
<file path=[Content_Types].xml><?xml version="1.0" encoding="utf-8"?>
<Types xmlns="http://schemas.openxmlformats.org/package/2006/content-types">
  <Default Extension="png" ContentType="image/png"/>
  <Default Extension="aac" ContentType="audio/unknown"/>
  <Default Extension="wmf" ContentType="image/x-wmf"/>
  <Default Extension="m4a" ContentType="audio/unknown"/>
  <Default Extension="jpeg" ContentType="image/jpeg"/>
  <Default Extension="rels" ContentType="application/vnd.openxmlformats-package.relationships+xml"/>
  <Default Extension="xml" ContentType="application/xml"/>
  <Default Extension="fntdata" ContentType="application/x-fontdata"/>
  <Default Extension="weba" ContentType="audio/unknown"/>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4"/>
  </p:notesMasterIdLst>
  <p:sldIdLst>
    <p:sldId id="308" r:id="rId3"/>
    <p:sldId id="290" r:id="rId4"/>
    <p:sldId id="282" r:id="rId5"/>
    <p:sldId id="284" r:id="rId6"/>
    <p:sldId id="285" r:id="rId7"/>
    <p:sldId id="286" r:id="rId8"/>
    <p:sldId id="287" r:id="rId9"/>
    <p:sldId id="298" r:id="rId10"/>
    <p:sldId id="278" r:id="rId11"/>
    <p:sldId id="299" r:id="rId12"/>
    <p:sldId id="300" r:id="rId13"/>
    <p:sldId id="301" r:id="rId14"/>
    <p:sldId id="302" r:id="rId15"/>
    <p:sldId id="306" r:id="rId16"/>
    <p:sldId id="280" r:id="rId17"/>
    <p:sldId id="263" r:id="rId18"/>
    <p:sldId id="305" r:id="rId19"/>
    <p:sldId id="304" r:id="rId20"/>
    <p:sldId id="303" r:id="rId21"/>
    <p:sldId id="307" r:id="rId22"/>
    <p:sldId id="292" r:id="rId23"/>
  </p:sldIdLst>
  <p:sldSz cx="12192000" cy="6858000"/>
  <p:notesSz cx="6858000" cy="9144000"/>
  <p:embeddedFontLst>
    <p:embeddedFont>
      <p:font typeface="Calibri Light" charset="0"/>
      <p:regular r:id="rId25"/>
      <p:italic r:id="rId26"/>
    </p:embeddedFont>
    <p:embeddedFont>
      <p:font typeface="HP001 4 hàng" pitchFamily="34" charset="0"/>
      <p:regular r:id="rId27"/>
      <p:bold r:id="rId28"/>
    </p:embeddedFont>
    <p:embeddedFont>
      <p:font typeface="Calibri"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1A59"/>
    <a:srgbClr val="161B5F"/>
    <a:srgbClr val="FF0000"/>
    <a:srgbClr val="F1F3BC"/>
    <a:srgbClr val="0B0C33"/>
    <a:srgbClr val="8B96A8"/>
    <a:srgbClr val="EDF4FF"/>
    <a:srgbClr val="F6DF5C"/>
    <a:srgbClr val="343B46"/>
    <a:srgbClr val="DCE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08" autoAdjust="0"/>
    <p:restoredTop sz="94660"/>
  </p:normalViewPr>
  <p:slideViewPr>
    <p:cSldViewPr snapToGrid="0">
      <p:cViewPr varScale="1">
        <p:scale>
          <a:sx n="92" d="100"/>
          <a:sy n="92" d="100"/>
        </p:scale>
        <p:origin x="-444" y="-10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5E649E-48A6-4A5A-A05D-7F10A568999B}" type="datetimeFigureOut">
              <a:rPr lang="en-US" smtClean="0"/>
              <a:t>11/03/2025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331022-FCE2-4D3A-A704-FEEA9B678DE0}" type="slidenum">
              <a:rPr lang="en-US" smtClean="0"/>
              <a:t>‹#›</a:t>
            </a:fld>
            <a:endParaRPr lang="en-US"/>
          </a:p>
        </p:txBody>
      </p:sp>
    </p:spTree>
    <p:extLst>
      <p:ext uri="{BB962C8B-B14F-4D97-AF65-F5344CB8AC3E}">
        <p14:creationId xmlns:p14="http://schemas.microsoft.com/office/powerpoint/2010/main" val="2214628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gde7f478a54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5" name="Google Shape;1525;gde7f478a54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4109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gde7f478a54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5" name="Google Shape;1525;gde7f478a54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gde7f478a54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5" name="Google Shape;1525;gde7f478a54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6831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gde7f478a54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5" name="Google Shape;1525;gde7f478a54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6020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gde7f478a54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5" name="Google Shape;1525;gde7f478a54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3245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3AE6AA-D8DE-4766-8FBB-C7E64F76D1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4FBE8FC-A3E7-401D-B710-582546E4E0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875F540-281E-4C0A-88DF-4974B1D24FE5}"/>
              </a:ext>
            </a:extLst>
          </p:cNvPr>
          <p:cNvSpPr>
            <a:spLocks noGrp="1"/>
          </p:cNvSpPr>
          <p:nvPr>
            <p:ph type="dt" sz="half" idx="10"/>
          </p:nvPr>
        </p:nvSpPr>
        <p:spPr/>
        <p:txBody>
          <a:bodyPr/>
          <a:lstStyle/>
          <a:p>
            <a:fld id="{314A6539-C4F0-4A58-AD33-5BD759A8A4A5}" type="datetimeFigureOut">
              <a:rPr lang="en-US" smtClean="0"/>
              <a:t>11/03/2025</a:t>
            </a:fld>
            <a:endParaRPr lang="en-US"/>
          </a:p>
        </p:txBody>
      </p:sp>
      <p:sp>
        <p:nvSpPr>
          <p:cNvPr id="5" name="Footer Placeholder 4">
            <a:extLst>
              <a:ext uri="{FF2B5EF4-FFF2-40B4-BE49-F238E27FC236}">
                <a16:creationId xmlns:a16="http://schemas.microsoft.com/office/drawing/2014/main" xmlns="" id="{5EB3DE88-4CAE-4949-BA26-C12FBEBA73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8DDBF42-9234-4B8C-92EE-1773C903B705}"/>
              </a:ext>
            </a:extLst>
          </p:cNvPr>
          <p:cNvSpPr>
            <a:spLocks noGrp="1"/>
          </p:cNvSpPr>
          <p:nvPr>
            <p:ph type="sldNum" sz="quarter" idx="12"/>
          </p:nvPr>
        </p:nvSpPr>
        <p:spPr/>
        <p:txBody>
          <a:bodyPr/>
          <a:lstStyle/>
          <a:p>
            <a:fld id="{75E0ECF0-BC15-4154-85F8-B472584A150A}" type="slidenum">
              <a:rPr lang="en-US" smtClean="0"/>
              <a:t>‹#›</a:t>
            </a:fld>
            <a:endParaRPr lang="en-US"/>
          </a:p>
        </p:txBody>
      </p:sp>
    </p:spTree>
    <p:extLst>
      <p:ext uri="{BB962C8B-B14F-4D97-AF65-F5344CB8AC3E}">
        <p14:creationId xmlns:p14="http://schemas.microsoft.com/office/powerpoint/2010/main" val="2585485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495B91-8280-473C-9A5E-A349C783C0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55317BA-B6F9-43D5-8BAD-BFCA8FC27FC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1E80642-DADA-42B7-8FC2-014F9BD0954D}"/>
              </a:ext>
            </a:extLst>
          </p:cNvPr>
          <p:cNvSpPr>
            <a:spLocks noGrp="1"/>
          </p:cNvSpPr>
          <p:nvPr>
            <p:ph type="dt" sz="half" idx="10"/>
          </p:nvPr>
        </p:nvSpPr>
        <p:spPr/>
        <p:txBody>
          <a:bodyPr/>
          <a:lstStyle/>
          <a:p>
            <a:fld id="{314A6539-C4F0-4A58-AD33-5BD759A8A4A5}" type="datetimeFigureOut">
              <a:rPr lang="en-US" smtClean="0"/>
              <a:t>11/03/2025</a:t>
            </a:fld>
            <a:endParaRPr lang="en-US"/>
          </a:p>
        </p:txBody>
      </p:sp>
      <p:sp>
        <p:nvSpPr>
          <p:cNvPr id="5" name="Footer Placeholder 4">
            <a:extLst>
              <a:ext uri="{FF2B5EF4-FFF2-40B4-BE49-F238E27FC236}">
                <a16:creationId xmlns:a16="http://schemas.microsoft.com/office/drawing/2014/main" xmlns="" id="{A3555976-CFF4-46BE-83EA-6BCEF2D6F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C214463-1001-43D2-BB3A-91AE92805850}"/>
              </a:ext>
            </a:extLst>
          </p:cNvPr>
          <p:cNvSpPr>
            <a:spLocks noGrp="1"/>
          </p:cNvSpPr>
          <p:nvPr>
            <p:ph type="sldNum" sz="quarter" idx="12"/>
          </p:nvPr>
        </p:nvSpPr>
        <p:spPr/>
        <p:txBody>
          <a:bodyPr/>
          <a:lstStyle/>
          <a:p>
            <a:fld id="{75E0ECF0-BC15-4154-85F8-B472584A150A}" type="slidenum">
              <a:rPr lang="en-US" smtClean="0"/>
              <a:t>‹#›</a:t>
            </a:fld>
            <a:endParaRPr lang="en-US"/>
          </a:p>
        </p:txBody>
      </p:sp>
    </p:spTree>
    <p:extLst>
      <p:ext uri="{BB962C8B-B14F-4D97-AF65-F5344CB8AC3E}">
        <p14:creationId xmlns:p14="http://schemas.microsoft.com/office/powerpoint/2010/main" val="996234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73D88C0-84C6-415E-A9C8-DA98374344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C61126F-1E21-4EE8-9FE5-105336B5BE4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F942B26-F8CE-42C0-88E6-C305A46647EC}"/>
              </a:ext>
            </a:extLst>
          </p:cNvPr>
          <p:cNvSpPr>
            <a:spLocks noGrp="1"/>
          </p:cNvSpPr>
          <p:nvPr>
            <p:ph type="dt" sz="half" idx="10"/>
          </p:nvPr>
        </p:nvSpPr>
        <p:spPr/>
        <p:txBody>
          <a:bodyPr/>
          <a:lstStyle/>
          <a:p>
            <a:fld id="{314A6539-C4F0-4A58-AD33-5BD759A8A4A5}" type="datetimeFigureOut">
              <a:rPr lang="en-US" smtClean="0"/>
              <a:t>11/03/2025</a:t>
            </a:fld>
            <a:endParaRPr lang="en-US"/>
          </a:p>
        </p:txBody>
      </p:sp>
      <p:sp>
        <p:nvSpPr>
          <p:cNvPr id="5" name="Footer Placeholder 4">
            <a:extLst>
              <a:ext uri="{FF2B5EF4-FFF2-40B4-BE49-F238E27FC236}">
                <a16:creationId xmlns:a16="http://schemas.microsoft.com/office/drawing/2014/main" xmlns="" id="{1A50B1B5-6AE1-4BCF-9781-F29EDC7304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958548B-B65A-4F69-95F1-F3573717A6B5}"/>
              </a:ext>
            </a:extLst>
          </p:cNvPr>
          <p:cNvSpPr>
            <a:spLocks noGrp="1"/>
          </p:cNvSpPr>
          <p:nvPr>
            <p:ph type="sldNum" sz="quarter" idx="12"/>
          </p:nvPr>
        </p:nvSpPr>
        <p:spPr/>
        <p:txBody>
          <a:bodyPr/>
          <a:lstStyle/>
          <a:p>
            <a:fld id="{75E0ECF0-BC15-4154-85F8-B472584A150A}" type="slidenum">
              <a:rPr lang="en-US" smtClean="0"/>
              <a:t>‹#›</a:t>
            </a:fld>
            <a:endParaRPr lang="en-US"/>
          </a:p>
        </p:txBody>
      </p:sp>
    </p:spTree>
    <p:extLst>
      <p:ext uri="{BB962C8B-B14F-4D97-AF65-F5344CB8AC3E}">
        <p14:creationId xmlns:p14="http://schemas.microsoft.com/office/powerpoint/2010/main" val="4288427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84"/>
        <p:cNvGrpSpPr/>
        <p:nvPr/>
      </p:nvGrpSpPr>
      <p:grpSpPr>
        <a:xfrm>
          <a:off x="0" y="0"/>
          <a:ext cx="0" cy="0"/>
          <a:chOff x="0" y="0"/>
          <a:chExt cx="0" cy="0"/>
        </a:xfrm>
      </p:grpSpPr>
      <p:sp>
        <p:nvSpPr>
          <p:cNvPr id="285" name="Google Shape;285;p4"/>
          <p:cNvSpPr txBox="1">
            <a:spLocks noGrp="1"/>
          </p:cNvSpPr>
          <p:nvPr>
            <p:ph type="body" idx="1"/>
          </p:nvPr>
        </p:nvSpPr>
        <p:spPr>
          <a:xfrm>
            <a:off x="801900" y="1267867"/>
            <a:ext cx="10632400" cy="5184000"/>
          </a:xfrm>
          <a:prstGeom prst="rect">
            <a:avLst/>
          </a:prstGeom>
          <a:noFill/>
          <a:ln>
            <a:noFill/>
          </a:ln>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Font typeface="Livvic"/>
              <a:buAutoNum type="arabicPeriod"/>
              <a:defRPr sz="1600">
                <a:solidFill>
                  <a:schemeClr val="dk1"/>
                </a:solidFill>
                <a:latin typeface="Nunito"/>
                <a:ea typeface="Nunito"/>
                <a:cs typeface="Nunito"/>
                <a:sym typeface="Nunito"/>
              </a:defRPr>
            </a:lvl1pPr>
            <a:lvl2pPr marL="1219170" lvl="1" indent="-406390" rtl="0">
              <a:spcBef>
                <a:spcPts val="0"/>
              </a:spcBef>
              <a:spcAft>
                <a:spcPts val="0"/>
              </a:spcAft>
              <a:buClr>
                <a:srgbClr val="434343"/>
              </a:buClr>
              <a:buSzPts val="1200"/>
              <a:buFont typeface="Roboto Condensed"/>
              <a:buAutoNum type="alphaLcPeriod"/>
              <a:defRPr>
                <a:solidFill>
                  <a:schemeClr val="dk1"/>
                </a:solidFill>
                <a:latin typeface="Roboto Slab Light"/>
                <a:ea typeface="Roboto Slab Light"/>
                <a:cs typeface="Roboto Slab Light"/>
                <a:sym typeface="Roboto Slab Light"/>
              </a:defRPr>
            </a:lvl2pPr>
            <a:lvl3pPr marL="1828754" lvl="2" indent="-406390" rtl="0">
              <a:spcBef>
                <a:spcPts val="0"/>
              </a:spcBef>
              <a:spcAft>
                <a:spcPts val="0"/>
              </a:spcAft>
              <a:buClr>
                <a:srgbClr val="434343"/>
              </a:buClr>
              <a:buSzPts val="1200"/>
              <a:buFont typeface="Roboto Condensed"/>
              <a:buAutoNum type="romanLcPeriod"/>
              <a:defRPr>
                <a:solidFill>
                  <a:schemeClr val="dk1"/>
                </a:solidFill>
                <a:latin typeface="Roboto Slab Light"/>
                <a:ea typeface="Roboto Slab Light"/>
                <a:cs typeface="Roboto Slab Light"/>
                <a:sym typeface="Roboto Slab Light"/>
              </a:defRPr>
            </a:lvl3pPr>
            <a:lvl4pPr marL="2438339" lvl="3" indent="-406390" rtl="0">
              <a:spcBef>
                <a:spcPts val="0"/>
              </a:spcBef>
              <a:spcAft>
                <a:spcPts val="0"/>
              </a:spcAft>
              <a:buClr>
                <a:srgbClr val="434343"/>
              </a:buClr>
              <a:buSzPts val="1200"/>
              <a:buFont typeface="Roboto Condensed"/>
              <a:buAutoNum type="arabicPeriod"/>
              <a:defRPr>
                <a:solidFill>
                  <a:schemeClr val="dk1"/>
                </a:solidFill>
                <a:latin typeface="Roboto Slab Light"/>
                <a:ea typeface="Roboto Slab Light"/>
                <a:cs typeface="Roboto Slab Light"/>
                <a:sym typeface="Roboto Slab Light"/>
              </a:defRPr>
            </a:lvl4pPr>
            <a:lvl5pPr marL="3047924" lvl="4" indent="-406390" rtl="0">
              <a:spcBef>
                <a:spcPts val="0"/>
              </a:spcBef>
              <a:spcAft>
                <a:spcPts val="0"/>
              </a:spcAft>
              <a:buClr>
                <a:srgbClr val="434343"/>
              </a:buClr>
              <a:buSzPts val="1200"/>
              <a:buFont typeface="Roboto Condensed"/>
              <a:buAutoNum type="alphaLcPeriod"/>
              <a:defRPr>
                <a:solidFill>
                  <a:schemeClr val="dk1"/>
                </a:solidFill>
                <a:latin typeface="Roboto Slab Light"/>
                <a:ea typeface="Roboto Slab Light"/>
                <a:cs typeface="Roboto Slab Light"/>
                <a:sym typeface="Roboto Slab Light"/>
              </a:defRPr>
            </a:lvl5pPr>
            <a:lvl6pPr marL="3657509" lvl="5" indent="-406390" rtl="0">
              <a:spcBef>
                <a:spcPts val="0"/>
              </a:spcBef>
              <a:spcAft>
                <a:spcPts val="0"/>
              </a:spcAft>
              <a:buClr>
                <a:srgbClr val="434343"/>
              </a:buClr>
              <a:buSzPts val="1200"/>
              <a:buFont typeface="Roboto Condensed"/>
              <a:buAutoNum type="romanLcPeriod"/>
              <a:defRPr>
                <a:solidFill>
                  <a:schemeClr val="dk1"/>
                </a:solidFill>
                <a:latin typeface="Roboto Slab Light"/>
                <a:ea typeface="Roboto Slab Light"/>
                <a:cs typeface="Roboto Slab Light"/>
                <a:sym typeface="Roboto Slab Light"/>
              </a:defRPr>
            </a:lvl6pPr>
            <a:lvl7pPr marL="4267093" lvl="6" indent="-406390" rtl="0">
              <a:spcBef>
                <a:spcPts val="0"/>
              </a:spcBef>
              <a:spcAft>
                <a:spcPts val="0"/>
              </a:spcAft>
              <a:buClr>
                <a:srgbClr val="434343"/>
              </a:buClr>
              <a:buSzPts val="1200"/>
              <a:buFont typeface="Roboto Condensed"/>
              <a:buAutoNum type="arabicPeriod"/>
              <a:defRPr>
                <a:solidFill>
                  <a:schemeClr val="dk1"/>
                </a:solidFill>
                <a:latin typeface="Roboto Slab Light"/>
                <a:ea typeface="Roboto Slab Light"/>
                <a:cs typeface="Roboto Slab Light"/>
                <a:sym typeface="Roboto Slab Light"/>
              </a:defRPr>
            </a:lvl7pPr>
            <a:lvl8pPr marL="4876678" lvl="7" indent="-406390" rtl="0">
              <a:spcBef>
                <a:spcPts val="0"/>
              </a:spcBef>
              <a:spcAft>
                <a:spcPts val="0"/>
              </a:spcAft>
              <a:buClr>
                <a:srgbClr val="434343"/>
              </a:buClr>
              <a:buSzPts val="1200"/>
              <a:buFont typeface="Roboto Condensed"/>
              <a:buAutoNum type="alphaLcPeriod"/>
              <a:defRPr>
                <a:solidFill>
                  <a:schemeClr val="dk1"/>
                </a:solidFill>
                <a:latin typeface="Roboto Slab Light"/>
                <a:ea typeface="Roboto Slab Light"/>
                <a:cs typeface="Roboto Slab Light"/>
                <a:sym typeface="Roboto Slab Light"/>
              </a:defRPr>
            </a:lvl8pPr>
            <a:lvl9pPr marL="5486263" lvl="8" indent="-406390" rtl="0">
              <a:spcBef>
                <a:spcPts val="0"/>
              </a:spcBef>
              <a:spcAft>
                <a:spcPts val="0"/>
              </a:spcAft>
              <a:buClr>
                <a:srgbClr val="434343"/>
              </a:buClr>
              <a:buSzPts val="1200"/>
              <a:buFont typeface="Roboto Condensed"/>
              <a:buAutoNum type="romanLcPeriod"/>
              <a:defRPr>
                <a:solidFill>
                  <a:schemeClr val="dk1"/>
                </a:solidFill>
                <a:latin typeface="Roboto Slab Light"/>
                <a:ea typeface="Roboto Slab Light"/>
                <a:cs typeface="Roboto Slab Light"/>
                <a:sym typeface="Roboto Slab Light"/>
              </a:defRPr>
            </a:lvl9pPr>
          </a:lstStyle>
          <a:p>
            <a:endParaRPr/>
          </a:p>
        </p:txBody>
      </p:sp>
      <p:sp>
        <p:nvSpPr>
          <p:cNvPr id="286" name="Google Shape;286;p4"/>
          <p:cNvSpPr txBox="1">
            <a:spLocks noGrp="1"/>
          </p:cNvSpPr>
          <p:nvPr>
            <p:ph type="title"/>
          </p:nvPr>
        </p:nvSpPr>
        <p:spPr>
          <a:xfrm>
            <a:off x="801900" y="4585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87" name="Google Shape;287;p4"/>
          <p:cNvGrpSpPr/>
          <p:nvPr/>
        </p:nvGrpSpPr>
        <p:grpSpPr>
          <a:xfrm>
            <a:off x="145133" y="5971567"/>
            <a:ext cx="694283" cy="667052"/>
            <a:chOff x="108850" y="4478675"/>
            <a:chExt cx="520712" cy="500289"/>
          </a:xfrm>
        </p:grpSpPr>
        <p:sp>
          <p:nvSpPr>
            <p:cNvPr id="288" name="Google Shape;288;p4"/>
            <p:cNvSpPr/>
            <p:nvPr/>
          </p:nvSpPr>
          <p:spPr>
            <a:xfrm>
              <a:off x="111025" y="4478692"/>
              <a:ext cx="518537" cy="496888"/>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4"/>
            <p:cNvSpPr/>
            <p:nvPr/>
          </p:nvSpPr>
          <p:spPr>
            <a:xfrm>
              <a:off x="108850" y="4482353"/>
              <a:ext cx="519987" cy="496612"/>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4"/>
            <p:cNvSpPr/>
            <p:nvPr/>
          </p:nvSpPr>
          <p:spPr>
            <a:xfrm>
              <a:off x="161440" y="4528452"/>
              <a:ext cx="406798" cy="389147"/>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4"/>
            <p:cNvSpPr/>
            <p:nvPr/>
          </p:nvSpPr>
          <p:spPr>
            <a:xfrm>
              <a:off x="151219" y="4543508"/>
              <a:ext cx="268022" cy="380548"/>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4"/>
            <p:cNvSpPr/>
            <p:nvPr/>
          </p:nvSpPr>
          <p:spPr>
            <a:xfrm>
              <a:off x="111025" y="4478675"/>
              <a:ext cx="518537" cy="496888"/>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4"/>
            <p:cNvSpPr/>
            <p:nvPr/>
          </p:nvSpPr>
          <p:spPr>
            <a:xfrm>
              <a:off x="108850" y="4482335"/>
              <a:ext cx="519987" cy="496612"/>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4"/>
            <p:cNvSpPr/>
            <p:nvPr/>
          </p:nvSpPr>
          <p:spPr>
            <a:xfrm>
              <a:off x="161440" y="4528435"/>
              <a:ext cx="406798" cy="389147"/>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4"/>
            <p:cNvSpPr/>
            <p:nvPr/>
          </p:nvSpPr>
          <p:spPr>
            <a:xfrm>
              <a:off x="161440" y="4551540"/>
              <a:ext cx="257815" cy="366029"/>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 name="Google Shape;296;p4"/>
          <p:cNvSpPr/>
          <p:nvPr/>
        </p:nvSpPr>
        <p:spPr>
          <a:xfrm>
            <a:off x="9490352" y="186533"/>
            <a:ext cx="2218913" cy="1133992"/>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414623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84"/>
        <p:cNvGrpSpPr/>
        <p:nvPr/>
      </p:nvGrpSpPr>
      <p:grpSpPr>
        <a:xfrm>
          <a:off x="0" y="0"/>
          <a:ext cx="0" cy="0"/>
          <a:chOff x="0" y="0"/>
          <a:chExt cx="0" cy="0"/>
        </a:xfrm>
      </p:grpSpPr>
      <p:sp>
        <p:nvSpPr>
          <p:cNvPr id="285" name="Google Shape;285;p4"/>
          <p:cNvSpPr txBox="1">
            <a:spLocks noGrp="1"/>
          </p:cNvSpPr>
          <p:nvPr>
            <p:ph type="body" idx="1"/>
          </p:nvPr>
        </p:nvSpPr>
        <p:spPr>
          <a:xfrm>
            <a:off x="801900" y="1267867"/>
            <a:ext cx="10632400" cy="5184000"/>
          </a:xfrm>
          <a:prstGeom prst="rect">
            <a:avLst/>
          </a:prstGeom>
          <a:noFill/>
          <a:ln>
            <a:noFill/>
          </a:ln>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Font typeface="Livvic"/>
              <a:buAutoNum type="arabicPeriod"/>
              <a:defRPr sz="1600">
                <a:solidFill>
                  <a:schemeClr val="dk1"/>
                </a:solidFill>
                <a:latin typeface="Nunito"/>
                <a:ea typeface="Nunito"/>
                <a:cs typeface="Nunito"/>
                <a:sym typeface="Nunito"/>
              </a:defRPr>
            </a:lvl1pPr>
            <a:lvl2pPr marL="1219170" lvl="1" indent="-406390" rtl="0">
              <a:spcBef>
                <a:spcPts val="0"/>
              </a:spcBef>
              <a:spcAft>
                <a:spcPts val="0"/>
              </a:spcAft>
              <a:buClr>
                <a:srgbClr val="434343"/>
              </a:buClr>
              <a:buSzPts val="1200"/>
              <a:buFont typeface="Roboto Condensed"/>
              <a:buAutoNum type="alphaLcPeriod"/>
              <a:defRPr>
                <a:solidFill>
                  <a:schemeClr val="dk1"/>
                </a:solidFill>
                <a:latin typeface="Roboto Slab Light"/>
                <a:ea typeface="Roboto Slab Light"/>
                <a:cs typeface="Roboto Slab Light"/>
                <a:sym typeface="Roboto Slab Light"/>
              </a:defRPr>
            </a:lvl2pPr>
            <a:lvl3pPr marL="1828754" lvl="2" indent="-406390" rtl="0">
              <a:spcBef>
                <a:spcPts val="0"/>
              </a:spcBef>
              <a:spcAft>
                <a:spcPts val="0"/>
              </a:spcAft>
              <a:buClr>
                <a:srgbClr val="434343"/>
              </a:buClr>
              <a:buSzPts val="1200"/>
              <a:buFont typeface="Roboto Condensed"/>
              <a:buAutoNum type="romanLcPeriod"/>
              <a:defRPr>
                <a:solidFill>
                  <a:schemeClr val="dk1"/>
                </a:solidFill>
                <a:latin typeface="Roboto Slab Light"/>
                <a:ea typeface="Roboto Slab Light"/>
                <a:cs typeface="Roboto Slab Light"/>
                <a:sym typeface="Roboto Slab Light"/>
              </a:defRPr>
            </a:lvl3pPr>
            <a:lvl4pPr marL="2438339" lvl="3" indent="-406390" rtl="0">
              <a:spcBef>
                <a:spcPts val="0"/>
              </a:spcBef>
              <a:spcAft>
                <a:spcPts val="0"/>
              </a:spcAft>
              <a:buClr>
                <a:srgbClr val="434343"/>
              </a:buClr>
              <a:buSzPts val="1200"/>
              <a:buFont typeface="Roboto Condensed"/>
              <a:buAutoNum type="arabicPeriod"/>
              <a:defRPr>
                <a:solidFill>
                  <a:schemeClr val="dk1"/>
                </a:solidFill>
                <a:latin typeface="Roboto Slab Light"/>
                <a:ea typeface="Roboto Slab Light"/>
                <a:cs typeface="Roboto Slab Light"/>
                <a:sym typeface="Roboto Slab Light"/>
              </a:defRPr>
            </a:lvl4pPr>
            <a:lvl5pPr marL="3047924" lvl="4" indent="-406390" rtl="0">
              <a:spcBef>
                <a:spcPts val="0"/>
              </a:spcBef>
              <a:spcAft>
                <a:spcPts val="0"/>
              </a:spcAft>
              <a:buClr>
                <a:srgbClr val="434343"/>
              </a:buClr>
              <a:buSzPts val="1200"/>
              <a:buFont typeface="Roboto Condensed"/>
              <a:buAutoNum type="alphaLcPeriod"/>
              <a:defRPr>
                <a:solidFill>
                  <a:schemeClr val="dk1"/>
                </a:solidFill>
                <a:latin typeface="Roboto Slab Light"/>
                <a:ea typeface="Roboto Slab Light"/>
                <a:cs typeface="Roboto Slab Light"/>
                <a:sym typeface="Roboto Slab Light"/>
              </a:defRPr>
            </a:lvl5pPr>
            <a:lvl6pPr marL="3657509" lvl="5" indent="-406390" rtl="0">
              <a:spcBef>
                <a:spcPts val="0"/>
              </a:spcBef>
              <a:spcAft>
                <a:spcPts val="0"/>
              </a:spcAft>
              <a:buClr>
                <a:srgbClr val="434343"/>
              </a:buClr>
              <a:buSzPts val="1200"/>
              <a:buFont typeface="Roboto Condensed"/>
              <a:buAutoNum type="romanLcPeriod"/>
              <a:defRPr>
                <a:solidFill>
                  <a:schemeClr val="dk1"/>
                </a:solidFill>
                <a:latin typeface="Roboto Slab Light"/>
                <a:ea typeface="Roboto Slab Light"/>
                <a:cs typeface="Roboto Slab Light"/>
                <a:sym typeface="Roboto Slab Light"/>
              </a:defRPr>
            </a:lvl6pPr>
            <a:lvl7pPr marL="4267093" lvl="6" indent="-406390" rtl="0">
              <a:spcBef>
                <a:spcPts val="0"/>
              </a:spcBef>
              <a:spcAft>
                <a:spcPts val="0"/>
              </a:spcAft>
              <a:buClr>
                <a:srgbClr val="434343"/>
              </a:buClr>
              <a:buSzPts val="1200"/>
              <a:buFont typeface="Roboto Condensed"/>
              <a:buAutoNum type="arabicPeriod"/>
              <a:defRPr>
                <a:solidFill>
                  <a:schemeClr val="dk1"/>
                </a:solidFill>
                <a:latin typeface="Roboto Slab Light"/>
                <a:ea typeface="Roboto Slab Light"/>
                <a:cs typeface="Roboto Slab Light"/>
                <a:sym typeface="Roboto Slab Light"/>
              </a:defRPr>
            </a:lvl7pPr>
            <a:lvl8pPr marL="4876678" lvl="7" indent="-406390" rtl="0">
              <a:spcBef>
                <a:spcPts val="0"/>
              </a:spcBef>
              <a:spcAft>
                <a:spcPts val="0"/>
              </a:spcAft>
              <a:buClr>
                <a:srgbClr val="434343"/>
              </a:buClr>
              <a:buSzPts val="1200"/>
              <a:buFont typeface="Roboto Condensed"/>
              <a:buAutoNum type="alphaLcPeriod"/>
              <a:defRPr>
                <a:solidFill>
                  <a:schemeClr val="dk1"/>
                </a:solidFill>
                <a:latin typeface="Roboto Slab Light"/>
                <a:ea typeface="Roboto Slab Light"/>
                <a:cs typeface="Roboto Slab Light"/>
                <a:sym typeface="Roboto Slab Light"/>
              </a:defRPr>
            </a:lvl8pPr>
            <a:lvl9pPr marL="5486263" lvl="8" indent="-406390" rtl="0">
              <a:spcBef>
                <a:spcPts val="0"/>
              </a:spcBef>
              <a:spcAft>
                <a:spcPts val="0"/>
              </a:spcAft>
              <a:buClr>
                <a:srgbClr val="434343"/>
              </a:buClr>
              <a:buSzPts val="1200"/>
              <a:buFont typeface="Roboto Condensed"/>
              <a:buAutoNum type="romanLcPeriod"/>
              <a:defRPr>
                <a:solidFill>
                  <a:schemeClr val="dk1"/>
                </a:solidFill>
                <a:latin typeface="Roboto Slab Light"/>
                <a:ea typeface="Roboto Slab Light"/>
                <a:cs typeface="Roboto Slab Light"/>
                <a:sym typeface="Roboto Slab Light"/>
              </a:defRPr>
            </a:lvl9pPr>
          </a:lstStyle>
          <a:p>
            <a:endParaRPr/>
          </a:p>
        </p:txBody>
      </p:sp>
      <p:sp>
        <p:nvSpPr>
          <p:cNvPr id="286" name="Google Shape;286;p4"/>
          <p:cNvSpPr txBox="1">
            <a:spLocks noGrp="1"/>
          </p:cNvSpPr>
          <p:nvPr>
            <p:ph type="title"/>
          </p:nvPr>
        </p:nvSpPr>
        <p:spPr>
          <a:xfrm>
            <a:off x="801900" y="4585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87" name="Google Shape;287;p4"/>
          <p:cNvGrpSpPr/>
          <p:nvPr/>
        </p:nvGrpSpPr>
        <p:grpSpPr>
          <a:xfrm>
            <a:off x="145133" y="5971567"/>
            <a:ext cx="694283" cy="667052"/>
            <a:chOff x="108850" y="4478675"/>
            <a:chExt cx="520712" cy="500289"/>
          </a:xfrm>
        </p:grpSpPr>
        <p:sp>
          <p:nvSpPr>
            <p:cNvPr id="288" name="Google Shape;288;p4"/>
            <p:cNvSpPr/>
            <p:nvPr/>
          </p:nvSpPr>
          <p:spPr>
            <a:xfrm>
              <a:off x="111025" y="4478692"/>
              <a:ext cx="518537" cy="496888"/>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4"/>
            <p:cNvSpPr/>
            <p:nvPr/>
          </p:nvSpPr>
          <p:spPr>
            <a:xfrm>
              <a:off x="108850" y="4482353"/>
              <a:ext cx="519987" cy="496612"/>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4"/>
            <p:cNvSpPr/>
            <p:nvPr/>
          </p:nvSpPr>
          <p:spPr>
            <a:xfrm>
              <a:off x="161440" y="4528452"/>
              <a:ext cx="406798" cy="389147"/>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4"/>
            <p:cNvSpPr/>
            <p:nvPr/>
          </p:nvSpPr>
          <p:spPr>
            <a:xfrm>
              <a:off x="151219" y="4543508"/>
              <a:ext cx="268022" cy="380548"/>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4"/>
            <p:cNvSpPr/>
            <p:nvPr/>
          </p:nvSpPr>
          <p:spPr>
            <a:xfrm>
              <a:off x="111025" y="4478675"/>
              <a:ext cx="518537" cy="496888"/>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4"/>
            <p:cNvSpPr/>
            <p:nvPr/>
          </p:nvSpPr>
          <p:spPr>
            <a:xfrm>
              <a:off x="108850" y="4482335"/>
              <a:ext cx="519987" cy="496612"/>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4"/>
            <p:cNvSpPr/>
            <p:nvPr/>
          </p:nvSpPr>
          <p:spPr>
            <a:xfrm>
              <a:off x="161440" y="4528435"/>
              <a:ext cx="406798" cy="389147"/>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4"/>
            <p:cNvSpPr/>
            <p:nvPr/>
          </p:nvSpPr>
          <p:spPr>
            <a:xfrm>
              <a:off x="161440" y="4551540"/>
              <a:ext cx="257815" cy="366029"/>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 name="Google Shape;296;p4"/>
          <p:cNvSpPr/>
          <p:nvPr/>
        </p:nvSpPr>
        <p:spPr>
          <a:xfrm>
            <a:off x="9490352" y="186533"/>
            <a:ext cx="2218913" cy="1133992"/>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28019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42"/>
        <p:cNvGrpSpPr/>
        <p:nvPr/>
      </p:nvGrpSpPr>
      <p:grpSpPr>
        <a:xfrm>
          <a:off x="0" y="0"/>
          <a:ext cx="0" cy="0"/>
          <a:chOff x="0" y="0"/>
          <a:chExt cx="0" cy="0"/>
        </a:xfrm>
      </p:grpSpPr>
      <p:sp>
        <p:nvSpPr>
          <p:cNvPr id="343" name="Google Shape;343;p7"/>
          <p:cNvSpPr txBox="1">
            <a:spLocks noGrp="1"/>
          </p:cNvSpPr>
          <p:nvPr>
            <p:ph type="title"/>
          </p:nvPr>
        </p:nvSpPr>
        <p:spPr>
          <a:xfrm>
            <a:off x="5570000" y="1866533"/>
            <a:ext cx="4412800" cy="7700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2200"/>
              <a:buNone/>
              <a:defRPr i="0"/>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344" name="Google Shape;344;p7"/>
          <p:cNvSpPr txBox="1">
            <a:spLocks noGrp="1"/>
          </p:cNvSpPr>
          <p:nvPr>
            <p:ph type="subTitle" idx="1"/>
          </p:nvPr>
        </p:nvSpPr>
        <p:spPr>
          <a:xfrm>
            <a:off x="5570000" y="2774172"/>
            <a:ext cx="4753200" cy="2711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solidFill>
                  <a:schemeClr val="dk1"/>
                </a:solidFill>
                <a:latin typeface="Nunito"/>
                <a:ea typeface="Nunito"/>
                <a:cs typeface="Nunito"/>
                <a:sym typeface="Nunito"/>
              </a:defRPr>
            </a:lvl1pPr>
            <a:lvl2pPr lvl="1" rtl="0">
              <a:spcBef>
                <a:spcPts val="0"/>
              </a:spcBef>
              <a:spcAft>
                <a:spcPts val="0"/>
              </a:spcAft>
              <a:buNone/>
              <a:defRPr>
                <a:solidFill>
                  <a:schemeClr val="dk1"/>
                </a:solidFill>
                <a:latin typeface="Nunito"/>
                <a:ea typeface="Nunito"/>
                <a:cs typeface="Nunito"/>
                <a:sym typeface="Nunito"/>
              </a:defRPr>
            </a:lvl2pPr>
            <a:lvl3pPr lvl="2" rtl="0">
              <a:spcBef>
                <a:spcPts val="0"/>
              </a:spcBef>
              <a:spcAft>
                <a:spcPts val="0"/>
              </a:spcAft>
              <a:buNone/>
              <a:defRPr>
                <a:solidFill>
                  <a:schemeClr val="dk1"/>
                </a:solidFill>
                <a:latin typeface="Nunito"/>
                <a:ea typeface="Nunito"/>
                <a:cs typeface="Nunito"/>
                <a:sym typeface="Nunito"/>
              </a:defRPr>
            </a:lvl3pPr>
            <a:lvl4pPr lvl="3" rtl="0">
              <a:spcBef>
                <a:spcPts val="0"/>
              </a:spcBef>
              <a:spcAft>
                <a:spcPts val="0"/>
              </a:spcAft>
              <a:buNone/>
              <a:defRPr>
                <a:solidFill>
                  <a:schemeClr val="dk1"/>
                </a:solidFill>
                <a:latin typeface="Nunito"/>
                <a:ea typeface="Nunito"/>
                <a:cs typeface="Nunito"/>
                <a:sym typeface="Nunito"/>
              </a:defRPr>
            </a:lvl4pPr>
            <a:lvl5pPr lvl="4" rtl="0">
              <a:spcBef>
                <a:spcPts val="0"/>
              </a:spcBef>
              <a:spcAft>
                <a:spcPts val="0"/>
              </a:spcAft>
              <a:buNone/>
              <a:defRPr>
                <a:solidFill>
                  <a:schemeClr val="dk1"/>
                </a:solidFill>
                <a:latin typeface="Nunito"/>
                <a:ea typeface="Nunito"/>
                <a:cs typeface="Nunito"/>
                <a:sym typeface="Nunito"/>
              </a:defRPr>
            </a:lvl5pPr>
            <a:lvl6pPr lvl="5" rtl="0">
              <a:spcBef>
                <a:spcPts val="0"/>
              </a:spcBef>
              <a:spcAft>
                <a:spcPts val="0"/>
              </a:spcAft>
              <a:buNone/>
              <a:defRPr>
                <a:solidFill>
                  <a:schemeClr val="dk1"/>
                </a:solidFill>
                <a:latin typeface="Nunito"/>
                <a:ea typeface="Nunito"/>
                <a:cs typeface="Nunito"/>
                <a:sym typeface="Nunito"/>
              </a:defRPr>
            </a:lvl6pPr>
            <a:lvl7pPr lvl="6" rtl="0">
              <a:spcBef>
                <a:spcPts val="0"/>
              </a:spcBef>
              <a:spcAft>
                <a:spcPts val="0"/>
              </a:spcAft>
              <a:buNone/>
              <a:defRPr>
                <a:solidFill>
                  <a:schemeClr val="dk1"/>
                </a:solidFill>
                <a:latin typeface="Nunito"/>
                <a:ea typeface="Nunito"/>
                <a:cs typeface="Nunito"/>
                <a:sym typeface="Nunito"/>
              </a:defRPr>
            </a:lvl7pPr>
            <a:lvl8pPr lvl="7" rtl="0">
              <a:spcBef>
                <a:spcPts val="0"/>
              </a:spcBef>
              <a:spcAft>
                <a:spcPts val="0"/>
              </a:spcAft>
              <a:buNone/>
              <a:defRPr>
                <a:solidFill>
                  <a:schemeClr val="dk1"/>
                </a:solidFill>
                <a:latin typeface="Nunito"/>
                <a:ea typeface="Nunito"/>
                <a:cs typeface="Nunito"/>
                <a:sym typeface="Nunito"/>
              </a:defRPr>
            </a:lvl8pPr>
            <a:lvl9pPr lvl="8" rtl="0">
              <a:spcBef>
                <a:spcPts val="0"/>
              </a:spcBef>
              <a:spcAft>
                <a:spcPts val="0"/>
              </a:spcAft>
              <a:buNone/>
              <a:defRPr>
                <a:solidFill>
                  <a:schemeClr val="dk1"/>
                </a:solidFill>
                <a:latin typeface="Nunito"/>
                <a:ea typeface="Nunito"/>
                <a:cs typeface="Nunito"/>
                <a:sym typeface="Nunito"/>
              </a:defRPr>
            </a:lvl9pPr>
          </a:lstStyle>
          <a:p>
            <a:endParaRPr/>
          </a:p>
        </p:txBody>
      </p:sp>
      <p:grpSp>
        <p:nvGrpSpPr>
          <p:cNvPr id="345" name="Google Shape;345;p7"/>
          <p:cNvGrpSpPr/>
          <p:nvPr/>
        </p:nvGrpSpPr>
        <p:grpSpPr>
          <a:xfrm>
            <a:off x="211152" y="318609"/>
            <a:ext cx="9518165" cy="6374833"/>
            <a:chOff x="158364" y="238956"/>
            <a:chExt cx="7138624" cy="4781125"/>
          </a:xfrm>
        </p:grpSpPr>
        <p:sp>
          <p:nvSpPr>
            <p:cNvPr id="346" name="Google Shape;346;p7"/>
            <p:cNvSpPr/>
            <p:nvPr/>
          </p:nvSpPr>
          <p:spPr>
            <a:xfrm>
              <a:off x="161498" y="4299497"/>
              <a:ext cx="746833" cy="715709"/>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158364" y="4304770"/>
              <a:ext cx="748922" cy="715311"/>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7"/>
            <p:cNvSpPr/>
            <p:nvPr/>
          </p:nvSpPr>
          <p:spPr>
            <a:xfrm>
              <a:off x="234110" y="4371174"/>
              <a:ext cx="585899" cy="560520"/>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7"/>
            <p:cNvSpPr/>
            <p:nvPr/>
          </p:nvSpPr>
          <p:spPr>
            <a:xfrm>
              <a:off x="219389" y="4392861"/>
              <a:ext cx="386024" cy="548135"/>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161498" y="4299472"/>
              <a:ext cx="746833" cy="715709"/>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7"/>
            <p:cNvSpPr/>
            <p:nvPr/>
          </p:nvSpPr>
          <p:spPr>
            <a:xfrm>
              <a:off x="158364" y="4304745"/>
              <a:ext cx="748922" cy="715311"/>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7"/>
            <p:cNvSpPr/>
            <p:nvPr/>
          </p:nvSpPr>
          <p:spPr>
            <a:xfrm>
              <a:off x="234110" y="4371149"/>
              <a:ext cx="585899" cy="560520"/>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234110" y="4404430"/>
              <a:ext cx="371353" cy="527224"/>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7"/>
            <p:cNvSpPr/>
            <p:nvPr/>
          </p:nvSpPr>
          <p:spPr>
            <a:xfrm rot="-1019916">
              <a:off x="6787241" y="296036"/>
              <a:ext cx="455624" cy="436639"/>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rot="-1019916">
              <a:off x="6786291" y="299490"/>
              <a:ext cx="456898" cy="436396"/>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rot="-1019916">
              <a:off x="6830696" y="341321"/>
              <a:ext cx="357442" cy="341961"/>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rot="-1019916">
              <a:off x="6827535" y="374589"/>
              <a:ext cx="235503" cy="334405"/>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7"/>
            <p:cNvSpPr/>
            <p:nvPr/>
          </p:nvSpPr>
          <p:spPr>
            <a:xfrm rot="-1019916">
              <a:off x="6787237" y="296021"/>
              <a:ext cx="455624" cy="436639"/>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7"/>
            <p:cNvSpPr/>
            <p:nvPr/>
          </p:nvSpPr>
          <p:spPr>
            <a:xfrm rot="-1019916">
              <a:off x="6786286" y="299475"/>
              <a:ext cx="456898" cy="436396"/>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7"/>
            <p:cNvSpPr/>
            <p:nvPr/>
          </p:nvSpPr>
          <p:spPr>
            <a:xfrm rot="-1019916">
              <a:off x="6830692" y="341306"/>
              <a:ext cx="357442" cy="341961"/>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7"/>
            <p:cNvSpPr/>
            <p:nvPr/>
          </p:nvSpPr>
          <p:spPr>
            <a:xfrm rot="-1019950">
              <a:off x="6836523" y="380299"/>
              <a:ext cx="226535" cy="321620"/>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 name="Google Shape;362;p7"/>
          <p:cNvGrpSpPr/>
          <p:nvPr/>
        </p:nvGrpSpPr>
        <p:grpSpPr>
          <a:xfrm>
            <a:off x="359718" y="121067"/>
            <a:ext cx="12163788" cy="2548296"/>
            <a:chOff x="269788" y="90800"/>
            <a:chExt cx="9122841" cy="1911222"/>
          </a:xfrm>
        </p:grpSpPr>
        <p:sp>
          <p:nvSpPr>
            <p:cNvPr id="363" name="Google Shape;363;p7"/>
            <p:cNvSpPr/>
            <p:nvPr/>
          </p:nvSpPr>
          <p:spPr>
            <a:xfrm>
              <a:off x="269788" y="90800"/>
              <a:ext cx="1664185" cy="850494"/>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7"/>
            <p:cNvSpPr/>
            <p:nvPr/>
          </p:nvSpPr>
          <p:spPr>
            <a:xfrm>
              <a:off x="8090347" y="1336425"/>
              <a:ext cx="1302282" cy="665597"/>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383158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76"/>
        <p:cNvGrpSpPr/>
        <p:nvPr/>
      </p:nvGrpSpPr>
      <p:grpSpPr>
        <a:xfrm>
          <a:off x="0" y="0"/>
          <a:ext cx="0" cy="0"/>
          <a:chOff x="0" y="0"/>
          <a:chExt cx="0" cy="0"/>
        </a:xfrm>
      </p:grpSpPr>
      <p:sp>
        <p:nvSpPr>
          <p:cNvPr id="477" name="Google Shape;477;p12"/>
          <p:cNvSpPr/>
          <p:nvPr/>
        </p:nvSpPr>
        <p:spPr>
          <a:xfrm rot="1356523" flipH="1">
            <a:off x="9812640" y="-138396"/>
            <a:ext cx="15520" cy="46096"/>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8" name="Google Shape;478;p12"/>
          <p:cNvSpPr/>
          <p:nvPr/>
        </p:nvSpPr>
        <p:spPr>
          <a:xfrm>
            <a:off x="8993743" y="6938530"/>
            <a:ext cx="652357" cy="71767"/>
          </a:xfrm>
          <a:custGeom>
            <a:avLst/>
            <a:gdLst/>
            <a:ahLst/>
            <a:cxnLst/>
            <a:rect l="l" t="t" r="r" b="b"/>
            <a:pathLst>
              <a:path w="16446" h="2069" extrusionOk="0">
                <a:moveTo>
                  <a:pt x="0" y="0"/>
                </a:moveTo>
                <a:lnTo>
                  <a:pt x="0" y="2069"/>
                </a:lnTo>
                <a:lnTo>
                  <a:pt x="16445" y="2069"/>
                </a:lnTo>
                <a:lnTo>
                  <a:pt x="1644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960018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479"/>
        <p:cNvGrpSpPr/>
        <p:nvPr/>
      </p:nvGrpSpPr>
      <p:grpSpPr>
        <a:xfrm>
          <a:off x="0" y="0"/>
          <a:ext cx="0" cy="0"/>
          <a:chOff x="0" y="0"/>
          <a:chExt cx="0" cy="0"/>
        </a:xfrm>
      </p:grpSpPr>
      <p:sp>
        <p:nvSpPr>
          <p:cNvPr id="480" name="Google Shape;480;p13"/>
          <p:cNvSpPr/>
          <p:nvPr/>
        </p:nvSpPr>
        <p:spPr>
          <a:xfrm rot="1356523" flipH="1">
            <a:off x="9812640" y="-138396"/>
            <a:ext cx="15520" cy="46096"/>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1" name="Google Shape;481;p13"/>
          <p:cNvSpPr txBox="1">
            <a:spLocks noGrp="1"/>
          </p:cNvSpPr>
          <p:nvPr>
            <p:ph type="title"/>
          </p:nvPr>
        </p:nvSpPr>
        <p:spPr>
          <a:xfrm>
            <a:off x="5799167" y="1135667"/>
            <a:ext cx="3545600" cy="5356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800"/>
              <a:buFont typeface="Catamaran"/>
              <a:buNone/>
              <a:defRPr sz="2667"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82" name="Google Shape;482;p13"/>
          <p:cNvSpPr txBox="1">
            <a:spLocks noGrp="1"/>
          </p:cNvSpPr>
          <p:nvPr>
            <p:ph type="subTitle" idx="1"/>
          </p:nvPr>
        </p:nvSpPr>
        <p:spPr>
          <a:xfrm>
            <a:off x="5799167" y="1644267"/>
            <a:ext cx="5444000" cy="535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67">
                <a:solidFill>
                  <a:schemeClr val="dk1"/>
                </a:solidFill>
                <a:latin typeface="Nunito"/>
                <a:ea typeface="Nunito"/>
                <a:cs typeface="Nunito"/>
                <a:sym typeface="Nunito"/>
              </a:defRPr>
            </a:lvl1pPr>
            <a:lvl2pPr lvl="1" rtl="0">
              <a:spcBef>
                <a:spcPts val="0"/>
              </a:spcBef>
              <a:spcAft>
                <a:spcPts val="0"/>
              </a:spcAft>
              <a:buNone/>
              <a:defRPr sz="1867">
                <a:solidFill>
                  <a:schemeClr val="dk1"/>
                </a:solidFill>
                <a:latin typeface="Nunito"/>
                <a:ea typeface="Nunito"/>
                <a:cs typeface="Nunito"/>
                <a:sym typeface="Nunito"/>
              </a:defRPr>
            </a:lvl2pPr>
            <a:lvl3pPr lvl="2" rtl="0">
              <a:spcBef>
                <a:spcPts val="0"/>
              </a:spcBef>
              <a:spcAft>
                <a:spcPts val="0"/>
              </a:spcAft>
              <a:buNone/>
              <a:defRPr sz="1867">
                <a:solidFill>
                  <a:schemeClr val="dk1"/>
                </a:solidFill>
                <a:latin typeface="Nunito"/>
                <a:ea typeface="Nunito"/>
                <a:cs typeface="Nunito"/>
                <a:sym typeface="Nunito"/>
              </a:defRPr>
            </a:lvl3pPr>
            <a:lvl4pPr lvl="3" rtl="0">
              <a:spcBef>
                <a:spcPts val="0"/>
              </a:spcBef>
              <a:spcAft>
                <a:spcPts val="0"/>
              </a:spcAft>
              <a:buNone/>
              <a:defRPr sz="1867">
                <a:solidFill>
                  <a:schemeClr val="dk1"/>
                </a:solidFill>
                <a:latin typeface="Nunito"/>
                <a:ea typeface="Nunito"/>
                <a:cs typeface="Nunito"/>
                <a:sym typeface="Nunito"/>
              </a:defRPr>
            </a:lvl4pPr>
            <a:lvl5pPr lvl="4" rtl="0">
              <a:spcBef>
                <a:spcPts val="0"/>
              </a:spcBef>
              <a:spcAft>
                <a:spcPts val="0"/>
              </a:spcAft>
              <a:buNone/>
              <a:defRPr sz="1867">
                <a:solidFill>
                  <a:schemeClr val="dk1"/>
                </a:solidFill>
                <a:latin typeface="Nunito"/>
                <a:ea typeface="Nunito"/>
                <a:cs typeface="Nunito"/>
                <a:sym typeface="Nunito"/>
              </a:defRPr>
            </a:lvl5pPr>
            <a:lvl6pPr lvl="5" rtl="0">
              <a:spcBef>
                <a:spcPts val="0"/>
              </a:spcBef>
              <a:spcAft>
                <a:spcPts val="0"/>
              </a:spcAft>
              <a:buNone/>
              <a:defRPr sz="1867">
                <a:solidFill>
                  <a:schemeClr val="dk1"/>
                </a:solidFill>
                <a:latin typeface="Nunito"/>
                <a:ea typeface="Nunito"/>
                <a:cs typeface="Nunito"/>
                <a:sym typeface="Nunito"/>
              </a:defRPr>
            </a:lvl6pPr>
            <a:lvl7pPr lvl="6" rtl="0">
              <a:spcBef>
                <a:spcPts val="0"/>
              </a:spcBef>
              <a:spcAft>
                <a:spcPts val="0"/>
              </a:spcAft>
              <a:buNone/>
              <a:defRPr sz="1867">
                <a:solidFill>
                  <a:schemeClr val="dk1"/>
                </a:solidFill>
                <a:latin typeface="Nunito"/>
                <a:ea typeface="Nunito"/>
                <a:cs typeface="Nunito"/>
                <a:sym typeface="Nunito"/>
              </a:defRPr>
            </a:lvl7pPr>
            <a:lvl8pPr lvl="7" rtl="0">
              <a:spcBef>
                <a:spcPts val="0"/>
              </a:spcBef>
              <a:spcAft>
                <a:spcPts val="0"/>
              </a:spcAft>
              <a:buNone/>
              <a:defRPr sz="1867">
                <a:solidFill>
                  <a:schemeClr val="dk1"/>
                </a:solidFill>
                <a:latin typeface="Nunito"/>
                <a:ea typeface="Nunito"/>
                <a:cs typeface="Nunito"/>
                <a:sym typeface="Nunito"/>
              </a:defRPr>
            </a:lvl8pPr>
            <a:lvl9pPr lvl="8" rtl="0">
              <a:spcBef>
                <a:spcPts val="0"/>
              </a:spcBef>
              <a:spcAft>
                <a:spcPts val="0"/>
              </a:spcAft>
              <a:buNone/>
              <a:defRPr sz="1867">
                <a:solidFill>
                  <a:schemeClr val="dk1"/>
                </a:solidFill>
                <a:latin typeface="Nunito"/>
                <a:ea typeface="Nunito"/>
                <a:cs typeface="Nunito"/>
                <a:sym typeface="Nunito"/>
              </a:defRPr>
            </a:lvl9pPr>
          </a:lstStyle>
          <a:p>
            <a:endParaRPr/>
          </a:p>
        </p:txBody>
      </p:sp>
      <p:sp>
        <p:nvSpPr>
          <p:cNvPr id="483" name="Google Shape;483;p13"/>
          <p:cNvSpPr txBox="1">
            <a:spLocks noGrp="1"/>
          </p:cNvSpPr>
          <p:nvPr>
            <p:ph type="title" idx="2" hasCustomPrompt="1"/>
          </p:nvPr>
        </p:nvSpPr>
        <p:spPr>
          <a:xfrm>
            <a:off x="4547700" y="1186551"/>
            <a:ext cx="1201200" cy="771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48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84" name="Google Shape;484;p13"/>
          <p:cNvSpPr txBox="1">
            <a:spLocks noGrp="1"/>
          </p:cNvSpPr>
          <p:nvPr>
            <p:ph type="title" idx="3"/>
          </p:nvPr>
        </p:nvSpPr>
        <p:spPr>
          <a:xfrm>
            <a:off x="801900" y="458533"/>
            <a:ext cx="4077600" cy="141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85" name="Google Shape;485;p13"/>
          <p:cNvSpPr txBox="1">
            <a:spLocks noGrp="1"/>
          </p:cNvSpPr>
          <p:nvPr>
            <p:ph type="title" idx="4"/>
          </p:nvPr>
        </p:nvSpPr>
        <p:spPr>
          <a:xfrm>
            <a:off x="5799167" y="2136767"/>
            <a:ext cx="3545600" cy="5356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800"/>
              <a:buFont typeface="Catamaran"/>
              <a:buNone/>
              <a:defRPr sz="2667"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86" name="Google Shape;486;p13"/>
          <p:cNvSpPr txBox="1">
            <a:spLocks noGrp="1"/>
          </p:cNvSpPr>
          <p:nvPr>
            <p:ph type="subTitle" idx="5"/>
          </p:nvPr>
        </p:nvSpPr>
        <p:spPr>
          <a:xfrm>
            <a:off x="5799167" y="2644200"/>
            <a:ext cx="5444000" cy="535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67">
                <a:solidFill>
                  <a:schemeClr val="dk1"/>
                </a:solidFill>
                <a:latin typeface="Nunito"/>
                <a:ea typeface="Nunito"/>
                <a:cs typeface="Nunito"/>
                <a:sym typeface="Nunito"/>
              </a:defRPr>
            </a:lvl1pPr>
            <a:lvl2pPr lvl="1" rtl="0">
              <a:spcBef>
                <a:spcPts val="0"/>
              </a:spcBef>
              <a:spcAft>
                <a:spcPts val="0"/>
              </a:spcAft>
              <a:buNone/>
              <a:defRPr sz="1867">
                <a:solidFill>
                  <a:schemeClr val="dk1"/>
                </a:solidFill>
                <a:latin typeface="Nunito"/>
                <a:ea typeface="Nunito"/>
                <a:cs typeface="Nunito"/>
                <a:sym typeface="Nunito"/>
              </a:defRPr>
            </a:lvl2pPr>
            <a:lvl3pPr lvl="2" rtl="0">
              <a:spcBef>
                <a:spcPts val="0"/>
              </a:spcBef>
              <a:spcAft>
                <a:spcPts val="0"/>
              </a:spcAft>
              <a:buNone/>
              <a:defRPr sz="1867">
                <a:solidFill>
                  <a:schemeClr val="dk1"/>
                </a:solidFill>
                <a:latin typeface="Nunito"/>
                <a:ea typeface="Nunito"/>
                <a:cs typeface="Nunito"/>
                <a:sym typeface="Nunito"/>
              </a:defRPr>
            </a:lvl3pPr>
            <a:lvl4pPr lvl="3" rtl="0">
              <a:spcBef>
                <a:spcPts val="0"/>
              </a:spcBef>
              <a:spcAft>
                <a:spcPts val="0"/>
              </a:spcAft>
              <a:buNone/>
              <a:defRPr sz="1867">
                <a:solidFill>
                  <a:schemeClr val="dk1"/>
                </a:solidFill>
                <a:latin typeface="Nunito"/>
                <a:ea typeface="Nunito"/>
                <a:cs typeface="Nunito"/>
                <a:sym typeface="Nunito"/>
              </a:defRPr>
            </a:lvl4pPr>
            <a:lvl5pPr lvl="4" rtl="0">
              <a:spcBef>
                <a:spcPts val="0"/>
              </a:spcBef>
              <a:spcAft>
                <a:spcPts val="0"/>
              </a:spcAft>
              <a:buNone/>
              <a:defRPr sz="1867">
                <a:solidFill>
                  <a:schemeClr val="dk1"/>
                </a:solidFill>
                <a:latin typeface="Nunito"/>
                <a:ea typeface="Nunito"/>
                <a:cs typeface="Nunito"/>
                <a:sym typeface="Nunito"/>
              </a:defRPr>
            </a:lvl5pPr>
            <a:lvl6pPr lvl="5" rtl="0">
              <a:spcBef>
                <a:spcPts val="0"/>
              </a:spcBef>
              <a:spcAft>
                <a:spcPts val="0"/>
              </a:spcAft>
              <a:buNone/>
              <a:defRPr sz="1867">
                <a:solidFill>
                  <a:schemeClr val="dk1"/>
                </a:solidFill>
                <a:latin typeface="Nunito"/>
                <a:ea typeface="Nunito"/>
                <a:cs typeface="Nunito"/>
                <a:sym typeface="Nunito"/>
              </a:defRPr>
            </a:lvl6pPr>
            <a:lvl7pPr lvl="6" rtl="0">
              <a:spcBef>
                <a:spcPts val="0"/>
              </a:spcBef>
              <a:spcAft>
                <a:spcPts val="0"/>
              </a:spcAft>
              <a:buNone/>
              <a:defRPr sz="1867">
                <a:solidFill>
                  <a:schemeClr val="dk1"/>
                </a:solidFill>
                <a:latin typeface="Nunito"/>
                <a:ea typeface="Nunito"/>
                <a:cs typeface="Nunito"/>
                <a:sym typeface="Nunito"/>
              </a:defRPr>
            </a:lvl7pPr>
            <a:lvl8pPr lvl="7" rtl="0">
              <a:spcBef>
                <a:spcPts val="0"/>
              </a:spcBef>
              <a:spcAft>
                <a:spcPts val="0"/>
              </a:spcAft>
              <a:buNone/>
              <a:defRPr sz="1867">
                <a:solidFill>
                  <a:schemeClr val="dk1"/>
                </a:solidFill>
                <a:latin typeface="Nunito"/>
                <a:ea typeface="Nunito"/>
                <a:cs typeface="Nunito"/>
                <a:sym typeface="Nunito"/>
              </a:defRPr>
            </a:lvl8pPr>
            <a:lvl9pPr lvl="8" rtl="0">
              <a:spcBef>
                <a:spcPts val="0"/>
              </a:spcBef>
              <a:spcAft>
                <a:spcPts val="0"/>
              </a:spcAft>
              <a:buNone/>
              <a:defRPr sz="1867">
                <a:solidFill>
                  <a:schemeClr val="dk1"/>
                </a:solidFill>
                <a:latin typeface="Nunito"/>
                <a:ea typeface="Nunito"/>
                <a:cs typeface="Nunito"/>
                <a:sym typeface="Nunito"/>
              </a:defRPr>
            </a:lvl9pPr>
          </a:lstStyle>
          <a:p>
            <a:endParaRPr/>
          </a:p>
        </p:txBody>
      </p:sp>
      <p:sp>
        <p:nvSpPr>
          <p:cNvPr id="487" name="Google Shape;487;p13"/>
          <p:cNvSpPr txBox="1">
            <a:spLocks noGrp="1"/>
          </p:cNvSpPr>
          <p:nvPr>
            <p:ph type="title" idx="6" hasCustomPrompt="1"/>
          </p:nvPr>
        </p:nvSpPr>
        <p:spPr>
          <a:xfrm>
            <a:off x="4547700" y="2189904"/>
            <a:ext cx="1201200" cy="771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48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88" name="Google Shape;488;p13"/>
          <p:cNvSpPr txBox="1">
            <a:spLocks noGrp="1"/>
          </p:cNvSpPr>
          <p:nvPr>
            <p:ph type="title" idx="7"/>
          </p:nvPr>
        </p:nvSpPr>
        <p:spPr>
          <a:xfrm>
            <a:off x="5799167" y="3141133"/>
            <a:ext cx="3545600" cy="5356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800"/>
              <a:buFont typeface="Catamaran"/>
              <a:buNone/>
              <a:defRPr sz="2667"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89" name="Google Shape;489;p13"/>
          <p:cNvSpPr txBox="1">
            <a:spLocks noGrp="1"/>
          </p:cNvSpPr>
          <p:nvPr>
            <p:ph type="subTitle" idx="8"/>
          </p:nvPr>
        </p:nvSpPr>
        <p:spPr>
          <a:xfrm>
            <a:off x="5799167" y="3647400"/>
            <a:ext cx="5444000" cy="535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67">
                <a:solidFill>
                  <a:schemeClr val="dk1"/>
                </a:solidFill>
                <a:latin typeface="Nunito"/>
                <a:ea typeface="Nunito"/>
                <a:cs typeface="Nunito"/>
                <a:sym typeface="Nunito"/>
              </a:defRPr>
            </a:lvl1pPr>
            <a:lvl2pPr lvl="1" rtl="0">
              <a:spcBef>
                <a:spcPts val="0"/>
              </a:spcBef>
              <a:spcAft>
                <a:spcPts val="0"/>
              </a:spcAft>
              <a:buNone/>
              <a:defRPr sz="1867">
                <a:solidFill>
                  <a:schemeClr val="dk1"/>
                </a:solidFill>
                <a:latin typeface="Nunito"/>
                <a:ea typeface="Nunito"/>
                <a:cs typeface="Nunito"/>
                <a:sym typeface="Nunito"/>
              </a:defRPr>
            </a:lvl2pPr>
            <a:lvl3pPr lvl="2" rtl="0">
              <a:spcBef>
                <a:spcPts val="0"/>
              </a:spcBef>
              <a:spcAft>
                <a:spcPts val="0"/>
              </a:spcAft>
              <a:buNone/>
              <a:defRPr sz="1867">
                <a:solidFill>
                  <a:schemeClr val="dk1"/>
                </a:solidFill>
                <a:latin typeface="Nunito"/>
                <a:ea typeface="Nunito"/>
                <a:cs typeface="Nunito"/>
                <a:sym typeface="Nunito"/>
              </a:defRPr>
            </a:lvl3pPr>
            <a:lvl4pPr lvl="3" rtl="0">
              <a:spcBef>
                <a:spcPts val="0"/>
              </a:spcBef>
              <a:spcAft>
                <a:spcPts val="0"/>
              </a:spcAft>
              <a:buNone/>
              <a:defRPr sz="1867">
                <a:solidFill>
                  <a:schemeClr val="dk1"/>
                </a:solidFill>
                <a:latin typeface="Nunito"/>
                <a:ea typeface="Nunito"/>
                <a:cs typeface="Nunito"/>
                <a:sym typeface="Nunito"/>
              </a:defRPr>
            </a:lvl4pPr>
            <a:lvl5pPr lvl="4" rtl="0">
              <a:spcBef>
                <a:spcPts val="0"/>
              </a:spcBef>
              <a:spcAft>
                <a:spcPts val="0"/>
              </a:spcAft>
              <a:buNone/>
              <a:defRPr sz="1867">
                <a:solidFill>
                  <a:schemeClr val="dk1"/>
                </a:solidFill>
                <a:latin typeface="Nunito"/>
                <a:ea typeface="Nunito"/>
                <a:cs typeface="Nunito"/>
                <a:sym typeface="Nunito"/>
              </a:defRPr>
            </a:lvl5pPr>
            <a:lvl6pPr lvl="5" rtl="0">
              <a:spcBef>
                <a:spcPts val="0"/>
              </a:spcBef>
              <a:spcAft>
                <a:spcPts val="0"/>
              </a:spcAft>
              <a:buNone/>
              <a:defRPr sz="1867">
                <a:solidFill>
                  <a:schemeClr val="dk1"/>
                </a:solidFill>
                <a:latin typeface="Nunito"/>
                <a:ea typeface="Nunito"/>
                <a:cs typeface="Nunito"/>
                <a:sym typeface="Nunito"/>
              </a:defRPr>
            </a:lvl6pPr>
            <a:lvl7pPr lvl="6" rtl="0">
              <a:spcBef>
                <a:spcPts val="0"/>
              </a:spcBef>
              <a:spcAft>
                <a:spcPts val="0"/>
              </a:spcAft>
              <a:buNone/>
              <a:defRPr sz="1867">
                <a:solidFill>
                  <a:schemeClr val="dk1"/>
                </a:solidFill>
                <a:latin typeface="Nunito"/>
                <a:ea typeface="Nunito"/>
                <a:cs typeface="Nunito"/>
                <a:sym typeface="Nunito"/>
              </a:defRPr>
            </a:lvl7pPr>
            <a:lvl8pPr lvl="7" rtl="0">
              <a:spcBef>
                <a:spcPts val="0"/>
              </a:spcBef>
              <a:spcAft>
                <a:spcPts val="0"/>
              </a:spcAft>
              <a:buNone/>
              <a:defRPr sz="1867">
                <a:solidFill>
                  <a:schemeClr val="dk1"/>
                </a:solidFill>
                <a:latin typeface="Nunito"/>
                <a:ea typeface="Nunito"/>
                <a:cs typeface="Nunito"/>
                <a:sym typeface="Nunito"/>
              </a:defRPr>
            </a:lvl8pPr>
            <a:lvl9pPr lvl="8" rtl="0">
              <a:spcBef>
                <a:spcPts val="0"/>
              </a:spcBef>
              <a:spcAft>
                <a:spcPts val="0"/>
              </a:spcAft>
              <a:buNone/>
              <a:defRPr sz="1867">
                <a:solidFill>
                  <a:schemeClr val="dk1"/>
                </a:solidFill>
                <a:latin typeface="Nunito"/>
                <a:ea typeface="Nunito"/>
                <a:cs typeface="Nunito"/>
                <a:sym typeface="Nunito"/>
              </a:defRPr>
            </a:lvl9pPr>
          </a:lstStyle>
          <a:p>
            <a:endParaRPr/>
          </a:p>
        </p:txBody>
      </p:sp>
      <p:sp>
        <p:nvSpPr>
          <p:cNvPr id="490" name="Google Shape;490;p13"/>
          <p:cNvSpPr txBox="1">
            <a:spLocks noGrp="1"/>
          </p:cNvSpPr>
          <p:nvPr>
            <p:ph type="title" idx="9" hasCustomPrompt="1"/>
          </p:nvPr>
        </p:nvSpPr>
        <p:spPr>
          <a:xfrm>
            <a:off x="4547700" y="3193259"/>
            <a:ext cx="1201200" cy="771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48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91" name="Google Shape;491;p13"/>
          <p:cNvSpPr txBox="1">
            <a:spLocks noGrp="1"/>
          </p:cNvSpPr>
          <p:nvPr>
            <p:ph type="title" idx="13"/>
          </p:nvPr>
        </p:nvSpPr>
        <p:spPr>
          <a:xfrm>
            <a:off x="5799167" y="4146867"/>
            <a:ext cx="3545600" cy="5356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800"/>
              <a:buFont typeface="Catamaran"/>
              <a:buNone/>
              <a:defRPr sz="2667"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2" name="Google Shape;492;p13"/>
          <p:cNvSpPr txBox="1">
            <a:spLocks noGrp="1"/>
          </p:cNvSpPr>
          <p:nvPr>
            <p:ph type="subTitle" idx="14"/>
          </p:nvPr>
        </p:nvSpPr>
        <p:spPr>
          <a:xfrm>
            <a:off x="5799167" y="4660300"/>
            <a:ext cx="5444000" cy="535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67">
                <a:solidFill>
                  <a:schemeClr val="dk1"/>
                </a:solidFill>
                <a:latin typeface="Nunito"/>
                <a:ea typeface="Nunito"/>
                <a:cs typeface="Nunito"/>
                <a:sym typeface="Nunito"/>
              </a:defRPr>
            </a:lvl1pPr>
            <a:lvl2pPr lvl="1" rtl="0">
              <a:spcBef>
                <a:spcPts val="0"/>
              </a:spcBef>
              <a:spcAft>
                <a:spcPts val="0"/>
              </a:spcAft>
              <a:buNone/>
              <a:defRPr sz="1867">
                <a:solidFill>
                  <a:schemeClr val="dk1"/>
                </a:solidFill>
                <a:latin typeface="Nunito"/>
                <a:ea typeface="Nunito"/>
                <a:cs typeface="Nunito"/>
                <a:sym typeface="Nunito"/>
              </a:defRPr>
            </a:lvl2pPr>
            <a:lvl3pPr lvl="2" rtl="0">
              <a:spcBef>
                <a:spcPts val="0"/>
              </a:spcBef>
              <a:spcAft>
                <a:spcPts val="0"/>
              </a:spcAft>
              <a:buNone/>
              <a:defRPr sz="1867">
                <a:solidFill>
                  <a:schemeClr val="dk1"/>
                </a:solidFill>
                <a:latin typeface="Nunito"/>
                <a:ea typeface="Nunito"/>
                <a:cs typeface="Nunito"/>
                <a:sym typeface="Nunito"/>
              </a:defRPr>
            </a:lvl3pPr>
            <a:lvl4pPr lvl="3" rtl="0">
              <a:spcBef>
                <a:spcPts val="0"/>
              </a:spcBef>
              <a:spcAft>
                <a:spcPts val="0"/>
              </a:spcAft>
              <a:buNone/>
              <a:defRPr sz="1867">
                <a:solidFill>
                  <a:schemeClr val="dk1"/>
                </a:solidFill>
                <a:latin typeface="Nunito"/>
                <a:ea typeface="Nunito"/>
                <a:cs typeface="Nunito"/>
                <a:sym typeface="Nunito"/>
              </a:defRPr>
            </a:lvl4pPr>
            <a:lvl5pPr lvl="4" rtl="0">
              <a:spcBef>
                <a:spcPts val="0"/>
              </a:spcBef>
              <a:spcAft>
                <a:spcPts val="0"/>
              </a:spcAft>
              <a:buNone/>
              <a:defRPr sz="1867">
                <a:solidFill>
                  <a:schemeClr val="dk1"/>
                </a:solidFill>
                <a:latin typeface="Nunito"/>
                <a:ea typeface="Nunito"/>
                <a:cs typeface="Nunito"/>
                <a:sym typeface="Nunito"/>
              </a:defRPr>
            </a:lvl5pPr>
            <a:lvl6pPr lvl="5" rtl="0">
              <a:spcBef>
                <a:spcPts val="0"/>
              </a:spcBef>
              <a:spcAft>
                <a:spcPts val="0"/>
              </a:spcAft>
              <a:buNone/>
              <a:defRPr sz="1867">
                <a:solidFill>
                  <a:schemeClr val="dk1"/>
                </a:solidFill>
                <a:latin typeface="Nunito"/>
                <a:ea typeface="Nunito"/>
                <a:cs typeface="Nunito"/>
                <a:sym typeface="Nunito"/>
              </a:defRPr>
            </a:lvl6pPr>
            <a:lvl7pPr lvl="6" rtl="0">
              <a:spcBef>
                <a:spcPts val="0"/>
              </a:spcBef>
              <a:spcAft>
                <a:spcPts val="0"/>
              </a:spcAft>
              <a:buNone/>
              <a:defRPr sz="1867">
                <a:solidFill>
                  <a:schemeClr val="dk1"/>
                </a:solidFill>
                <a:latin typeface="Nunito"/>
                <a:ea typeface="Nunito"/>
                <a:cs typeface="Nunito"/>
                <a:sym typeface="Nunito"/>
              </a:defRPr>
            </a:lvl7pPr>
            <a:lvl8pPr lvl="7" rtl="0">
              <a:spcBef>
                <a:spcPts val="0"/>
              </a:spcBef>
              <a:spcAft>
                <a:spcPts val="0"/>
              </a:spcAft>
              <a:buNone/>
              <a:defRPr sz="1867">
                <a:solidFill>
                  <a:schemeClr val="dk1"/>
                </a:solidFill>
                <a:latin typeface="Nunito"/>
                <a:ea typeface="Nunito"/>
                <a:cs typeface="Nunito"/>
                <a:sym typeface="Nunito"/>
              </a:defRPr>
            </a:lvl8pPr>
            <a:lvl9pPr lvl="8" rtl="0">
              <a:spcBef>
                <a:spcPts val="0"/>
              </a:spcBef>
              <a:spcAft>
                <a:spcPts val="0"/>
              </a:spcAft>
              <a:buNone/>
              <a:defRPr sz="1867">
                <a:solidFill>
                  <a:schemeClr val="dk1"/>
                </a:solidFill>
                <a:latin typeface="Nunito"/>
                <a:ea typeface="Nunito"/>
                <a:cs typeface="Nunito"/>
                <a:sym typeface="Nunito"/>
              </a:defRPr>
            </a:lvl9pPr>
          </a:lstStyle>
          <a:p>
            <a:endParaRPr/>
          </a:p>
        </p:txBody>
      </p:sp>
      <p:sp>
        <p:nvSpPr>
          <p:cNvPr id="493" name="Google Shape;493;p13"/>
          <p:cNvSpPr txBox="1">
            <a:spLocks noGrp="1"/>
          </p:cNvSpPr>
          <p:nvPr>
            <p:ph type="title" idx="15" hasCustomPrompt="1"/>
          </p:nvPr>
        </p:nvSpPr>
        <p:spPr>
          <a:xfrm>
            <a:off x="4547700" y="4196612"/>
            <a:ext cx="1201200" cy="771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48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94" name="Google Shape;494;p13"/>
          <p:cNvSpPr txBox="1">
            <a:spLocks noGrp="1"/>
          </p:cNvSpPr>
          <p:nvPr>
            <p:ph type="title" idx="16"/>
          </p:nvPr>
        </p:nvSpPr>
        <p:spPr>
          <a:xfrm>
            <a:off x="5799167" y="5179833"/>
            <a:ext cx="3545600" cy="5356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800"/>
              <a:buFont typeface="Catamaran"/>
              <a:buNone/>
              <a:defRPr sz="2667"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5" name="Google Shape;495;p13"/>
          <p:cNvSpPr txBox="1">
            <a:spLocks noGrp="1"/>
          </p:cNvSpPr>
          <p:nvPr>
            <p:ph type="subTitle" idx="17"/>
          </p:nvPr>
        </p:nvSpPr>
        <p:spPr>
          <a:xfrm>
            <a:off x="5799167" y="5693667"/>
            <a:ext cx="5444000" cy="535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67">
                <a:solidFill>
                  <a:schemeClr val="dk1"/>
                </a:solidFill>
                <a:latin typeface="Nunito"/>
                <a:ea typeface="Nunito"/>
                <a:cs typeface="Nunito"/>
                <a:sym typeface="Nunito"/>
              </a:defRPr>
            </a:lvl1pPr>
            <a:lvl2pPr lvl="1" rtl="0">
              <a:spcBef>
                <a:spcPts val="0"/>
              </a:spcBef>
              <a:spcAft>
                <a:spcPts val="0"/>
              </a:spcAft>
              <a:buNone/>
              <a:defRPr sz="1867">
                <a:solidFill>
                  <a:schemeClr val="dk1"/>
                </a:solidFill>
                <a:latin typeface="Nunito"/>
                <a:ea typeface="Nunito"/>
                <a:cs typeface="Nunito"/>
                <a:sym typeface="Nunito"/>
              </a:defRPr>
            </a:lvl2pPr>
            <a:lvl3pPr lvl="2" rtl="0">
              <a:spcBef>
                <a:spcPts val="0"/>
              </a:spcBef>
              <a:spcAft>
                <a:spcPts val="0"/>
              </a:spcAft>
              <a:buNone/>
              <a:defRPr sz="1867">
                <a:solidFill>
                  <a:schemeClr val="dk1"/>
                </a:solidFill>
                <a:latin typeface="Nunito"/>
                <a:ea typeface="Nunito"/>
                <a:cs typeface="Nunito"/>
                <a:sym typeface="Nunito"/>
              </a:defRPr>
            </a:lvl3pPr>
            <a:lvl4pPr lvl="3" rtl="0">
              <a:spcBef>
                <a:spcPts val="0"/>
              </a:spcBef>
              <a:spcAft>
                <a:spcPts val="0"/>
              </a:spcAft>
              <a:buNone/>
              <a:defRPr sz="1867">
                <a:solidFill>
                  <a:schemeClr val="dk1"/>
                </a:solidFill>
                <a:latin typeface="Nunito"/>
                <a:ea typeface="Nunito"/>
                <a:cs typeface="Nunito"/>
                <a:sym typeface="Nunito"/>
              </a:defRPr>
            </a:lvl4pPr>
            <a:lvl5pPr lvl="4" rtl="0">
              <a:spcBef>
                <a:spcPts val="0"/>
              </a:spcBef>
              <a:spcAft>
                <a:spcPts val="0"/>
              </a:spcAft>
              <a:buNone/>
              <a:defRPr sz="1867">
                <a:solidFill>
                  <a:schemeClr val="dk1"/>
                </a:solidFill>
                <a:latin typeface="Nunito"/>
                <a:ea typeface="Nunito"/>
                <a:cs typeface="Nunito"/>
                <a:sym typeface="Nunito"/>
              </a:defRPr>
            </a:lvl5pPr>
            <a:lvl6pPr lvl="5" rtl="0">
              <a:spcBef>
                <a:spcPts val="0"/>
              </a:spcBef>
              <a:spcAft>
                <a:spcPts val="0"/>
              </a:spcAft>
              <a:buNone/>
              <a:defRPr sz="1867">
                <a:solidFill>
                  <a:schemeClr val="dk1"/>
                </a:solidFill>
                <a:latin typeface="Nunito"/>
                <a:ea typeface="Nunito"/>
                <a:cs typeface="Nunito"/>
                <a:sym typeface="Nunito"/>
              </a:defRPr>
            </a:lvl6pPr>
            <a:lvl7pPr lvl="6" rtl="0">
              <a:spcBef>
                <a:spcPts val="0"/>
              </a:spcBef>
              <a:spcAft>
                <a:spcPts val="0"/>
              </a:spcAft>
              <a:buNone/>
              <a:defRPr sz="1867">
                <a:solidFill>
                  <a:schemeClr val="dk1"/>
                </a:solidFill>
                <a:latin typeface="Nunito"/>
                <a:ea typeface="Nunito"/>
                <a:cs typeface="Nunito"/>
                <a:sym typeface="Nunito"/>
              </a:defRPr>
            </a:lvl7pPr>
            <a:lvl8pPr lvl="7" rtl="0">
              <a:spcBef>
                <a:spcPts val="0"/>
              </a:spcBef>
              <a:spcAft>
                <a:spcPts val="0"/>
              </a:spcAft>
              <a:buNone/>
              <a:defRPr sz="1867">
                <a:solidFill>
                  <a:schemeClr val="dk1"/>
                </a:solidFill>
                <a:latin typeface="Nunito"/>
                <a:ea typeface="Nunito"/>
                <a:cs typeface="Nunito"/>
                <a:sym typeface="Nunito"/>
              </a:defRPr>
            </a:lvl8pPr>
            <a:lvl9pPr lvl="8" rtl="0">
              <a:spcBef>
                <a:spcPts val="0"/>
              </a:spcBef>
              <a:spcAft>
                <a:spcPts val="0"/>
              </a:spcAft>
              <a:buNone/>
              <a:defRPr sz="1867">
                <a:solidFill>
                  <a:schemeClr val="dk1"/>
                </a:solidFill>
                <a:latin typeface="Nunito"/>
                <a:ea typeface="Nunito"/>
                <a:cs typeface="Nunito"/>
                <a:sym typeface="Nunito"/>
              </a:defRPr>
            </a:lvl9pPr>
          </a:lstStyle>
          <a:p>
            <a:endParaRPr/>
          </a:p>
        </p:txBody>
      </p:sp>
      <p:sp>
        <p:nvSpPr>
          <p:cNvPr id="496" name="Google Shape;496;p13"/>
          <p:cNvSpPr txBox="1">
            <a:spLocks noGrp="1"/>
          </p:cNvSpPr>
          <p:nvPr>
            <p:ph type="title" idx="18" hasCustomPrompt="1"/>
          </p:nvPr>
        </p:nvSpPr>
        <p:spPr>
          <a:xfrm>
            <a:off x="4547700" y="5247167"/>
            <a:ext cx="1201200" cy="771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48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grpSp>
        <p:nvGrpSpPr>
          <p:cNvPr id="497" name="Google Shape;497;p13"/>
          <p:cNvGrpSpPr/>
          <p:nvPr/>
        </p:nvGrpSpPr>
        <p:grpSpPr>
          <a:xfrm>
            <a:off x="-455159" y="266734"/>
            <a:ext cx="13701789" cy="2484233"/>
            <a:chOff x="-341369" y="200050"/>
            <a:chExt cx="10276342" cy="1863175"/>
          </a:xfrm>
        </p:grpSpPr>
        <p:sp>
          <p:nvSpPr>
            <p:cNvPr id="498" name="Google Shape;498;p13"/>
            <p:cNvSpPr/>
            <p:nvPr/>
          </p:nvSpPr>
          <p:spPr>
            <a:xfrm>
              <a:off x="8270788" y="200050"/>
              <a:ext cx="1664185" cy="850494"/>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3"/>
            <p:cNvSpPr/>
            <p:nvPr/>
          </p:nvSpPr>
          <p:spPr>
            <a:xfrm>
              <a:off x="-341369" y="1484523"/>
              <a:ext cx="1132362" cy="578702"/>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 name="Google Shape;500;p13"/>
          <p:cNvGrpSpPr/>
          <p:nvPr/>
        </p:nvGrpSpPr>
        <p:grpSpPr>
          <a:xfrm>
            <a:off x="5566732" y="266736"/>
            <a:ext cx="6365536" cy="6365873"/>
            <a:chOff x="4175049" y="200051"/>
            <a:chExt cx="4774152" cy="4774405"/>
          </a:xfrm>
        </p:grpSpPr>
        <p:sp>
          <p:nvSpPr>
            <p:cNvPr id="501" name="Google Shape;501;p13"/>
            <p:cNvSpPr/>
            <p:nvPr/>
          </p:nvSpPr>
          <p:spPr>
            <a:xfrm>
              <a:off x="4176496" y="200063"/>
              <a:ext cx="344790" cy="330443"/>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13"/>
            <p:cNvSpPr/>
            <p:nvPr/>
          </p:nvSpPr>
          <p:spPr>
            <a:xfrm>
              <a:off x="4175049" y="202497"/>
              <a:ext cx="345755" cy="330260"/>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3"/>
            <p:cNvSpPr/>
            <p:nvPr/>
          </p:nvSpPr>
          <p:spPr>
            <a:xfrm>
              <a:off x="4210020" y="233155"/>
              <a:ext cx="270492" cy="258793"/>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3"/>
            <p:cNvSpPr/>
            <p:nvPr/>
          </p:nvSpPr>
          <p:spPr>
            <a:xfrm>
              <a:off x="4203223" y="243167"/>
              <a:ext cx="178216" cy="253074"/>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3"/>
            <p:cNvSpPr/>
            <p:nvPr/>
          </p:nvSpPr>
          <p:spPr>
            <a:xfrm>
              <a:off x="4176496" y="200051"/>
              <a:ext cx="344790" cy="330443"/>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3"/>
            <p:cNvSpPr/>
            <p:nvPr/>
          </p:nvSpPr>
          <p:spPr>
            <a:xfrm>
              <a:off x="4175049" y="202485"/>
              <a:ext cx="345755" cy="330260"/>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3"/>
            <p:cNvSpPr/>
            <p:nvPr/>
          </p:nvSpPr>
          <p:spPr>
            <a:xfrm>
              <a:off x="4210020" y="233143"/>
              <a:ext cx="270492" cy="258793"/>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3"/>
            <p:cNvSpPr/>
            <p:nvPr/>
          </p:nvSpPr>
          <p:spPr>
            <a:xfrm>
              <a:off x="4210020" y="248509"/>
              <a:ext cx="171443" cy="243404"/>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3"/>
            <p:cNvSpPr/>
            <p:nvPr/>
          </p:nvSpPr>
          <p:spPr>
            <a:xfrm>
              <a:off x="8472074" y="4514095"/>
              <a:ext cx="477128" cy="457246"/>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3"/>
            <p:cNvSpPr/>
            <p:nvPr/>
          </p:nvSpPr>
          <p:spPr>
            <a:xfrm>
              <a:off x="8470072" y="4517464"/>
              <a:ext cx="478462" cy="456992"/>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13"/>
            <p:cNvSpPr/>
            <p:nvPr/>
          </p:nvSpPr>
          <p:spPr>
            <a:xfrm>
              <a:off x="8518463" y="4559886"/>
              <a:ext cx="374312" cy="358101"/>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13"/>
            <p:cNvSpPr/>
            <p:nvPr/>
          </p:nvSpPr>
          <p:spPr>
            <a:xfrm>
              <a:off x="8509058" y="4573741"/>
              <a:ext cx="246618" cy="350188"/>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13"/>
            <p:cNvSpPr/>
            <p:nvPr/>
          </p:nvSpPr>
          <p:spPr>
            <a:xfrm>
              <a:off x="8472074" y="4514079"/>
              <a:ext cx="477128" cy="457246"/>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13"/>
            <p:cNvSpPr/>
            <p:nvPr/>
          </p:nvSpPr>
          <p:spPr>
            <a:xfrm>
              <a:off x="8470072" y="4517448"/>
              <a:ext cx="478462" cy="456992"/>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3"/>
            <p:cNvSpPr/>
            <p:nvPr/>
          </p:nvSpPr>
          <p:spPr>
            <a:xfrm>
              <a:off x="8518463" y="4559871"/>
              <a:ext cx="374312" cy="358101"/>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3"/>
            <p:cNvSpPr/>
            <p:nvPr/>
          </p:nvSpPr>
          <p:spPr>
            <a:xfrm>
              <a:off x="8518463" y="4581133"/>
              <a:ext cx="237246" cy="336826"/>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693441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517"/>
        <p:cNvGrpSpPr/>
        <p:nvPr/>
      </p:nvGrpSpPr>
      <p:grpSpPr>
        <a:xfrm>
          <a:off x="0" y="0"/>
          <a:ext cx="0" cy="0"/>
          <a:chOff x="0" y="0"/>
          <a:chExt cx="0" cy="0"/>
        </a:xfrm>
      </p:grpSpPr>
      <p:sp>
        <p:nvSpPr>
          <p:cNvPr id="518" name="Google Shape;518;p14"/>
          <p:cNvSpPr txBox="1">
            <a:spLocks noGrp="1"/>
          </p:cNvSpPr>
          <p:nvPr>
            <p:ph type="title"/>
          </p:nvPr>
        </p:nvSpPr>
        <p:spPr>
          <a:xfrm>
            <a:off x="6314200" y="3376867"/>
            <a:ext cx="3450000" cy="837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200"/>
              <a:buNone/>
              <a:defRPr/>
            </a:lvl1pPr>
            <a:lvl2pPr lvl="1" algn="r" rtl="0">
              <a:spcBef>
                <a:spcPts val="0"/>
              </a:spcBef>
              <a:spcAft>
                <a:spcPts val="0"/>
              </a:spcAft>
              <a:buSzPts val="4200"/>
              <a:buNone/>
              <a:defRPr sz="5600"/>
            </a:lvl2pPr>
            <a:lvl3pPr lvl="2" algn="r" rtl="0">
              <a:spcBef>
                <a:spcPts val="0"/>
              </a:spcBef>
              <a:spcAft>
                <a:spcPts val="0"/>
              </a:spcAft>
              <a:buSzPts val="4200"/>
              <a:buNone/>
              <a:defRPr sz="5600"/>
            </a:lvl3pPr>
            <a:lvl4pPr lvl="3" algn="r" rtl="0">
              <a:spcBef>
                <a:spcPts val="0"/>
              </a:spcBef>
              <a:spcAft>
                <a:spcPts val="0"/>
              </a:spcAft>
              <a:buSzPts val="4200"/>
              <a:buNone/>
              <a:defRPr sz="5600"/>
            </a:lvl4pPr>
            <a:lvl5pPr lvl="4" algn="r" rtl="0">
              <a:spcBef>
                <a:spcPts val="0"/>
              </a:spcBef>
              <a:spcAft>
                <a:spcPts val="0"/>
              </a:spcAft>
              <a:buSzPts val="4200"/>
              <a:buNone/>
              <a:defRPr sz="5600"/>
            </a:lvl5pPr>
            <a:lvl6pPr lvl="5" algn="r" rtl="0">
              <a:spcBef>
                <a:spcPts val="0"/>
              </a:spcBef>
              <a:spcAft>
                <a:spcPts val="0"/>
              </a:spcAft>
              <a:buSzPts val="4200"/>
              <a:buNone/>
              <a:defRPr sz="5600"/>
            </a:lvl6pPr>
            <a:lvl7pPr lvl="6" algn="r" rtl="0">
              <a:spcBef>
                <a:spcPts val="0"/>
              </a:spcBef>
              <a:spcAft>
                <a:spcPts val="0"/>
              </a:spcAft>
              <a:buSzPts val="4200"/>
              <a:buNone/>
              <a:defRPr sz="5600"/>
            </a:lvl7pPr>
            <a:lvl8pPr lvl="7" algn="r" rtl="0">
              <a:spcBef>
                <a:spcPts val="0"/>
              </a:spcBef>
              <a:spcAft>
                <a:spcPts val="0"/>
              </a:spcAft>
              <a:buSzPts val="4200"/>
              <a:buNone/>
              <a:defRPr sz="5600"/>
            </a:lvl8pPr>
            <a:lvl9pPr lvl="8" algn="r" rtl="0">
              <a:spcBef>
                <a:spcPts val="0"/>
              </a:spcBef>
              <a:spcAft>
                <a:spcPts val="0"/>
              </a:spcAft>
              <a:buSzPts val="4200"/>
              <a:buNone/>
              <a:defRPr sz="5600"/>
            </a:lvl9pPr>
          </a:lstStyle>
          <a:p>
            <a:endParaRPr/>
          </a:p>
        </p:txBody>
      </p:sp>
      <p:sp>
        <p:nvSpPr>
          <p:cNvPr id="519" name="Google Shape;519;p14"/>
          <p:cNvSpPr txBox="1">
            <a:spLocks noGrp="1"/>
          </p:cNvSpPr>
          <p:nvPr>
            <p:ph type="subTitle" idx="1"/>
          </p:nvPr>
        </p:nvSpPr>
        <p:spPr>
          <a:xfrm>
            <a:off x="6730367" y="4265600"/>
            <a:ext cx="3034000" cy="6740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100"/>
              <a:buFont typeface="Nunito"/>
              <a:buNone/>
              <a:defRPr sz="1867">
                <a:solidFill>
                  <a:schemeClr val="dk1"/>
                </a:solidFill>
                <a:latin typeface="Nunito"/>
                <a:ea typeface="Nunito"/>
                <a:cs typeface="Nunito"/>
                <a:sym typeface="Nunito"/>
              </a:defRPr>
            </a:lvl1pPr>
            <a:lvl2pPr lvl="1" algn="r" rtl="0">
              <a:lnSpc>
                <a:spcPct val="100000"/>
              </a:lnSpc>
              <a:spcBef>
                <a:spcPts val="0"/>
              </a:spcBef>
              <a:spcAft>
                <a:spcPts val="0"/>
              </a:spcAft>
              <a:buClr>
                <a:schemeClr val="dk1"/>
              </a:buClr>
              <a:buSzPts val="2100"/>
              <a:buFont typeface="Nunito"/>
              <a:buNone/>
              <a:defRPr sz="2800">
                <a:solidFill>
                  <a:schemeClr val="dk1"/>
                </a:solidFill>
                <a:latin typeface="Nunito"/>
                <a:ea typeface="Nunito"/>
                <a:cs typeface="Nunito"/>
                <a:sym typeface="Nunito"/>
              </a:defRPr>
            </a:lvl2pPr>
            <a:lvl3pPr lvl="2" algn="r" rtl="0">
              <a:lnSpc>
                <a:spcPct val="100000"/>
              </a:lnSpc>
              <a:spcBef>
                <a:spcPts val="0"/>
              </a:spcBef>
              <a:spcAft>
                <a:spcPts val="0"/>
              </a:spcAft>
              <a:buClr>
                <a:schemeClr val="dk1"/>
              </a:buClr>
              <a:buSzPts val="2100"/>
              <a:buFont typeface="Nunito"/>
              <a:buNone/>
              <a:defRPr sz="2800">
                <a:solidFill>
                  <a:schemeClr val="dk1"/>
                </a:solidFill>
                <a:latin typeface="Nunito"/>
                <a:ea typeface="Nunito"/>
                <a:cs typeface="Nunito"/>
                <a:sym typeface="Nunito"/>
              </a:defRPr>
            </a:lvl3pPr>
            <a:lvl4pPr lvl="3" algn="r" rtl="0">
              <a:lnSpc>
                <a:spcPct val="100000"/>
              </a:lnSpc>
              <a:spcBef>
                <a:spcPts val="0"/>
              </a:spcBef>
              <a:spcAft>
                <a:spcPts val="0"/>
              </a:spcAft>
              <a:buClr>
                <a:schemeClr val="dk1"/>
              </a:buClr>
              <a:buSzPts val="2100"/>
              <a:buFont typeface="Nunito"/>
              <a:buNone/>
              <a:defRPr sz="2800">
                <a:solidFill>
                  <a:schemeClr val="dk1"/>
                </a:solidFill>
                <a:latin typeface="Nunito"/>
                <a:ea typeface="Nunito"/>
                <a:cs typeface="Nunito"/>
                <a:sym typeface="Nunito"/>
              </a:defRPr>
            </a:lvl4pPr>
            <a:lvl5pPr lvl="4" algn="r" rtl="0">
              <a:lnSpc>
                <a:spcPct val="100000"/>
              </a:lnSpc>
              <a:spcBef>
                <a:spcPts val="0"/>
              </a:spcBef>
              <a:spcAft>
                <a:spcPts val="0"/>
              </a:spcAft>
              <a:buClr>
                <a:schemeClr val="dk1"/>
              </a:buClr>
              <a:buSzPts val="2100"/>
              <a:buFont typeface="Nunito"/>
              <a:buNone/>
              <a:defRPr sz="2800">
                <a:solidFill>
                  <a:schemeClr val="dk1"/>
                </a:solidFill>
                <a:latin typeface="Nunito"/>
                <a:ea typeface="Nunito"/>
                <a:cs typeface="Nunito"/>
                <a:sym typeface="Nunito"/>
              </a:defRPr>
            </a:lvl5pPr>
            <a:lvl6pPr lvl="5" algn="r" rtl="0">
              <a:lnSpc>
                <a:spcPct val="100000"/>
              </a:lnSpc>
              <a:spcBef>
                <a:spcPts val="0"/>
              </a:spcBef>
              <a:spcAft>
                <a:spcPts val="0"/>
              </a:spcAft>
              <a:buClr>
                <a:schemeClr val="dk1"/>
              </a:buClr>
              <a:buSzPts val="2100"/>
              <a:buFont typeface="Nunito"/>
              <a:buNone/>
              <a:defRPr sz="2800">
                <a:solidFill>
                  <a:schemeClr val="dk1"/>
                </a:solidFill>
                <a:latin typeface="Nunito"/>
                <a:ea typeface="Nunito"/>
                <a:cs typeface="Nunito"/>
                <a:sym typeface="Nunito"/>
              </a:defRPr>
            </a:lvl6pPr>
            <a:lvl7pPr lvl="6" algn="r" rtl="0">
              <a:lnSpc>
                <a:spcPct val="100000"/>
              </a:lnSpc>
              <a:spcBef>
                <a:spcPts val="0"/>
              </a:spcBef>
              <a:spcAft>
                <a:spcPts val="0"/>
              </a:spcAft>
              <a:buClr>
                <a:schemeClr val="dk1"/>
              </a:buClr>
              <a:buSzPts val="2100"/>
              <a:buFont typeface="Nunito"/>
              <a:buNone/>
              <a:defRPr sz="2800">
                <a:solidFill>
                  <a:schemeClr val="dk1"/>
                </a:solidFill>
                <a:latin typeface="Nunito"/>
                <a:ea typeface="Nunito"/>
                <a:cs typeface="Nunito"/>
                <a:sym typeface="Nunito"/>
              </a:defRPr>
            </a:lvl7pPr>
            <a:lvl8pPr lvl="7" algn="r" rtl="0">
              <a:lnSpc>
                <a:spcPct val="100000"/>
              </a:lnSpc>
              <a:spcBef>
                <a:spcPts val="0"/>
              </a:spcBef>
              <a:spcAft>
                <a:spcPts val="0"/>
              </a:spcAft>
              <a:buClr>
                <a:schemeClr val="dk1"/>
              </a:buClr>
              <a:buSzPts val="2100"/>
              <a:buFont typeface="Nunito"/>
              <a:buNone/>
              <a:defRPr sz="2800">
                <a:solidFill>
                  <a:schemeClr val="dk1"/>
                </a:solidFill>
                <a:latin typeface="Nunito"/>
                <a:ea typeface="Nunito"/>
                <a:cs typeface="Nunito"/>
                <a:sym typeface="Nunito"/>
              </a:defRPr>
            </a:lvl8pPr>
            <a:lvl9pPr lvl="8" algn="r" rtl="0">
              <a:lnSpc>
                <a:spcPct val="100000"/>
              </a:lnSpc>
              <a:spcBef>
                <a:spcPts val="0"/>
              </a:spcBef>
              <a:spcAft>
                <a:spcPts val="0"/>
              </a:spcAft>
              <a:buClr>
                <a:schemeClr val="dk1"/>
              </a:buClr>
              <a:buSzPts val="2100"/>
              <a:buFont typeface="Nunito"/>
              <a:buNone/>
              <a:defRPr sz="2800">
                <a:solidFill>
                  <a:schemeClr val="dk1"/>
                </a:solidFill>
                <a:latin typeface="Nunito"/>
                <a:ea typeface="Nunito"/>
                <a:cs typeface="Nunito"/>
                <a:sym typeface="Nunito"/>
              </a:defRPr>
            </a:lvl9pPr>
          </a:lstStyle>
          <a:p>
            <a:endParaRPr/>
          </a:p>
        </p:txBody>
      </p:sp>
      <p:sp>
        <p:nvSpPr>
          <p:cNvPr id="520" name="Google Shape;520;p14"/>
          <p:cNvSpPr txBox="1">
            <a:spLocks noGrp="1"/>
          </p:cNvSpPr>
          <p:nvPr>
            <p:ph type="title" idx="2" hasCustomPrompt="1"/>
          </p:nvPr>
        </p:nvSpPr>
        <p:spPr>
          <a:xfrm>
            <a:off x="6925400" y="1357651"/>
            <a:ext cx="2838800" cy="183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2000"/>
              <a:buNone/>
              <a:defRPr sz="13333"/>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521" name="Google Shape;521;p14"/>
          <p:cNvSpPr/>
          <p:nvPr/>
        </p:nvSpPr>
        <p:spPr>
          <a:xfrm>
            <a:off x="290020" y="7156380"/>
            <a:ext cx="659595" cy="201795"/>
          </a:xfrm>
          <a:custGeom>
            <a:avLst/>
            <a:gdLst/>
            <a:ahLst/>
            <a:cxnLst/>
            <a:rect l="l" t="t" r="r" b="b"/>
            <a:pathLst>
              <a:path w="4210" h="1288" extrusionOk="0">
                <a:moveTo>
                  <a:pt x="2375" y="1"/>
                </a:moveTo>
                <a:cubicBezTo>
                  <a:pt x="1870" y="1"/>
                  <a:pt x="1352" y="85"/>
                  <a:pt x="932" y="187"/>
                </a:cubicBezTo>
                <a:cubicBezTo>
                  <a:pt x="868" y="208"/>
                  <a:pt x="784" y="229"/>
                  <a:pt x="741" y="272"/>
                </a:cubicBezTo>
                <a:cubicBezTo>
                  <a:pt x="1" y="843"/>
                  <a:pt x="1651" y="1287"/>
                  <a:pt x="1947" y="1287"/>
                </a:cubicBezTo>
                <a:cubicBezTo>
                  <a:pt x="2028" y="1287"/>
                  <a:pt x="2113" y="1287"/>
                  <a:pt x="2201" y="1287"/>
                </a:cubicBezTo>
                <a:cubicBezTo>
                  <a:pt x="2686" y="1287"/>
                  <a:pt x="3251" y="1272"/>
                  <a:pt x="3681" y="1075"/>
                </a:cubicBezTo>
                <a:cubicBezTo>
                  <a:pt x="4210" y="822"/>
                  <a:pt x="4083" y="462"/>
                  <a:pt x="3575" y="229"/>
                </a:cubicBezTo>
                <a:cubicBezTo>
                  <a:pt x="3233" y="63"/>
                  <a:pt x="2809" y="1"/>
                  <a:pt x="2375"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2" name="Google Shape;522;p14"/>
          <p:cNvSpPr/>
          <p:nvPr/>
        </p:nvSpPr>
        <p:spPr>
          <a:xfrm>
            <a:off x="25086" y="7269186"/>
            <a:ext cx="102777" cy="161844"/>
          </a:xfrm>
          <a:custGeom>
            <a:avLst/>
            <a:gdLst/>
            <a:ahLst/>
            <a:cxnLst/>
            <a:rect l="l" t="t" r="r" b="b"/>
            <a:pathLst>
              <a:path w="656" h="1033" extrusionOk="0">
                <a:moveTo>
                  <a:pt x="181" y="0"/>
                </a:moveTo>
                <a:cubicBezTo>
                  <a:pt x="162" y="0"/>
                  <a:pt x="144" y="6"/>
                  <a:pt x="127" y="17"/>
                </a:cubicBezTo>
                <a:cubicBezTo>
                  <a:pt x="42" y="38"/>
                  <a:pt x="0" y="144"/>
                  <a:pt x="42" y="207"/>
                </a:cubicBezTo>
                <a:lnTo>
                  <a:pt x="360" y="926"/>
                </a:lnTo>
                <a:cubicBezTo>
                  <a:pt x="381" y="990"/>
                  <a:pt x="444" y="1032"/>
                  <a:pt x="486" y="1032"/>
                </a:cubicBezTo>
                <a:cubicBezTo>
                  <a:pt x="508" y="1032"/>
                  <a:pt x="529" y="1011"/>
                  <a:pt x="550" y="1011"/>
                </a:cubicBezTo>
                <a:cubicBezTo>
                  <a:pt x="635" y="990"/>
                  <a:pt x="656" y="884"/>
                  <a:pt x="635" y="821"/>
                </a:cubicBezTo>
                <a:lnTo>
                  <a:pt x="317" y="102"/>
                </a:lnTo>
                <a:cubicBezTo>
                  <a:pt x="286" y="40"/>
                  <a:pt x="233" y="0"/>
                  <a:pt x="181" y="0"/>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3" name="Google Shape;523;p14"/>
          <p:cNvSpPr/>
          <p:nvPr/>
        </p:nvSpPr>
        <p:spPr>
          <a:xfrm>
            <a:off x="154185" y="7198839"/>
            <a:ext cx="56559" cy="205556"/>
          </a:xfrm>
          <a:custGeom>
            <a:avLst/>
            <a:gdLst/>
            <a:ahLst/>
            <a:cxnLst/>
            <a:rect l="l" t="t" r="r" b="b"/>
            <a:pathLst>
              <a:path w="361" h="1312" extrusionOk="0">
                <a:moveTo>
                  <a:pt x="212" y="1"/>
                </a:moveTo>
                <a:cubicBezTo>
                  <a:pt x="128" y="1"/>
                  <a:pt x="43" y="64"/>
                  <a:pt x="43" y="149"/>
                </a:cubicBezTo>
                <a:lnTo>
                  <a:pt x="1" y="1164"/>
                </a:lnTo>
                <a:cubicBezTo>
                  <a:pt x="1" y="1249"/>
                  <a:pt x="64" y="1312"/>
                  <a:pt x="149" y="1312"/>
                </a:cubicBezTo>
                <a:cubicBezTo>
                  <a:pt x="233" y="1312"/>
                  <a:pt x="297" y="1249"/>
                  <a:pt x="297" y="1164"/>
                </a:cubicBezTo>
                <a:lnTo>
                  <a:pt x="339" y="170"/>
                </a:lnTo>
                <a:cubicBezTo>
                  <a:pt x="360" y="85"/>
                  <a:pt x="297" y="22"/>
                  <a:pt x="212"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4" name="Google Shape;524;p14"/>
          <p:cNvSpPr/>
          <p:nvPr/>
        </p:nvSpPr>
        <p:spPr>
          <a:xfrm>
            <a:off x="5000325" y="7159671"/>
            <a:ext cx="652857" cy="303320"/>
          </a:xfrm>
          <a:custGeom>
            <a:avLst/>
            <a:gdLst/>
            <a:ahLst/>
            <a:cxnLst/>
            <a:rect l="l" t="t" r="r" b="b"/>
            <a:pathLst>
              <a:path w="4167" h="1936" extrusionOk="0">
                <a:moveTo>
                  <a:pt x="1866" y="0"/>
                </a:moveTo>
                <a:cubicBezTo>
                  <a:pt x="1359" y="0"/>
                  <a:pt x="855" y="102"/>
                  <a:pt x="381" y="314"/>
                </a:cubicBezTo>
                <a:cubicBezTo>
                  <a:pt x="297" y="335"/>
                  <a:pt x="233" y="378"/>
                  <a:pt x="170" y="441"/>
                </a:cubicBezTo>
                <a:cubicBezTo>
                  <a:pt x="1" y="631"/>
                  <a:pt x="149" y="949"/>
                  <a:pt x="339" y="1118"/>
                </a:cubicBezTo>
                <a:cubicBezTo>
                  <a:pt x="868" y="1628"/>
                  <a:pt x="1935" y="1935"/>
                  <a:pt x="2730" y="1935"/>
                </a:cubicBezTo>
                <a:cubicBezTo>
                  <a:pt x="2826" y="1935"/>
                  <a:pt x="2918" y="1931"/>
                  <a:pt x="3004" y="1922"/>
                </a:cubicBezTo>
                <a:cubicBezTo>
                  <a:pt x="4167" y="1773"/>
                  <a:pt x="3892" y="420"/>
                  <a:pt x="2919" y="145"/>
                </a:cubicBezTo>
                <a:cubicBezTo>
                  <a:pt x="2572" y="50"/>
                  <a:pt x="2218" y="0"/>
                  <a:pt x="186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5" name="Google Shape;525;p14"/>
          <p:cNvSpPr/>
          <p:nvPr/>
        </p:nvSpPr>
        <p:spPr>
          <a:xfrm>
            <a:off x="5603361" y="6972446"/>
            <a:ext cx="473937" cy="231093"/>
          </a:xfrm>
          <a:custGeom>
            <a:avLst/>
            <a:gdLst/>
            <a:ahLst/>
            <a:cxnLst/>
            <a:rect l="l" t="t" r="r" b="b"/>
            <a:pathLst>
              <a:path w="3025" h="1475" extrusionOk="0">
                <a:moveTo>
                  <a:pt x="1287" y="0"/>
                </a:moveTo>
                <a:cubicBezTo>
                  <a:pt x="1225" y="0"/>
                  <a:pt x="1163" y="3"/>
                  <a:pt x="1101" y="8"/>
                </a:cubicBezTo>
                <a:cubicBezTo>
                  <a:pt x="762" y="8"/>
                  <a:pt x="445" y="134"/>
                  <a:pt x="191" y="367"/>
                </a:cubicBezTo>
                <a:cubicBezTo>
                  <a:pt x="64" y="494"/>
                  <a:pt x="1" y="705"/>
                  <a:pt x="43" y="896"/>
                </a:cubicBezTo>
                <a:cubicBezTo>
                  <a:pt x="188" y="1286"/>
                  <a:pt x="794" y="1474"/>
                  <a:pt x="1402" y="1474"/>
                </a:cubicBezTo>
                <a:cubicBezTo>
                  <a:pt x="2211" y="1474"/>
                  <a:pt x="3025" y="1143"/>
                  <a:pt x="2771" y="515"/>
                </a:cubicBezTo>
                <a:cubicBezTo>
                  <a:pt x="2750" y="452"/>
                  <a:pt x="2708" y="431"/>
                  <a:pt x="2666" y="388"/>
                </a:cubicBezTo>
                <a:cubicBezTo>
                  <a:pt x="2253" y="144"/>
                  <a:pt x="1774" y="0"/>
                  <a:pt x="128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6" name="Google Shape;526;p14"/>
          <p:cNvSpPr/>
          <p:nvPr/>
        </p:nvSpPr>
        <p:spPr>
          <a:xfrm>
            <a:off x="308272" y="7156380"/>
            <a:ext cx="659595" cy="201795"/>
          </a:xfrm>
          <a:custGeom>
            <a:avLst/>
            <a:gdLst/>
            <a:ahLst/>
            <a:cxnLst/>
            <a:rect l="l" t="t" r="r" b="b"/>
            <a:pathLst>
              <a:path w="4210" h="1288" extrusionOk="0">
                <a:moveTo>
                  <a:pt x="2375" y="1"/>
                </a:moveTo>
                <a:cubicBezTo>
                  <a:pt x="1870" y="1"/>
                  <a:pt x="1352" y="85"/>
                  <a:pt x="932" y="187"/>
                </a:cubicBezTo>
                <a:cubicBezTo>
                  <a:pt x="868" y="208"/>
                  <a:pt x="784" y="229"/>
                  <a:pt x="741" y="272"/>
                </a:cubicBezTo>
                <a:cubicBezTo>
                  <a:pt x="1" y="843"/>
                  <a:pt x="1651" y="1287"/>
                  <a:pt x="1947" y="1287"/>
                </a:cubicBezTo>
                <a:cubicBezTo>
                  <a:pt x="2028" y="1287"/>
                  <a:pt x="2113" y="1287"/>
                  <a:pt x="2201" y="1287"/>
                </a:cubicBezTo>
                <a:cubicBezTo>
                  <a:pt x="2686" y="1287"/>
                  <a:pt x="3251" y="1272"/>
                  <a:pt x="3681" y="1075"/>
                </a:cubicBezTo>
                <a:cubicBezTo>
                  <a:pt x="4210" y="822"/>
                  <a:pt x="4083" y="462"/>
                  <a:pt x="3575" y="229"/>
                </a:cubicBezTo>
                <a:cubicBezTo>
                  <a:pt x="3233" y="63"/>
                  <a:pt x="2809" y="1"/>
                  <a:pt x="237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7" name="Google Shape;527;p14"/>
          <p:cNvSpPr/>
          <p:nvPr/>
        </p:nvSpPr>
        <p:spPr>
          <a:xfrm>
            <a:off x="914755" y="7347523"/>
            <a:ext cx="760963" cy="323531"/>
          </a:xfrm>
          <a:custGeom>
            <a:avLst/>
            <a:gdLst/>
            <a:ahLst/>
            <a:cxnLst/>
            <a:rect l="l" t="t" r="r" b="b"/>
            <a:pathLst>
              <a:path w="4857" h="2065" extrusionOk="0">
                <a:moveTo>
                  <a:pt x="2199" y="1"/>
                </a:moveTo>
                <a:cubicBezTo>
                  <a:pt x="1526" y="1"/>
                  <a:pt x="856" y="228"/>
                  <a:pt x="318" y="680"/>
                </a:cubicBezTo>
                <a:cubicBezTo>
                  <a:pt x="127" y="807"/>
                  <a:pt x="21" y="997"/>
                  <a:pt x="0" y="1209"/>
                </a:cubicBezTo>
                <a:cubicBezTo>
                  <a:pt x="21" y="1420"/>
                  <a:pt x="148" y="1611"/>
                  <a:pt x="339" y="1695"/>
                </a:cubicBezTo>
                <a:cubicBezTo>
                  <a:pt x="805" y="1995"/>
                  <a:pt x="1340" y="2050"/>
                  <a:pt x="1885" y="2050"/>
                </a:cubicBezTo>
                <a:cubicBezTo>
                  <a:pt x="2202" y="2050"/>
                  <a:pt x="2523" y="2031"/>
                  <a:pt x="2835" y="2031"/>
                </a:cubicBezTo>
                <a:cubicBezTo>
                  <a:pt x="3007" y="2031"/>
                  <a:pt x="3177" y="2037"/>
                  <a:pt x="3342" y="2055"/>
                </a:cubicBezTo>
                <a:cubicBezTo>
                  <a:pt x="3395" y="2061"/>
                  <a:pt x="3448" y="2064"/>
                  <a:pt x="3499" y="2064"/>
                </a:cubicBezTo>
                <a:cubicBezTo>
                  <a:pt x="4323" y="2064"/>
                  <a:pt x="4856" y="1295"/>
                  <a:pt x="4040" y="638"/>
                </a:cubicBezTo>
                <a:cubicBezTo>
                  <a:pt x="3500" y="212"/>
                  <a:pt x="2848" y="1"/>
                  <a:pt x="219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8" name="Google Shape;528;p14"/>
          <p:cNvSpPr/>
          <p:nvPr/>
        </p:nvSpPr>
        <p:spPr>
          <a:xfrm>
            <a:off x="43338" y="7269186"/>
            <a:ext cx="102777" cy="161844"/>
          </a:xfrm>
          <a:custGeom>
            <a:avLst/>
            <a:gdLst/>
            <a:ahLst/>
            <a:cxnLst/>
            <a:rect l="l" t="t" r="r" b="b"/>
            <a:pathLst>
              <a:path w="656" h="1033" extrusionOk="0">
                <a:moveTo>
                  <a:pt x="181" y="0"/>
                </a:moveTo>
                <a:cubicBezTo>
                  <a:pt x="162" y="0"/>
                  <a:pt x="144" y="6"/>
                  <a:pt x="127" y="17"/>
                </a:cubicBezTo>
                <a:cubicBezTo>
                  <a:pt x="42" y="38"/>
                  <a:pt x="0" y="144"/>
                  <a:pt x="42" y="207"/>
                </a:cubicBezTo>
                <a:lnTo>
                  <a:pt x="360" y="926"/>
                </a:lnTo>
                <a:cubicBezTo>
                  <a:pt x="381" y="990"/>
                  <a:pt x="444" y="1032"/>
                  <a:pt x="486" y="1032"/>
                </a:cubicBezTo>
                <a:cubicBezTo>
                  <a:pt x="508" y="1032"/>
                  <a:pt x="529" y="1011"/>
                  <a:pt x="550" y="1011"/>
                </a:cubicBezTo>
                <a:cubicBezTo>
                  <a:pt x="635" y="990"/>
                  <a:pt x="656" y="884"/>
                  <a:pt x="635" y="821"/>
                </a:cubicBezTo>
                <a:lnTo>
                  <a:pt x="317" y="102"/>
                </a:lnTo>
                <a:cubicBezTo>
                  <a:pt x="286" y="40"/>
                  <a:pt x="233" y="0"/>
                  <a:pt x="18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14"/>
          <p:cNvSpPr/>
          <p:nvPr/>
        </p:nvSpPr>
        <p:spPr>
          <a:xfrm>
            <a:off x="172437" y="7198839"/>
            <a:ext cx="56559" cy="205556"/>
          </a:xfrm>
          <a:custGeom>
            <a:avLst/>
            <a:gdLst/>
            <a:ahLst/>
            <a:cxnLst/>
            <a:rect l="l" t="t" r="r" b="b"/>
            <a:pathLst>
              <a:path w="361" h="1312" extrusionOk="0">
                <a:moveTo>
                  <a:pt x="212" y="1"/>
                </a:moveTo>
                <a:cubicBezTo>
                  <a:pt x="128" y="1"/>
                  <a:pt x="43" y="64"/>
                  <a:pt x="43" y="149"/>
                </a:cubicBezTo>
                <a:lnTo>
                  <a:pt x="1" y="1164"/>
                </a:lnTo>
                <a:cubicBezTo>
                  <a:pt x="1" y="1249"/>
                  <a:pt x="64" y="1312"/>
                  <a:pt x="149" y="1312"/>
                </a:cubicBezTo>
                <a:cubicBezTo>
                  <a:pt x="233" y="1312"/>
                  <a:pt x="297" y="1249"/>
                  <a:pt x="297" y="1164"/>
                </a:cubicBezTo>
                <a:lnTo>
                  <a:pt x="339" y="170"/>
                </a:lnTo>
                <a:cubicBezTo>
                  <a:pt x="360" y="85"/>
                  <a:pt x="297" y="22"/>
                  <a:pt x="21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14"/>
          <p:cNvSpPr/>
          <p:nvPr/>
        </p:nvSpPr>
        <p:spPr>
          <a:xfrm>
            <a:off x="2112992" y="7539447"/>
            <a:ext cx="97451" cy="153227"/>
          </a:xfrm>
          <a:custGeom>
            <a:avLst/>
            <a:gdLst/>
            <a:ahLst/>
            <a:cxnLst/>
            <a:rect l="l" t="t" r="r" b="b"/>
            <a:pathLst>
              <a:path w="622" h="978" extrusionOk="0">
                <a:moveTo>
                  <a:pt x="170" y="0"/>
                </a:moveTo>
                <a:cubicBezTo>
                  <a:pt x="82" y="0"/>
                  <a:pt x="0" y="72"/>
                  <a:pt x="30" y="174"/>
                </a:cubicBezTo>
                <a:lnTo>
                  <a:pt x="326" y="893"/>
                </a:lnTo>
                <a:cubicBezTo>
                  <a:pt x="368" y="957"/>
                  <a:pt x="410" y="978"/>
                  <a:pt x="474" y="978"/>
                </a:cubicBezTo>
                <a:lnTo>
                  <a:pt x="516" y="978"/>
                </a:lnTo>
                <a:cubicBezTo>
                  <a:pt x="601" y="936"/>
                  <a:pt x="622" y="851"/>
                  <a:pt x="601" y="788"/>
                </a:cubicBezTo>
                <a:lnTo>
                  <a:pt x="283" y="47"/>
                </a:lnTo>
                <a:cubicBezTo>
                  <a:pt x="251" y="15"/>
                  <a:pt x="210" y="0"/>
                  <a:pt x="17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14"/>
          <p:cNvSpPr/>
          <p:nvPr/>
        </p:nvSpPr>
        <p:spPr>
          <a:xfrm>
            <a:off x="2236765" y="7463931"/>
            <a:ext cx="56559" cy="205556"/>
          </a:xfrm>
          <a:custGeom>
            <a:avLst/>
            <a:gdLst/>
            <a:ahLst/>
            <a:cxnLst/>
            <a:rect l="l" t="t" r="r" b="b"/>
            <a:pathLst>
              <a:path w="361" h="1312" extrusionOk="0">
                <a:moveTo>
                  <a:pt x="212" y="1"/>
                </a:moveTo>
                <a:cubicBezTo>
                  <a:pt x="128" y="1"/>
                  <a:pt x="64" y="64"/>
                  <a:pt x="64" y="149"/>
                </a:cubicBezTo>
                <a:lnTo>
                  <a:pt x="22" y="1143"/>
                </a:lnTo>
                <a:cubicBezTo>
                  <a:pt x="1" y="1227"/>
                  <a:pt x="64" y="1312"/>
                  <a:pt x="149" y="1312"/>
                </a:cubicBezTo>
                <a:cubicBezTo>
                  <a:pt x="234" y="1312"/>
                  <a:pt x="318" y="1248"/>
                  <a:pt x="318" y="1164"/>
                </a:cubicBezTo>
                <a:lnTo>
                  <a:pt x="360" y="170"/>
                </a:lnTo>
                <a:cubicBezTo>
                  <a:pt x="360" y="85"/>
                  <a:pt x="297" y="1"/>
                  <a:pt x="21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 name="Google Shape;532;p14"/>
          <p:cNvSpPr/>
          <p:nvPr/>
        </p:nvSpPr>
        <p:spPr>
          <a:xfrm>
            <a:off x="11309458" y="5519067"/>
            <a:ext cx="111951" cy="153291"/>
          </a:xfrm>
          <a:custGeom>
            <a:avLst/>
            <a:gdLst/>
            <a:ahLst/>
            <a:cxnLst/>
            <a:rect l="l" t="t" r="r" b="b"/>
            <a:pathLst>
              <a:path w="742" h="1016" extrusionOk="0">
                <a:moveTo>
                  <a:pt x="128" y="1"/>
                </a:moveTo>
                <a:cubicBezTo>
                  <a:pt x="86" y="1"/>
                  <a:pt x="43" y="22"/>
                  <a:pt x="22" y="64"/>
                </a:cubicBezTo>
                <a:cubicBezTo>
                  <a:pt x="22" y="85"/>
                  <a:pt x="1" y="128"/>
                  <a:pt x="1" y="149"/>
                </a:cubicBezTo>
                <a:cubicBezTo>
                  <a:pt x="1" y="403"/>
                  <a:pt x="43" y="635"/>
                  <a:pt x="170" y="826"/>
                </a:cubicBezTo>
                <a:lnTo>
                  <a:pt x="509" y="1016"/>
                </a:lnTo>
                <a:lnTo>
                  <a:pt x="614" y="762"/>
                </a:lnTo>
                <a:cubicBezTo>
                  <a:pt x="657" y="656"/>
                  <a:pt x="699" y="551"/>
                  <a:pt x="720" y="445"/>
                </a:cubicBezTo>
                <a:cubicBezTo>
                  <a:pt x="741" y="339"/>
                  <a:pt x="741" y="212"/>
                  <a:pt x="678" y="128"/>
                </a:cubicBezTo>
                <a:cubicBezTo>
                  <a:pt x="678" y="106"/>
                  <a:pt x="657" y="85"/>
                  <a:pt x="657" y="85"/>
                </a:cubicBezTo>
                <a:cubicBezTo>
                  <a:pt x="644" y="73"/>
                  <a:pt x="630" y="68"/>
                  <a:pt x="615" y="68"/>
                </a:cubicBezTo>
                <a:cubicBezTo>
                  <a:pt x="579" y="68"/>
                  <a:pt x="538" y="98"/>
                  <a:pt x="509" y="128"/>
                </a:cubicBezTo>
                <a:cubicBezTo>
                  <a:pt x="424" y="212"/>
                  <a:pt x="360" y="318"/>
                  <a:pt x="318" y="466"/>
                </a:cubicBezTo>
                <a:cubicBezTo>
                  <a:pt x="297" y="339"/>
                  <a:pt x="255" y="212"/>
                  <a:pt x="212" y="106"/>
                </a:cubicBezTo>
                <a:cubicBezTo>
                  <a:pt x="191" y="64"/>
                  <a:pt x="170" y="1"/>
                  <a:pt x="128"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14"/>
          <p:cNvSpPr/>
          <p:nvPr/>
        </p:nvSpPr>
        <p:spPr>
          <a:xfrm>
            <a:off x="11635049" y="5533853"/>
            <a:ext cx="146953" cy="164153"/>
          </a:xfrm>
          <a:custGeom>
            <a:avLst/>
            <a:gdLst/>
            <a:ahLst/>
            <a:cxnLst/>
            <a:rect l="l" t="t" r="r" b="b"/>
            <a:pathLst>
              <a:path w="974" h="1088" extrusionOk="0">
                <a:moveTo>
                  <a:pt x="123" y="0"/>
                </a:moveTo>
                <a:cubicBezTo>
                  <a:pt x="85" y="0"/>
                  <a:pt x="58" y="20"/>
                  <a:pt x="42" y="51"/>
                </a:cubicBezTo>
                <a:cubicBezTo>
                  <a:pt x="21" y="72"/>
                  <a:pt x="21" y="114"/>
                  <a:pt x="21" y="156"/>
                </a:cubicBezTo>
                <a:cubicBezTo>
                  <a:pt x="0" y="431"/>
                  <a:pt x="85" y="685"/>
                  <a:pt x="233" y="897"/>
                </a:cubicBezTo>
                <a:lnTo>
                  <a:pt x="698" y="1087"/>
                </a:lnTo>
                <a:lnTo>
                  <a:pt x="825" y="812"/>
                </a:lnTo>
                <a:cubicBezTo>
                  <a:pt x="888" y="706"/>
                  <a:pt x="931" y="601"/>
                  <a:pt x="952" y="474"/>
                </a:cubicBezTo>
                <a:cubicBezTo>
                  <a:pt x="973" y="368"/>
                  <a:pt x="952" y="241"/>
                  <a:pt x="888" y="135"/>
                </a:cubicBezTo>
                <a:cubicBezTo>
                  <a:pt x="888" y="114"/>
                  <a:pt x="867" y="93"/>
                  <a:pt x="867" y="93"/>
                </a:cubicBezTo>
                <a:cubicBezTo>
                  <a:pt x="841" y="84"/>
                  <a:pt x="811" y="79"/>
                  <a:pt x="782" y="79"/>
                </a:cubicBezTo>
                <a:cubicBezTo>
                  <a:pt x="741" y="79"/>
                  <a:pt x="702" y="89"/>
                  <a:pt x="677" y="114"/>
                </a:cubicBezTo>
                <a:cubicBezTo>
                  <a:pt x="550" y="220"/>
                  <a:pt x="465" y="347"/>
                  <a:pt x="444" y="495"/>
                </a:cubicBezTo>
                <a:cubicBezTo>
                  <a:pt x="381" y="347"/>
                  <a:pt x="339" y="220"/>
                  <a:pt x="275" y="93"/>
                </a:cubicBezTo>
                <a:cubicBezTo>
                  <a:pt x="254" y="51"/>
                  <a:pt x="212" y="8"/>
                  <a:pt x="169" y="8"/>
                </a:cubicBezTo>
                <a:cubicBezTo>
                  <a:pt x="152" y="3"/>
                  <a:pt x="137" y="0"/>
                  <a:pt x="123" y="0"/>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14"/>
          <p:cNvSpPr/>
          <p:nvPr/>
        </p:nvSpPr>
        <p:spPr>
          <a:xfrm>
            <a:off x="9631111" y="6951783"/>
            <a:ext cx="1997607" cy="399069"/>
          </a:xfrm>
          <a:custGeom>
            <a:avLst/>
            <a:gdLst/>
            <a:ahLst/>
            <a:cxnLst/>
            <a:rect l="l" t="t" r="r" b="b"/>
            <a:pathLst>
              <a:path w="13240" h="2645" extrusionOk="0">
                <a:moveTo>
                  <a:pt x="6620" y="1"/>
                </a:moveTo>
                <a:cubicBezTo>
                  <a:pt x="2961" y="1"/>
                  <a:pt x="0" y="593"/>
                  <a:pt x="0" y="1333"/>
                </a:cubicBezTo>
                <a:cubicBezTo>
                  <a:pt x="0" y="2052"/>
                  <a:pt x="2961" y="2644"/>
                  <a:pt x="6620" y="2644"/>
                </a:cubicBezTo>
                <a:cubicBezTo>
                  <a:pt x="10279" y="2644"/>
                  <a:pt x="13240" y="2052"/>
                  <a:pt x="13240" y="1333"/>
                </a:cubicBezTo>
                <a:cubicBezTo>
                  <a:pt x="13240" y="593"/>
                  <a:pt x="10279" y="1"/>
                  <a:pt x="6620"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14"/>
          <p:cNvSpPr/>
          <p:nvPr/>
        </p:nvSpPr>
        <p:spPr>
          <a:xfrm>
            <a:off x="11327035" y="5519067"/>
            <a:ext cx="111951" cy="153291"/>
          </a:xfrm>
          <a:custGeom>
            <a:avLst/>
            <a:gdLst/>
            <a:ahLst/>
            <a:cxnLst/>
            <a:rect l="l" t="t" r="r" b="b"/>
            <a:pathLst>
              <a:path w="742" h="1016" extrusionOk="0">
                <a:moveTo>
                  <a:pt x="128" y="1"/>
                </a:moveTo>
                <a:cubicBezTo>
                  <a:pt x="86" y="1"/>
                  <a:pt x="43" y="22"/>
                  <a:pt x="22" y="64"/>
                </a:cubicBezTo>
                <a:cubicBezTo>
                  <a:pt x="22" y="85"/>
                  <a:pt x="1" y="128"/>
                  <a:pt x="1" y="149"/>
                </a:cubicBezTo>
                <a:cubicBezTo>
                  <a:pt x="1" y="403"/>
                  <a:pt x="43" y="635"/>
                  <a:pt x="170" y="826"/>
                </a:cubicBezTo>
                <a:lnTo>
                  <a:pt x="509" y="1016"/>
                </a:lnTo>
                <a:lnTo>
                  <a:pt x="614" y="762"/>
                </a:lnTo>
                <a:cubicBezTo>
                  <a:pt x="657" y="656"/>
                  <a:pt x="699" y="551"/>
                  <a:pt x="720" y="445"/>
                </a:cubicBezTo>
                <a:cubicBezTo>
                  <a:pt x="741" y="339"/>
                  <a:pt x="741" y="212"/>
                  <a:pt x="678" y="128"/>
                </a:cubicBezTo>
                <a:cubicBezTo>
                  <a:pt x="678" y="106"/>
                  <a:pt x="657" y="85"/>
                  <a:pt x="657" y="85"/>
                </a:cubicBezTo>
                <a:cubicBezTo>
                  <a:pt x="644" y="73"/>
                  <a:pt x="630" y="68"/>
                  <a:pt x="615" y="68"/>
                </a:cubicBezTo>
                <a:cubicBezTo>
                  <a:pt x="579" y="68"/>
                  <a:pt x="538" y="98"/>
                  <a:pt x="509" y="128"/>
                </a:cubicBezTo>
                <a:cubicBezTo>
                  <a:pt x="424" y="212"/>
                  <a:pt x="360" y="318"/>
                  <a:pt x="318" y="466"/>
                </a:cubicBezTo>
                <a:cubicBezTo>
                  <a:pt x="297" y="339"/>
                  <a:pt x="255" y="212"/>
                  <a:pt x="212" y="106"/>
                </a:cubicBezTo>
                <a:cubicBezTo>
                  <a:pt x="191" y="64"/>
                  <a:pt x="170" y="1"/>
                  <a:pt x="12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6" name="Google Shape;536;p14"/>
          <p:cNvSpPr/>
          <p:nvPr/>
        </p:nvSpPr>
        <p:spPr>
          <a:xfrm>
            <a:off x="11652626" y="5533853"/>
            <a:ext cx="146953" cy="164153"/>
          </a:xfrm>
          <a:custGeom>
            <a:avLst/>
            <a:gdLst/>
            <a:ahLst/>
            <a:cxnLst/>
            <a:rect l="l" t="t" r="r" b="b"/>
            <a:pathLst>
              <a:path w="974" h="1088" extrusionOk="0">
                <a:moveTo>
                  <a:pt x="123" y="0"/>
                </a:moveTo>
                <a:cubicBezTo>
                  <a:pt x="85" y="0"/>
                  <a:pt x="58" y="20"/>
                  <a:pt x="42" y="51"/>
                </a:cubicBezTo>
                <a:cubicBezTo>
                  <a:pt x="21" y="72"/>
                  <a:pt x="21" y="114"/>
                  <a:pt x="21" y="156"/>
                </a:cubicBezTo>
                <a:cubicBezTo>
                  <a:pt x="0" y="431"/>
                  <a:pt x="85" y="685"/>
                  <a:pt x="233" y="897"/>
                </a:cubicBezTo>
                <a:lnTo>
                  <a:pt x="698" y="1087"/>
                </a:lnTo>
                <a:lnTo>
                  <a:pt x="825" y="812"/>
                </a:lnTo>
                <a:cubicBezTo>
                  <a:pt x="888" y="706"/>
                  <a:pt x="931" y="601"/>
                  <a:pt x="952" y="474"/>
                </a:cubicBezTo>
                <a:cubicBezTo>
                  <a:pt x="973" y="368"/>
                  <a:pt x="952" y="241"/>
                  <a:pt x="888" y="135"/>
                </a:cubicBezTo>
                <a:cubicBezTo>
                  <a:pt x="888" y="114"/>
                  <a:pt x="867" y="93"/>
                  <a:pt x="867" y="93"/>
                </a:cubicBezTo>
                <a:cubicBezTo>
                  <a:pt x="841" y="84"/>
                  <a:pt x="811" y="79"/>
                  <a:pt x="782" y="79"/>
                </a:cubicBezTo>
                <a:cubicBezTo>
                  <a:pt x="741" y="79"/>
                  <a:pt x="702" y="89"/>
                  <a:pt x="677" y="114"/>
                </a:cubicBezTo>
                <a:cubicBezTo>
                  <a:pt x="550" y="220"/>
                  <a:pt x="465" y="347"/>
                  <a:pt x="444" y="495"/>
                </a:cubicBezTo>
                <a:cubicBezTo>
                  <a:pt x="381" y="347"/>
                  <a:pt x="339" y="220"/>
                  <a:pt x="275" y="93"/>
                </a:cubicBezTo>
                <a:cubicBezTo>
                  <a:pt x="254" y="51"/>
                  <a:pt x="212" y="8"/>
                  <a:pt x="169" y="8"/>
                </a:cubicBezTo>
                <a:cubicBezTo>
                  <a:pt x="152" y="3"/>
                  <a:pt x="137" y="0"/>
                  <a:pt x="12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14"/>
          <p:cNvSpPr/>
          <p:nvPr/>
        </p:nvSpPr>
        <p:spPr>
          <a:xfrm>
            <a:off x="5028103" y="7083197"/>
            <a:ext cx="99125" cy="159175"/>
          </a:xfrm>
          <a:custGeom>
            <a:avLst/>
            <a:gdLst/>
            <a:ahLst/>
            <a:cxnLst/>
            <a:rect l="l" t="t" r="r" b="b"/>
            <a:pathLst>
              <a:path w="657" h="1055" extrusionOk="0">
                <a:moveTo>
                  <a:pt x="163" y="1"/>
                </a:moveTo>
                <a:cubicBezTo>
                  <a:pt x="144" y="1"/>
                  <a:pt x="124" y="6"/>
                  <a:pt x="107" y="18"/>
                </a:cubicBezTo>
                <a:cubicBezTo>
                  <a:pt x="43" y="60"/>
                  <a:pt x="1" y="166"/>
                  <a:pt x="43" y="229"/>
                </a:cubicBezTo>
                <a:lnTo>
                  <a:pt x="382" y="970"/>
                </a:lnTo>
                <a:cubicBezTo>
                  <a:pt x="403" y="1033"/>
                  <a:pt x="445" y="1054"/>
                  <a:pt x="509" y="1054"/>
                </a:cubicBezTo>
                <a:lnTo>
                  <a:pt x="572" y="1054"/>
                </a:lnTo>
                <a:cubicBezTo>
                  <a:pt x="635" y="991"/>
                  <a:pt x="657" y="906"/>
                  <a:pt x="635" y="822"/>
                </a:cubicBezTo>
                <a:lnTo>
                  <a:pt x="297" y="81"/>
                </a:lnTo>
                <a:cubicBezTo>
                  <a:pt x="267" y="36"/>
                  <a:pt x="214" y="1"/>
                  <a:pt x="16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14"/>
          <p:cNvSpPr/>
          <p:nvPr/>
        </p:nvSpPr>
        <p:spPr>
          <a:xfrm>
            <a:off x="5146239" y="7006099"/>
            <a:ext cx="44811" cy="207456"/>
          </a:xfrm>
          <a:custGeom>
            <a:avLst/>
            <a:gdLst/>
            <a:ahLst/>
            <a:cxnLst/>
            <a:rect l="l" t="t" r="r" b="b"/>
            <a:pathLst>
              <a:path w="297" h="1375" extrusionOk="0">
                <a:moveTo>
                  <a:pt x="149" y="0"/>
                </a:moveTo>
                <a:cubicBezTo>
                  <a:pt x="64" y="0"/>
                  <a:pt x="0" y="85"/>
                  <a:pt x="0" y="148"/>
                </a:cubicBezTo>
                <a:lnTo>
                  <a:pt x="22" y="1206"/>
                </a:lnTo>
                <a:cubicBezTo>
                  <a:pt x="22" y="1290"/>
                  <a:pt x="85" y="1375"/>
                  <a:pt x="170" y="1375"/>
                </a:cubicBezTo>
                <a:cubicBezTo>
                  <a:pt x="233" y="1354"/>
                  <a:pt x="297" y="1290"/>
                  <a:pt x="297" y="1206"/>
                </a:cubicBezTo>
                <a:lnTo>
                  <a:pt x="275" y="148"/>
                </a:lnTo>
                <a:cubicBezTo>
                  <a:pt x="275" y="64"/>
                  <a:pt x="212" y="0"/>
                  <a:pt x="14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5" name="Google Shape;575;p14"/>
          <p:cNvGrpSpPr/>
          <p:nvPr/>
        </p:nvGrpSpPr>
        <p:grpSpPr>
          <a:xfrm>
            <a:off x="10975053" y="3730051"/>
            <a:ext cx="530364" cy="509621"/>
            <a:chOff x="8231289" y="2797538"/>
            <a:chExt cx="397773" cy="382216"/>
          </a:xfrm>
        </p:grpSpPr>
        <p:sp>
          <p:nvSpPr>
            <p:cNvPr id="576" name="Google Shape;576;p14"/>
            <p:cNvSpPr/>
            <p:nvPr/>
          </p:nvSpPr>
          <p:spPr>
            <a:xfrm flipH="1">
              <a:off x="8231289" y="2797551"/>
              <a:ext cx="396111" cy="379618"/>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4"/>
            <p:cNvSpPr/>
            <p:nvPr/>
          </p:nvSpPr>
          <p:spPr>
            <a:xfrm flipH="1">
              <a:off x="8231844" y="2800348"/>
              <a:ext cx="397219" cy="379407"/>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4"/>
            <p:cNvSpPr/>
            <p:nvPr/>
          </p:nvSpPr>
          <p:spPr>
            <a:xfrm flipH="1">
              <a:off x="8278131" y="2835568"/>
              <a:ext cx="310753" cy="297304"/>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4"/>
            <p:cNvSpPr/>
            <p:nvPr/>
          </p:nvSpPr>
          <p:spPr>
            <a:xfrm flipH="1">
              <a:off x="8391951" y="2847071"/>
              <a:ext cx="204742" cy="290735"/>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4"/>
            <p:cNvSpPr/>
            <p:nvPr/>
          </p:nvSpPr>
          <p:spPr>
            <a:xfrm flipH="1">
              <a:off x="8231289" y="2797538"/>
              <a:ext cx="396111" cy="379618"/>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4"/>
            <p:cNvSpPr/>
            <p:nvPr/>
          </p:nvSpPr>
          <p:spPr>
            <a:xfrm flipH="1">
              <a:off x="8231844" y="2800334"/>
              <a:ext cx="397219" cy="379407"/>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4"/>
            <p:cNvSpPr/>
            <p:nvPr/>
          </p:nvSpPr>
          <p:spPr>
            <a:xfrm flipH="1">
              <a:off x="8278131" y="2835555"/>
              <a:ext cx="310753" cy="297304"/>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4"/>
            <p:cNvSpPr/>
            <p:nvPr/>
          </p:nvSpPr>
          <p:spPr>
            <a:xfrm flipH="1">
              <a:off x="8391904" y="2853207"/>
              <a:ext cx="196980" cy="279660"/>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 name="Google Shape;584;p14"/>
          <p:cNvSpPr/>
          <p:nvPr/>
        </p:nvSpPr>
        <p:spPr>
          <a:xfrm>
            <a:off x="9563775" y="166501"/>
            <a:ext cx="2340243" cy="1195999"/>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5" name="Google Shape;585;p14"/>
          <p:cNvSpPr/>
          <p:nvPr/>
        </p:nvSpPr>
        <p:spPr>
          <a:xfrm>
            <a:off x="-455316" y="-620160"/>
            <a:ext cx="3813176" cy="1948752"/>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3427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586"/>
        <p:cNvGrpSpPr/>
        <p:nvPr/>
      </p:nvGrpSpPr>
      <p:grpSpPr>
        <a:xfrm>
          <a:off x="0" y="0"/>
          <a:ext cx="0" cy="0"/>
          <a:chOff x="0" y="0"/>
          <a:chExt cx="0" cy="0"/>
        </a:xfrm>
      </p:grpSpPr>
      <p:sp>
        <p:nvSpPr>
          <p:cNvPr id="587" name="Google Shape;587;p15"/>
          <p:cNvSpPr txBox="1">
            <a:spLocks noGrp="1"/>
          </p:cNvSpPr>
          <p:nvPr>
            <p:ph type="title"/>
          </p:nvPr>
        </p:nvSpPr>
        <p:spPr>
          <a:xfrm>
            <a:off x="1790633" y="3432333"/>
            <a:ext cx="3450000" cy="837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200"/>
              <a:buNone/>
              <a:defRPr/>
            </a:lvl1pPr>
            <a:lvl2pPr lvl="1" algn="l" rtl="0">
              <a:spcBef>
                <a:spcPts val="0"/>
              </a:spcBef>
              <a:spcAft>
                <a:spcPts val="0"/>
              </a:spcAft>
              <a:buSzPts val="4200"/>
              <a:buNone/>
              <a:defRPr sz="5600"/>
            </a:lvl2pPr>
            <a:lvl3pPr lvl="2" algn="l" rtl="0">
              <a:spcBef>
                <a:spcPts val="0"/>
              </a:spcBef>
              <a:spcAft>
                <a:spcPts val="0"/>
              </a:spcAft>
              <a:buSzPts val="4200"/>
              <a:buNone/>
              <a:defRPr sz="5600"/>
            </a:lvl3pPr>
            <a:lvl4pPr lvl="3" algn="l" rtl="0">
              <a:spcBef>
                <a:spcPts val="0"/>
              </a:spcBef>
              <a:spcAft>
                <a:spcPts val="0"/>
              </a:spcAft>
              <a:buSzPts val="4200"/>
              <a:buNone/>
              <a:defRPr sz="5600"/>
            </a:lvl4pPr>
            <a:lvl5pPr lvl="4" algn="l" rtl="0">
              <a:spcBef>
                <a:spcPts val="0"/>
              </a:spcBef>
              <a:spcAft>
                <a:spcPts val="0"/>
              </a:spcAft>
              <a:buSzPts val="4200"/>
              <a:buNone/>
              <a:defRPr sz="5600"/>
            </a:lvl5pPr>
            <a:lvl6pPr lvl="5" algn="l" rtl="0">
              <a:spcBef>
                <a:spcPts val="0"/>
              </a:spcBef>
              <a:spcAft>
                <a:spcPts val="0"/>
              </a:spcAft>
              <a:buSzPts val="4200"/>
              <a:buNone/>
              <a:defRPr sz="5600"/>
            </a:lvl6pPr>
            <a:lvl7pPr lvl="6" algn="l" rtl="0">
              <a:spcBef>
                <a:spcPts val="0"/>
              </a:spcBef>
              <a:spcAft>
                <a:spcPts val="0"/>
              </a:spcAft>
              <a:buSzPts val="4200"/>
              <a:buNone/>
              <a:defRPr sz="5600"/>
            </a:lvl7pPr>
            <a:lvl8pPr lvl="7" algn="l" rtl="0">
              <a:spcBef>
                <a:spcPts val="0"/>
              </a:spcBef>
              <a:spcAft>
                <a:spcPts val="0"/>
              </a:spcAft>
              <a:buSzPts val="4200"/>
              <a:buNone/>
              <a:defRPr sz="5600"/>
            </a:lvl8pPr>
            <a:lvl9pPr lvl="8" algn="l" rtl="0">
              <a:spcBef>
                <a:spcPts val="0"/>
              </a:spcBef>
              <a:spcAft>
                <a:spcPts val="0"/>
              </a:spcAft>
              <a:buSzPts val="4200"/>
              <a:buNone/>
              <a:defRPr sz="5600"/>
            </a:lvl9pPr>
          </a:lstStyle>
          <a:p>
            <a:endParaRPr/>
          </a:p>
        </p:txBody>
      </p:sp>
      <p:sp>
        <p:nvSpPr>
          <p:cNvPr id="588" name="Google Shape;588;p15"/>
          <p:cNvSpPr txBox="1">
            <a:spLocks noGrp="1"/>
          </p:cNvSpPr>
          <p:nvPr>
            <p:ph type="subTitle" idx="1"/>
          </p:nvPr>
        </p:nvSpPr>
        <p:spPr>
          <a:xfrm>
            <a:off x="1790633" y="4326767"/>
            <a:ext cx="2946800" cy="674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100"/>
              <a:buFont typeface="Nunito"/>
              <a:buNone/>
              <a:defRPr sz="1867">
                <a:solidFill>
                  <a:schemeClr val="dk1"/>
                </a:solidFill>
                <a:latin typeface="Nunito"/>
                <a:ea typeface="Nunito"/>
                <a:cs typeface="Nunito"/>
                <a:sym typeface="Nunito"/>
              </a:defRPr>
            </a:lvl1pPr>
            <a:lvl2pPr lvl="1" rtl="0">
              <a:lnSpc>
                <a:spcPct val="100000"/>
              </a:lnSpc>
              <a:spcBef>
                <a:spcPts val="0"/>
              </a:spcBef>
              <a:spcAft>
                <a:spcPts val="0"/>
              </a:spcAft>
              <a:buClr>
                <a:schemeClr val="dk1"/>
              </a:buClr>
              <a:buSzPts val="2100"/>
              <a:buFont typeface="Nunito"/>
              <a:buNone/>
              <a:defRPr sz="2800">
                <a:solidFill>
                  <a:schemeClr val="dk1"/>
                </a:solidFill>
                <a:latin typeface="Nunito"/>
                <a:ea typeface="Nunito"/>
                <a:cs typeface="Nunito"/>
                <a:sym typeface="Nunito"/>
              </a:defRPr>
            </a:lvl2pPr>
            <a:lvl3pPr lvl="2" rtl="0">
              <a:lnSpc>
                <a:spcPct val="100000"/>
              </a:lnSpc>
              <a:spcBef>
                <a:spcPts val="0"/>
              </a:spcBef>
              <a:spcAft>
                <a:spcPts val="0"/>
              </a:spcAft>
              <a:buClr>
                <a:schemeClr val="dk1"/>
              </a:buClr>
              <a:buSzPts val="2100"/>
              <a:buFont typeface="Nunito"/>
              <a:buNone/>
              <a:defRPr sz="2800">
                <a:solidFill>
                  <a:schemeClr val="dk1"/>
                </a:solidFill>
                <a:latin typeface="Nunito"/>
                <a:ea typeface="Nunito"/>
                <a:cs typeface="Nunito"/>
                <a:sym typeface="Nunito"/>
              </a:defRPr>
            </a:lvl3pPr>
            <a:lvl4pPr lvl="3" rtl="0">
              <a:lnSpc>
                <a:spcPct val="100000"/>
              </a:lnSpc>
              <a:spcBef>
                <a:spcPts val="0"/>
              </a:spcBef>
              <a:spcAft>
                <a:spcPts val="0"/>
              </a:spcAft>
              <a:buClr>
                <a:schemeClr val="dk1"/>
              </a:buClr>
              <a:buSzPts val="2100"/>
              <a:buFont typeface="Nunito"/>
              <a:buNone/>
              <a:defRPr sz="2800">
                <a:solidFill>
                  <a:schemeClr val="dk1"/>
                </a:solidFill>
                <a:latin typeface="Nunito"/>
                <a:ea typeface="Nunito"/>
                <a:cs typeface="Nunito"/>
                <a:sym typeface="Nunito"/>
              </a:defRPr>
            </a:lvl4pPr>
            <a:lvl5pPr lvl="4" rtl="0">
              <a:lnSpc>
                <a:spcPct val="100000"/>
              </a:lnSpc>
              <a:spcBef>
                <a:spcPts val="0"/>
              </a:spcBef>
              <a:spcAft>
                <a:spcPts val="0"/>
              </a:spcAft>
              <a:buClr>
                <a:schemeClr val="dk1"/>
              </a:buClr>
              <a:buSzPts val="2100"/>
              <a:buFont typeface="Nunito"/>
              <a:buNone/>
              <a:defRPr sz="2800">
                <a:solidFill>
                  <a:schemeClr val="dk1"/>
                </a:solidFill>
                <a:latin typeface="Nunito"/>
                <a:ea typeface="Nunito"/>
                <a:cs typeface="Nunito"/>
                <a:sym typeface="Nunito"/>
              </a:defRPr>
            </a:lvl5pPr>
            <a:lvl6pPr lvl="5" rtl="0">
              <a:lnSpc>
                <a:spcPct val="100000"/>
              </a:lnSpc>
              <a:spcBef>
                <a:spcPts val="0"/>
              </a:spcBef>
              <a:spcAft>
                <a:spcPts val="0"/>
              </a:spcAft>
              <a:buClr>
                <a:schemeClr val="dk1"/>
              </a:buClr>
              <a:buSzPts val="2100"/>
              <a:buFont typeface="Nunito"/>
              <a:buNone/>
              <a:defRPr sz="2800">
                <a:solidFill>
                  <a:schemeClr val="dk1"/>
                </a:solidFill>
                <a:latin typeface="Nunito"/>
                <a:ea typeface="Nunito"/>
                <a:cs typeface="Nunito"/>
                <a:sym typeface="Nunito"/>
              </a:defRPr>
            </a:lvl6pPr>
            <a:lvl7pPr lvl="6" rtl="0">
              <a:lnSpc>
                <a:spcPct val="100000"/>
              </a:lnSpc>
              <a:spcBef>
                <a:spcPts val="0"/>
              </a:spcBef>
              <a:spcAft>
                <a:spcPts val="0"/>
              </a:spcAft>
              <a:buClr>
                <a:schemeClr val="dk1"/>
              </a:buClr>
              <a:buSzPts val="2100"/>
              <a:buFont typeface="Nunito"/>
              <a:buNone/>
              <a:defRPr sz="2800">
                <a:solidFill>
                  <a:schemeClr val="dk1"/>
                </a:solidFill>
                <a:latin typeface="Nunito"/>
                <a:ea typeface="Nunito"/>
                <a:cs typeface="Nunito"/>
                <a:sym typeface="Nunito"/>
              </a:defRPr>
            </a:lvl7pPr>
            <a:lvl8pPr lvl="7" rtl="0">
              <a:lnSpc>
                <a:spcPct val="100000"/>
              </a:lnSpc>
              <a:spcBef>
                <a:spcPts val="0"/>
              </a:spcBef>
              <a:spcAft>
                <a:spcPts val="0"/>
              </a:spcAft>
              <a:buClr>
                <a:schemeClr val="dk1"/>
              </a:buClr>
              <a:buSzPts val="2100"/>
              <a:buFont typeface="Nunito"/>
              <a:buNone/>
              <a:defRPr sz="2800">
                <a:solidFill>
                  <a:schemeClr val="dk1"/>
                </a:solidFill>
                <a:latin typeface="Nunito"/>
                <a:ea typeface="Nunito"/>
                <a:cs typeface="Nunito"/>
                <a:sym typeface="Nunito"/>
              </a:defRPr>
            </a:lvl8pPr>
            <a:lvl9pPr lvl="8" rtl="0">
              <a:lnSpc>
                <a:spcPct val="100000"/>
              </a:lnSpc>
              <a:spcBef>
                <a:spcPts val="0"/>
              </a:spcBef>
              <a:spcAft>
                <a:spcPts val="0"/>
              </a:spcAft>
              <a:buClr>
                <a:schemeClr val="dk1"/>
              </a:buClr>
              <a:buSzPts val="2100"/>
              <a:buFont typeface="Nunito"/>
              <a:buNone/>
              <a:defRPr sz="2800">
                <a:solidFill>
                  <a:schemeClr val="dk1"/>
                </a:solidFill>
                <a:latin typeface="Nunito"/>
                <a:ea typeface="Nunito"/>
                <a:cs typeface="Nunito"/>
                <a:sym typeface="Nunito"/>
              </a:defRPr>
            </a:lvl9pPr>
          </a:lstStyle>
          <a:p>
            <a:endParaRPr/>
          </a:p>
        </p:txBody>
      </p:sp>
      <p:sp>
        <p:nvSpPr>
          <p:cNvPr id="589" name="Google Shape;589;p15"/>
          <p:cNvSpPr txBox="1">
            <a:spLocks noGrp="1"/>
          </p:cNvSpPr>
          <p:nvPr>
            <p:ph type="title" idx="2" hasCustomPrompt="1"/>
          </p:nvPr>
        </p:nvSpPr>
        <p:spPr>
          <a:xfrm>
            <a:off x="1790633" y="1482517"/>
            <a:ext cx="2838800" cy="183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2000"/>
              <a:buNone/>
              <a:defRPr sz="13333"/>
            </a:lvl1pPr>
            <a:lvl2pPr lvl="1" algn="l" rtl="0">
              <a:spcBef>
                <a:spcPts val="0"/>
              </a:spcBef>
              <a:spcAft>
                <a:spcPts val="0"/>
              </a:spcAft>
              <a:buSzPts val="12000"/>
              <a:buNone/>
              <a:defRPr sz="16000"/>
            </a:lvl2pPr>
            <a:lvl3pPr lvl="2" algn="l" rtl="0">
              <a:spcBef>
                <a:spcPts val="0"/>
              </a:spcBef>
              <a:spcAft>
                <a:spcPts val="0"/>
              </a:spcAft>
              <a:buSzPts val="12000"/>
              <a:buNone/>
              <a:defRPr sz="16000"/>
            </a:lvl3pPr>
            <a:lvl4pPr lvl="3" algn="l" rtl="0">
              <a:spcBef>
                <a:spcPts val="0"/>
              </a:spcBef>
              <a:spcAft>
                <a:spcPts val="0"/>
              </a:spcAft>
              <a:buSzPts val="12000"/>
              <a:buNone/>
              <a:defRPr sz="16000"/>
            </a:lvl4pPr>
            <a:lvl5pPr lvl="4" algn="l" rtl="0">
              <a:spcBef>
                <a:spcPts val="0"/>
              </a:spcBef>
              <a:spcAft>
                <a:spcPts val="0"/>
              </a:spcAft>
              <a:buSzPts val="12000"/>
              <a:buNone/>
              <a:defRPr sz="16000"/>
            </a:lvl5pPr>
            <a:lvl6pPr lvl="5" algn="l" rtl="0">
              <a:spcBef>
                <a:spcPts val="0"/>
              </a:spcBef>
              <a:spcAft>
                <a:spcPts val="0"/>
              </a:spcAft>
              <a:buSzPts val="12000"/>
              <a:buNone/>
              <a:defRPr sz="16000"/>
            </a:lvl6pPr>
            <a:lvl7pPr lvl="6" algn="l" rtl="0">
              <a:spcBef>
                <a:spcPts val="0"/>
              </a:spcBef>
              <a:spcAft>
                <a:spcPts val="0"/>
              </a:spcAft>
              <a:buSzPts val="12000"/>
              <a:buNone/>
              <a:defRPr sz="16000"/>
            </a:lvl7pPr>
            <a:lvl8pPr lvl="7" algn="l" rtl="0">
              <a:spcBef>
                <a:spcPts val="0"/>
              </a:spcBef>
              <a:spcAft>
                <a:spcPts val="0"/>
              </a:spcAft>
              <a:buSzPts val="12000"/>
              <a:buNone/>
              <a:defRPr sz="16000"/>
            </a:lvl8pPr>
            <a:lvl9pPr lvl="8" algn="l" rtl="0">
              <a:spcBef>
                <a:spcPts val="0"/>
              </a:spcBef>
              <a:spcAft>
                <a:spcPts val="0"/>
              </a:spcAft>
              <a:buSzPts val="12000"/>
              <a:buNone/>
              <a:defRPr sz="16000"/>
            </a:lvl9pPr>
          </a:lstStyle>
          <a:p>
            <a:r>
              <a:t>xx%</a:t>
            </a:r>
          </a:p>
        </p:txBody>
      </p:sp>
      <p:grpSp>
        <p:nvGrpSpPr>
          <p:cNvPr id="590" name="Google Shape;590;p15"/>
          <p:cNvGrpSpPr/>
          <p:nvPr/>
        </p:nvGrpSpPr>
        <p:grpSpPr>
          <a:xfrm>
            <a:off x="-314756" y="4934479"/>
            <a:ext cx="12641621" cy="3951359"/>
            <a:chOff x="-236067" y="3700859"/>
            <a:chExt cx="9481216" cy="2963519"/>
          </a:xfrm>
        </p:grpSpPr>
        <p:sp>
          <p:nvSpPr>
            <p:cNvPr id="591" name="Google Shape;591;p15"/>
            <p:cNvSpPr/>
            <p:nvPr/>
          </p:nvSpPr>
          <p:spPr>
            <a:xfrm rot="-441735" flipH="1">
              <a:off x="3325996" y="4069394"/>
              <a:ext cx="5847816" cy="1489627"/>
            </a:xfrm>
            <a:custGeom>
              <a:avLst/>
              <a:gdLst/>
              <a:ahLst/>
              <a:cxnLst/>
              <a:rect l="l" t="t" r="r" b="b"/>
              <a:pathLst>
                <a:path w="49766" h="12677" extrusionOk="0">
                  <a:moveTo>
                    <a:pt x="13886" y="0"/>
                  </a:moveTo>
                  <a:cubicBezTo>
                    <a:pt x="3627" y="0"/>
                    <a:pt x="1" y="1911"/>
                    <a:pt x="1" y="1911"/>
                  </a:cubicBezTo>
                  <a:lnTo>
                    <a:pt x="1" y="12676"/>
                  </a:lnTo>
                  <a:lnTo>
                    <a:pt x="49765" y="12676"/>
                  </a:lnTo>
                  <a:lnTo>
                    <a:pt x="49765" y="5422"/>
                  </a:lnTo>
                  <a:cubicBezTo>
                    <a:pt x="49765" y="5422"/>
                    <a:pt x="46952" y="3222"/>
                    <a:pt x="27474" y="896"/>
                  </a:cubicBezTo>
                  <a:cubicBezTo>
                    <a:pt x="22017" y="241"/>
                    <a:pt x="17532" y="0"/>
                    <a:pt x="13886" y="0"/>
                  </a:cubicBezTo>
                  <a:close/>
                </a:path>
              </a:pathLst>
            </a:custGeom>
            <a:solidFill>
              <a:srgbClr val="89B98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5"/>
            <p:cNvSpPr/>
            <p:nvPr/>
          </p:nvSpPr>
          <p:spPr>
            <a:xfrm rot="-441735" flipH="1">
              <a:off x="8860644" y="3779107"/>
              <a:ext cx="129374" cy="137482"/>
            </a:xfrm>
            <a:custGeom>
              <a:avLst/>
              <a:gdLst/>
              <a:ahLst/>
              <a:cxnLst/>
              <a:rect l="l" t="t" r="r" b="b"/>
              <a:pathLst>
                <a:path w="1101" h="1170" extrusionOk="0">
                  <a:moveTo>
                    <a:pt x="659" y="0"/>
                  </a:moveTo>
                  <a:cubicBezTo>
                    <a:pt x="603" y="0"/>
                    <a:pt x="551" y="21"/>
                    <a:pt x="508" y="64"/>
                  </a:cubicBezTo>
                  <a:cubicBezTo>
                    <a:pt x="445" y="127"/>
                    <a:pt x="424" y="233"/>
                    <a:pt x="445" y="317"/>
                  </a:cubicBezTo>
                  <a:cubicBezTo>
                    <a:pt x="445" y="487"/>
                    <a:pt x="487" y="656"/>
                    <a:pt x="529" y="825"/>
                  </a:cubicBezTo>
                  <a:lnTo>
                    <a:pt x="170" y="487"/>
                  </a:lnTo>
                  <a:cubicBezTo>
                    <a:pt x="149" y="444"/>
                    <a:pt x="128" y="444"/>
                    <a:pt x="85" y="423"/>
                  </a:cubicBezTo>
                  <a:cubicBezTo>
                    <a:pt x="43" y="423"/>
                    <a:pt x="1" y="465"/>
                    <a:pt x="1" y="529"/>
                  </a:cubicBezTo>
                  <a:cubicBezTo>
                    <a:pt x="1" y="571"/>
                    <a:pt x="1" y="614"/>
                    <a:pt x="43" y="656"/>
                  </a:cubicBezTo>
                  <a:cubicBezTo>
                    <a:pt x="106" y="825"/>
                    <a:pt x="212" y="973"/>
                    <a:pt x="360" y="1100"/>
                  </a:cubicBezTo>
                  <a:cubicBezTo>
                    <a:pt x="395" y="1135"/>
                    <a:pt x="429" y="1169"/>
                    <a:pt x="475" y="1169"/>
                  </a:cubicBezTo>
                  <a:cubicBezTo>
                    <a:pt x="486" y="1169"/>
                    <a:pt x="497" y="1167"/>
                    <a:pt x="508" y="1163"/>
                  </a:cubicBezTo>
                  <a:lnTo>
                    <a:pt x="1079" y="1015"/>
                  </a:lnTo>
                  <a:cubicBezTo>
                    <a:pt x="1100" y="783"/>
                    <a:pt x="1079" y="550"/>
                    <a:pt x="995" y="317"/>
                  </a:cubicBezTo>
                  <a:cubicBezTo>
                    <a:pt x="952" y="212"/>
                    <a:pt x="910" y="127"/>
                    <a:pt x="825" y="64"/>
                  </a:cubicBezTo>
                  <a:cubicBezTo>
                    <a:pt x="773" y="21"/>
                    <a:pt x="714" y="0"/>
                    <a:pt x="659" y="0"/>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5"/>
            <p:cNvSpPr/>
            <p:nvPr/>
          </p:nvSpPr>
          <p:spPr>
            <a:xfrm rot="-441735" flipH="1">
              <a:off x="8776927" y="4285869"/>
              <a:ext cx="77202" cy="120326"/>
            </a:xfrm>
            <a:custGeom>
              <a:avLst/>
              <a:gdLst/>
              <a:ahLst/>
              <a:cxnLst/>
              <a:rect l="l" t="t" r="r" b="b"/>
              <a:pathLst>
                <a:path w="657" h="1024" extrusionOk="0">
                  <a:moveTo>
                    <a:pt x="166" y="1"/>
                  </a:moveTo>
                  <a:cubicBezTo>
                    <a:pt x="146" y="1"/>
                    <a:pt x="126" y="4"/>
                    <a:pt x="106" y="9"/>
                  </a:cubicBezTo>
                  <a:cubicBezTo>
                    <a:pt x="43" y="51"/>
                    <a:pt x="1" y="136"/>
                    <a:pt x="43" y="199"/>
                  </a:cubicBezTo>
                  <a:lnTo>
                    <a:pt x="339" y="939"/>
                  </a:lnTo>
                  <a:cubicBezTo>
                    <a:pt x="360" y="981"/>
                    <a:pt x="424" y="1024"/>
                    <a:pt x="487" y="1024"/>
                  </a:cubicBezTo>
                  <a:cubicBezTo>
                    <a:pt x="508" y="1024"/>
                    <a:pt x="529" y="1024"/>
                    <a:pt x="550" y="1003"/>
                  </a:cubicBezTo>
                  <a:cubicBezTo>
                    <a:pt x="614" y="981"/>
                    <a:pt x="656" y="897"/>
                    <a:pt x="614" y="812"/>
                  </a:cubicBezTo>
                  <a:lnTo>
                    <a:pt x="318" y="93"/>
                  </a:lnTo>
                  <a:cubicBezTo>
                    <a:pt x="286" y="29"/>
                    <a:pt x="229" y="1"/>
                    <a:pt x="166"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15"/>
            <p:cNvSpPr/>
            <p:nvPr/>
          </p:nvSpPr>
          <p:spPr>
            <a:xfrm rot="-441735" flipH="1">
              <a:off x="8710857" y="4246299"/>
              <a:ext cx="42537" cy="150996"/>
            </a:xfrm>
            <a:custGeom>
              <a:avLst/>
              <a:gdLst/>
              <a:ahLst/>
              <a:cxnLst/>
              <a:rect l="l" t="t" r="r" b="b"/>
              <a:pathLst>
                <a:path w="362" h="1285" extrusionOk="0">
                  <a:moveTo>
                    <a:pt x="183" y="1"/>
                  </a:moveTo>
                  <a:cubicBezTo>
                    <a:pt x="107" y="1"/>
                    <a:pt x="33" y="38"/>
                    <a:pt x="43" y="117"/>
                  </a:cubicBezTo>
                  <a:lnTo>
                    <a:pt x="0" y="1133"/>
                  </a:lnTo>
                  <a:cubicBezTo>
                    <a:pt x="0" y="1217"/>
                    <a:pt x="64" y="1281"/>
                    <a:pt x="148" y="1281"/>
                  </a:cubicBezTo>
                  <a:cubicBezTo>
                    <a:pt x="157" y="1283"/>
                    <a:pt x="166" y="1285"/>
                    <a:pt x="174" y="1285"/>
                  </a:cubicBezTo>
                  <a:cubicBezTo>
                    <a:pt x="233" y="1285"/>
                    <a:pt x="297" y="1227"/>
                    <a:pt x="297" y="1154"/>
                  </a:cubicBezTo>
                  <a:lnTo>
                    <a:pt x="339" y="139"/>
                  </a:lnTo>
                  <a:cubicBezTo>
                    <a:pt x="361" y="49"/>
                    <a:pt x="270" y="1"/>
                    <a:pt x="183"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5"/>
            <p:cNvSpPr/>
            <p:nvPr/>
          </p:nvSpPr>
          <p:spPr>
            <a:xfrm rot="-441735" flipH="1">
              <a:off x="3312419" y="4071148"/>
              <a:ext cx="5847816" cy="1489627"/>
            </a:xfrm>
            <a:custGeom>
              <a:avLst/>
              <a:gdLst/>
              <a:ahLst/>
              <a:cxnLst/>
              <a:rect l="l" t="t" r="r" b="b"/>
              <a:pathLst>
                <a:path w="49766" h="12677" extrusionOk="0">
                  <a:moveTo>
                    <a:pt x="13886" y="0"/>
                  </a:moveTo>
                  <a:cubicBezTo>
                    <a:pt x="3627" y="0"/>
                    <a:pt x="1" y="1911"/>
                    <a:pt x="1" y="1911"/>
                  </a:cubicBezTo>
                  <a:lnTo>
                    <a:pt x="1" y="12676"/>
                  </a:lnTo>
                  <a:lnTo>
                    <a:pt x="49765" y="12676"/>
                  </a:lnTo>
                  <a:lnTo>
                    <a:pt x="49765" y="5422"/>
                  </a:lnTo>
                  <a:cubicBezTo>
                    <a:pt x="49765" y="5422"/>
                    <a:pt x="46952" y="3222"/>
                    <a:pt x="27474" y="896"/>
                  </a:cubicBezTo>
                  <a:cubicBezTo>
                    <a:pt x="22017" y="241"/>
                    <a:pt x="17532" y="0"/>
                    <a:pt x="138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5"/>
            <p:cNvSpPr/>
            <p:nvPr/>
          </p:nvSpPr>
          <p:spPr>
            <a:xfrm rot="-441735" flipH="1">
              <a:off x="3368664" y="4922495"/>
              <a:ext cx="124322" cy="131724"/>
            </a:xfrm>
            <a:custGeom>
              <a:avLst/>
              <a:gdLst/>
              <a:ahLst/>
              <a:cxnLst/>
              <a:rect l="l" t="t" r="r" b="b"/>
              <a:pathLst>
                <a:path w="1058" h="1121" extrusionOk="0">
                  <a:moveTo>
                    <a:pt x="762" y="0"/>
                  </a:moveTo>
                  <a:cubicBezTo>
                    <a:pt x="677" y="42"/>
                    <a:pt x="614" y="85"/>
                    <a:pt x="571" y="169"/>
                  </a:cubicBezTo>
                  <a:cubicBezTo>
                    <a:pt x="466" y="317"/>
                    <a:pt x="402" y="465"/>
                    <a:pt x="339" y="635"/>
                  </a:cubicBezTo>
                  <a:lnTo>
                    <a:pt x="254" y="127"/>
                  </a:lnTo>
                  <a:cubicBezTo>
                    <a:pt x="254" y="106"/>
                    <a:pt x="233" y="63"/>
                    <a:pt x="212" y="42"/>
                  </a:cubicBezTo>
                  <a:cubicBezTo>
                    <a:pt x="194" y="34"/>
                    <a:pt x="177" y="28"/>
                    <a:pt x="159" y="28"/>
                  </a:cubicBezTo>
                  <a:cubicBezTo>
                    <a:pt x="135" y="28"/>
                    <a:pt x="110" y="39"/>
                    <a:pt x="85" y="63"/>
                  </a:cubicBezTo>
                  <a:cubicBezTo>
                    <a:pt x="64" y="106"/>
                    <a:pt x="43" y="148"/>
                    <a:pt x="43" y="190"/>
                  </a:cubicBezTo>
                  <a:cubicBezTo>
                    <a:pt x="0" y="381"/>
                    <a:pt x="0" y="571"/>
                    <a:pt x="22" y="740"/>
                  </a:cubicBezTo>
                  <a:cubicBezTo>
                    <a:pt x="43" y="804"/>
                    <a:pt x="64" y="867"/>
                    <a:pt x="106" y="888"/>
                  </a:cubicBezTo>
                  <a:lnTo>
                    <a:pt x="656" y="1121"/>
                  </a:lnTo>
                  <a:cubicBezTo>
                    <a:pt x="825" y="952"/>
                    <a:pt x="952" y="740"/>
                    <a:pt x="1016" y="508"/>
                  </a:cubicBezTo>
                  <a:cubicBezTo>
                    <a:pt x="1058" y="402"/>
                    <a:pt x="1058" y="296"/>
                    <a:pt x="1037" y="190"/>
                  </a:cubicBezTo>
                  <a:cubicBezTo>
                    <a:pt x="994" y="63"/>
                    <a:pt x="889" y="0"/>
                    <a:pt x="7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5"/>
            <p:cNvSpPr/>
            <p:nvPr/>
          </p:nvSpPr>
          <p:spPr>
            <a:xfrm rot="-441735" flipH="1">
              <a:off x="5162175" y="4297566"/>
              <a:ext cx="121971" cy="131724"/>
            </a:xfrm>
            <a:custGeom>
              <a:avLst/>
              <a:gdLst/>
              <a:ahLst/>
              <a:cxnLst/>
              <a:rect l="l" t="t" r="r" b="b"/>
              <a:pathLst>
                <a:path w="1038" h="1121" extrusionOk="0">
                  <a:moveTo>
                    <a:pt x="770" y="0"/>
                  </a:moveTo>
                  <a:cubicBezTo>
                    <a:pt x="735" y="0"/>
                    <a:pt x="697" y="7"/>
                    <a:pt x="656" y="21"/>
                  </a:cubicBezTo>
                  <a:cubicBezTo>
                    <a:pt x="593" y="63"/>
                    <a:pt x="530" y="148"/>
                    <a:pt x="508" y="232"/>
                  </a:cubicBezTo>
                  <a:cubicBezTo>
                    <a:pt x="466" y="401"/>
                    <a:pt x="445" y="571"/>
                    <a:pt x="424" y="740"/>
                  </a:cubicBezTo>
                  <a:cubicBezTo>
                    <a:pt x="360" y="592"/>
                    <a:pt x="276" y="444"/>
                    <a:pt x="212" y="296"/>
                  </a:cubicBezTo>
                  <a:cubicBezTo>
                    <a:pt x="191" y="253"/>
                    <a:pt x="170" y="232"/>
                    <a:pt x="149" y="211"/>
                  </a:cubicBezTo>
                  <a:cubicBezTo>
                    <a:pt x="138" y="205"/>
                    <a:pt x="126" y="203"/>
                    <a:pt x="115" y="203"/>
                  </a:cubicBezTo>
                  <a:cubicBezTo>
                    <a:pt x="85" y="203"/>
                    <a:pt x="59" y="222"/>
                    <a:pt x="43" y="253"/>
                  </a:cubicBezTo>
                  <a:cubicBezTo>
                    <a:pt x="22" y="296"/>
                    <a:pt x="1" y="359"/>
                    <a:pt x="22" y="401"/>
                  </a:cubicBezTo>
                  <a:cubicBezTo>
                    <a:pt x="22" y="592"/>
                    <a:pt x="85" y="761"/>
                    <a:pt x="170" y="930"/>
                  </a:cubicBezTo>
                  <a:cubicBezTo>
                    <a:pt x="191" y="994"/>
                    <a:pt x="212" y="1057"/>
                    <a:pt x="276" y="1057"/>
                  </a:cubicBezTo>
                  <a:lnTo>
                    <a:pt x="847" y="1121"/>
                  </a:lnTo>
                  <a:cubicBezTo>
                    <a:pt x="953" y="909"/>
                    <a:pt x="1016" y="676"/>
                    <a:pt x="1037" y="444"/>
                  </a:cubicBezTo>
                  <a:cubicBezTo>
                    <a:pt x="1037" y="317"/>
                    <a:pt x="1016" y="211"/>
                    <a:pt x="953" y="105"/>
                  </a:cubicBezTo>
                  <a:cubicBezTo>
                    <a:pt x="909" y="33"/>
                    <a:pt x="846" y="0"/>
                    <a:pt x="7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5"/>
            <p:cNvSpPr/>
            <p:nvPr/>
          </p:nvSpPr>
          <p:spPr>
            <a:xfrm rot="-441735" flipH="1">
              <a:off x="5461577" y="4243690"/>
              <a:ext cx="82137" cy="104463"/>
            </a:xfrm>
            <a:custGeom>
              <a:avLst/>
              <a:gdLst/>
              <a:ahLst/>
              <a:cxnLst/>
              <a:rect l="l" t="t" r="r" b="b"/>
              <a:pathLst>
                <a:path w="699" h="889" extrusionOk="0">
                  <a:moveTo>
                    <a:pt x="107" y="1"/>
                  </a:moveTo>
                  <a:cubicBezTo>
                    <a:pt x="64" y="1"/>
                    <a:pt x="43" y="1"/>
                    <a:pt x="22" y="43"/>
                  </a:cubicBezTo>
                  <a:cubicBezTo>
                    <a:pt x="22" y="64"/>
                    <a:pt x="1" y="106"/>
                    <a:pt x="22" y="127"/>
                  </a:cubicBezTo>
                  <a:cubicBezTo>
                    <a:pt x="1" y="360"/>
                    <a:pt x="64" y="572"/>
                    <a:pt x="191" y="741"/>
                  </a:cubicBezTo>
                  <a:lnTo>
                    <a:pt x="508" y="889"/>
                  </a:lnTo>
                  <a:lnTo>
                    <a:pt x="593" y="656"/>
                  </a:lnTo>
                  <a:cubicBezTo>
                    <a:pt x="635" y="572"/>
                    <a:pt x="656" y="466"/>
                    <a:pt x="678" y="360"/>
                  </a:cubicBezTo>
                  <a:cubicBezTo>
                    <a:pt x="699" y="254"/>
                    <a:pt x="678" y="170"/>
                    <a:pt x="635" y="64"/>
                  </a:cubicBezTo>
                  <a:cubicBezTo>
                    <a:pt x="614" y="64"/>
                    <a:pt x="614" y="43"/>
                    <a:pt x="593" y="43"/>
                  </a:cubicBezTo>
                  <a:cubicBezTo>
                    <a:pt x="582" y="37"/>
                    <a:pt x="570" y="35"/>
                    <a:pt x="559" y="35"/>
                  </a:cubicBezTo>
                  <a:cubicBezTo>
                    <a:pt x="528" y="35"/>
                    <a:pt x="497" y="54"/>
                    <a:pt x="466" y="85"/>
                  </a:cubicBezTo>
                  <a:cubicBezTo>
                    <a:pt x="381" y="170"/>
                    <a:pt x="339" y="275"/>
                    <a:pt x="318" y="402"/>
                  </a:cubicBezTo>
                  <a:cubicBezTo>
                    <a:pt x="276" y="297"/>
                    <a:pt x="233" y="191"/>
                    <a:pt x="191" y="85"/>
                  </a:cubicBezTo>
                  <a:cubicBezTo>
                    <a:pt x="170" y="43"/>
                    <a:pt x="149" y="1"/>
                    <a:pt x="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5"/>
            <p:cNvSpPr/>
            <p:nvPr/>
          </p:nvSpPr>
          <p:spPr>
            <a:xfrm rot="-441735" flipH="1">
              <a:off x="8847067" y="3780861"/>
              <a:ext cx="129374" cy="137482"/>
            </a:xfrm>
            <a:custGeom>
              <a:avLst/>
              <a:gdLst/>
              <a:ahLst/>
              <a:cxnLst/>
              <a:rect l="l" t="t" r="r" b="b"/>
              <a:pathLst>
                <a:path w="1101" h="1170" extrusionOk="0">
                  <a:moveTo>
                    <a:pt x="659" y="0"/>
                  </a:moveTo>
                  <a:cubicBezTo>
                    <a:pt x="603" y="0"/>
                    <a:pt x="551" y="21"/>
                    <a:pt x="508" y="64"/>
                  </a:cubicBezTo>
                  <a:cubicBezTo>
                    <a:pt x="445" y="127"/>
                    <a:pt x="424" y="233"/>
                    <a:pt x="445" y="317"/>
                  </a:cubicBezTo>
                  <a:cubicBezTo>
                    <a:pt x="445" y="487"/>
                    <a:pt x="487" y="656"/>
                    <a:pt x="529" y="825"/>
                  </a:cubicBezTo>
                  <a:lnTo>
                    <a:pt x="170" y="487"/>
                  </a:lnTo>
                  <a:cubicBezTo>
                    <a:pt x="149" y="444"/>
                    <a:pt x="128" y="444"/>
                    <a:pt x="85" y="423"/>
                  </a:cubicBezTo>
                  <a:cubicBezTo>
                    <a:pt x="43" y="423"/>
                    <a:pt x="1" y="465"/>
                    <a:pt x="1" y="529"/>
                  </a:cubicBezTo>
                  <a:cubicBezTo>
                    <a:pt x="1" y="571"/>
                    <a:pt x="1" y="614"/>
                    <a:pt x="43" y="656"/>
                  </a:cubicBezTo>
                  <a:cubicBezTo>
                    <a:pt x="106" y="825"/>
                    <a:pt x="212" y="973"/>
                    <a:pt x="360" y="1100"/>
                  </a:cubicBezTo>
                  <a:cubicBezTo>
                    <a:pt x="395" y="1135"/>
                    <a:pt x="429" y="1169"/>
                    <a:pt x="475" y="1169"/>
                  </a:cubicBezTo>
                  <a:cubicBezTo>
                    <a:pt x="486" y="1169"/>
                    <a:pt x="497" y="1167"/>
                    <a:pt x="508" y="1163"/>
                  </a:cubicBezTo>
                  <a:lnTo>
                    <a:pt x="1079" y="1015"/>
                  </a:lnTo>
                  <a:cubicBezTo>
                    <a:pt x="1100" y="783"/>
                    <a:pt x="1079" y="550"/>
                    <a:pt x="995" y="317"/>
                  </a:cubicBezTo>
                  <a:cubicBezTo>
                    <a:pt x="952" y="212"/>
                    <a:pt x="910" y="127"/>
                    <a:pt x="825" y="64"/>
                  </a:cubicBezTo>
                  <a:cubicBezTo>
                    <a:pt x="773" y="21"/>
                    <a:pt x="714"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5"/>
            <p:cNvSpPr/>
            <p:nvPr/>
          </p:nvSpPr>
          <p:spPr>
            <a:xfrm rot="-441735" flipH="1">
              <a:off x="8763351" y="4287623"/>
              <a:ext cx="77202" cy="120326"/>
            </a:xfrm>
            <a:custGeom>
              <a:avLst/>
              <a:gdLst/>
              <a:ahLst/>
              <a:cxnLst/>
              <a:rect l="l" t="t" r="r" b="b"/>
              <a:pathLst>
                <a:path w="657" h="1024" extrusionOk="0">
                  <a:moveTo>
                    <a:pt x="166" y="1"/>
                  </a:moveTo>
                  <a:cubicBezTo>
                    <a:pt x="146" y="1"/>
                    <a:pt x="126" y="4"/>
                    <a:pt x="106" y="9"/>
                  </a:cubicBezTo>
                  <a:cubicBezTo>
                    <a:pt x="43" y="51"/>
                    <a:pt x="1" y="136"/>
                    <a:pt x="43" y="199"/>
                  </a:cubicBezTo>
                  <a:lnTo>
                    <a:pt x="339" y="939"/>
                  </a:lnTo>
                  <a:cubicBezTo>
                    <a:pt x="360" y="981"/>
                    <a:pt x="424" y="1024"/>
                    <a:pt x="487" y="1024"/>
                  </a:cubicBezTo>
                  <a:cubicBezTo>
                    <a:pt x="508" y="1024"/>
                    <a:pt x="529" y="1024"/>
                    <a:pt x="550" y="1003"/>
                  </a:cubicBezTo>
                  <a:cubicBezTo>
                    <a:pt x="614" y="981"/>
                    <a:pt x="656" y="897"/>
                    <a:pt x="614" y="812"/>
                  </a:cubicBezTo>
                  <a:lnTo>
                    <a:pt x="318" y="93"/>
                  </a:lnTo>
                  <a:cubicBezTo>
                    <a:pt x="286" y="29"/>
                    <a:pt x="229" y="1"/>
                    <a:pt x="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5"/>
            <p:cNvSpPr/>
            <p:nvPr/>
          </p:nvSpPr>
          <p:spPr>
            <a:xfrm rot="-441735" flipH="1">
              <a:off x="8697281" y="4248053"/>
              <a:ext cx="42537" cy="150996"/>
            </a:xfrm>
            <a:custGeom>
              <a:avLst/>
              <a:gdLst/>
              <a:ahLst/>
              <a:cxnLst/>
              <a:rect l="l" t="t" r="r" b="b"/>
              <a:pathLst>
                <a:path w="362" h="1285" extrusionOk="0">
                  <a:moveTo>
                    <a:pt x="183" y="1"/>
                  </a:moveTo>
                  <a:cubicBezTo>
                    <a:pt x="107" y="1"/>
                    <a:pt x="33" y="38"/>
                    <a:pt x="43" y="117"/>
                  </a:cubicBezTo>
                  <a:lnTo>
                    <a:pt x="0" y="1133"/>
                  </a:lnTo>
                  <a:cubicBezTo>
                    <a:pt x="0" y="1217"/>
                    <a:pt x="64" y="1281"/>
                    <a:pt x="148" y="1281"/>
                  </a:cubicBezTo>
                  <a:cubicBezTo>
                    <a:pt x="157" y="1283"/>
                    <a:pt x="166" y="1285"/>
                    <a:pt x="174" y="1285"/>
                  </a:cubicBezTo>
                  <a:cubicBezTo>
                    <a:pt x="233" y="1285"/>
                    <a:pt x="297" y="1227"/>
                    <a:pt x="297" y="1154"/>
                  </a:cubicBezTo>
                  <a:lnTo>
                    <a:pt x="339" y="139"/>
                  </a:lnTo>
                  <a:cubicBezTo>
                    <a:pt x="361" y="49"/>
                    <a:pt x="270" y="1"/>
                    <a:pt x="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5"/>
            <p:cNvSpPr/>
            <p:nvPr/>
          </p:nvSpPr>
          <p:spPr>
            <a:xfrm rot="-441735" flipH="1">
              <a:off x="5178243" y="4622032"/>
              <a:ext cx="77202" cy="121384"/>
            </a:xfrm>
            <a:custGeom>
              <a:avLst/>
              <a:gdLst/>
              <a:ahLst/>
              <a:cxnLst/>
              <a:rect l="l" t="t" r="r" b="b"/>
              <a:pathLst>
                <a:path w="657" h="1033" extrusionOk="0">
                  <a:moveTo>
                    <a:pt x="484" y="0"/>
                  </a:moveTo>
                  <a:cubicBezTo>
                    <a:pt x="425" y="0"/>
                    <a:pt x="376" y="40"/>
                    <a:pt x="361" y="102"/>
                  </a:cubicBezTo>
                  <a:lnTo>
                    <a:pt x="43" y="821"/>
                  </a:lnTo>
                  <a:cubicBezTo>
                    <a:pt x="1" y="884"/>
                    <a:pt x="43" y="990"/>
                    <a:pt x="128" y="1011"/>
                  </a:cubicBezTo>
                  <a:cubicBezTo>
                    <a:pt x="128" y="1032"/>
                    <a:pt x="149" y="1032"/>
                    <a:pt x="170" y="1032"/>
                  </a:cubicBezTo>
                  <a:cubicBezTo>
                    <a:pt x="234" y="1032"/>
                    <a:pt x="297" y="990"/>
                    <a:pt x="318" y="926"/>
                  </a:cubicBezTo>
                  <a:lnTo>
                    <a:pt x="635" y="207"/>
                  </a:lnTo>
                  <a:cubicBezTo>
                    <a:pt x="657" y="144"/>
                    <a:pt x="635" y="59"/>
                    <a:pt x="551" y="17"/>
                  </a:cubicBezTo>
                  <a:cubicBezTo>
                    <a:pt x="528" y="6"/>
                    <a:pt x="506" y="0"/>
                    <a:pt x="4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5"/>
            <p:cNvSpPr/>
            <p:nvPr/>
          </p:nvSpPr>
          <p:spPr>
            <a:xfrm rot="-441735" flipH="1">
              <a:off x="5267603" y="4562511"/>
              <a:ext cx="42302" cy="151348"/>
            </a:xfrm>
            <a:custGeom>
              <a:avLst/>
              <a:gdLst/>
              <a:ahLst/>
              <a:cxnLst/>
              <a:rect l="l" t="t" r="r" b="b"/>
              <a:pathLst>
                <a:path w="360" h="1288" extrusionOk="0">
                  <a:moveTo>
                    <a:pt x="155" y="0"/>
                  </a:moveTo>
                  <a:cubicBezTo>
                    <a:pt x="84" y="0"/>
                    <a:pt x="11" y="48"/>
                    <a:pt x="0" y="146"/>
                  </a:cubicBezTo>
                  <a:lnTo>
                    <a:pt x="64" y="1140"/>
                  </a:lnTo>
                  <a:cubicBezTo>
                    <a:pt x="64" y="1225"/>
                    <a:pt x="127" y="1288"/>
                    <a:pt x="212" y="1288"/>
                  </a:cubicBezTo>
                  <a:cubicBezTo>
                    <a:pt x="296" y="1288"/>
                    <a:pt x="360" y="1225"/>
                    <a:pt x="360" y="1140"/>
                  </a:cubicBezTo>
                  <a:lnTo>
                    <a:pt x="296" y="125"/>
                  </a:lnTo>
                  <a:cubicBezTo>
                    <a:pt x="286" y="43"/>
                    <a:pt x="221"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5"/>
            <p:cNvSpPr/>
            <p:nvPr/>
          </p:nvSpPr>
          <p:spPr>
            <a:xfrm rot="-441726" flipH="1">
              <a:off x="-126902" y="4368060"/>
              <a:ext cx="6251180" cy="1901957"/>
            </a:xfrm>
            <a:custGeom>
              <a:avLst/>
              <a:gdLst/>
              <a:ahLst/>
              <a:cxnLst/>
              <a:rect l="l" t="t" r="r" b="b"/>
              <a:pathLst>
                <a:path w="55243" h="16808" extrusionOk="0">
                  <a:moveTo>
                    <a:pt x="44598" y="0"/>
                  </a:moveTo>
                  <a:cubicBezTo>
                    <a:pt x="40584" y="0"/>
                    <a:pt x="35338" y="325"/>
                    <a:pt x="28700" y="1326"/>
                  </a:cubicBezTo>
                  <a:cubicBezTo>
                    <a:pt x="9793" y="4203"/>
                    <a:pt x="1" y="12958"/>
                    <a:pt x="1" y="12958"/>
                  </a:cubicBezTo>
                  <a:lnTo>
                    <a:pt x="55243" y="16808"/>
                  </a:lnTo>
                  <a:lnTo>
                    <a:pt x="55243" y="1115"/>
                  </a:lnTo>
                  <a:cubicBezTo>
                    <a:pt x="55243" y="1115"/>
                    <a:pt x="52032" y="0"/>
                    <a:pt x="44598" y="0"/>
                  </a:cubicBezTo>
                  <a:close/>
                </a:path>
              </a:pathLst>
            </a:custGeom>
            <a:solidFill>
              <a:srgbClr val="79AD78"/>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5"/>
            <p:cNvSpPr/>
            <p:nvPr/>
          </p:nvSpPr>
          <p:spPr>
            <a:xfrm rot="-441726" flipH="1">
              <a:off x="181700" y="4975201"/>
              <a:ext cx="440524" cy="198592"/>
            </a:xfrm>
            <a:custGeom>
              <a:avLst/>
              <a:gdLst/>
              <a:ahLst/>
              <a:cxnLst/>
              <a:rect l="l" t="t" r="r" b="b"/>
              <a:pathLst>
                <a:path w="3893" h="1755" extrusionOk="0">
                  <a:moveTo>
                    <a:pt x="2715" y="0"/>
                  </a:moveTo>
                  <a:cubicBezTo>
                    <a:pt x="2677" y="0"/>
                    <a:pt x="2640" y="2"/>
                    <a:pt x="2602" y="4"/>
                  </a:cubicBezTo>
                  <a:cubicBezTo>
                    <a:pt x="2306" y="4"/>
                    <a:pt x="2031" y="4"/>
                    <a:pt x="1735" y="25"/>
                  </a:cubicBezTo>
                  <a:cubicBezTo>
                    <a:pt x="1079" y="89"/>
                    <a:pt x="1" y="596"/>
                    <a:pt x="889" y="1379"/>
                  </a:cubicBezTo>
                  <a:cubicBezTo>
                    <a:pt x="1192" y="1647"/>
                    <a:pt x="1726" y="1755"/>
                    <a:pt x="2251" y="1755"/>
                  </a:cubicBezTo>
                  <a:cubicBezTo>
                    <a:pt x="2679" y="1755"/>
                    <a:pt x="3100" y="1683"/>
                    <a:pt x="3385" y="1569"/>
                  </a:cubicBezTo>
                  <a:cubicBezTo>
                    <a:pt x="3617" y="1464"/>
                    <a:pt x="3808" y="1252"/>
                    <a:pt x="3850" y="998"/>
                  </a:cubicBezTo>
                  <a:cubicBezTo>
                    <a:pt x="3892" y="660"/>
                    <a:pt x="3744" y="343"/>
                    <a:pt x="3448" y="173"/>
                  </a:cubicBezTo>
                  <a:cubicBezTo>
                    <a:pt x="3227" y="63"/>
                    <a:pt x="2973" y="0"/>
                    <a:pt x="2715" y="0"/>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5"/>
            <p:cNvSpPr/>
            <p:nvPr/>
          </p:nvSpPr>
          <p:spPr>
            <a:xfrm rot="-441726" flipH="1">
              <a:off x="-109249" y="5265530"/>
              <a:ext cx="442900" cy="156497"/>
            </a:xfrm>
            <a:custGeom>
              <a:avLst/>
              <a:gdLst/>
              <a:ahLst/>
              <a:cxnLst/>
              <a:rect l="l" t="t" r="r" b="b"/>
              <a:pathLst>
                <a:path w="3914" h="1383" extrusionOk="0">
                  <a:moveTo>
                    <a:pt x="1920" y="1"/>
                  </a:moveTo>
                  <a:cubicBezTo>
                    <a:pt x="1421" y="1"/>
                    <a:pt x="914" y="84"/>
                    <a:pt x="530" y="324"/>
                  </a:cubicBezTo>
                  <a:cubicBezTo>
                    <a:pt x="85" y="620"/>
                    <a:pt x="1" y="1001"/>
                    <a:pt x="487" y="1234"/>
                  </a:cubicBezTo>
                  <a:cubicBezTo>
                    <a:pt x="752" y="1349"/>
                    <a:pt x="1066" y="1382"/>
                    <a:pt x="1377" y="1382"/>
                  </a:cubicBezTo>
                  <a:cubicBezTo>
                    <a:pt x="1637" y="1382"/>
                    <a:pt x="1894" y="1359"/>
                    <a:pt x="2116" y="1339"/>
                  </a:cubicBezTo>
                  <a:cubicBezTo>
                    <a:pt x="2412" y="1297"/>
                    <a:pt x="3913" y="726"/>
                    <a:pt x="3194" y="176"/>
                  </a:cubicBezTo>
                  <a:cubicBezTo>
                    <a:pt x="3131" y="134"/>
                    <a:pt x="3067" y="113"/>
                    <a:pt x="2983" y="113"/>
                  </a:cubicBezTo>
                  <a:cubicBezTo>
                    <a:pt x="2672" y="49"/>
                    <a:pt x="2299" y="1"/>
                    <a:pt x="1920" y="1"/>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5"/>
            <p:cNvSpPr/>
            <p:nvPr/>
          </p:nvSpPr>
          <p:spPr>
            <a:xfrm rot="-441726" flipH="1">
              <a:off x="-106724" y="5069980"/>
              <a:ext cx="64726" cy="125266"/>
            </a:xfrm>
            <a:custGeom>
              <a:avLst/>
              <a:gdLst/>
              <a:ahLst/>
              <a:cxnLst/>
              <a:rect l="l" t="t" r="r" b="b"/>
              <a:pathLst>
                <a:path w="572" h="1107" extrusionOk="0">
                  <a:moveTo>
                    <a:pt x="423" y="1"/>
                  </a:moveTo>
                  <a:cubicBezTo>
                    <a:pt x="354" y="1"/>
                    <a:pt x="293" y="42"/>
                    <a:pt x="275" y="112"/>
                  </a:cubicBezTo>
                  <a:lnTo>
                    <a:pt x="43" y="895"/>
                  </a:lnTo>
                  <a:cubicBezTo>
                    <a:pt x="0" y="979"/>
                    <a:pt x="43" y="1064"/>
                    <a:pt x="127" y="1106"/>
                  </a:cubicBezTo>
                  <a:lnTo>
                    <a:pt x="170" y="1106"/>
                  </a:lnTo>
                  <a:cubicBezTo>
                    <a:pt x="233" y="1106"/>
                    <a:pt x="275" y="1064"/>
                    <a:pt x="297" y="1000"/>
                  </a:cubicBezTo>
                  <a:lnTo>
                    <a:pt x="550" y="218"/>
                  </a:lnTo>
                  <a:cubicBezTo>
                    <a:pt x="572" y="133"/>
                    <a:pt x="529" y="49"/>
                    <a:pt x="466" y="6"/>
                  </a:cubicBezTo>
                  <a:cubicBezTo>
                    <a:pt x="451" y="3"/>
                    <a:pt x="437" y="1"/>
                    <a:pt x="423" y="1"/>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5"/>
            <p:cNvSpPr/>
            <p:nvPr/>
          </p:nvSpPr>
          <p:spPr>
            <a:xfrm rot="-441726" flipH="1">
              <a:off x="-29776" y="5015763"/>
              <a:ext cx="45603" cy="156158"/>
            </a:xfrm>
            <a:custGeom>
              <a:avLst/>
              <a:gdLst/>
              <a:ahLst/>
              <a:cxnLst/>
              <a:rect l="l" t="t" r="r" b="b"/>
              <a:pathLst>
                <a:path w="403" h="1380" extrusionOk="0">
                  <a:moveTo>
                    <a:pt x="160" y="0"/>
                  </a:moveTo>
                  <a:cubicBezTo>
                    <a:pt x="149" y="0"/>
                    <a:pt x="139" y="2"/>
                    <a:pt x="127" y="5"/>
                  </a:cubicBezTo>
                  <a:cubicBezTo>
                    <a:pt x="43" y="5"/>
                    <a:pt x="1" y="89"/>
                    <a:pt x="1" y="174"/>
                  </a:cubicBezTo>
                  <a:lnTo>
                    <a:pt x="127" y="1231"/>
                  </a:lnTo>
                  <a:cubicBezTo>
                    <a:pt x="127" y="1316"/>
                    <a:pt x="191" y="1379"/>
                    <a:pt x="276" y="1379"/>
                  </a:cubicBezTo>
                  <a:cubicBezTo>
                    <a:pt x="360" y="1358"/>
                    <a:pt x="402" y="1273"/>
                    <a:pt x="402" y="1189"/>
                  </a:cubicBezTo>
                  <a:lnTo>
                    <a:pt x="297" y="131"/>
                  </a:lnTo>
                  <a:cubicBezTo>
                    <a:pt x="278" y="58"/>
                    <a:pt x="228" y="0"/>
                    <a:pt x="160" y="0"/>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5"/>
            <p:cNvSpPr/>
            <p:nvPr/>
          </p:nvSpPr>
          <p:spPr>
            <a:xfrm rot="-441726" flipH="1">
              <a:off x="-139976" y="4369749"/>
              <a:ext cx="6251180" cy="1901957"/>
            </a:xfrm>
            <a:custGeom>
              <a:avLst/>
              <a:gdLst/>
              <a:ahLst/>
              <a:cxnLst/>
              <a:rect l="l" t="t" r="r" b="b"/>
              <a:pathLst>
                <a:path w="55243" h="16808" extrusionOk="0">
                  <a:moveTo>
                    <a:pt x="44598" y="0"/>
                  </a:moveTo>
                  <a:cubicBezTo>
                    <a:pt x="40584" y="0"/>
                    <a:pt x="35338" y="325"/>
                    <a:pt x="28700" y="1326"/>
                  </a:cubicBezTo>
                  <a:cubicBezTo>
                    <a:pt x="9793" y="4203"/>
                    <a:pt x="1" y="12958"/>
                    <a:pt x="1" y="12958"/>
                  </a:cubicBezTo>
                  <a:lnTo>
                    <a:pt x="55243" y="16808"/>
                  </a:lnTo>
                  <a:lnTo>
                    <a:pt x="55243" y="1115"/>
                  </a:lnTo>
                  <a:cubicBezTo>
                    <a:pt x="55243" y="1115"/>
                    <a:pt x="52032" y="0"/>
                    <a:pt x="44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5"/>
            <p:cNvSpPr/>
            <p:nvPr/>
          </p:nvSpPr>
          <p:spPr>
            <a:xfrm rot="-441726" flipH="1">
              <a:off x="2861830" y="4705658"/>
              <a:ext cx="430905" cy="238876"/>
            </a:xfrm>
            <a:custGeom>
              <a:avLst/>
              <a:gdLst/>
              <a:ahLst/>
              <a:cxnLst/>
              <a:rect l="l" t="t" r="r" b="b"/>
              <a:pathLst>
                <a:path w="3808" h="2111" extrusionOk="0">
                  <a:moveTo>
                    <a:pt x="2242" y="0"/>
                  </a:moveTo>
                  <a:cubicBezTo>
                    <a:pt x="1840" y="0"/>
                    <a:pt x="1439" y="74"/>
                    <a:pt x="1058" y="222"/>
                  </a:cubicBezTo>
                  <a:cubicBezTo>
                    <a:pt x="170" y="582"/>
                    <a:pt x="0" y="2020"/>
                    <a:pt x="1100" y="2105"/>
                  </a:cubicBezTo>
                  <a:cubicBezTo>
                    <a:pt x="1149" y="2109"/>
                    <a:pt x="1199" y="2111"/>
                    <a:pt x="1250" y="2111"/>
                  </a:cubicBezTo>
                  <a:cubicBezTo>
                    <a:pt x="2007" y="2111"/>
                    <a:pt x="3057" y="1684"/>
                    <a:pt x="3532" y="1090"/>
                  </a:cubicBezTo>
                  <a:cubicBezTo>
                    <a:pt x="3680" y="878"/>
                    <a:pt x="3807" y="561"/>
                    <a:pt x="3638" y="349"/>
                  </a:cubicBezTo>
                  <a:cubicBezTo>
                    <a:pt x="3575" y="307"/>
                    <a:pt x="3511" y="244"/>
                    <a:pt x="3427" y="222"/>
                  </a:cubicBezTo>
                  <a:cubicBezTo>
                    <a:pt x="3046" y="74"/>
                    <a:pt x="2644" y="0"/>
                    <a:pt x="2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5"/>
            <p:cNvSpPr/>
            <p:nvPr/>
          </p:nvSpPr>
          <p:spPr>
            <a:xfrm rot="-441726" flipH="1">
              <a:off x="168625" y="4976890"/>
              <a:ext cx="440524" cy="198592"/>
            </a:xfrm>
            <a:custGeom>
              <a:avLst/>
              <a:gdLst/>
              <a:ahLst/>
              <a:cxnLst/>
              <a:rect l="l" t="t" r="r" b="b"/>
              <a:pathLst>
                <a:path w="3893" h="1755" extrusionOk="0">
                  <a:moveTo>
                    <a:pt x="2715" y="0"/>
                  </a:moveTo>
                  <a:cubicBezTo>
                    <a:pt x="2677" y="0"/>
                    <a:pt x="2640" y="2"/>
                    <a:pt x="2602" y="4"/>
                  </a:cubicBezTo>
                  <a:cubicBezTo>
                    <a:pt x="2306" y="4"/>
                    <a:pt x="2031" y="4"/>
                    <a:pt x="1735" y="25"/>
                  </a:cubicBezTo>
                  <a:cubicBezTo>
                    <a:pt x="1079" y="89"/>
                    <a:pt x="1" y="596"/>
                    <a:pt x="889" y="1379"/>
                  </a:cubicBezTo>
                  <a:cubicBezTo>
                    <a:pt x="1192" y="1647"/>
                    <a:pt x="1726" y="1755"/>
                    <a:pt x="2251" y="1755"/>
                  </a:cubicBezTo>
                  <a:cubicBezTo>
                    <a:pt x="2679" y="1755"/>
                    <a:pt x="3100" y="1683"/>
                    <a:pt x="3385" y="1569"/>
                  </a:cubicBezTo>
                  <a:cubicBezTo>
                    <a:pt x="3617" y="1464"/>
                    <a:pt x="3808" y="1252"/>
                    <a:pt x="3850" y="998"/>
                  </a:cubicBezTo>
                  <a:cubicBezTo>
                    <a:pt x="3892" y="660"/>
                    <a:pt x="3744" y="343"/>
                    <a:pt x="3448" y="173"/>
                  </a:cubicBezTo>
                  <a:cubicBezTo>
                    <a:pt x="3227" y="63"/>
                    <a:pt x="2973" y="0"/>
                    <a:pt x="27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5"/>
            <p:cNvSpPr/>
            <p:nvPr/>
          </p:nvSpPr>
          <p:spPr>
            <a:xfrm rot="-441726" flipH="1">
              <a:off x="-122323" y="5267220"/>
              <a:ext cx="442900" cy="156497"/>
            </a:xfrm>
            <a:custGeom>
              <a:avLst/>
              <a:gdLst/>
              <a:ahLst/>
              <a:cxnLst/>
              <a:rect l="l" t="t" r="r" b="b"/>
              <a:pathLst>
                <a:path w="3914" h="1383" extrusionOk="0">
                  <a:moveTo>
                    <a:pt x="1920" y="1"/>
                  </a:moveTo>
                  <a:cubicBezTo>
                    <a:pt x="1421" y="1"/>
                    <a:pt x="914" y="84"/>
                    <a:pt x="530" y="324"/>
                  </a:cubicBezTo>
                  <a:cubicBezTo>
                    <a:pt x="85" y="620"/>
                    <a:pt x="1" y="1001"/>
                    <a:pt x="487" y="1234"/>
                  </a:cubicBezTo>
                  <a:cubicBezTo>
                    <a:pt x="752" y="1349"/>
                    <a:pt x="1066" y="1382"/>
                    <a:pt x="1377" y="1382"/>
                  </a:cubicBezTo>
                  <a:cubicBezTo>
                    <a:pt x="1637" y="1382"/>
                    <a:pt x="1894" y="1359"/>
                    <a:pt x="2116" y="1339"/>
                  </a:cubicBezTo>
                  <a:cubicBezTo>
                    <a:pt x="2412" y="1297"/>
                    <a:pt x="3913" y="726"/>
                    <a:pt x="3194" y="176"/>
                  </a:cubicBezTo>
                  <a:cubicBezTo>
                    <a:pt x="3131" y="134"/>
                    <a:pt x="3067" y="113"/>
                    <a:pt x="2983" y="113"/>
                  </a:cubicBezTo>
                  <a:cubicBezTo>
                    <a:pt x="2672" y="49"/>
                    <a:pt x="2299" y="1"/>
                    <a:pt x="19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5"/>
            <p:cNvSpPr/>
            <p:nvPr/>
          </p:nvSpPr>
          <p:spPr>
            <a:xfrm rot="-441726" flipH="1">
              <a:off x="3017601" y="4644794"/>
              <a:ext cx="62350" cy="125153"/>
            </a:xfrm>
            <a:custGeom>
              <a:avLst/>
              <a:gdLst/>
              <a:ahLst/>
              <a:cxnLst/>
              <a:rect l="l" t="t" r="r" b="b"/>
              <a:pathLst>
                <a:path w="551" h="1106" extrusionOk="0">
                  <a:moveTo>
                    <a:pt x="402" y="1"/>
                  </a:moveTo>
                  <a:cubicBezTo>
                    <a:pt x="334" y="1"/>
                    <a:pt x="276" y="42"/>
                    <a:pt x="276" y="112"/>
                  </a:cubicBezTo>
                  <a:lnTo>
                    <a:pt x="22" y="894"/>
                  </a:lnTo>
                  <a:cubicBezTo>
                    <a:pt x="1" y="979"/>
                    <a:pt x="22" y="1063"/>
                    <a:pt x="107" y="1106"/>
                  </a:cubicBezTo>
                  <a:lnTo>
                    <a:pt x="170" y="1106"/>
                  </a:lnTo>
                  <a:cubicBezTo>
                    <a:pt x="212" y="1106"/>
                    <a:pt x="276" y="1063"/>
                    <a:pt x="276" y="1000"/>
                  </a:cubicBezTo>
                  <a:lnTo>
                    <a:pt x="530" y="218"/>
                  </a:lnTo>
                  <a:cubicBezTo>
                    <a:pt x="551" y="133"/>
                    <a:pt x="509" y="48"/>
                    <a:pt x="445" y="6"/>
                  </a:cubicBezTo>
                  <a:cubicBezTo>
                    <a:pt x="431" y="2"/>
                    <a:pt x="416" y="1"/>
                    <a:pt x="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5"/>
            <p:cNvSpPr/>
            <p:nvPr/>
          </p:nvSpPr>
          <p:spPr>
            <a:xfrm rot="-441726" flipH="1">
              <a:off x="3094539" y="4590425"/>
              <a:ext cx="45603" cy="156045"/>
            </a:xfrm>
            <a:custGeom>
              <a:avLst/>
              <a:gdLst/>
              <a:ahLst/>
              <a:cxnLst/>
              <a:rect l="l" t="t" r="r" b="b"/>
              <a:pathLst>
                <a:path w="403" h="1379" extrusionOk="0">
                  <a:moveTo>
                    <a:pt x="160" y="0"/>
                  </a:moveTo>
                  <a:cubicBezTo>
                    <a:pt x="150" y="0"/>
                    <a:pt x="139" y="1"/>
                    <a:pt x="128" y="4"/>
                  </a:cubicBezTo>
                  <a:cubicBezTo>
                    <a:pt x="43" y="25"/>
                    <a:pt x="1" y="89"/>
                    <a:pt x="1" y="173"/>
                  </a:cubicBezTo>
                  <a:lnTo>
                    <a:pt x="107" y="1231"/>
                  </a:lnTo>
                  <a:cubicBezTo>
                    <a:pt x="107" y="1315"/>
                    <a:pt x="191" y="1379"/>
                    <a:pt x="276" y="1379"/>
                  </a:cubicBezTo>
                  <a:cubicBezTo>
                    <a:pt x="339" y="1358"/>
                    <a:pt x="403" y="1273"/>
                    <a:pt x="382" y="1189"/>
                  </a:cubicBezTo>
                  <a:lnTo>
                    <a:pt x="276" y="131"/>
                  </a:lnTo>
                  <a:cubicBezTo>
                    <a:pt x="276" y="58"/>
                    <a:pt x="228" y="0"/>
                    <a:pt x="1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5"/>
            <p:cNvSpPr/>
            <p:nvPr/>
          </p:nvSpPr>
          <p:spPr>
            <a:xfrm rot="-441726" flipH="1">
              <a:off x="-119798" y="5071669"/>
              <a:ext cx="64726" cy="125266"/>
            </a:xfrm>
            <a:custGeom>
              <a:avLst/>
              <a:gdLst/>
              <a:ahLst/>
              <a:cxnLst/>
              <a:rect l="l" t="t" r="r" b="b"/>
              <a:pathLst>
                <a:path w="572" h="1107" extrusionOk="0">
                  <a:moveTo>
                    <a:pt x="423" y="1"/>
                  </a:moveTo>
                  <a:cubicBezTo>
                    <a:pt x="354" y="1"/>
                    <a:pt x="293" y="42"/>
                    <a:pt x="275" y="112"/>
                  </a:cubicBezTo>
                  <a:lnTo>
                    <a:pt x="43" y="895"/>
                  </a:lnTo>
                  <a:cubicBezTo>
                    <a:pt x="0" y="979"/>
                    <a:pt x="43" y="1064"/>
                    <a:pt x="127" y="1106"/>
                  </a:cubicBezTo>
                  <a:lnTo>
                    <a:pt x="170" y="1106"/>
                  </a:lnTo>
                  <a:cubicBezTo>
                    <a:pt x="233" y="1106"/>
                    <a:pt x="275" y="1064"/>
                    <a:pt x="297" y="1000"/>
                  </a:cubicBezTo>
                  <a:lnTo>
                    <a:pt x="550" y="218"/>
                  </a:lnTo>
                  <a:cubicBezTo>
                    <a:pt x="572" y="133"/>
                    <a:pt x="529" y="49"/>
                    <a:pt x="466" y="6"/>
                  </a:cubicBezTo>
                  <a:cubicBezTo>
                    <a:pt x="451" y="3"/>
                    <a:pt x="437" y="1"/>
                    <a:pt x="4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5"/>
            <p:cNvSpPr/>
            <p:nvPr/>
          </p:nvSpPr>
          <p:spPr>
            <a:xfrm rot="-441726" flipH="1">
              <a:off x="-42850" y="5017452"/>
              <a:ext cx="45603" cy="156158"/>
            </a:xfrm>
            <a:custGeom>
              <a:avLst/>
              <a:gdLst/>
              <a:ahLst/>
              <a:cxnLst/>
              <a:rect l="l" t="t" r="r" b="b"/>
              <a:pathLst>
                <a:path w="403" h="1380" extrusionOk="0">
                  <a:moveTo>
                    <a:pt x="160" y="0"/>
                  </a:moveTo>
                  <a:cubicBezTo>
                    <a:pt x="149" y="0"/>
                    <a:pt x="139" y="2"/>
                    <a:pt x="127" y="5"/>
                  </a:cubicBezTo>
                  <a:cubicBezTo>
                    <a:pt x="43" y="5"/>
                    <a:pt x="1" y="89"/>
                    <a:pt x="1" y="174"/>
                  </a:cubicBezTo>
                  <a:lnTo>
                    <a:pt x="127" y="1231"/>
                  </a:lnTo>
                  <a:cubicBezTo>
                    <a:pt x="127" y="1316"/>
                    <a:pt x="191" y="1379"/>
                    <a:pt x="276" y="1379"/>
                  </a:cubicBezTo>
                  <a:cubicBezTo>
                    <a:pt x="360" y="1358"/>
                    <a:pt x="402" y="1273"/>
                    <a:pt x="402" y="1189"/>
                  </a:cubicBezTo>
                  <a:lnTo>
                    <a:pt x="297" y="131"/>
                  </a:lnTo>
                  <a:cubicBezTo>
                    <a:pt x="278" y="58"/>
                    <a:pt x="228" y="0"/>
                    <a:pt x="1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7" name="Google Shape;617;p15"/>
          <p:cNvSpPr/>
          <p:nvPr/>
        </p:nvSpPr>
        <p:spPr>
          <a:xfrm flipH="1">
            <a:off x="510506" y="180249"/>
            <a:ext cx="1818628" cy="929424"/>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15"/>
          <p:cNvSpPr/>
          <p:nvPr/>
        </p:nvSpPr>
        <p:spPr>
          <a:xfrm flipH="1">
            <a:off x="9525941" y="1193517"/>
            <a:ext cx="3813176" cy="1948752"/>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15"/>
          <p:cNvSpPr/>
          <p:nvPr/>
        </p:nvSpPr>
        <p:spPr>
          <a:xfrm flipH="1">
            <a:off x="5153057" y="111227"/>
            <a:ext cx="2548216" cy="1302285"/>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20" name="Google Shape;620;p15"/>
          <p:cNvGrpSpPr/>
          <p:nvPr/>
        </p:nvGrpSpPr>
        <p:grpSpPr>
          <a:xfrm>
            <a:off x="510486" y="4837884"/>
            <a:ext cx="530364" cy="509621"/>
            <a:chOff x="382864" y="3628413"/>
            <a:chExt cx="397773" cy="382216"/>
          </a:xfrm>
        </p:grpSpPr>
        <p:sp>
          <p:nvSpPr>
            <p:cNvPr id="621" name="Google Shape;621;p15"/>
            <p:cNvSpPr/>
            <p:nvPr/>
          </p:nvSpPr>
          <p:spPr>
            <a:xfrm flipH="1">
              <a:off x="382864" y="3628426"/>
              <a:ext cx="396111" cy="379618"/>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5"/>
            <p:cNvSpPr/>
            <p:nvPr/>
          </p:nvSpPr>
          <p:spPr>
            <a:xfrm flipH="1">
              <a:off x="383419" y="3631223"/>
              <a:ext cx="397219" cy="379407"/>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5"/>
            <p:cNvSpPr/>
            <p:nvPr/>
          </p:nvSpPr>
          <p:spPr>
            <a:xfrm flipH="1">
              <a:off x="429706" y="3666443"/>
              <a:ext cx="310753" cy="297304"/>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5"/>
            <p:cNvSpPr/>
            <p:nvPr/>
          </p:nvSpPr>
          <p:spPr>
            <a:xfrm flipH="1">
              <a:off x="543526" y="3677946"/>
              <a:ext cx="204742" cy="290735"/>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5"/>
            <p:cNvSpPr/>
            <p:nvPr/>
          </p:nvSpPr>
          <p:spPr>
            <a:xfrm flipH="1">
              <a:off x="382864" y="3628413"/>
              <a:ext cx="396111" cy="379618"/>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5"/>
            <p:cNvSpPr/>
            <p:nvPr/>
          </p:nvSpPr>
          <p:spPr>
            <a:xfrm flipH="1">
              <a:off x="383419" y="3631209"/>
              <a:ext cx="397219" cy="379407"/>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5"/>
            <p:cNvSpPr/>
            <p:nvPr/>
          </p:nvSpPr>
          <p:spPr>
            <a:xfrm flipH="1">
              <a:off x="429706" y="3666430"/>
              <a:ext cx="310753" cy="297304"/>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5"/>
            <p:cNvSpPr/>
            <p:nvPr/>
          </p:nvSpPr>
          <p:spPr>
            <a:xfrm flipH="1">
              <a:off x="543479" y="3684082"/>
              <a:ext cx="196980" cy="279660"/>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9" name="Google Shape;629;p15"/>
          <p:cNvGrpSpPr/>
          <p:nvPr/>
        </p:nvGrpSpPr>
        <p:grpSpPr>
          <a:xfrm>
            <a:off x="9137555" y="210673"/>
            <a:ext cx="1124680" cy="1104335"/>
            <a:chOff x="6700766" y="5604"/>
            <a:chExt cx="843510" cy="828251"/>
          </a:xfrm>
        </p:grpSpPr>
        <p:sp>
          <p:nvSpPr>
            <p:cNvPr id="630" name="Google Shape;630;p15"/>
            <p:cNvSpPr/>
            <p:nvPr/>
          </p:nvSpPr>
          <p:spPr>
            <a:xfrm rot="-1345063" flipH="1">
              <a:off x="6795093" y="106140"/>
              <a:ext cx="650720" cy="623620"/>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5"/>
            <p:cNvSpPr/>
            <p:nvPr/>
          </p:nvSpPr>
          <p:spPr>
            <a:xfrm rot="-1345063" flipH="1">
              <a:off x="6797552" y="109706"/>
              <a:ext cx="652539" cy="623274"/>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5"/>
            <p:cNvSpPr/>
            <p:nvPr/>
          </p:nvSpPr>
          <p:spPr>
            <a:xfrm rot="-1345063" flipH="1">
              <a:off x="6869560" y="166374"/>
              <a:ext cx="510497" cy="488399"/>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5"/>
            <p:cNvSpPr/>
            <p:nvPr/>
          </p:nvSpPr>
          <p:spPr>
            <a:xfrm rot="-1345063" flipH="1">
              <a:off x="7054138" y="146152"/>
              <a:ext cx="336344" cy="477608"/>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5"/>
            <p:cNvSpPr/>
            <p:nvPr/>
          </p:nvSpPr>
          <p:spPr>
            <a:xfrm rot="-1345063" flipH="1">
              <a:off x="6795085" y="106120"/>
              <a:ext cx="650720" cy="623620"/>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5"/>
            <p:cNvSpPr/>
            <p:nvPr/>
          </p:nvSpPr>
          <p:spPr>
            <a:xfrm rot="-1345063" flipH="1">
              <a:off x="6797543" y="109686"/>
              <a:ext cx="652539" cy="623274"/>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5"/>
            <p:cNvSpPr/>
            <p:nvPr/>
          </p:nvSpPr>
          <p:spPr>
            <a:xfrm rot="-1345063" flipH="1">
              <a:off x="6869552" y="166354"/>
              <a:ext cx="510497" cy="488399"/>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5"/>
            <p:cNvSpPr/>
            <p:nvPr/>
          </p:nvSpPr>
          <p:spPr>
            <a:xfrm rot="-1344950" flipH="1">
              <a:off x="7054915" y="158616"/>
              <a:ext cx="323598" cy="459425"/>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532627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960"/>
        <p:cNvGrpSpPr/>
        <p:nvPr/>
      </p:nvGrpSpPr>
      <p:grpSpPr>
        <a:xfrm>
          <a:off x="0" y="0"/>
          <a:ext cx="0" cy="0"/>
          <a:chOff x="0" y="0"/>
          <a:chExt cx="0" cy="0"/>
        </a:xfrm>
      </p:grpSpPr>
      <p:sp>
        <p:nvSpPr>
          <p:cNvPr id="961" name="Google Shape;961;p26"/>
          <p:cNvSpPr/>
          <p:nvPr/>
        </p:nvSpPr>
        <p:spPr>
          <a:xfrm flipH="1">
            <a:off x="236195" y="234096"/>
            <a:ext cx="3444212" cy="1760189"/>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2" name="Google Shape;962;p26"/>
          <p:cNvSpPr/>
          <p:nvPr/>
        </p:nvSpPr>
        <p:spPr>
          <a:xfrm flipH="1">
            <a:off x="10205824" y="644966"/>
            <a:ext cx="1836629" cy="938473"/>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r>
              <a:rPr lang="en" sz="2400"/>
              <a:t> </a:t>
            </a:r>
            <a:endParaRPr sz="2400"/>
          </a:p>
        </p:txBody>
      </p:sp>
      <p:sp>
        <p:nvSpPr>
          <p:cNvPr id="963" name="Google Shape;963;p26"/>
          <p:cNvSpPr/>
          <p:nvPr/>
        </p:nvSpPr>
        <p:spPr>
          <a:xfrm flipH="1">
            <a:off x="9708027" y="4467137"/>
            <a:ext cx="3064416" cy="1565868"/>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r>
              <a:rPr lang="en" sz="2400"/>
              <a:t> </a:t>
            </a:r>
            <a:endParaRPr sz="2400"/>
          </a:p>
        </p:txBody>
      </p:sp>
      <p:sp>
        <p:nvSpPr>
          <p:cNvPr id="964" name="Google Shape;964;p26"/>
          <p:cNvSpPr/>
          <p:nvPr/>
        </p:nvSpPr>
        <p:spPr>
          <a:xfrm>
            <a:off x="5154453" y="701158"/>
            <a:ext cx="656243" cy="702711"/>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5" name="Google Shape;965;p26"/>
          <p:cNvSpPr/>
          <p:nvPr/>
        </p:nvSpPr>
        <p:spPr>
          <a:xfrm>
            <a:off x="5151701" y="706335"/>
            <a:ext cx="658079" cy="702320"/>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6" name="Google Shape;966;p26"/>
          <p:cNvSpPr/>
          <p:nvPr/>
        </p:nvSpPr>
        <p:spPr>
          <a:xfrm>
            <a:off x="5218258" y="771531"/>
            <a:ext cx="514829" cy="550340"/>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7" name="Google Shape;967;p26"/>
          <p:cNvSpPr/>
          <p:nvPr/>
        </p:nvSpPr>
        <p:spPr>
          <a:xfrm>
            <a:off x="5205321" y="792823"/>
            <a:ext cx="339200" cy="538180"/>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8" name="Google Shape;968;p26"/>
          <p:cNvSpPr/>
          <p:nvPr/>
        </p:nvSpPr>
        <p:spPr>
          <a:xfrm>
            <a:off x="5154453" y="701134"/>
            <a:ext cx="656243" cy="702711"/>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9" name="Google Shape;969;p26"/>
          <p:cNvSpPr/>
          <p:nvPr/>
        </p:nvSpPr>
        <p:spPr>
          <a:xfrm>
            <a:off x="5151701" y="706309"/>
            <a:ext cx="658079" cy="702320"/>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0" name="Google Shape;970;p26"/>
          <p:cNvSpPr/>
          <p:nvPr/>
        </p:nvSpPr>
        <p:spPr>
          <a:xfrm>
            <a:off x="5218258" y="771506"/>
            <a:ext cx="514829" cy="550340"/>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1" name="Google Shape;971;p26"/>
          <p:cNvSpPr/>
          <p:nvPr/>
        </p:nvSpPr>
        <p:spPr>
          <a:xfrm>
            <a:off x="5218257" y="804182"/>
            <a:ext cx="326315" cy="517647"/>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2" name="Google Shape;972;p26"/>
          <p:cNvSpPr/>
          <p:nvPr/>
        </p:nvSpPr>
        <p:spPr>
          <a:xfrm rot="926524">
            <a:off x="4264581" y="5899194"/>
            <a:ext cx="512667" cy="491332"/>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3" name="Google Shape;973;p26"/>
          <p:cNvSpPr/>
          <p:nvPr/>
        </p:nvSpPr>
        <p:spPr>
          <a:xfrm rot="926524">
            <a:off x="4261555" y="5902304"/>
            <a:ext cx="514100" cy="491059"/>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4" name="Google Shape;974;p26"/>
          <p:cNvSpPr/>
          <p:nvPr/>
        </p:nvSpPr>
        <p:spPr>
          <a:xfrm rot="926524">
            <a:off x="4315707" y="5947109"/>
            <a:ext cx="402192" cy="384796"/>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5" name="Google Shape;975;p26"/>
          <p:cNvSpPr/>
          <p:nvPr/>
        </p:nvSpPr>
        <p:spPr>
          <a:xfrm rot="926524">
            <a:off x="4305611" y="5940655"/>
            <a:ext cx="264988" cy="376293"/>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6" name="Google Shape;976;p26"/>
          <p:cNvSpPr/>
          <p:nvPr/>
        </p:nvSpPr>
        <p:spPr>
          <a:xfrm rot="926524">
            <a:off x="4264585" y="5899177"/>
            <a:ext cx="512667" cy="491332"/>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7" name="Google Shape;977;p26"/>
          <p:cNvSpPr/>
          <p:nvPr/>
        </p:nvSpPr>
        <p:spPr>
          <a:xfrm rot="926524">
            <a:off x="4261559" y="5902288"/>
            <a:ext cx="514100" cy="491059"/>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8" name="Google Shape;978;p26"/>
          <p:cNvSpPr/>
          <p:nvPr/>
        </p:nvSpPr>
        <p:spPr>
          <a:xfrm rot="926524">
            <a:off x="4315711" y="5947093"/>
            <a:ext cx="402192" cy="384796"/>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9" name="Google Shape;979;p26"/>
          <p:cNvSpPr/>
          <p:nvPr/>
        </p:nvSpPr>
        <p:spPr>
          <a:xfrm rot="926385">
            <a:off x="4315349" y="5949920"/>
            <a:ext cx="254919" cy="361917"/>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26"/>
          <p:cNvSpPr txBox="1">
            <a:spLocks noGrp="1"/>
          </p:cNvSpPr>
          <p:nvPr>
            <p:ph type="title"/>
          </p:nvPr>
        </p:nvSpPr>
        <p:spPr>
          <a:xfrm>
            <a:off x="2021267" y="2538500"/>
            <a:ext cx="3655600" cy="5028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2200"/>
              <a:buNone/>
              <a:defRPr i="0"/>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981" name="Google Shape;981;p26"/>
          <p:cNvSpPr txBox="1">
            <a:spLocks noGrp="1"/>
          </p:cNvSpPr>
          <p:nvPr>
            <p:ph type="subTitle" idx="1"/>
          </p:nvPr>
        </p:nvSpPr>
        <p:spPr>
          <a:xfrm>
            <a:off x="2021267" y="3306703"/>
            <a:ext cx="3937600" cy="1770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solidFill>
                  <a:schemeClr val="dk1"/>
                </a:solidFill>
                <a:latin typeface="Nunito"/>
                <a:ea typeface="Nunito"/>
                <a:cs typeface="Nunito"/>
                <a:sym typeface="Nunito"/>
              </a:defRPr>
            </a:lvl1pPr>
            <a:lvl2pPr lvl="1" rtl="0">
              <a:spcBef>
                <a:spcPts val="0"/>
              </a:spcBef>
              <a:spcAft>
                <a:spcPts val="0"/>
              </a:spcAft>
              <a:buNone/>
              <a:defRPr>
                <a:solidFill>
                  <a:schemeClr val="dk1"/>
                </a:solidFill>
                <a:latin typeface="Nunito"/>
                <a:ea typeface="Nunito"/>
                <a:cs typeface="Nunito"/>
                <a:sym typeface="Nunito"/>
              </a:defRPr>
            </a:lvl2pPr>
            <a:lvl3pPr lvl="2" rtl="0">
              <a:spcBef>
                <a:spcPts val="0"/>
              </a:spcBef>
              <a:spcAft>
                <a:spcPts val="0"/>
              </a:spcAft>
              <a:buNone/>
              <a:defRPr>
                <a:solidFill>
                  <a:schemeClr val="dk1"/>
                </a:solidFill>
                <a:latin typeface="Nunito"/>
                <a:ea typeface="Nunito"/>
                <a:cs typeface="Nunito"/>
                <a:sym typeface="Nunito"/>
              </a:defRPr>
            </a:lvl3pPr>
            <a:lvl4pPr lvl="3" rtl="0">
              <a:spcBef>
                <a:spcPts val="0"/>
              </a:spcBef>
              <a:spcAft>
                <a:spcPts val="0"/>
              </a:spcAft>
              <a:buNone/>
              <a:defRPr>
                <a:solidFill>
                  <a:schemeClr val="dk1"/>
                </a:solidFill>
                <a:latin typeface="Nunito"/>
                <a:ea typeface="Nunito"/>
                <a:cs typeface="Nunito"/>
                <a:sym typeface="Nunito"/>
              </a:defRPr>
            </a:lvl4pPr>
            <a:lvl5pPr lvl="4" rtl="0">
              <a:spcBef>
                <a:spcPts val="0"/>
              </a:spcBef>
              <a:spcAft>
                <a:spcPts val="0"/>
              </a:spcAft>
              <a:buNone/>
              <a:defRPr>
                <a:solidFill>
                  <a:schemeClr val="dk1"/>
                </a:solidFill>
                <a:latin typeface="Nunito"/>
                <a:ea typeface="Nunito"/>
                <a:cs typeface="Nunito"/>
                <a:sym typeface="Nunito"/>
              </a:defRPr>
            </a:lvl5pPr>
            <a:lvl6pPr lvl="5" rtl="0">
              <a:spcBef>
                <a:spcPts val="0"/>
              </a:spcBef>
              <a:spcAft>
                <a:spcPts val="0"/>
              </a:spcAft>
              <a:buNone/>
              <a:defRPr>
                <a:solidFill>
                  <a:schemeClr val="dk1"/>
                </a:solidFill>
                <a:latin typeface="Nunito"/>
                <a:ea typeface="Nunito"/>
                <a:cs typeface="Nunito"/>
                <a:sym typeface="Nunito"/>
              </a:defRPr>
            </a:lvl6pPr>
            <a:lvl7pPr lvl="6" rtl="0">
              <a:spcBef>
                <a:spcPts val="0"/>
              </a:spcBef>
              <a:spcAft>
                <a:spcPts val="0"/>
              </a:spcAft>
              <a:buNone/>
              <a:defRPr>
                <a:solidFill>
                  <a:schemeClr val="dk1"/>
                </a:solidFill>
                <a:latin typeface="Nunito"/>
                <a:ea typeface="Nunito"/>
                <a:cs typeface="Nunito"/>
                <a:sym typeface="Nunito"/>
              </a:defRPr>
            </a:lvl7pPr>
            <a:lvl8pPr lvl="7" rtl="0">
              <a:spcBef>
                <a:spcPts val="0"/>
              </a:spcBef>
              <a:spcAft>
                <a:spcPts val="0"/>
              </a:spcAft>
              <a:buNone/>
              <a:defRPr>
                <a:solidFill>
                  <a:schemeClr val="dk1"/>
                </a:solidFill>
                <a:latin typeface="Nunito"/>
                <a:ea typeface="Nunito"/>
                <a:cs typeface="Nunito"/>
                <a:sym typeface="Nunito"/>
              </a:defRPr>
            </a:lvl8pPr>
            <a:lvl9pPr lvl="8" rtl="0">
              <a:spcBef>
                <a:spcPts val="0"/>
              </a:spcBef>
              <a:spcAft>
                <a:spcPts val="0"/>
              </a:spcAft>
              <a:buNone/>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591759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C42541-DE23-4F67-809E-3B391C595B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29AA8CB-0CBE-4014-9699-354D38C9713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E8003FA-A4BC-41F0-BC88-059121C115D4}"/>
              </a:ext>
            </a:extLst>
          </p:cNvPr>
          <p:cNvSpPr>
            <a:spLocks noGrp="1"/>
          </p:cNvSpPr>
          <p:nvPr>
            <p:ph type="dt" sz="half" idx="10"/>
          </p:nvPr>
        </p:nvSpPr>
        <p:spPr/>
        <p:txBody>
          <a:bodyPr/>
          <a:lstStyle/>
          <a:p>
            <a:fld id="{314A6539-C4F0-4A58-AD33-5BD759A8A4A5}" type="datetimeFigureOut">
              <a:rPr lang="en-US" smtClean="0"/>
              <a:t>11/03/2025</a:t>
            </a:fld>
            <a:endParaRPr lang="en-US"/>
          </a:p>
        </p:txBody>
      </p:sp>
      <p:sp>
        <p:nvSpPr>
          <p:cNvPr id="5" name="Footer Placeholder 4">
            <a:extLst>
              <a:ext uri="{FF2B5EF4-FFF2-40B4-BE49-F238E27FC236}">
                <a16:creationId xmlns:a16="http://schemas.microsoft.com/office/drawing/2014/main" xmlns="" id="{DEDC2CE0-CBB5-4B30-BFBB-F340E8C6B8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6CF761F-BF4C-4D1A-8665-BA3B870BB0B3}"/>
              </a:ext>
            </a:extLst>
          </p:cNvPr>
          <p:cNvSpPr>
            <a:spLocks noGrp="1"/>
          </p:cNvSpPr>
          <p:nvPr>
            <p:ph type="sldNum" sz="quarter" idx="12"/>
          </p:nvPr>
        </p:nvSpPr>
        <p:spPr/>
        <p:txBody>
          <a:bodyPr/>
          <a:lstStyle/>
          <a:p>
            <a:fld id="{75E0ECF0-BC15-4154-85F8-B472584A150A}" type="slidenum">
              <a:rPr lang="en-US" smtClean="0"/>
              <a:t>‹#›</a:t>
            </a:fld>
            <a:endParaRPr lang="en-US"/>
          </a:p>
        </p:txBody>
      </p:sp>
    </p:spTree>
    <p:extLst>
      <p:ext uri="{BB962C8B-B14F-4D97-AF65-F5344CB8AC3E}">
        <p14:creationId xmlns:p14="http://schemas.microsoft.com/office/powerpoint/2010/main" val="2912187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38"/>
        <p:cNvGrpSpPr/>
        <p:nvPr/>
      </p:nvGrpSpPr>
      <p:grpSpPr>
        <a:xfrm>
          <a:off x="0" y="0"/>
          <a:ext cx="0" cy="0"/>
          <a:chOff x="0" y="0"/>
          <a:chExt cx="0" cy="0"/>
        </a:xfrm>
      </p:grpSpPr>
      <p:sp>
        <p:nvSpPr>
          <p:cNvPr id="1039" name="Google Shape;1039;p29"/>
          <p:cNvSpPr txBox="1">
            <a:spLocks noGrp="1"/>
          </p:cNvSpPr>
          <p:nvPr>
            <p:ph type="title"/>
          </p:nvPr>
        </p:nvSpPr>
        <p:spPr>
          <a:xfrm>
            <a:off x="3420600" y="942484"/>
            <a:ext cx="5350800" cy="1213200"/>
          </a:xfrm>
          <a:prstGeom prst="rect">
            <a:avLst/>
          </a:prstGeom>
          <a:noFill/>
          <a:ln>
            <a:noFill/>
          </a:ln>
        </p:spPr>
        <p:txBody>
          <a:bodyPr spcFirstLastPara="1" wrap="square" lIns="0" tIns="0" rIns="0" bIns="0" anchor="t" anchorCtr="0">
            <a:noAutofit/>
          </a:bodyPr>
          <a:lstStyle>
            <a:lvl1pPr lvl="0" rtl="0">
              <a:spcBef>
                <a:spcPts val="0"/>
              </a:spcBef>
              <a:spcAft>
                <a:spcPts val="0"/>
              </a:spcAft>
              <a:buSzPts val="3300"/>
              <a:buNone/>
              <a:defRPr sz="8666" i="0"/>
            </a:lvl1pPr>
            <a:lvl2pPr lvl="1" rtl="0">
              <a:spcBef>
                <a:spcPts val="0"/>
              </a:spcBef>
              <a:spcAft>
                <a:spcPts val="0"/>
              </a:spcAft>
              <a:buSzPts val="3300"/>
              <a:buNone/>
              <a:defRPr sz="4400"/>
            </a:lvl2pPr>
            <a:lvl3pPr lvl="2" rtl="0">
              <a:spcBef>
                <a:spcPts val="0"/>
              </a:spcBef>
              <a:spcAft>
                <a:spcPts val="0"/>
              </a:spcAft>
              <a:buSzPts val="3300"/>
              <a:buNone/>
              <a:defRPr sz="4400"/>
            </a:lvl3pPr>
            <a:lvl4pPr lvl="3" rtl="0">
              <a:spcBef>
                <a:spcPts val="0"/>
              </a:spcBef>
              <a:spcAft>
                <a:spcPts val="0"/>
              </a:spcAft>
              <a:buSzPts val="3300"/>
              <a:buNone/>
              <a:defRPr sz="4400"/>
            </a:lvl4pPr>
            <a:lvl5pPr lvl="4" rtl="0">
              <a:spcBef>
                <a:spcPts val="0"/>
              </a:spcBef>
              <a:spcAft>
                <a:spcPts val="0"/>
              </a:spcAft>
              <a:buSzPts val="3300"/>
              <a:buNone/>
              <a:defRPr sz="4400"/>
            </a:lvl5pPr>
            <a:lvl6pPr lvl="5" rtl="0">
              <a:spcBef>
                <a:spcPts val="0"/>
              </a:spcBef>
              <a:spcAft>
                <a:spcPts val="0"/>
              </a:spcAft>
              <a:buSzPts val="3300"/>
              <a:buNone/>
              <a:defRPr sz="4400"/>
            </a:lvl6pPr>
            <a:lvl7pPr lvl="6" rtl="0">
              <a:spcBef>
                <a:spcPts val="0"/>
              </a:spcBef>
              <a:spcAft>
                <a:spcPts val="0"/>
              </a:spcAft>
              <a:buSzPts val="3300"/>
              <a:buNone/>
              <a:defRPr sz="4400"/>
            </a:lvl7pPr>
            <a:lvl8pPr lvl="7" rtl="0">
              <a:spcBef>
                <a:spcPts val="0"/>
              </a:spcBef>
              <a:spcAft>
                <a:spcPts val="0"/>
              </a:spcAft>
              <a:buSzPts val="3300"/>
              <a:buNone/>
              <a:defRPr sz="4400"/>
            </a:lvl8pPr>
            <a:lvl9pPr lvl="8" rtl="0">
              <a:spcBef>
                <a:spcPts val="0"/>
              </a:spcBef>
              <a:spcAft>
                <a:spcPts val="0"/>
              </a:spcAft>
              <a:buSzPts val="3300"/>
              <a:buNone/>
              <a:defRPr sz="4400"/>
            </a:lvl9pPr>
          </a:lstStyle>
          <a:p>
            <a:endParaRPr/>
          </a:p>
        </p:txBody>
      </p:sp>
      <p:sp>
        <p:nvSpPr>
          <p:cNvPr id="1040" name="Google Shape;1040;p29"/>
          <p:cNvSpPr txBox="1">
            <a:spLocks noGrp="1"/>
          </p:cNvSpPr>
          <p:nvPr>
            <p:ph type="subTitle" idx="1"/>
          </p:nvPr>
        </p:nvSpPr>
        <p:spPr>
          <a:xfrm>
            <a:off x="3892600" y="3011817"/>
            <a:ext cx="4406800" cy="121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Nunito"/>
                <a:ea typeface="Nunito"/>
                <a:cs typeface="Nunito"/>
                <a:sym typeface="Nunito"/>
              </a:defRPr>
            </a:lvl1pPr>
            <a:lvl2pPr lvl="1" algn="ctr" rtl="0">
              <a:spcBef>
                <a:spcPts val="0"/>
              </a:spcBef>
              <a:spcAft>
                <a:spcPts val="0"/>
              </a:spcAft>
              <a:buNone/>
              <a:defRPr sz="1867">
                <a:solidFill>
                  <a:schemeClr val="dk1"/>
                </a:solidFill>
                <a:latin typeface="Nunito"/>
                <a:ea typeface="Nunito"/>
                <a:cs typeface="Nunito"/>
                <a:sym typeface="Nunito"/>
              </a:defRPr>
            </a:lvl2pPr>
            <a:lvl3pPr lvl="2" algn="ctr" rtl="0">
              <a:spcBef>
                <a:spcPts val="0"/>
              </a:spcBef>
              <a:spcAft>
                <a:spcPts val="0"/>
              </a:spcAft>
              <a:buNone/>
              <a:defRPr sz="1867">
                <a:solidFill>
                  <a:schemeClr val="dk1"/>
                </a:solidFill>
                <a:latin typeface="Nunito"/>
                <a:ea typeface="Nunito"/>
                <a:cs typeface="Nunito"/>
                <a:sym typeface="Nunito"/>
              </a:defRPr>
            </a:lvl3pPr>
            <a:lvl4pPr lvl="3" algn="ctr" rtl="0">
              <a:spcBef>
                <a:spcPts val="0"/>
              </a:spcBef>
              <a:spcAft>
                <a:spcPts val="0"/>
              </a:spcAft>
              <a:buNone/>
              <a:defRPr sz="1867">
                <a:solidFill>
                  <a:schemeClr val="dk1"/>
                </a:solidFill>
                <a:latin typeface="Nunito"/>
                <a:ea typeface="Nunito"/>
                <a:cs typeface="Nunito"/>
                <a:sym typeface="Nunito"/>
              </a:defRPr>
            </a:lvl4pPr>
            <a:lvl5pPr lvl="4" algn="ctr" rtl="0">
              <a:spcBef>
                <a:spcPts val="0"/>
              </a:spcBef>
              <a:spcAft>
                <a:spcPts val="0"/>
              </a:spcAft>
              <a:buNone/>
              <a:defRPr sz="1867">
                <a:solidFill>
                  <a:schemeClr val="dk1"/>
                </a:solidFill>
                <a:latin typeface="Nunito"/>
                <a:ea typeface="Nunito"/>
                <a:cs typeface="Nunito"/>
                <a:sym typeface="Nunito"/>
              </a:defRPr>
            </a:lvl5pPr>
            <a:lvl6pPr lvl="5" algn="ctr" rtl="0">
              <a:spcBef>
                <a:spcPts val="0"/>
              </a:spcBef>
              <a:spcAft>
                <a:spcPts val="0"/>
              </a:spcAft>
              <a:buNone/>
              <a:defRPr sz="1867">
                <a:solidFill>
                  <a:schemeClr val="dk1"/>
                </a:solidFill>
                <a:latin typeface="Nunito"/>
                <a:ea typeface="Nunito"/>
                <a:cs typeface="Nunito"/>
                <a:sym typeface="Nunito"/>
              </a:defRPr>
            </a:lvl6pPr>
            <a:lvl7pPr lvl="6" algn="ctr" rtl="0">
              <a:spcBef>
                <a:spcPts val="0"/>
              </a:spcBef>
              <a:spcAft>
                <a:spcPts val="0"/>
              </a:spcAft>
              <a:buNone/>
              <a:defRPr sz="1867">
                <a:solidFill>
                  <a:schemeClr val="dk1"/>
                </a:solidFill>
                <a:latin typeface="Nunito"/>
                <a:ea typeface="Nunito"/>
                <a:cs typeface="Nunito"/>
                <a:sym typeface="Nunito"/>
              </a:defRPr>
            </a:lvl7pPr>
            <a:lvl8pPr lvl="7" algn="ctr" rtl="0">
              <a:spcBef>
                <a:spcPts val="0"/>
              </a:spcBef>
              <a:spcAft>
                <a:spcPts val="0"/>
              </a:spcAft>
              <a:buNone/>
              <a:defRPr sz="1867">
                <a:solidFill>
                  <a:schemeClr val="dk1"/>
                </a:solidFill>
                <a:latin typeface="Nunito"/>
                <a:ea typeface="Nunito"/>
                <a:cs typeface="Nunito"/>
                <a:sym typeface="Nunito"/>
              </a:defRPr>
            </a:lvl8pPr>
            <a:lvl9pPr lvl="8" algn="ctr" rtl="0">
              <a:spcBef>
                <a:spcPts val="0"/>
              </a:spcBef>
              <a:spcAft>
                <a:spcPts val="0"/>
              </a:spcAft>
              <a:buNone/>
              <a:defRPr sz="1867">
                <a:solidFill>
                  <a:schemeClr val="dk1"/>
                </a:solidFill>
                <a:latin typeface="Nunito"/>
                <a:ea typeface="Nunito"/>
                <a:cs typeface="Nunito"/>
                <a:sym typeface="Nunito"/>
              </a:defRPr>
            </a:lvl9pPr>
          </a:lstStyle>
          <a:p>
            <a:endParaRPr/>
          </a:p>
        </p:txBody>
      </p:sp>
      <p:sp>
        <p:nvSpPr>
          <p:cNvPr id="1041" name="Google Shape;1041;p29"/>
          <p:cNvSpPr txBox="1">
            <a:spLocks noGrp="1"/>
          </p:cNvSpPr>
          <p:nvPr>
            <p:ph type="subTitle" idx="2"/>
          </p:nvPr>
        </p:nvSpPr>
        <p:spPr>
          <a:xfrm>
            <a:off x="3641000" y="5268767"/>
            <a:ext cx="4910000" cy="425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600">
                <a:solidFill>
                  <a:schemeClr val="dk1"/>
                </a:solidFill>
                <a:latin typeface="Nunito"/>
                <a:ea typeface="Nunito"/>
                <a:cs typeface="Nunito"/>
                <a:sym typeface="Nunito"/>
              </a:defRPr>
            </a:lvl1pPr>
            <a:lvl2pPr lvl="1" algn="ctr" rtl="0">
              <a:spcBef>
                <a:spcPts val="0"/>
              </a:spcBef>
              <a:spcAft>
                <a:spcPts val="0"/>
              </a:spcAft>
              <a:buNone/>
              <a:defRPr sz="1600">
                <a:solidFill>
                  <a:schemeClr val="dk1"/>
                </a:solidFill>
                <a:latin typeface="Nunito"/>
                <a:ea typeface="Nunito"/>
                <a:cs typeface="Nunito"/>
                <a:sym typeface="Nunito"/>
              </a:defRPr>
            </a:lvl2pPr>
            <a:lvl3pPr lvl="2" algn="ctr" rtl="0">
              <a:spcBef>
                <a:spcPts val="0"/>
              </a:spcBef>
              <a:spcAft>
                <a:spcPts val="0"/>
              </a:spcAft>
              <a:buNone/>
              <a:defRPr sz="1600">
                <a:solidFill>
                  <a:schemeClr val="dk1"/>
                </a:solidFill>
                <a:latin typeface="Nunito"/>
                <a:ea typeface="Nunito"/>
                <a:cs typeface="Nunito"/>
                <a:sym typeface="Nunito"/>
              </a:defRPr>
            </a:lvl3pPr>
            <a:lvl4pPr lvl="3" algn="ctr" rtl="0">
              <a:spcBef>
                <a:spcPts val="0"/>
              </a:spcBef>
              <a:spcAft>
                <a:spcPts val="0"/>
              </a:spcAft>
              <a:buNone/>
              <a:defRPr sz="1600">
                <a:solidFill>
                  <a:schemeClr val="dk1"/>
                </a:solidFill>
                <a:latin typeface="Nunito"/>
                <a:ea typeface="Nunito"/>
                <a:cs typeface="Nunito"/>
                <a:sym typeface="Nunito"/>
              </a:defRPr>
            </a:lvl4pPr>
            <a:lvl5pPr lvl="4" algn="ctr" rtl="0">
              <a:spcBef>
                <a:spcPts val="0"/>
              </a:spcBef>
              <a:spcAft>
                <a:spcPts val="0"/>
              </a:spcAft>
              <a:buNone/>
              <a:defRPr sz="1600">
                <a:solidFill>
                  <a:schemeClr val="dk1"/>
                </a:solidFill>
                <a:latin typeface="Nunito"/>
                <a:ea typeface="Nunito"/>
                <a:cs typeface="Nunito"/>
                <a:sym typeface="Nunito"/>
              </a:defRPr>
            </a:lvl5pPr>
            <a:lvl6pPr lvl="5" algn="ctr" rtl="0">
              <a:spcBef>
                <a:spcPts val="0"/>
              </a:spcBef>
              <a:spcAft>
                <a:spcPts val="0"/>
              </a:spcAft>
              <a:buNone/>
              <a:defRPr sz="1600">
                <a:solidFill>
                  <a:schemeClr val="dk1"/>
                </a:solidFill>
                <a:latin typeface="Nunito"/>
                <a:ea typeface="Nunito"/>
                <a:cs typeface="Nunito"/>
                <a:sym typeface="Nunito"/>
              </a:defRPr>
            </a:lvl6pPr>
            <a:lvl7pPr lvl="6" algn="ctr" rtl="0">
              <a:spcBef>
                <a:spcPts val="0"/>
              </a:spcBef>
              <a:spcAft>
                <a:spcPts val="0"/>
              </a:spcAft>
              <a:buNone/>
              <a:defRPr sz="1600">
                <a:solidFill>
                  <a:schemeClr val="dk1"/>
                </a:solidFill>
                <a:latin typeface="Nunito"/>
                <a:ea typeface="Nunito"/>
                <a:cs typeface="Nunito"/>
                <a:sym typeface="Nunito"/>
              </a:defRPr>
            </a:lvl7pPr>
            <a:lvl8pPr lvl="7" algn="ctr" rtl="0">
              <a:spcBef>
                <a:spcPts val="0"/>
              </a:spcBef>
              <a:spcAft>
                <a:spcPts val="0"/>
              </a:spcAft>
              <a:buNone/>
              <a:defRPr sz="1600">
                <a:solidFill>
                  <a:schemeClr val="dk1"/>
                </a:solidFill>
                <a:latin typeface="Nunito"/>
                <a:ea typeface="Nunito"/>
                <a:cs typeface="Nunito"/>
                <a:sym typeface="Nunito"/>
              </a:defRPr>
            </a:lvl8pPr>
            <a:lvl9pPr lvl="8" algn="ctr" rtl="0">
              <a:spcBef>
                <a:spcPts val="0"/>
              </a:spcBef>
              <a:spcAft>
                <a:spcPts val="0"/>
              </a:spcAft>
              <a:buNone/>
              <a:defRPr sz="1600">
                <a:solidFill>
                  <a:schemeClr val="dk1"/>
                </a:solidFill>
                <a:latin typeface="Nunito"/>
                <a:ea typeface="Nunito"/>
                <a:cs typeface="Nunito"/>
                <a:sym typeface="Nunito"/>
              </a:defRPr>
            </a:lvl9pPr>
          </a:lstStyle>
          <a:p>
            <a:endParaRPr/>
          </a:p>
        </p:txBody>
      </p:sp>
      <p:grpSp>
        <p:nvGrpSpPr>
          <p:cNvPr id="1043" name="Google Shape;1043;p29"/>
          <p:cNvGrpSpPr/>
          <p:nvPr/>
        </p:nvGrpSpPr>
        <p:grpSpPr>
          <a:xfrm>
            <a:off x="317094" y="162049"/>
            <a:ext cx="12604805" cy="3997632"/>
            <a:chOff x="237820" y="121537"/>
            <a:chExt cx="9453604" cy="2998224"/>
          </a:xfrm>
        </p:grpSpPr>
        <p:sp>
          <p:nvSpPr>
            <p:cNvPr id="1044" name="Google Shape;1044;p29"/>
            <p:cNvSpPr/>
            <p:nvPr/>
          </p:nvSpPr>
          <p:spPr>
            <a:xfrm flipH="1">
              <a:off x="237820" y="121537"/>
              <a:ext cx="2492930" cy="1274030"/>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45" name="Google Shape;1045;p29"/>
            <p:cNvSpPr/>
            <p:nvPr/>
          </p:nvSpPr>
          <p:spPr>
            <a:xfrm flipH="1">
              <a:off x="6718634" y="2342025"/>
              <a:ext cx="1521817" cy="777736"/>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29"/>
            <p:cNvSpPr/>
            <p:nvPr/>
          </p:nvSpPr>
          <p:spPr>
            <a:xfrm flipH="1">
              <a:off x="7910995" y="303602"/>
              <a:ext cx="1780429" cy="909901"/>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47" name="Google Shape;1047;p29"/>
          <p:cNvGrpSpPr/>
          <p:nvPr/>
        </p:nvGrpSpPr>
        <p:grpSpPr>
          <a:xfrm>
            <a:off x="-114988" y="328370"/>
            <a:ext cx="11613075" cy="5711401"/>
            <a:chOff x="-86241" y="246277"/>
            <a:chExt cx="8709806" cy="4283551"/>
          </a:xfrm>
        </p:grpSpPr>
        <p:sp>
          <p:nvSpPr>
            <p:cNvPr id="1048" name="Google Shape;1048;p29"/>
            <p:cNvSpPr/>
            <p:nvPr/>
          </p:nvSpPr>
          <p:spPr>
            <a:xfrm>
              <a:off x="6900574" y="246293"/>
              <a:ext cx="492182" cy="471671"/>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29"/>
            <p:cNvSpPr/>
            <p:nvPr/>
          </p:nvSpPr>
          <p:spPr>
            <a:xfrm>
              <a:off x="6898509" y="249768"/>
              <a:ext cx="493559" cy="471409"/>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29"/>
            <p:cNvSpPr/>
            <p:nvPr/>
          </p:nvSpPr>
          <p:spPr>
            <a:xfrm>
              <a:off x="6948427" y="293530"/>
              <a:ext cx="386122" cy="369398"/>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29"/>
            <p:cNvSpPr/>
            <p:nvPr/>
          </p:nvSpPr>
          <p:spPr>
            <a:xfrm>
              <a:off x="6938725" y="307822"/>
              <a:ext cx="254400" cy="361236"/>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29"/>
            <p:cNvSpPr/>
            <p:nvPr/>
          </p:nvSpPr>
          <p:spPr>
            <a:xfrm>
              <a:off x="6900574" y="246277"/>
              <a:ext cx="492182" cy="471671"/>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29"/>
            <p:cNvSpPr/>
            <p:nvPr/>
          </p:nvSpPr>
          <p:spPr>
            <a:xfrm>
              <a:off x="6898509" y="249752"/>
              <a:ext cx="493559" cy="471409"/>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29"/>
            <p:cNvSpPr/>
            <p:nvPr/>
          </p:nvSpPr>
          <p:spPr>
            <a:xfrm>
              <a:off x="6948427" y="293514"/>
              <a:ext cx="386122" cy="369398"/>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29"/>
            <p:cNvSpPr/>
            <p:nvPr/>
          </p:nvSpPr>
          <p:spPr>
            <a:xfrm>
              <a:off x="6948427" y="315447"/>
              <a:ext cx="244736" cy="347461"/>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29"/>
            <p:cNvSpPr/>
            <p:nvPr/>
          </p:nvSpPr>
          <p:spPr>
            <a:xfrm>
              <a:off x="-84176" y="2334318"/>
              <a:ext cx="492182" cy="471671"/>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29"/>
            <p:cNvSpPr/>
            <p:nvPr/>
          </p:nvSpPr>
          <p:spPr>
            <a:xfrm>
              <a:off x="-86241" y="2337793"/>
              <a:ext cx="493559" cy="471409"/>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29"/>
            <p:cNvSpPr/>
            <p:nvPr/>
          </p:nvSpPr>
          <p:spPr>
            <a:xfrm>
              <a:off x="-36323" y="2381555"/>
              <a:ext cx="386122" cy="369398"/>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29"/>
            <p:cNvSpPr/>
            <p:nvPr/>
          </p:nvSpPr>
          <p:spPr>
            <a:xfrm>
              <a:off x="-46025" y="2395847"/>
              <a:ext cx="254400" cy="361236"/>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29"/>
            <p:cNvSpPr/>
            <p:nvPr/>
          </p:nvSpPr>
          <p:spPr>
            <a:xfrm>
              <a:off x="-84176" y="2334302"/>
              <a:ext cx="492182" cy="471671"/>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29"/>
            <p:cNvSpPr/>
            <p:nvPr/>
          </p:nvSpPr>
          <p:spPr>
            <a:xfrm>
              <a:off x="-86241" y="2337777"/>
              <a:ext cx="493559" cy="471409"/>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29"/>
            <p:cNvSpPr/>
            <p:nvPr/>
          </p:nvSpPr>
          <p:spPr>
            <a:xfrm>
              <a:off x="-36323" y="2381539"/>
              <a:ext cx="386122" cy="369398"/>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29"/>
            <p:cNvSpPr/>
            <p:nvPr/>
          </p:nvSpPr>
          <p:spPr>
            <a:xfrm>
              <a:off x="-36323" y="2403472"/>
              <a:ext cx="244736" cy="347461"/>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29"/>
            <p:cNvSpPr/>
            <p:nvPr/>
          </p:nvSpPr>
          <p:spPr>
            <a:xfrm>
              <a:off x="7913974" y="3845173"/>
              <a:ext cx="709591" cy="680024"/>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29"/>
            <p:cNvSpPr/>
            <p:nvPr/>
          </p:nvSpPr>
          <p:spPr>
            <a:xfrm>
              <a:off x="7910997" y="3850182"/>
              <a:ext cx="711575" cy="679646"/>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29"/>
            <p:cNvSpPr/>
            <p:nvPr/>
          </p:nvSpPr>
          <p:spPr>
            <a:xfrm>
              <a:off x="7982966" y="3913275"/>
              <a:ext cx="556682" cy="532573"/>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29"/>
            <p:cNvSpPr/>
            <p:nvPr/>
          </p:nvSpPr>
          <p:spPr>
            <a:xfrm>
              <a:off x="7968979" y="3933881"/>
              <a:ext cx="366774" cy="520805"/>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29"/>
            <p:cNvSpPr/>
            <p:nvPr/>
          </p:nvSpPr>
          <p:spPr>
            <a:xfrm>
              <a:off x="7913974" y="3845149"/>
              <a:ext cx="709591" cy="680024"/>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29"/>
            <p:cNvSpPr/>
            <p:nvPr/>
          </p:nvSpPr>
          <p:spPr>
            <a:xfrm>
              <a:off x="7910997" y="3850159"/>
              <a:ext cx="711575" cy="679646"/>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29"/>
            <p:cNvSpPr/>
            <p:nvPr/>
          </p:nvSpPr>
          <p:spPr>
            <a:xfrm>
              <a:off x="7982966" y="3913252"/>
              <a:ext cx="556682" cy="532573"/>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29"/>
            <p:cNvSpPr/>
            <p:nvPr/>
          </p:nvSpPr>
          <p:spPr>
            <a:xfrm>
              <a:off x="7982966" y="3944874"/>
              <a:ext cx="352841" cy="500942"/>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158237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72"/>
        <p:cNvGrpSpPr/>
        <p:nvPr/>
      </p:nvGrpSpPr>
      <p:grpSpPr>
        <a:xfrm>
          <a:off x="0" y="0"/>
          <a:ext cx="0" cy="0"/>
          <a:chOff x="0" y="0"/>
          <a:chExt cx="0" cy="0"/>
        </a:xfrm>
      </p:grpSpPr>
      <p:grpSp>
        <p:nvGrpSpPr>
          <p:cNvPr id="1073" name="Google Shape;1073;p30"/>
          <p:cNvGrpSpPr/>
          <p:nvPr/>
        </p:nvGrpSpPr>
        <p:grpSpPr>
          <a:xfrm>
            <a:off x="732203" y="644966"/>
            <a:ext cx="10679772" cy="5568084"/>
            <a:chOff x="549152" y="483724"/>
            <a:chExt cx="8009829" cy="4176063"/>
          </a:xfrm>
        </p:grpSpPr>
        <p:sp>
          <p:nvSpPr>
            <p:cNvPr id="1074" name="Google Shape;1074;p30"/>
            <p:cNvSpPr/>
            <p:nvPr/>
          </p:nvSpPr>
          <p:spPr>
            <a:xfrm rot="924102" flipH="1">
              <a:off x="7596871" y="3904036"/>
              <a:ext cx="698874" cy="669795"/>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30"/>
            <p:cNvSpPr/>
            <p:nvPr/>
          </p:nvSpPr>
          <p:spPr>
            <a:xfrm rot="924102" flipH="1">
              <a:off x="7596518" y="3909319"/>
              <a:ext cx="700828" cy="669423"/>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30"/>
            <p:cNvSpPr/>
            <p:nvPr/>
          </p:nvSpPr>
          <p:spPr>
            <a:xfrm rot="924102" flipH="1">
              <a:off x="7680721" y="3973265"/>
              <a:ext cx="548274" cy="524562"/>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30"/>
            <p:cNvSpPr/>
            <p:nvPr/>
          </p:nvSpPr>
          <p:spPr>
            <a:xfrm rot="924102" flipH="1">
              <a:off x="7873834" y="4021536"/>
              <a:ext cx="361234" cy="512971"/>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30"/>
            <p:cNvSpPr/>
            <p:nvPr/>
          </p:nvSpPr>
          <p:spPr>
            <a:xfrm rot="924102" flipH="1">
              <a:off x="7596878" y="3904014"/>
              <a:ext cx="698874" cy="669795"/>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30"/>
            <p:cNvSpPr/>
            <p:nvPr/>
          </p:nvSpPr>
          <p:spPr>
            <a:xfrm rot="924102" flipH="1">
              <a:off x="7596524" y="3909297"/>
              <a:ext cx="700828" cy="669423"/>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30"/>
            <p:cNvSpPr/>
            <p:nvPr/>
          </p:nvSpPr>
          <p:spPr>
            <a:xfrm rot="924102" flipH="1">
              <a:off x="7680727" y="3973242"/>
              <a:ext cx="548274" cy="524562"/>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30"/>
            <p:cNvSpPr/>
            <p:nvPr/>
          </p:nvSpPr>
          <p:spPr>
            <a:xfrm rot="924111" flipH="1">
              <a:off x="7873686" y="4030480"/>
              <a:ext cx="347568" cy="493455"/>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30"/>
            <p:cNvSpPr/>
            <p:nvPr/>
          </p:nvSpPr>
          <p:spPr>
            <a:xfrm flipH="1">
              <a:off x="8087957" y="483740"/>
              <a:ext cx="469056" cy="449548"/>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30"/>
            <p:cNvSpPr/>
            <p:nvPr/>
          </p:nvSpPr>
          <p:spPr>
            <a:xfrm flipH="1">
              <a:off x="8088613" y="487051"/>
              <a:ext cx="470368" cy="449298"/>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0"/>
            <p:cNvSpPr/>
            <p:nvPr/>
          </p:nvSpPr>
          <p:spPr>
            <a:xfrm flipH="1">
              <a:off x="8143423" y="528760"/>
              <a:ext cx="367980" cy="352072"/>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30"/>
            <p:cNvSpPr/>
            <p:nvPr/>
          </p:nvSpPr>
          <p:spPr>
            <a:xfrm flipH="1">
              <a:off x="8278203" y="542382"/>
              <a:ext cx="242446" cy="344292"/>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30"/>
            <p:cNvSpPr/>
            <p:nvPr/>
          </p:nvSpPr>
          <p:spPr>
            <a:xfrm flipH="1">
              <a:off x="8087957" y="483724"/>
              <a:ext cx="469056" cy="449548"/>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0"/>
            <p:cNvSpPr/>
            <p:nvPr/>
          </p:nvSpPr>
          <p:spPr>
            <a:xfrm flipH="1">
              <a:off x="8088613" y="487036"/>
              <a:ext cx="470368" cy="449298"/>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0"/>
            <p:cNvSpPr/>
            <p:nvPr/>
          </p:nvSpPr>
          <p:spPr>
            <a:xfrm flipH="1">
              <a:off x="8143423" y="528745"/>
              <a:ext cx="367980" cy="352072"/>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0"/>
            <p:cNvSpPr/>
            <p:nvPr/>
          </p:nvSpPr>
          <p:spPr>
            <a:xfrm flipH="1">
              <a:off x="8278135" y="549649"/>
              <a:ext cx="233268" cy="331179"/>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0"/>
            <p:cNvSpPr/>
            <p:nvPr/>
          </p:nvSpPr>
          <p:spPr>
            <a:xfrm rot="2153308" flipH="1">
              <a:off x="1827439" y="578552"/>
              <a:ext cx="469050" cy="449564"/>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0"/>
            <p:cNvSpPr/>
            <p:nvPr/>
          </p:nvSpPr>
          <p:spPr>
            <a:xfrm rot="2153308" flipH="1">
              <a:off x="1825978" y="582028"/>
              <a:ext cx="470362" cy="449314"/>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0"/>
            <p:cNvSpPr/>
            <p:nvPr/>
          </p:nvSpPr>
          <p:spPr>
            <a:xfrm rot="2153308" flipH="1">
              <a:off x="1884149" y="627167"/>
              <a:ext cx="367975" cy="352084"/>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0"/>
            <p:cNvSpPr/>
            <p:nvPr/>
          </p:nvSpPr>
          <p:spPr>
            <a:xfrm rot="2153308" flipH="1">
              <a:off x="1999552" y="681156"/>
              <a:ext cx="242443" cy="344304"/>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0"/>
            <p:cNvSpPr/>
            <p:nvPr/>
          </p:nvSpPr>
          <p:spPr>
            <a:xfrm rot="2153308" flipH="1">
              <a:off x="1827448" y="578539"/>
              <a:ext cx="469050" cy="449564"/>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0"/>
            <p:cNvSpPr/>
            <p:nvPr/>
          </p:nvSpPr>
          <p:spPr>
            <a:xfrm rot="2153308" flipH="1">
              <a:off x="1825987" y="582015"/>
              <a:ext cx="470362" cy="449314"/>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0"/>
            <p:cNvSpPr/>
            <p:nvPr/>
          </p:nvSpPr>
          <p:spPr>
            <a:xfrm rot="2153308" flipH="1">
              <a:off x="1884158" y="627155"/>
              <a:ext cx="367975" cy="352084"/>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0"/>
            <p:cNvSpPr/>
            <p:nvPr/>
          </p:nvSpPr>
          <p:spPr>
            <a:xfrm rot="2153337" flipH="1">
              <a:off x="1999946" y="685554"/>
              <a:ext cx="233271" cy="331183"/>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0"/>
            <p:cNvSpPr/>
            <p:nvPr/>
          </p:nvSpPr>
          <p:spPr>
            <a:xfrm flipH="1">
              <a:off x="549152" y="3931709"/>
              <a:ext cx="642127" cy="615418"/>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0"/>
            <p:cNvSpPr/>
            <p:nvPr/>
          </p:nvSpPr>
          <p:spPr>
            <a:xfrm flipH="1">
              <a:off x="550050" y="3936243"/>
              <a:ext cx="643923" cy="615075"/>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0"/>
            <p:cNvSpPr/>
            <p:nvPr/>
          </p:nvSpPr>
          <p:spPr>
            <a:xfrm flipH="1">
              <a:off x="625084" y="3993341"/>
              <a:ext cx="503756" cy="481975"/>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0"/>
            <p:cNvSpPr/>
            <p:nvPr/>
          </p:nvSpPr>
          <p:spPr>
            <a:xfrm flipH="1">
              <a:off x="809595" y="4011989"/>
              <a:ext cx="331903" cy="471325"/>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0"/>
            <p:cNvSpPr/>
            <p:nvPr/>
          </p:nvSpPr>
          <p:spPr>
            <a:xfrm flipH="1">
              <a:off x="549152" y="3931688"/>
              <a:ext cx="642127" cy="615418"/>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0"/>
            <p:cNvSpPr/>
            <p:nvPr/>
          </p:nvSpPr>
          <p:spPr>
            <a:xfrm flipH="1">
              <a:off x="550050" y="3936221"/>
              <a:ext cx="643923" cy="615075"/>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0"/>
            <p:cNvSpPr/>
            <p:nvPr/>
          </p:nvSpPr>
          <p:spPr>
            <a:xfrm flipH="1">
              <a:off x="625084" y="3993320"/>
              <a:ext cx="503756" cy="481975"/>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0"/>
            <p:cNvSpPr/>
            <p:nvPr/>
          </p:nvSpPr>
          <p:spPr>
            <a:xfrm flipH="1">
              <a:off x="809491" y="4021937"/>
              <a:ext cx="319348" cy="453390"/>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6" name="Google Shape;1106;p30"/>
          <p:cNvSpPr/>
          <p:nvPr/>
        </p:nvSpPr>
        <p:spPr>
          <a:xfrm flipH="1">
            <a:off x="6549803" y="267701"/>
            <a:ext cx="2340243" cy="1195999"/>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7" name="Google Shape;1107;p30"/>
          <p:cNvSpPr/>
          <p:nvPr/>
        </p:nvSpPr>
        <p:spPr>
          <a:xfrm flipH="1">
            <a:off x="9056775" y="2183784"/>
            <a:ext cx="3813176" cy="1948752"/>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8" name="Google Shape;1108;p30"/>
          <p:cNvSpPr/>
          <p:nvPr/>
        </p:nvSpPr>
        <p:spPr>
          <a:xfrm flipH="1">
            <a:off x="436926" y="2288635"/>
            <a:ext cx="2741407" cy="1401016"/>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162573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09"/>
        <p:cNvGrpSpPr/>
        <p:nvPr/>
      </p:nvGrpSpPr>
      <p:grpSpPr>
        <a:xfrm>
          <a:off x="0" y="0"/>
          <a:ext cx="0" cy="0"/>
          <a:chOff x="0" y="0"/>
          <a:chExt cx="0" cy="0"/>
        </a:xfrm>
      </p:grpSpPr>
      <p:sp>
        <p:nvSpPr>
          <p:cNvPr id="1110" name="Google Shape;1110;p31"/>
          <p:cNvSpPr/>
          <p:nvPr/>
        </p:nvSpPr>
        <p:spPr>
          <a:xfrm flipH="1">
            <a:off x="9878847" y="329201"/>
            <a:ext cx="1518157" cy="775865"/>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1" name="Google Shape;1111;p31"/>
          <p:cNvSpPr/>
          <p:nvPr/>
        </p:nvSpPr>
        <p:spPr>
          <a:xfrm flipH="1">
            <a:off x="-805859" y="541717"/>
            <a:ext cx="3813176" cy="1948752"/>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2" name="Google Shape;1112;p31"/>
          <p:cNvSpPr/>
          <p:nvPr/>
        </p:nvSpPr>
        <p:spPr>
          <a:xfrm flipH="1">
            <a:off x="8936918" y="4675834"/>
            <a:ext cx="1922980" cy="982753"/>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3" name="Google Shape;1113;p31"/>
          <p:cNvSpPr/>
          <p:nvPr/>
        </p:nvSpPr>
        <p:spPr>
          <a:xfrm rot="924001" flipH="1">
            <a:off x="4386190" y="272247"/>
            <a:ext cx="512148" cy="490835"/>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4" name="Google Shape;1114;p31"/>
          <p:cNvSpPr/>
          <p:nvPr/>
        </p:nvSpPr>
        <p:spPr>
          <a:xfrm rot="924001" flipH="1">
            <a:off x="4385930" y="276117"/>
            <a:ext cx="513580" cy="490563"/>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5" name="Google Shape;1115;p31"/>
          <p:cNvSpPr/>
          <p:nvPr/>
        </p:nvSpPr>
        <p:spPr>
          <a:xfrm rot="924001" flipH="1">
            <a:off x="4447637" y="322978"/>
            <a:ext cx="401785" cy="384407"/>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6" name="Google Shape;1116;p31"/>
          <p:cNvSpPr/>
          <p:nvPr/>
        </p:nvSpPr>
        <p:spPr>
          <a:xfrm rot="924001" flipH="1">
            <a:off x="4589154" y="358349"/>
            <a:ext cx="264719" cy="375912"/>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7" name="Google Shape;1117;p31"/>
          <p:cNvSpPr/>
          <p:nvPr/>
        </p:nvSpPr>
        <p:spPr>
          <a:xfrm rot="924001" flipH="1">
            <a:off x="4386194" y="272229"/>
            <a:ext cx="512148" cy="490835"/>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8" name="Google Shape;1118;p31"/>
          <p:cNvSpPr/>
          <p:nvPr/>
        </p:nvSpPr>
        <p:spPr>
          <a:xfrm rot="924001" flipH="1">
            <a:off x="4385935" y="276101"/>
            <a:ext cx="513580" cy="490563"/>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9" name="Google Shape;1119;p31"/>
          <p:cNvSpPr/>
          <p:nvPr/>
        </p:nvSpPr>
        <p:spPr>
          <a:xfrm rot="924001" flipH="1">
            <a:off x="4447641" y="322962"/>
            <a:ext cx="401785" cy="384407"/>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0" name="Google Shape;1120;p31"/>
          <p:cNvSpPr/>
          <p:nvPr/>
        </p:nvSpPr>
        <p:spPr>
          <a:xfrm rot="924250" flipH="1">
            <a:off x="4589031" y="364892"/>
            <a:ext cx="254715" cy="361627"/>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1" name="Google Shape;1121;p31"/>
          <p:cNvSpPr/>
          <p:nvPr/>
        </p:nvSpPr>
        <p:spPr>
          <a:xfrm rot="1473651" flipH="1">
            <a:off x="297329" y="5973359"/>
            <a:ext cx="625377" cy="599420"/>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2" name="Google Shape;1122;p31"/>
          <p:cNvSpPr/>
          <p:nvPr/>
        </p:nvSpPr>
        <p:spPr>
          <a:xfrm rot="1473651" flipH="1">
            <a:off x="296279" y="5978118"/>
            <a:ext cx="627127" cy="599087"/>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3" name="Google Shape;1123;p31"/>
          <p:cNvSpPr/>
          <p:nvPr/>
        </p:nvSpPr>
        <p:spPr>
          <a:xfrm rot="1473651" flipH="1">
            <a:off x="372740" y="6036564"/>
            <a:ext cx="490616" cy="469445"/>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4" name="Google Shape;1124;p31"/>
          <p:cNvSpPr/>
          <p:nvPr/>
        </p:nvSpPr>
        <p:spPr>
          <a:xfrm rot="1473651" flipH="1">
            <a:off x="538359" y="6093462"/>
            <a:ext cx="323245" cy="459073"/>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5" name="Google Shape;1125;p31"/>
          <p:cNvSpPr/>
          <p:nvPr/>
        </p:nvSpPr>
        <p:spPr>
          <a:xfrm rot="1473651" flipH="1">
            <a:off x="297337" y="5973341"/>
            <a:ext cx="625377" cy="599420"/>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6" name="Google Shape;1126;p31"/>
          <p:cNvSpPr/>
          <p:nvPr/>
        </p:nvSpPr>
        <p:spPr>
          <a:xfrm rot="1473651" flipH="1">
            <a:off x="296287" y="5978099"/>
            <a:ext cx="627127" cy="599087"/>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7" name="Google Shape;1127;p31"/>
          <p:cNvSpPr/>
          <p:nvPr/>
        </p:nvSpPr>
        <p:spPr>
          <a:xfrm rot="1473651" flipH="1">
            <a:off x="372749" y="6036546"/>
            <a:ext cx="490616" cy="469445"/>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8" name="Google Shape;1128;p31"/>
          <p:cNvSpPr/>
          <p:nvPr/>
        </p:nvSpPr>
        <p:spPr>
          <a:xfrm rot="1473785" flipH="1">
            <a:off x="538412" y="6100468"/>
            <a:ext cx="311019" cy="441565"/>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9" name="Google Shape;1129;p31"/>
          <p:cNvSpPr/>
          <p:nvPr/>
        </p:nvSpPr>
        <p:spPr>
          <a:xfrm flipH="1">
            <a:off x="10763137" y="2757930"/>
            <a:ext cx="856169" cy="820557"/>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0" name="Google Shape;1130;p31"/>
          <p:cNvSpPr/>
          <p:nvPr/>
        </p:nvSpPr>
        <p:spPr>
          <a:xfrm flipH="1">
            <a:off x="10764334" y="2763974"/>
            <a:ext cx="858564" cy="820100"/>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1" name="Google Shape;1131;p31"/>
          <p:cNvSpPr/>
          <p:nvPr/>
        </p:nvSpPr>
        <p:spPr>
          <a:xfrm flipH="1">
            <a:off x="10864379" y="2840106"/>
            <a:ext cx="671675" cy="642633"/>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2" name="Google Shape;1132;p31"/>
          <p:cNvSpPr/>
          <p:nvPr/>
        </p:nvSpPr>
        <p:spPr>
          <a:xfrm flipH="1">
            <a:off x="11110394" y="2864970"/>
            <a:ext cx="442537" cy="628433"/>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3" name="Google Shape;1133;p31"/>
          <p:cNvSpPr/>
          <p:nvPr/>
        </p:nvSpPr>
        <p:spPr>
          <a:xfrm flipH="1">
            <a:off x="10763137" y="2757900"/>
            <a:ext cx="856169" cy="820557"/>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4" name="Google Shape;1134;p31"/>
          <p:cNvSpPr/>
          <p:nvPr/>
        </p:nvSpPr>
        <p:spPr>
          <a:xfrm flipH="1">
            <a:off x="10764334" y="2763946"/>
            <a:ext cx="858564" cy="820100"/>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5" name="Google Shape;1135;p31"/>
          <p:cNvSpPr/>
          <p:nvPr/>
        </p:nvSpPr>
        <p:spPr>
          <a:xfrm flipH="1">
            <a:off x="10864379" y="2840077"/>
            <a:ext cx="671675" cy="642633"/>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6" name="Google Shape;1136;p31"/>
          <p:cNvSpPr/>
          <p:nvPr/>
        </p:nvSpPr>
        <p:spPr>
          <a:xfrm flipH="1">
            <a:off x="11110255" y="2878233"/>
            <a:ext cx="425797" cy="604520"/>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287916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3963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794B22-3393-47DA-AF65-04BAC5AE53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E3D1F43-EAA0-4780-9CDE-2A3B055102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4F468393-FDB1-41AD-9A99-B7566D7A0C8A}"/>
              </a:ext>
            </a:extLst>
          </p:cNvPr>
          <p:cNvSpPr>
            <a:spLocks noGrp="1"/>
          </p:cNvSpPr>
          <p:nvPr>
            <p:ph type="dt" sz="half" idx="10"/>
          </p:nvPr>
        </p:nvSpPr>
        <p:spPr/>
        <p:txBody>
          <a:bodyPr/>
          <a:lstStyle/>
          <a:p>
            <a:fld id="{314A6539-C4F0-4A58-AD33-5BD759A8A4A5}" type="datetimeFigureOut">
              <a:rPr lang="en-US" smtClean="0"/>
              <a:t>11/03/2025</a:t>
            </a:fld>
            <a:endParaRPr lang="en-US"/>
          </a:p>
        </p:txBody>
      </p:sp>
      <p:sp>
        <p:nvSpPr>
          <p:cNvPr id="5" name="Footer Placeholder 4">
            <a:extLst>
              <a:ext uri="{FF2B5EF4-FFF2-40B4-BE49-F238E27FC236}">
                <a16:creationId xmlns:a16="http://schemas.microsoft.com/office/drawing/2014/main" xmlns="" id="{154589B7-81FF-403D-9195-26A86B720A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A8048C6-C4D7-4994-A18F-D7CF855B885D}"/>
              </a:ext>
            </a:extLst>
          </p:cNvPr>
          <p:cNvSpPr>
            <a:spLocks noGrp="1"/>
          </p:cNvSpPr>
          <p:nvPr>
            <p:ph type="sldNum" sz="quarter" idx="12"/>
          </p:nvPr>
        </p:nvSpPr>
        <p:spPr/>
        <p:txBody>
          <a:bodyPr/>
          <a:lstStyle/>
          <a:p>
            <a:fld id="{75E0ECF0-BC15-4154-85F8-B472584A150A}" type="slidenum">
              <a:rPr lang="en-US" smtClean="0"/>
              <a:t>‹#›</a:t>
            </a:fld>
            <a:endParaRPr lang="en-US"/>
          </a:p>
        </p:txBody>
      </p:sp>
    </p:spTree>
    <p:extLst>
      <p:ext uri="{BB962C8B-B14F-4D97-AF65-F5344CB8AC3E}">
        <p14:creationId xmlns:p14="http://schemas.microsoft.com/office/powerpoint/2010/main" val="2093201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31E0AA-D29D-40C6-8A6E-B41299DF76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31AC5EA-CF79-4293-A20F-7248AAAA597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6960386-BC25-485B-AF19-6C87B34A19A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1465A59-0983-4BA2-856C-EAEF4C3CB8EA}"/>
              </a:ext>
            </a:extLst>
          </p:cNvPr>
          <p:cNvSpPr>
            <a:spLocks noGrp="1"/>
          </p:cNvSpPr>
          <p:nvPr>
            <p:ph type="dt" sz="half" idx="10"/>
          </p:nvPr>
        </p:nvSpPr>
        <p:spPr/>
        <p:txBody>
          <a:bodyPr/>
          <a:lstStyle/>
          <a:p>
            <a:fld id="{314A6539-C4F0-4A58-AD33-5BD759A8A4A5}" type="datetimeFigureOut">
              <a:rPr lang="en-US" smtClean="0"/>
              <a:t>11/03/2025</a:t>
            </a:fld>
            <a:endParaRPr lang="en-US"/>
          </a:p>
        </p:txBody>
      </p:sp>
      <p:sp>
        <p:nvSpPr>
          <p:cNvPr id="6" name="Footer Placeholder 5">
            <a:extLst>
              <a:ext uri="{FF2B5EF4-FFF2-40B4-BE49-F238E27FC236}">
                <a16:creationId xmlns:a16="http://schemas.microsoft.com/office/drawing/2014/main" xmlns="" id="{5D4BDB0B-684D-4BB7-BFFB-5C99FCD64D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6B62A41-7767-4759-A7C3-875891A1442B}"/>
              </a:ext>
            </a:extLst>
          </p:cNvPr>
          <p:cNvSpPr>
            <a:spLocks noGrp="1"/>
          </p:cNvSpPr>
          <p:nvPr>
            <p:ph type="sldNum" sz="quarter" idx="12"/>
          </p:nvPr>
        </p:nvSpPr>
        <p:spPr/>
        <p:txBody>
          <a:bodyPr/>
          <a:lstStyle/>
          <a:p>
            <a:fld id="{75E0ECF0-BC15-4154-85F8-B472584A150A}" type="slidenum">
              <a:rPr lang="en-US" smtClean="0"/>
              <a:t>‹#›</a:t>
            </a:fld>
            <a:endParaRPr lang="en-US"/>
          </a:p>
        </p:txBody>
      </p:sp>
    </p:spTree>
    <p:extLst>
      <p:ext uri="{BB962C8B-B14F-4D97-AF65-F5344CB8AC3E}">
        <p14:creationId xmlns:p14="http://schemas.microsoft.com/office/powerpoint/2010/main" val="3437894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01E651-E821-4277-A2D9-B6B23772BB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575F985-1B57-4F95-AD8F-EBC39D790E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434F8716-2EEE-4A31-8AB1-B063887CD4F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131AE34-83F8-4E47-9BC4-418413A580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B1D7EE4B-7CCF-491D-A951-1957E2E935C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EE031A3-C8A1-49EF-827A-A7363B27D408}"/>
              </a:ext>
            </a:extLst>
          </p:cNvPr>
          <p:cNvSpPr>
            <a:spLocks noGrp="1"/>
          </p:cNvSpPr>
          <p:nvPr>
            <p:ph type="dt" sz="half" idx="10"/>
          </p:nvPr>
        </p:nvSpPr>
        <p:spPr/>
        <p:txBody>
          <a:bodyPr/>
          <a:lstStyle/>
          <a:p>
            <a:fld id="{314A6539-C4F0-4A58-AD33-5BD759A8A4A5}" type="datetimeFigureOut">
              <a:rPr lang="en-US" smtClean="0"/>
              <a:t>11/03/2025</a:t>
            </a:fld>
            <a:endParaRPr lang="en-US"/>
          </a:p>
        </p:txBody>
      </p:sp>
      <p:sp>
        <p:nvSpPr>
          <p:cNvPr id="8" name="Footer Placeholder 7">
            <a:extLst>
              <a:ext uri="{FF2B5EF4-FFF2-40B4-BE49-F238E27FC236}">
                <a16:creationId xmlns:a16="http://schemas.microsoft.com/office/drawing/2014/main" xmlns="" id="{BBCB6E4E-00E1-472F-987F-A03F8552EB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D90C1C7-43CE-41FB-BF00-943E45434646}"/>
              </a:ext>
            </a:extLst>
          </p:cNvPr>
          <p:cNvSpPr>
            <a:spLocks noGrp="1"/>
          </p:cNvSpPr>
          <p:nvPr>
            <p:ph type="sldNum" sz="quarter" idx="12"/>
          </p:nvPr>
        </p:nvSpPr>
        <p:spPr/>
        <p:txBody>
          <a:bodyPr/>
          <a:lstStyle/>
          <a:p>
            <a:fld id="{75E0ECF0-BC15-4154-85F8-B472584A150A}" type="slidenum">
              <a:rPr lang="en-US" smtClean="0"/>
              <a:t>‹#›</a:t>
            </a:fld>
            <a:endParaRPr lang="en-US"/>
          </a:p>
        </p:txBody>
      </p:sp>
    </p:spTree>
    <p:extLst>
      <p:ext uri="{BB962C8B-B14F-4D97-AF65-F5344CB8AC3E}">
        <p14:creationId xmlns:p14="http://schemas.microsoft.com/office/powerpoint/2010/main" val="1673007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81EF47-A5A8-4BCA-842E-46DC6882C2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7657F3F-3547-4EE4-940B-9871A597DAC8}"/>
              </a:ext>
            </a:extLst>
          </p:cNvPr>
          <p:cNvSpPr>
            <a:spLocks noGrp="1"/>
          </p:cNvSpPr>
          <p:nvPr>
            <p:ph type="dt" sz="half" idx="10"/>
          </p:nvPr>
        </p:nvSpPr>
        <p:spPr/>
        <p:txBody>
          <a:bodyPr/>
          <a:lstStyle/>
          <a:p>
            <a:fld id="{314A6539-C4F0-4A58-AD33-5BD759A8A4A5}" type="datetimeFigureOut">
              <a:rPr lang="en-US" smtClean="0"/>
              <a:t>11/03/2025</a:t>
            </a:fld>
            <a:endParaRPr lang="en-US"/>
          </a:p>
        </p:txBody>
      </p:sp>
      <p:sp>
        <p:nvSpPr>
          <p:cNvPr id="4" name="Footer Placeholder 3">
            <a:extLst>
              <a:ext uri="{FF2B5EF4-FFF2-40B4-BE49-F238E27FC236}">
                <a16:creationId xmlns:a16="http://schemas.microsoft.com/office/drawing/2014/main" xmlns="" id="{9709A4AC-9BBC-4767-9785-1970C60EDD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BA086F3E-5273-4A10-A667-E5395856FA3A}"/>
              </a:ext>
            </a:extLst>
          </p:cNvPr>
          <p:cNvSpPr>
            <a:spLocks noGrp="1"/>
          </p:cNvSpPr>
          <p:nvPr>
            <p:ph type="sldNum" sz="quarter" idx="12"/>
          </p:nvPr>
        </p:nvSpPr>
        <p:spPr/>
        <p:txBody>
          <a:bodyPr/>
          <a:lstStyle/>
          <a:p>
            <a:fld id="{75E0ECF0-BC15-4154-85F8-B472584A150A}" type="slidenum">
              <a:rPr lang="en-US" smtClean="0"/>
              <a:t>‹#›</a:t>
            </a:fld>
            <a:endParaRPr lang="en-US"/>
          </a:p>
        </p:txBody>
      </p:sp>
    </p:spTree>
    <p:extLst>
      <p:ext uri="{BB962C8B-B14F-4D97-AF65-F5344CB8AC3E}">
        <p14:creationId xmlns:p14="http://schemas.microsoft.com/office/powerpoint/2010/main" val="446144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8F91FEE-9FAE-4880-B46F-22C4F490E4E0}"/>
              </a:ext>
            </a:extLst>
          </p:cNvPr>
          <p:cNvSpPr>
            <a:spLocks noGrp="1"/>
          </p:cNvSpPr>
          <p:nvPr>
            <p:ph type="dt" sz="half" idx="10"/>
          </p:nvPr>
        </p:nvSpPr>
        <p:spPr/>
        <p:txBody>
          <a:bodyPr/>
          <a:lstStyle/>
          <a:p>
            <a:fld id="{314A6539-C4F0-4A58-AD33-5BD759A8A4A5}" type="datetimeFigureOut">
              <a:rPr lang="en-US" smtClean="0"/>
              <a:t>11/03/2025</a:t>
            </a:fld>
            <a:endParaRPr lang="en-US"/>
          </a:p>
        </p:txBody>
      </p:sp>
      <p:sp>
        <p:nvSpPr>
          <p:cNvPr id="3" name="Footer Placeholder 2">
            <a:extLst>
              <a:ext uri="{FF2B5EF4-FFF2-40B4-BE49-F238E27FC236}">
                <a16:creationId xmlns:a16="http://schemas.microsoft.com/office/drawing/2014/main" xmlns="" id="{683EAB01-689E-4B72-98E7-A392CCFA77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0B9C8FB-43CD-429F-9E77-F12982EF3DBB}"/>
              </a:ext>
            </a:extLst>
          </p:cNvPr>
          <p:cNvSpPr>
            <a:spLocks noGrp="1"/>
          </p:cNvSpPr>
          <p:nvPr>
            <p:ph type="sldNum" sz="quarter" idx="12"/>
          </p:nvPr>
        </p:nvSpPr>
        <p:spPr/>
        <p:txBody>
          <a:bodyPr/>
          <a:lstStyle/>
          <a:p>
            <a:fld id="{75E0ECF0-BC15-4154-85F8-B472584A150A}" type="slidenum">
              <a:rPr lang="en-US" smtClean="0"/>
              <a:t>‹#›</a:t>
            </a:fld>
            <a:endParaRPr lang="en-US"/>
          </a:p>
        </p:txBody>
      </p:sp>
    </p:spTree>
    <p:extLst>
      <p:ext uri="{BB962C8B-B14F-4D97-AF65-F5344CB8AC3E}">
        <p14:creationId xmlns:p14="http://schemas.microsoft.com/office/powerpoint/2010/main" val="1828256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5A68FC-68EB-4087-9BA6-23383AF66C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C4924D6-300B-4A26-B490-BF9C32101D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8308D85-0AAA-4F37-9F2D-228402B233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171588A3-15BF-47AA-82AC-8FF4D8C4CBFB}"/>
              </a:ext>
            </a:extLst>
          </p:cNvPr>
          <p:cNvSpPr>
            <a:spLocks noGrp="1"/>
          </p:cNvSpPr>
          <p:nvPr>
            <p:ph type="dt" sz="half" idx="10"/>
          </p:nvPr>
        </p:nvSpPr>
        <p:spPr/>
        <p:txBody>
          <a:bodyPr/>
          <a:lstStyle/>
          <a:p>
            <a:fld id="{314A6539-C4F0-4A58-AD33-5BD759A8A4A5}" type="datetimeFigureOut">
              <a:rPr lang="en-US" smtClean="0"/>
              <a:t>11/03/2025</a:t>
            </a:fld>
            <a:endParaRPr lang="en-US"/>
          </a:p>
        </p:txBody>
      </p:sp>
      <p:sp>
        <p:nvSpPr>
          <p:cNvPr id="6" name="Footer Placeholder 5">
            <a:extLst>
              <a:ext uri="{FF2B5EF4-FFF2-40B4-BE49-F238E27FC236}">
                <a16:creationId xmlns:a16="http://schemas.microsoft.com/office/drawing/2014/main" xmlns="" id="{BC4DC82D-9FAA-4F90-B10D-CE4BA47C96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D3584DC-7279-485B-BC01-029B544BC3FC}"/>
              </a:ext>
            </a:extLst>
          </p:cNvPr>
          <p:cNvSpPr>
            <a:spLocks noGrp="1"/>
          </p:cNvSpPr>
          <p:nvPr>
            <p:ph type="sldNum" sz="quarter" idx="12"/>
          </p:nvPr>
        </p:nvSpPr>
        <p:spPr/>
        <p:txBody>
          <a:bodyPr/>
          <a:lstStyle/>
          <a:p>
            <a:fld id="{75E0ECF0-BC15-4154-85F8-B472584A150A}" type="slidenum">
              <a:rPr lang="en-US" smtClean="0"/>
              <a:t>‹#›</a:t>
            </a:fld>
            <a:endParaRPr lang="en-US"/>
          </a:p>
        </p:txBody>
      </p:sp>
    </p:spTree>
    <p:extLst>
      <p:ext uri="{BB962C8B-B14F-4D97-AF65-F5344CB8AC3E}">
        <p14:creationId xmlns:p14="http://schemas.microsoft.com/office/powerpoint/2010/main" val="2241860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90B02C-426C-4781-AB64-E3A4118EDD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CC346A7-9074-4C5F-A70B-7DDA6F58EF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1DBDC50-1AFF-4C46-AE81-FDAA629F0B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C6CA41A8-6488-4165-9D85-87CA950713E7}"/>
              </a:ext>
            </a:extLst>
          </p:cNvPr>
          <p:cNvSpPr>
            <a:spLocks noGrp="1"/>
          </p:cNvSpPr>
          <p:nvPr>
            <p:ph type="dt" sz="half" idx="10"/>
          </p:nvPr>
        </p:nvSpPr>
        <p:spPr/>
        <p:txBody>
          <a:bodyPr/>
          <a:lstStyle/>
          <a:p>
            <a:fld id="{314A6539-C4F0-4A58-AD33-5BD759A8A4A5}" type="datetimeFigureOut">
              <a:rPr lang="en-US" smtClean="0"/>
              <a:t>11/03/2025</a:t>
            </a:fld>
            <a:endParaRPr lang="en-US"/>
          </a:p>
        </p:txBody>
      </p:sp>
      <p:sp>
        <p:nvSpPr>
          <p:cNvPr id="6" name="Footer Placeholder 5">
            <a:extLst>
              <a:ext uri="{FF2B5EF4-FFF2-40B4-BE49-F238E27FC236}">
                <a16:creationId xmlns:a16="http://schemas.microsoft.com/office/drawing/2014/main" xmlns="" id="{D62FA46C-5F1F-4928-A694-26A5DA1D00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E41ED45-ED90-4A18-874A-73829C7168CA}"/>
              </a:ext>
            </a:extLst>
          </p:cNvPr>
          <p:cNvSpPr>
            <a:spLocks noGrp="1"/>
          </p:cNvSpPr>
          <p:nvPr>
            <p:ph type="sldNum" sz="quarter" idx="12"/>
          </p:nvPr>
        </p:nvSpPr>
        <p:spPr/>
        <p:txBody>
          <a:bodyPr/>
          <a:lstStyle/>
          <a:p>
            <a:fld id="{75E0ECF0-BC15-4154-85F8-B472584A150A}" type="slidenum">
              <a:rPr lang="en-US" smtClean="0"/>
              <a:t>‹#›</a:t>
            </a:fld>
            <a:endParaRPr lang="en-US"/>
          </a:p>
        </p:txBody>
      </p:sp>
    </p:spTree>
    <p:extLst>
      <p:ext uri="{BB962C8B-B14F-4D97-AF65-F5344CB8AC3E}">
        <p14:creationId xmlns:p14="http://schemas.microsoft.com/office/powerpoint/2010/main" val="823364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13B7ACE-51CE-49D3-98F5-BE648986CB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86BED77-C733-4810-AF13-CE2F6E190E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1042337-36E6-4B19-B5DC-80C75E4080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4A6539-C4F0-4A58-AD33-5BD759A8A4A5}" type="datetimeFigureOut">
              <a:rPr lang="en-US" smtClean="0"/>
              <a:t>11/03/2025</a:t>
            </a:fld>
            <a:endParaRPr lang="en-US"/>
          </a:p>
        </p:txBody>
      </p:sp>
      <p:sp>
        <p:nvSpPr>
          <p:cNvPr id="5" name="Footer Placeholder 4">
            <a:extLst>
              <a:ext uri="{FF2B5EF4-FFF2-40B4-BE49-F238E27FC236}">
                <a16:creationId xmlns:a16="http://schemas.microsoft.com/office/drawing/2014/main" xmlns="" id="{9052D0CF-F86F-4614-98D0-1AB0E62AF0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2FCA87C-14DF-4876-929B-ECF6C67F12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E0ECF0-BC15-4154-85F8-B472584A150A}" type="slidenum">
              <a:rPr lang="en-US" smtClean="0"/>
              <a:t>‹#›</a:t>
            </a:fld>
            <a:endParaRPr lang="en-US"/>
          </a:p>
        </p:txBody>
      </p:sp>
    </p:spTree>
    <p:extLst>
      <p:ext uri="{BB962C8B-B14F-4D97-AF65-F5344CB8AC3E}">
        <p14:creationId xmlns:p14="http://schemas.microsoft.com/office/powerpoint/2010/main" val="41915448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100000">
              <a:srgbClr val="D1E2FF"/>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951767" y="1548033"/>
            <a:ext cx="10173600" cy="46152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rtl="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
        <p:nvSpPr>
          <p:cNvPr id="7" name="Google Shape;7;p1"/>
          <p:cNvSpPr txBox="1">
            <a:spLocks noGrp="1"/>
          </p:cNvSpPr>
          <p:nvPr>
            <p:ph type="title"/>
          </p:nvPr>
        </p:nvSpPr>
        <p:spPr>
          <a:xfrm>
            <a:off x="1106700" y="303967"/>
            <a:ext cx="9371200" cy="682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1pPr>
            <a:lvl2pPr lvl="1" algn="ctr"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2pPr>
            <a:lvl3pPr lvl="2" algn="ctr"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3pPr>
            <a:lvl4pPr lvl="3" algn="ctr"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4pPr>
            <a:lvl5pPr lvl="4" algn="ctr"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5pPr>
            <a:lvl6pPr lvl="5" algn="ctr"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6pPr>
            <a:lvl7pPr lvl="6" algn="ctr"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7pPr>
            <a:lvl8pPr lvl="7" algn="ctr"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8pPr>
            <a:lvl9pPr lvl="8" algn="ctr"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9pPr>
          </a:lstStyle>
          <a:p>
            <a:endParaRPr/>
          </a:p>
        </p:txBody>
      </p:sp>
    </p:spTree>
    <p:extLst>
      <p:ext uri="{BB962C8B-B14F-4D97-AF65-F5344CB8AC3E}">
        <p14:creationId xmlns:p14="http://schemas.microsoft.com/office/powerpoint/2010/main" val="768162714"/>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7" Type="http://schemas.openxmlformats.org/officeDocument/2006/relationships/image" Target="../media/image6.wmf"/><Relationship Id="rId2" Type="http://schemas.openxmlformats.org/officeDocument/2006/relationships/image" Target="../media/image1.jpg"/><Relationship Id="rId1" Type="http://schemas.openxmlformats.org/officeDocument/2006/relationships/slideLayout" Target="../slideLayouts/slideLayout23.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eba"/><Relationship Id="rId1" Type="http://schemas.microsoft.com/office/2007/relationships/media" Target="../media/media1.weba"/><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9.png"/><Relationship Id="rId2" Type="http://schemas.openxmlformats.org/officeDocument/2006/relationships/audio" Target="../media/media2.aac"/><Relationship Id="rId1" Type="http://schemas.microsoft.com/office/2007/relationships/media" Target="../media/media2.aac"/><Relationship Id="rId6" Type="http://schemas.openxmlformats.org/officeDocument/2006/relationships/image" Target="../media/image8.png"/><Relationship Id="rId5" Type="http://schemas.openxmlformats.org/officeDocument/2006/relationships/slideLayout" Target="../slideLayouts/slideLayout7.xml"/><Relationship Id="rId4" Type="http://schemas.microsoft.com/office/2007/relationships/media" Target="../media/media3.web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weba"/><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weba"/><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8.png"/><Relationship Id="rId2" Type="http://schemas.openxmlformats.org/officeDocument/2006/relationships/audio" Target="../media/media4.aac"/><Relationship Id="rId1" Type="http://schemas.microsoft.com/office/2007/relationships/media" Target="../media/media4.aac"/><Relationship Id="rId6" Type="http://schemas.openxmlformats.org/officeDocument/2006/relationships/image" Target="../media/image12.png"/><Relationship Id="rId5" Type="http://schemas.openxmlformats.org/officeDocument/2006/relationships/slideLayout" Target="../slideLayouts/slideLayout7.xml"/><Relationship Id="rId4" Type="http://schemas.microsoft.com/office/2007/relationships/media" Target="../media/media5.m4a"/></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628D7DA-7E3F-3FB9-8083-E19321482D25}"/>
            </a:ext>
          </a:extLst>
        </p:cNvPr>
        <p:cNvGrpSpPr/>
        <p:nvPr/>
      </p:nvGrpSpPr>
      <p:grpSpPr>
        <a:xfrm>
          <a:off x="0" y="0"/>
          <a:ext cx="0" cy="0"/>
          <a:chOff x="0" y="0"/>
          <a:chExt cx="0" cy="0"/>
        </a:xfrm>
      </p:grpSpPr>
      <p:pic>
        <p:nvPicPr>
          <p:cNvPr id="17" name="Picture 16" descr="A white background with blue clouds and stars&#10;&#10;AI-generated content may be incorrect.">
            <a:extLst>
              <a:ext uri="{FF2B5EF4-FFF2-40B4-BE49-F238E27FC236}">
                <a16:creationId xmlns="" xmlns:a16="http://schemas.microsoft.com/office/drawing/2014/main" id="{FDBDF05D-105F-B3F5-CBC5-431E3D2C53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5"/>
            <a:ext cx="12192000" cy="6852647"/>
          </a:xfrm>
          <a:prstGeom prst="rect">
            <a:avLst/>
          </a:prstGeom>
        </p:spPr>
      </p:pic>
      <p:pic>
        <p:nvPicPr>
          <p:cNvPr id="38" name="Picture 5" descr="POINSET3">
            <a:extLst>
              <a:ext uri="{FF2B5EF4-FFF2-40B4-BE49-F238E27FC236}">
                <a16:creationId xmlns="" xmlns:a16="http://schemas.microsoft.com/office/drawing/2014/main" id="{46AFCCDC-92B0-5E4A-7A95-E165139F8B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 y="4979375"/>
            <a:ext cx="2136539" cy="1873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3">
            <a:extLst>
              <a:ext uri="{FF2B5EF4-FFF2-40B4-BE49-F238E27FC236}">
                <a16:creationId xmlns="" xmlns:a16="http://schemas.microsoft.com/office/drawing/2014/main" id="{449162C2-79E9-D0A3-381D-C53C39289A03}"/>
              </a:ext>
            </a:extLst>
          </p:cNvPr>
          <p:cNvSpPr txBox="1">
            <a:spLocks noChangeArrowheads="1"/>
          </p:cNvSpPr>
          <p:nvPr/>
        </p:nvSpPr>
        <p:spPr bwMode="auto">
          <a:xfrm>
            <a:off x="2595135" y="100229"/>
            <a:ext cx="7749875" cy="737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721" tIns="40360" rIns="80721" bIns="4036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816049">
              <a:spcBef>
                <a:spcPct val="50000"/>
              </a:spcBef>
            </a:pPr>
            <a:r>
              <a:rPr lang="en-US" altLang="en-US" sz="2100" b="1" dirty="0">
                <a:solidFill>
                  <a:srgbClr val="FF0066"/>
                </a:solidFill>
                <a:latin typeface="Times New Roman" pitchFamily="18" charset="0"/>
              </a:rPr>
              <a:t>UBND </a:t>
            </a:r>
            <a:r>
              <a:rPr lang="vi-VN" altLang="en-US" sz="2100" b="1" dirty="0">
                <a:solidFill>
                  <a:srgbClr val="FF0066"/>
                </a:solidFill>
                <a:latin typeface="Times New Roman" pitchFamily="18" charset="0"/>
              </a:rPr>
              <a:t>THÀNH </a:t>
            </a:r>
            <a:r>
              <a:rPr lang="vi-VN" altLang="en-US" sz="2100" b="1" dirty="0">
                <a:solidFill>
                  <a:srgbClr val="FF0066"/>
                </a:solidFill>
                <a:latin typeface="Times New Roman" pitchFamily="18" charset="0"/>
              </a:rPr>
              <a:t>PHỐ QUY NHƠN</a:t>
            </a:r>
            <a:br>
              <a:rPr lang="vi-VN" altLang="en-US" sz="2100" b="1" dirty="0">
                <a:solidFill>
                  <a:srgbClr val="FF0066"/>
                </a:solidFill>
                <a:latin typeface="Times New Roman" pitchFamily="18" charset="0"/>
              </a:rPr>
            </a:br>
            <a:r>
              <a:rPr lang="en-US" altLang="en-US" sz="2100" b="1" dirty="0">
                <a:solidFill>
                  <a:srgbClr val="FF0066"/>
                </a:solidFill>
                <a:latin typeface="Times New Roman" pitchFamily="18" charset="0"/>
              </a:rPr>
              <a:t>TRƯỜNG TIỂU HỌC LÊ LỢI</a:t>
            </a:r>
          </a:p>
        </p:txBody>
      </p:sp>
      <p:sp>
        <p:nvSpPr>
          <p:cNvPr id="40" name="Text Box 14">
            <a:extLst>
              <a:ext uri="{FF2B5EF4-FFF2-40B4-BE49-F238E27FC236}">
                <a16:creationId xmlns="" xmlns:a16="http://schemas.microsoft.com/office/drawing/2014/main" id="{FBA269ED-7137-6C56-EC81-F6540726E363}"/>
              </a:ext>
            </a:extLst>
          </p:cNvPr>
          <p:cNvSpPr txBox="1">
            <a:spLocks noChangeArrowheads="1"/>
          </p:cNvSpPr>
          <p:nvPr/>
        </p:nvSpPr>
        <p:spPr bwMode="auto">
          <a:xfrm>
            <a:off x="2386761" y="4200437"/>
            <a:ext cx="7584177" cy="758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721" tIns="40360" rIns="80721" bIns="4036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816049" eaLnBrk="1" hangingPunct="1">
              <a:spcBef>
                <a:spcPts val="1011"/>
              </a:spcBef>
              <a:defRPr/>
            </a:pPr>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a:t>
            </a:r>
            <a:r>
              <a:rPr lang="en-US"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Khoa học </a:t>
            </a:r>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endPar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1" name="Text Box 17">
            <a:extLst>
              <a:ext uri="{FF2B5EF4-FFF2-40B4-BE49-F238E27FC236}">
                <a16:creationId xmlns="" xmlns:a16="http://schemas.microsoft.com/office/drawing/2014/main" id="{52F1A29E-A4E5-BCFF-5438-2BF86F43FDFC}"/>
              </a:ext>
            </a:extLst>
          </p:cNvPr>
          <p:cNvSpPr txBox="1">
            <a:spLocks noChangeArrowheads="1"/>
          </p:cNvSpPr>
          <p:nvPr/>
        </p:nvSpPr>
        <p:spPr bwMode="auto">
          <a:xfrm>
            <a:off x="1227751" y="2982433"/>
            <a:ext cx="9466392" cy="1385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721" tIns="40360" rIns="80721" bIns="40360">
            <a:prstTxWarp prst="textArchUp">
              <a:avLst/>
            </a:prstTxWarp>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816049" eaLnBrk="1" hangingPunct="1">
              <a:defRPr/>
            </a:pPr>
            <a:r>
              <a:rPr lang="en-US" sz="148100" b="1" dirty="0" err="1">
                <a:solidFill>
                  <a:srgbClr val="0000CC"/>
                </a:solidFill>
                <a:effectLst>
                  <a:outerShdw blurRad="38100" dist="38100" dir="2700000" algn="tl">
                    <a:srgbClr val="000000">
                      <a:alpha val="43137"/>
                    </a:srgbClr>
                  </a:outerShdw>
                </a:effectLst>
                <a:latin typeface="Times New Roman" pitchFamily="18" charset="0"/>
              </a:rPr>
              <a:t>CHÀO</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en-US" sz="148100" b="1" dirty="0" err="1">
                <a:solidFill>
                  <a:srgbClr val="0000CC"/>
                </a:solidFill>
                <a:effectLst>
                  <a:outerShdw blurRad="38100" dist="38100" dir="2700000" algn="tl">
                    <a:srgbClr val="000000">
                      <a:alpha val="43137"/>
                    </a:srgbClr>
                  </a:outerShdw>
                </a:effectLst>
                <a:latin typeface="Times New Roman" pitchFamily="18" charset="0"/>
              </a:rPr>
              <a:t>MỪNG</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en-US" sz="148100" b="1" dirty="0" err="1">
                <a:solidFill>
                  <a:srgbClr val="0000CC"/>
                </a:solidFill>
                <a:effectLst>
                  <a:outerShdw blurRad="38100" dist="38100" dir="2700000" algn="tl">
                    <a:srgbClr val="000000">
                      <a:alpha val="43137"/>
                    </a:srgbClr>
                  </a:outerShdw>
                </a:effectLst>
                <a:latin typeface="Times New Roman" pitchFamily="18" charset="0"/>
              </a:rPr>
              <a:t>QUÝ</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en-US" sz="148100" b="1" dirty="0" err="1">
                <a:solidFill>
                  <a:srgbClr val="0000CC"/>
                </a:solidFill>
                <a:effectLst>
                  <a:outerShdw blurRad="38100" dist="38100" dir="2700000" algn="tl">
                    <a:srgbClr val="000000">
                      <a:alpha val="43137"/>
                    </a:srgbClr>
                  </a:outerShdw>
                </a:effectLst>
                <a:latin typeface="Times New Roman" pitchFamily="18" charset="0"/>
              </a:rPr>
              <a:t>THẦY</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en-US" sz="148100" b="1" dirty="0" err="1">
                <a:solidFill>
                  <a:srgbClr val="0000CC"/>
                </a:solidFill>
                <a:effectLst>
                  <a:outerShdw blurRad="38100" dist="38100" dir="2700000" algn="tl">
                    <a:srgbClr val="000000">
                      <a:alpha val="43137"/>
                    </a:srgbClr>
                  </a:outerShdw>
                </a:effectLst>
                <a:latin typeface="Times New Roman" pitchFamily="18" charset="0"/>
              </a:rPr>
              <a:t>CÔ</a:t>
            </a:r>
            <a:endParaRPr lang="en-US" sz="148100" b="1" dirty="0">
              <a:solidFill>
                <a:srgbClr val="0000CC"/>
              </a:solidFill>
              <a:effectLst>
                <a:outerShdw blurRad="38100" dist="38100" dir="2700000" algn="tl">
                  <a:srgbClr val="000000">
                    <a:alpha val="43137"/>
                  </a:srgbClr>
                </a:outerShdw>
              </a:effectLst>
              <a:latin typeface="Times New Roman" pitchFamily="18" charset="0"/>
            </a:endParaRPr>
          </a:p>
          <a:p>
            <a:pPr algn="ctr" defTabSz="816049" eaLnBrk="1" hangingPunct="1">
              <a:defRPr/>
            </a:pPr>
            <a:r>
              <a:rPr lang="en-US" sz="148100" b="1" dirty="0" err="1">
                <a:solidFill>
                  <a:srgbClr val="0000CC"/>
                </a:solidFill>
                <a:effectLst>
                  <a:outerShdw blurRad="38100" dist="38100" dir="2700000" algn="tl">
                    <a:srgbClr val="000000">
                      <a:alpha val="43137"/>
                    </a:srgbClr>
                  </a:outerShdw>
                </a:effectLst>
                <a:latin typeface="Times New Roman" pitchFamily="18" charset="0"/>
              </a:rPr>
              <a:t>VỀ</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en-US" sz="148100" b="1" dirty="0" err="1">
                <a:solidFill>
                  <a:srgbClr val="0000CC"/>
                </a:solidFill>
                <a:effectLst>
                  <a:outerShdw blurRad="38100" dist="38100" dir="2700000" algn="tl">
                    <a:srgbClr val="000000">
                      <a:alpha val="43137"/>
                    </a:srgbClr>
                  </a:outerShdw>
                </a:effectLst>
                <a:latin typeface="Times New Roman" pitchFamily="18" charset="0"/>
              </a:rPr>
              <a:t>DỰ</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en-US" sz="148100" b="1" dirty="0" err="1">
                <a:solidFill>
                  <a:srgbClr val="0000CC"/>
                </a:solidFill>
                <a:effectLst>
                  <a:outerShdw blurRad="38100" dist="38100" dir="2700000" algn="tl">
                    <a:srgbClr val="000000">
                      <a:alpha val="43137"/>
                    </a:srgbClr>
                  </a:outerShdw>
                </a:effectLst>
                <a:latin typeface="Times New Roman" pitchFamily="18" charset="0"/>
              </a:rPr>
              <a:t>GIỜ</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vi-VN" sz="148100" b="1" dirty="0">
                <a:solidFill>
                  <a:srgbClr val="0000CC"/>
                </a:solidFill>
                <a:effectLst>
                  <a:outerShdw blurRad="38100" dist="38100" dir="2700000" algn="tl">
                    <a:srgbClr val="000000">
                      <a:alpha val="43137"/>
                    </a:srgbClr>
                  </a:outerShdw>
                </a:effectLst>
                <a:latin typeface="Times New Roman" pitchFamily="18" charset="0"/>
              </a:rPr>
              <a:t>THĂ</a:t>
            </a:r>
            <a:r>
              <a:rPr lang="en-US" sz="148100" b="1" dirty="0">
                <a:solidFill>
                  <a:srgbClr val="0000CC"/>
                </a:solidFill>
                <a:effectLst>
                  <a:outerShdw blurRad="38100" dist="38100" dir="2700000" algn="tl">
                    <a:srgbClr val="000000">
                      <a:alpha val="43137"/>
                    </a:srgbClr>
                  </a:outerShdw>
                </a:effectLst>
                <a:latin typeface="Times New Roman" pitchFamily="18" charset="0"/>
              </a:rPr>
              <a:t>M </a:t>
            </a:r>
            <a:r>
              <a:rPr lang="en-US" sz="148100" b="1" dirty="0" err="1">
                <a:solidFill>
                  <a:srgbClr val="0000CC"/>
                </a:solidFill>
                <a:effectLst>
                  <a:outerShdw blurRad="38100" dist="38100" dir="2700000" algn="tl">
                    <a:srgbClr val="000000">
                      <a:alpha val="43137"/>
                    </a:srgbClr>
                  </a:outerShdw>
                </a:effectLst>
                <a:latin typeface="Times New Roman" pitchFamily="18" charset="0"/>
              </a:rPr>
              <a:t>LỚP</a:t>
            </a:r>
            <a:endParaRPr lang="en-US" sz="148100" b="1" dirty="0">
              <a:solidFill>
                <a:srgbClr val="0000CC"/>
              </a:solidFill>
              <a:effectLst>
                <a:outerShdw blurRad="38100" dist="38100" dir="2700000" algn="tl">
                  <a:srgbClr val="000000">
                    <a:alpha val="43137"/>
                  </a:srgbClr>
                </a:outerShdw>
              </a:effectLst>
              <a:latin typeface="Times New Roman" pitchFamily="18" charset="0"/>
            </a:endParaRPr>
          </a:p>
        </p:txBody>
      </p:sp>
      <p:pic>
        <p:nvPicPr>
          <p:cNvPr id="42" name="Picture 22" descr="bd21315_">
            <a:extLst>
              <a:ext uri="{FF2B5EF4-FFF2-40B4-BE49-F238E27FC236}">
                <a16:creationId xmlns="" xmlns:a16="http://schemas.microsoft.com/office/drawing/2014/main" id="{6402961A-D265-0FF9-FD3F-AF5323E77C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6661" y="4864329"/>
            <a:ext cx="3155043" cy="11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3" name="Straight Connector 42">
            <a:extLst>
              <a:ext uri="{FF2B5EF4-FFF2-40B4-BE49-F238E27FC236}">
                <a16:creationId xmlns="" xmlns:a16="http://schemas.microsoft.com/office/drawing/2014/main" id="{4E757C3F-D18F-DF35-ACA2-B8AF508958C3}"/>
              </a:ext>
            </a:extLst>
          </p:cNvPr>
          <p:cNvCxnSpPr>
            <a:cxnSpLocks/>
          </p:cNvCxnSpPr>
          <p:nvPr/>
        </p:nvCxnSpPr>
        <p:spPr>
          <a:xfrm>
            <a:off x="4581129" y="834736"/>
            <a:ext cx="3777889"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44" name="Picture 7" descr="BƯỚM 58">
            <a:extLst>
              <a:ext uri="{FF2B5EF4-FFF2-40B4-BE49-F238E27FC236}">
                <a16:creationId xmlns="" xmlns:a16="http://schemas.microsoft.com/office/drawing/2014/main" id="{874D8E4B-06F1-CA38-C88A-41A6FAF6D95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1308424">
            <a:off x="9077710" y="4899356"/>
            <a:ext cx="911783" cy="118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8" descr="animal-14[1]">
            <a:extLst>
              <a:ext uri="{FF2B5EF4-FFF2-40B4-BE49-F238E27FC236}">
                <a16:creationId xmlns="" xmlns:a16="http://schemas.microsoft.com/office/drawing/2014/main" id="{56346336-AC06-DAE7-1B7F-5A765B6F2D2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1429001" y="4764453"/>
            <a:ext cx="836939" cy="608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5" descr="POINSET2">
            <a:extLst>
              <a:ext uri="{FF2B5EF4-FFF2-40B4-BE49-F238E27FC236}">
                <a16:creationId xmlns="" xmlns:a16="http://schemas.microsoft.com/office/drawing/2014/main" id="{415744E7-7FAC-7D32-320F-E538BD3B5D5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0605272" y="-101601"/>
            <a:ext cx="1445301" cy="1728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 Box 18">
            <a:extLst>
              <a:ext uri="{FF2B5EF4-FFF2-40B4-BE49-F238E27FC236}">
                <a16:creationId xmlns="" xmlns:a16="http://schemas.microsoft.com/office/drawing/2014/main" id="{03F26570-A38B-8AAE-79AA-B37EF57E3CE2}"/>
              </a:ext>
            </a:extLst>
          </p:cNvPr>
          <p:cNvSpPr txBox="1">
            <a:spLocks noChangeArrowheads="1"/>
          </p:cNvSpPr>
          <p:nvPr/>
        </p:nvSpPr>
        <p:spPr bwMode="auto">
          <a:xfrm>
            <a:off x="3701869" y="5372730"/>
            <a:ext cx="4788263" cy="1045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730" tIns="45364" rIns="90730" bIns="4536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816049"/>
            <a:r>
              <a:rPr lang="en-US" altLang="en-US" sz="3100" b="1" i="1" dirty="0">
                <a:solidFill>
                  <a:srgbClr val="FF0066"/>
                </a:solidFill>
                <a:latin typeface="Times New Roman" pitchFamily="18" charset="0"/>
              </a:rPr>
              <a:t>G</a:t>
            </a:r>
            <a:r>
              <a:rPr lang="vi-VN" altLang="en-US" sz="3100" b="1" i="1" dirty="0">
                <a:solidFill>
                  <a:srgbClr val="FF0066"/>
                </a:solidFill>
                <a:latin typeface="Times New Roman" pitchFamily="18" charset="0"/>
              </a:rPr>
              <a:t>V</a:t>
            </a:r>
            <a:r>
              <a:rPr lang="en-US" altLang="en-US" sz="3100" b="1" i="1" dirty="0">
                <a:solidFill>
                  <a:srgbClr val="FF0066"/>
                </a:solidFill>
                <a:latin typeface="Times New Roman" pitchFamily="18" charset="0"/>
              </a:rPr>
              <a:t>GD:</a:t>
            </a:r>
            <a:r>
              <a:rPr lang="vi-VN" altLang="en-US" sz="3100" b="1" i="1" dirty="0">
                <a:solidFill>
                  <a:srgbClr val="FF0066"/>
                </a:solidFill>
                <a:latin typeface="Times New Roman" pitchFamily="18" charset="0"/>
              </a:rPr>
              <a:t> </a:t>
            </a:r>
            <a:r>
              <a:rPr lang="en-US" altLang="en-US" sz="3100" b="1" i="1" dirty="0">
                <a:solidFill>
                  <a:srgbClr val="FF0066"/>
                </a:solidFill>
                <a:latin typeface="Times New Roman" pitchFamily="18" charset="0"/>
              </a:rPr>
              <a:t>Lê </a:t>
            </a:r>
            <a:r>
              <a:rPr lang="en-US" altLang="en-US" sz="3100" b="1" i="1" dirty="0" err="1">
                <a:solidFill>
                  <a:srgbClr val="FF0066"/>
                </a:solidFill>
                <a:latin typeface="Times New Roman" pitchFamily="18" charset="0"/>
              </a:rPr>
              <a:t>Thị</a:t>
            </a:r>
            <a:r>
              <a:rPr lang="en-US" altLang="en-US" sz="3100" b="1" i="1" dirty="0">
                <a:solidFill>
                  <a:srgbClr val="FF0066"/>
                </a:solidFill>
                <a:latin typeface="Times New Roman" pitchFamily="18" charset="0"/>
              </a:rPr>
              <a:t> Kim Dung</a:t>
            </a:r>
            <a:endParaRPr lang="vi-VN" altLang="en-US" sz="3100" b="1" i="1" dirty="0">
              <a:solidFill>
                <a:srgbClr val="FF0066"/>
              </a:solidFill>
              <a:latin typeface="Times New Roman" pitchFamily="18" charset="0"/>
            </a:endParaRPr>
          </a:p>
          <a:p>
            <a:pPr defTabSz="816049"/>
            <a:r>
              <a:rPr lang="en-US" altLang="en-US" sz="3100" b="1" i="1" dirty="0">
                <a:solidFill>
                  <a:srgbClr val="FF0066"/>
                </a:solidFill>
                <a:latin typeface="Times New Roman" pitchFamily="18" charset="0"/>
              </a:rPr>
              <a:t>Năm học 2024-2025</a:t>
            </a:r>
            <a:endParaRPr lang="en-US" altLang="en-US" sz="3100" b="1" i="1" dirty="0">
              <a:solidFill>
                <a:srgbClr val="FF0066"/>
              </a:solidFill>
              <a:latin typeface="Times New Roman" pitchFamily="18" charset="0"/>
            </a:endParaRPr>
          </a:p>
        </p:txBody>
      </p:sp>
      <p:sp>
        <p:nvSpPr>
          <p:cNvPr id="48" name="TextBox 47">
            <a:extLst>
              <a:ext uri="{FF2B5EF4-FFF2-40B4-BE49-F238E27FC236}">
                <a16:creationId xmlns="" xmlns:a16="http://schemas.microsoft.com/office/drawing/2014/main" id="{54E585AE-C36E-6FD8-13F9-3CE8FD759964}"/>
              </a:ext>
            </a:extLst>
          </p:cNvPr>
          <p:cNvSpPr txBox="1"/>
          <p:nvPr/>
        </p:nvSpPr>
        <p:spPr>
          <a:xfrm>
            <a:off x="2286000" y="2418903"/>
            <a:ext cx="4572000" cy="323163"/>
          </a:xfrm>
          <a:prstGeom prst="rect">
            <a:avLst/>
          </a:prstGeom>
          <a:noFill/>
        </p:spPr>
        <p:txBody>
          <a:bodyPr wrap="square" lIns="91438" tIns="45719" rIns="91438" bIns="45719">
            <a:spAutoFit/>
          </a:bodyPr>
          <a:lstStyle/>
          <a:p>
            <a:r>
              <a:rPr lang="en-US" sz="1500" dirty="0"/>
              <a:t> </a:t>
            </a:r>
          </a:p>
        </p:txBody>
      </p:sp>
    </p:spTree>
    <p:extLst>
      <p:ext uri="{BB962C8B-B14F-4D97-AF65-F5344CB8AC3E}">
        <p14:creationId xmlns:p14="http://schemas.microsoft.com/office/powerpoint/2010/main" val="756534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4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41"/>
                                        </p:tgtEl>
                                        <p:attrNameLst>
                                          <p:attrName>style.color</p:attrName>
                                        </p:attrNameLst>
                                      </p:cBhvr>
                                      <p:by>
                                        <p:hsl h="7200000" s="0" l="0"/>
                                      </p:by>
                                    </p:animClr>
                                    <p:animClr clrSpc="hsl" dir="cw">
                                      <p:cBhvr>
                                        <p:cTn id="9" dur="2000" fill="hold"/>
                                        <p:tgtEl>
                                          <p:spTgt spid="41"/>
                                        </p:tgtEl>
                                        <p:attrNameLst>
                                          <p:attrName>fillcolor</p:attrName>
                                        </p:attrNameLst>
                                      </p:cBhvr>
                                      <p:by>
                                        <p:hsl h="7200000" s="0" l="0"/>
                                      </p:by>
                                    </p:animClr>
                                    <p:animClr clrSpc="hsl" dir="cw">
                                      <p:cBhvr>
                                        <p:cTn id="10" dur="2000" fill="hold"/>
                                        <p:tgtEl>
                                          <p:spTgt spid="41"/>
                                        </p:tgtEl>
                                        <p:attrNameLst>
                                          <p:attrName>stroke.color</p:attrName>
                                        </p:attrNameLst>
                                      </p:cBhvr>
                                      <p:by>
                                        <p:hsl h="7200000" s="0" l="0"/>
                                      </p:by>
                                    </p:animClr>
                                    <p:set>
                                      <p:cBhvr>
                                        <p:cTn id="11" dur="2000" fill="hold"/>
                                        <p:tgtEl>
                                          <p:spTgt spid="4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xmlns="" id="{A02BF17D-A1D7-4AEB-8AEF-9BFBC502364C}"/>
              </a:ext>
            </a:extLst>
          </p:cNvPr>
          <p:cNvSpPr/>
          <p:nvPr/>
        </p:nvSpPr>
        <p:spPr>
          <a:xfrm>
            <a:off x="-1772654" y="-711550"/>
            <a:ext cx="882316" cy="882316"/>
          </a:xfrm>
          <a:prstGeom prst="ellipse">
            <a:avLst/>
          </a:prstGeom>
          <a:solidFill>
            <a:srgbClr val="161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2</a:t>
            </a:r>
          </a:p>
        </p:txBody>
      </p:sp>
      <p:pic>
        <p:nvPicPr>
          <p:cNvPr id="9" name="Picture 8">
            <a:extLst>
              <a:ext uri="{FF2B5EF4-FFF2-40B4-BE49-F238E27FC236}">
                <a16:creationId xmlns:a16="http://schemas.microsoft.com/office/drawing/2014/main" xmlns="" id="{6649D277-5064-4C10-9E33-B5CB98FFE19A}"/>
              </a:ext>
            </a:extLst>
          </p:cNvPr>
          <p:cNvPicPr>
            <a:picLocks noChangeAspect="1"/>
          </p:cNvPicPr>
          <p:nvPr/>
        </p:nvPicPr>
        <p:blipFill rotWithShape="1">
          <a:blip r:embed="rId2">
            <a:extLst>
              <a:ext uri="{28A0092B-C50C-407E-A947-70E740481C1C}">
                <a14:useLocalDpi xmlns:a14="http://schemas.microsoft.com/office/drawing/2010/main" val="0"/>
              </a:ext>
            </a:extLst>
          </a:blip>
          <a:srcRect l="3104" t="20518" r="2879" b="2055"/>
          <a:stretch/>
        </p:blipFill>
        <p:spPr>
          <a:xfrm>
            <a:off x="2031046" y="1540854"/>
            <a:ext cx="8486274" cy="5309937"/>
          </a:xfrm>
          <a:prstGeom prst="rect">
            <a:avLst/>
          </a:prstGeom>
        </p:spPr>
      </p:pic>
      <p:pic>
        <p:nvPicPr>
          <p:cNvPr id="10" name="Picture 9">
            <a:extLst>
              <a:ext uri="{FF2B5EF4-FFF2-40B4-BE49-F238E27FC236}">
                <a16:creationId xmlns:a16="http://schemas.microsoft.com/office/drawing/2014/main" xmlns="" id="{71C20209-2E76-4D92-AAC5-DA9CEB5DF86F}"/>
              </a:ext>
            </a:extLst>
          </p:cNvPr>
          <p:cNvPicPr>
            <a:picLocks noChangeAspect="1"/>
          </p:cNvPicPr>
          <p:nvPr/>
        </p:nvPicPr>
        <p:blipFill rotWithShape="1">
          <a:blip r:embed="rId2">
            <a:extLst>
              <a:ext uri="{28A0092B-C50C-407E-A947-70E740481C1C}">
                <a14:useLocalDpi xmlns:a14="http://schemas.microsoft.com/office/drawing/2010/main" val="0"/>
              </a:ext>
            </a:extLst>
          </a:blip>
          <a:srcRect t="9440" r="17007" b="80754"/>
          <a:stretch/>
        </p:blipFill>
        <p:spPr>
          <a:xfrm>
            <a:off x="1805235" y="696926"/>
            <a:ext cx="9499184" cy="852851"/>
          </a:xfrm>
          <a:prstGeom prst="rect">
            <a:avLst/>
          </a:prstGeom>
        </p:spPr>
      </p:pic>
      <p:sp>
        <p:nvSpPr>
          <p:cNvPr id="2" name="TextBox 1">
            <a:extLst>
              <a:ext uri="{FF2B5EF4-FFF2-40B4-BE49-F238E27FC236}">
                <a16:creationId xmlns:a16="http://schemas.microsoft.com/office/drawing/2014/main" xmlns="" id="{BBDDFF60-8B39-4249-98AC-F90AF3F1E98C}"/>
              </a:ext>
            </a:extLst>
          </p:cNvPr>
          <p:cNvSpPr txBox="1"/>
          <p:nvPr/>
        </p:nvSpPr>
        <p:spPr>
          <a:xfrm>
            <a:off x="1805235" y="207860"/>
            <a:ext cx="10386765" cy="646331"/>
          </a:xfrm>
          <a:prstGeom prst="rect">
            <a:avLst/>
          </a:prstGeom>
          <a:noFill/>
        </p:spPr>
        <p:txBody>
          <a:bodyPr wrap="square" rtlCol="0">
            <a:spAutoFit/>
          </a:bodyPr>
          <a:lstStyle/>
          <a:p>
            <a:r>
              <a:rPr lang="en-US" sz="3600" b="1" dirty="0" err="1">
                <a:solidFill>
                  <a:srgbClr val="FF0000"/>
                </a:solidFill>
                <a:latin typeface="Calibri" panose="020F0502020204030204" pitchFamily="34" charset="0"/>
                <a:cs typeface="Calibri" panose="020F0502020204030204" pitchFamily="34" charset="0"/>
              </a:rPr>
              <a:t>Vai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trò</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của</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nhóm</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chất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dinh</a:t>
            </a:r>
            <a:r>
              <a:rPr lang="en-US" sz="3600" b="1" dirty="0">
                <a:solidFill>
                  <a:srgbClr val="FF0000"/>
                </a:solidFill>
                <a:latin typeface="Calibri" panose="020F0502020204030204" pitchFamily="34" charset="0"/>
                <a:cs typeface="Calibri" panose="020F0502020204030204" pitchFamily="34" charset="0"/>
              </a:rPr>
              <a:t> d</a:t>
            </a:r>
            <a:r>
              <a:rPr lang="vi-VN" sz="3600" b="1" dirty="0">
                <a:solidFill>
                  <a:srgbClr val="FF0000"/>
                </a:solidFill>
                <a:latin typeface="Calibri" panose="020F0502020204030204" pitchFamily="34" charset="0"/>
                <a:cs typeface="Calibri" panose="020F0502020204030204" pitchFamily="34" charset="0"/>
              </a:rPr>
              <a:t>ư</a:t>
            </a:r>
            <a:r>
              <a:rPr lang="en-US" sz="3600" b="1" dirty="0" err="1">
                <a:solidFill>
                  <a:srgbClr val="FF0000"/>
                </a:solidFill>
                <a:latin typeface="Calibri" panose="020F0502020204030204" pitchFamily="34" charset="0"/>
                <a:cs typeface="Calibri" panose="020F0502020204030204" pitchFamily="34" charset="0"/>
              </a:rPr>
              <a:t>ỡng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đối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với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cơ</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thể</a:t>
            </a:r>
            <a:r>
              <a:rPr lang="en-US" sz="3600" b="1" dirty="0">
                <a:solidFill>
                  <a:srgbClr val="FF0000"/>
                </a:solidFill>
                <a:latin typeface="Calibri" panose="020F0502020204030204" pitchFamily="34" charset="0"/>
                <a:cs typeface="Calibri" panose="020F0502020204030204" pitchFamily="34" charset="0"/>
              </a:rPr>
              <a:t>:</a:t>
            </a:r>
          </a:p>
        </p:txBody>
      </p:sp>
      <p:grpSp>
        <p:nvGrpSpPr>
          <p:cNvPr id="7" name="Group 6">
            <a:extLst>
              <a:ext uri="{FF2B5EF4-FFF2-40B4-BE49-F238E27FC236}">
                <a16:creationId xmlns:a16="http://schemas.microsoft.com/office/drawing/2014/main" xmlns="" id="{6CC7C053-2464-411B-8E6C-2D5B92B9457F}"/>
              </a:ext>
            </a:extLst>
          </p:cNvPr>
          <p:cNvGrpSpPr/>
          <p:nvPr/>
        </p:nvGrpSpPr>
        <p:grpSpPr>
          <a:xfrm>
            <a:off x="0" y="-222266"/>
            <a:ext cx="1684421" cy="1772043"/>
            <a:chOff x="0" y="0"/>
            <a:chExt cx="1885445" cy="1983524"/>
          </a:xfrm>
        </p:grpSpPr>
        <p:sp>
          <p:nvSpPr>
            <p:cNvPr id="6" name="Rectangle 5">
              <a:extLst>
                <a:ext uri="{FF2B5EF4-FFF2-40B4-BE49-F238E27FC236}">
                  <a16:creationId xmlns:a16="http://schemas.microsoft.com/office/drawing/2014/main" xmlns="" id="{3EF76BEB-50AC-4D9F-9185-1E027DE70349}"/>
                </a:ext>
              </a:extLst>
            </p:cNvPr>
            <p:cNvSpPr/>
            <p:nvPr/>
          </p:nvSpPr>
          <p:spPr>
            <a:xfrm>
              <a:off x="0" y="0"/>
              <a:ext cx="1796716" cy="1983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C74AEE79-2B69-42D0-A3F6-0A8FA605E621}"/>
                </a:ext>
              </a:extLst>
            </p:cNvPr>
            <p:cNvPicPr>
              <a:picLocks noChangeAspect="1"/>
            </p:cNvPicPr>
            <p:nvPr/>
          </p:nvPicPr>
          <p:blipFill>
            <a:blip r:embed="rId3"/>
            <a:stretch>
              <a:fillRect/>
            </a:stretch>
          </p:blipFill>
          <p:spPr>
            <a:xfrm>
              <a:off x="507870" y="293593"/>
              <a:ext cx="1377575" cy="1689931"/>
            </a:xfrm>
            <a:prstGeom prst="rect">
              <a:avLst/>
            </a:prstGeom>
          </p:spPr>
        </p:pic>
      </p:grpSp>
    </p:spTree>
    <p:extLst>
      <p:ext uri="{BB962C8B-B14F-4D97-AF65-F5344CB8AC3E}">
        <p14:creationId xmlns:p14="http://schemas.microsoft.com/office/powerpoint/2010/main" val="218660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0-#ppt_w/2"/>
                                          </p:val>
                                        </p:tav>
                                        <p:tav tm="100000">
                                          <p:val>
                                            <p:strVal val="#ppt_x"/>
                                          </p:val>
                                        </p:tav>
                                      </p:tavLst>
                                    </p:anim>
                                    <p:anim calcmode="lin" valueType="num">
                                      <p:cBhvr additive="base">
                                        <p:cTn id="14" dur="1000" fill="hold"/>
                                        <p:tgtEl>
                                          <p:spTgt spid="2"/>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par>
                          <p:cTn id="19" fill="hold">
                            <p:stCondLst>
                              <p:cond delay="2000"/>
                            </p:stCondLst>
                            <p:childTnLst>
                              <p:par>
                                <p:cTn id="20" presetID="22" presetClass="entr" presetSubtype="1"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1F3BC"/>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xmlns="" id="{A02BF17D-A1D7-4AEB-8AEF-9BFBC502364C}"/>
              </a:ext>
            </a:extLst>
          </p:cNvPr>
          <p:cNvSpPr/>
          <p:nvPr/>
        </p:nvSpPr>
        <p:spPr>
          <a:xfrm>
            <a:off x="-1772654" y="-711550"/>
            <a:ext cx="882316" cy="882316"/>
          </a:xfrm>
          <a:prstGeom prst="ellipse">
            <a:avLst/>
          </a:prstGeom>
          <a:solidFill>
            <a:srgbClr val="161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2</a:t>
            </a:r>
          </a:p>
        </p:txBody>
      </p:sp>
      <p:sp>
        <p:nvSpPr>
          <p:cNvPr id="2" name="TextBox 1">
            <a:extLst>
              <a:ext uri="{FF2B5EF4-FFF2-40B4-BE49-F238E27FC236}">
                <a16:creationId xmlns:a16="http://schemas.microsoft.com/office/drawing/2014/main" xmlns="" id="{BBDDFF60-8B39-4249-98AC-F90AF3F1E98C}"/>
              </a:ext>
            </a:extLst>
          </p:cNvPr>
          <p:cNvSpPr txBox="1"/>
          <p:nvPr/>
        </p:nvSpPr>
        <p:spPr>
          <a:xfrm>
            <a:off x="1805235" y="207860"/>
            <a:ext cx="10386765" cy="646331"/>
          </a:xfrm>
          <a:prstGeom prst="rect">
            <a:avLst/>
          </a:prstGeom>
          <a:noFill/>
        </p:spPr>
        <p:txBody>
          <a:bodyPr wrap="square" rtlCol="0">
            <a:spAutoFit/>
          </a:bodyPr>
          <a:lstStyle/>
          <a:p>
            <a:r>
              <a:rPr lang="en-US" sz="3600" b="1" dirty="0" err="1">
                <a:solidFill>
                  <a:srgbClr val="FF0000"/>
                </a:solidFill>
                <a:latin typeface="Calibri" panose="020F0502020204030204" pitchFamily="34" charset="0"/>
                <a:cs typeface="Calibri" panose="020F0502020204030204" pitchFamily="34" charset="0"/>
              </a:rPr>
              <a:t>Vai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trò</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của</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nhóm</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chất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dinh</a:t>
            </a:r>
            <a:r>
              <a:rPr lang="en-US" sz="3600" b="1" dirty="0">
                <a:solidFill>
                  <a:srgbClr val="FF0000"/>
                </a:solidFill>
                <a:latin typeface="Calibri" panose="020F0502020204030204" pitchFamily="34" charset="0"/>
                <a:cs typeface="Calibri" panose="020F0502020204030204" pitchFamily="34" charset="0"/>
              </a:rPr>
              <a:t> d</a:t>
            </a:r>
            <a:r>
              <a:rPr lang="vi-VN" sz="3600" b="1" dirty="0">
                <a:solidFill>
                  <a:srgbClr val="FF0000"/>
                </a:solidFill>
                <a:latin typeface="Calibri" panose="020F0502020204030204" pitchFamily="34" charset="0"/>
                <a:cs typeface="Calibri" panose="020F0502020204030204" pitchFamily="34" charset="0"/>
              </a:rPr>
              <a:t>ư</a:t>
            </a:r>
            <a:r>
              <a:rPr lang="en-US" sz="3600" b="1" dirty="0" err="1">
                <a:solidFill>
                  <a:srgbClr val="FF0000"/>
                </a:solidFill>
                <a:latin typeface="Calibri" panose="020F0502020204030204" pitchFamily="34" charset="0"/>
                <a:cs typeface="Calibri" panose="020F0502020204030204" pitchFamily="34" charset="0"/>
              </a:rPr>
              <a:t>ỡng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đối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với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cơ</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thể</a:t>
            </a:r>
            <a:r>
              <a:rPr lang="en-US" sz="3600" b="1" dirty="0">
                <a:solidFill>
                  <a:srgbClr val="FF0000"/>
                </a:solidFill>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xmlns="" id="{C74AEE79-2B69-42D0-A3F6-0A8FA605E621}"/>
              </a:ext>
            </a:extLst>
          </p:cNvPr>
          <p:cNvPicPr>
            <a:picLocks noChangeAspect="1"/>
          </p:cNvPicPr>
          <p:nvPr/>
        </p:nvPicPr>
        <p:blipFill>
          <a:blip r:embed="rId2"/>
          <a:stretch>
            <a:fillRect/>
          </a:stretch>
        </p:blipFill>
        <p:spPr>
          <a:xfrm>
            <a:off x="453721" y="40024"/>
            <a:ext cx="1230700" cy="1509753"/>
          </a:xfrm>
          <a:prstGeom prst="rect">
            <a:avLst/>
          </a:prstGeom>
        </p:spPr>
      </p:pic>
      <p:pic>
        <p:nvPicPr>
          <p:cNvPr id="8" name="Picture 7">
            <a:extLst>
              <a:ext uri="{FF2B5EF4-FFF2-40B4-BE49-F238E27FC236}">
                <a16:creationId xmlns:a16="http://schemas.microsoft.com/office/drawing/2014/main" xmlns="" id="{F6F468AE-5BAA-4E9C-953C-9B8DD5E43513}"/>
              </a:ext>
            </a:extLst>
          </p:cNvPr>
          <p:cNvPicPr>
            <a:picLocks noChangeAspect="1"/>
          </p:cNvPicPr>
          <p:nvPr/>
        </p:nvPicPr>
        <p:blipFill rotWithShape="1">
          <a:blip r:embed="rId3">
            <a:extLst>
              <a:ext uri="{28A0092B-C50C-407E-A947-70E740481C1C}">
                <a14:useLocalDpi xmlns:a14="http://schemas.microsoft.com/office/drawing/2010/main" val="0"/>
              </a:ext>
            </a:extLst>
          </a:blip>
          <a:srcRect l="14475" t="43089" r="62518" b="31588"/>
          <a:stretch/>
        </p:blipFill>
        <p:spPr>
          <a:xfrm>
            <a:off x="4027714" y="3073125"/>
            <a:ext cx="5203371" cy="3861076"/>
          </a:xfrm>
          <a:prstGeom prst="ellipse">
            <a:avLst/>
          </a:prstGeom>
          <a:ln>
            <a:noFill/>
          </a:ln>
          <a:effectLst>
            <a:softEdge rad="112500"/>
          </a:effectLst>
        </p:spPr>
      </p:pic>
      <p:sp>
        <p:nvSpPr>
          <p:cNvPr id="15" name="TextBox 14">
            <a:extLst>
              <a:ext uri="{FF2B5EF4-FFF2-40B4-BE49-F238E27FC236}">
                <a16:creationId xmlns:a16="http://schemas.microsoft.com/office/drawing/2014/main" xmlns="" id="{E8557BEE-4349-4126-8A01-E25CF0AE6D49}"/>
              </a:ext>
            </a:extLst>
          </p:cNvPr>
          <p:cNvSpPr txBox="1"/>
          <p:nvPr/>
        </p:nvSpPr>
        <p:spPr>
          <a:xfrm>
            <a:off x="2297813" y="1737979"/>
            <a:ext cx="7596375" cy="1015663"/>
          </a:xfrm>
          <a:prstGeom prst="rect">
            <a:avLst/>
          </a:prstGeom>
          <a:noFill/>
        </p:spPr>
        <p:txBody>
          <a:bodyPr wrap="none" rtlCol="0">
            <a:spAutoFit/>
          </a:bodyPr>
          <a:lstStyle/>
          <a:p>
            <a:pPr algn="ctr"/>
            <a:r>
              <a:rPr lang="en-US" sz="6000" b="1" dirty="0">
                <a:solidFill>
                  <a:srgbClr val="161B5F"/>
                </a:solidFill>
                <a:latin typeface="Calibri" panose="020F0502020204030204" pitchFamily="34" charset="0"/>
                <a:cs typeface="Calibri" panose="020F0502020204030204" pitchFamily="34" charset="0"/>
              </a:rPr>
              <a:t>TRÒ CH</a:t>
            </a:r>
            <a:r>
              <a:rPr lang="vi-VN" sz="6000" b="1" dirty="0">
                <a:solidFill>
                  <a:srgbClr val="161B5F"/>
                </a:solidFill>
                <a:latin typeface="Calibri" panose="020F0502020204030204" pitchFamily="34" charset="0"/>
                <a:cs typeface="Calibri" panose="020F0502020204030204" pitchFamily="34" charset="0"/>
              </a:rPr>
              <a:t>Ơ</a:t>
            </a:r>
            <a:r>
              <a:rPr lang="en-US" sz="6000" b="1" dirty="0">
                <a:solidFill>
                  <a:srgbClr val="161B5F"/>
                </a:solidFill>
                <a:latin typeface="Calibri" panose="020F0502020204030204" pitchFamily="34" charset="0"/>
                <a:cs typeface="Calibri" panose="020F0502020204030204" pitchFamily="34" charset="0"/>
              </a:rPr>
              <a:t>I “HỎI – ĐÁP”</a:t>
            </a:r>
          </a:p>
        </p:txBody>
      </p:sp>
      <p:sp>
        <p:nvSpPr>
          <p:cNvPr id="14" name="Freeform: Shape 13">
            <a:extLst>
              <a:ext uri="{FF2B5EF4-FFF2-40B4-BE49-F238E27FC236}">
                <a16:creationId xmlns:a16="http://schemas.microsoft.com/office/drawing/2014/main" xmlns="" id="{5917752F-7F6D-4C18-9ED5-B98844C4B3FC}"/>
              </a:ext>
            </a:extLst>
          </p:cNvPr>
          <p:cNvSpPr/>
          <p:nvPr/>
        </p:nvSpPr>
        <p:spPr>
          <a:xfrm flipH="1">
            <a:off x="7450878" y="1078302"/>
            <a:ext cx="4240378" cy="2893385"/>
          </a:xfrm>
          <a:custGeom>
            <a:avLst/>
            <a:gdLst>
              <a:gd name="connsiteX0" fmla="*/ 1483023 w 2966046"/>
              <a:gd name="connsiteY0" fmla="*/ 0 h 2464449"/>
              <a:gd name="connsiteX1" fmla="*/ 2966046 w 2966046"/>
              <a:gd name="connsiteY1" fmla="*/ 1104900 h 2464449"/>
              <a:gd name="connsiteX2" fmla="*/ 2627396 w 2966046"/>
              <a:gd name="connsiteY2" fmla="*/ 1807719 h 2464449"/>
              <a:gd name="connsiteX3" fmla="*/ 2578790 w 2966046"/>
              <a:gd name="connsiteY3" fmla="*/ 1847563 h 2464449"/>
              <a:gd name="connsiteX4" fmla="*/ 2597446 w 2966046"/>
              <a:gd name="connsiteY4" fmla="*/ 1940824 h 2464449"/>
              <a:gd name="connsiteX5" fmla="*/ 2966045 w 2966046"/>
              <a:gd name="connsiteY5" fmla="*/ 2464449 h 2464449"/>
              <a:gd name="connsiteX6" fmla="*/ 2263708 w 2966046"/>
              <a:gd name="connsiteY6" fmla="*/ 2043047 h 2464449"/>
              <a:gd name="connsiteX7" fmla="*/ 2189920 w 2966046"/>
              <a:gd name="connsiteY7" fmla="*/ 2076445 h 2464449"/>
              <a:gd name="connsiteX8" fmla="*/ 1483023 w 2966046"/>
              <a:gd name="connsiteY8" fmla="*/ 2209800 h 2464449"/>
              <a:gd name="connsiteX9" fmla="*/ 0 w 2966046"/>
              <a:gd name="connsiteY9" fmla="*/ 1104900 h 2464449"/>
              <a:gd name="connsiteX10" fmla="*/ 1483023 w 2966046"/>
              <a:gd name="connsiteY10" fmla="*/ 0 h 246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6046" h="2464449">
                <a:moveTo>
                  <a:pt x="1483023" y="0"/>
                </a:moveTo>
                <a:cubicBezTo>
                  <a:pt x="2302074" y="0"/>
                  <a:pt x="2966046" y="494681"/>
                  <a:pt x="2966046" y="1104900"/>
                </a:cubicBezTo>
                <a:cubicBezTo>
                  <a:pt x="2966046" y="1371871"/>
                  <a:pt x="2838958" y="1616727"/>
                  <a:pt x="2627396" y="1807719"/>
                </a:cubicBezTo>
                <a:lnTo>
                  <a:pt x="2578790" y="1847563"/>
                </a:lnTo>
                <a:lnTo>
                  <a:pt x="2597446" y="1940824"/>
                </a:lnTo>
                <a:cubicBezTo>
                  <a:pt x="2657324" y="2143580"/>
                  <a:pt x="2799874" y="2300078"/>
                  <a:pt x="2966045" y="2464449"/>
                </a:cubicBezTo>
                <a:lnTo>
                  <a:pt x="2263708" y="2043047"/>
                </a:lnTo>
                <a:lnTo>
                  <a:pt x="2189920" y="2076445"/>
                </a:lnTo>
                <a:cubicBezTo>
                  <a:pt x="1979785" y="2161491"/>
                  <a:pt x="1738976" y="2209800"/>
                  <a:pt x="1483023" y="2209800"/>
                </a:cubicBezTo>
                <a:cubicBezTo>
                  <a:pt x="663972" y="2209800"/>
                  <a:pt x="0" y="1715119"/>
                  <a:pt x="0" y="1104900"/>
                </a:cubicBezTo>
                <a:cubicBezTo>
                  <a:pt x="0" y="494681"/>
                  <a:pt x="663972" y="0"/>
                  <a:pt x="1483023" y="0"/>
                </a:cubicBezTo>
                <a:close/>
              </a:path>
            </a:pathLst>
          </a:custGeom>
          <a:solidFill>
            <a:schemeClr val="bg1"/>
          </a:solidFill>
          <a:ln w="38100">
            <a:solidFill>
              <a:srgbClr val="161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xmlns="" id="{59AF65E2-8BC4-48FF-A3BF-8D1DF8867806}"/>
              </a:ext>
            </a:extLst>
          </p:cNvPr>
          <p:cNvGrpSpPr/>
          <p:nvPr/>
        </p:nvGrpSpPr>
        <p:grpSpPr>
          <a:xfrm>
            <a:off x="1567543" y="1869259"/>
            <a:ext cx="4049701" cy="2116607"/>
            <a:chOff x="1567543" y="1869259"/>
            <a:chExt cx="4049701" cy="2116607"/>
          </a:xfrm>
        </p:grpSpPr>
        <p:sp>
          <p:nvSpPr>
            <p:cNvPr id="13" name="Freeform: Shape 12">
              <a:extLst>
                <a:ext uri="{FF2B5EF4-FFF2-40B4-BE49-F238E27FC236}">
                  <a16:creationId xmlns:a16="http://schemas.microsoft.com/office/drawing/2014/main" xmlns="" id="{FBF01883-E1A4-4AC5-BF0C-21FB198A5E67}"/>
                </a:ext>
              </a:extLst>
            </p:cNvPr>
            <p:cNvSpPr/>
            <p:nvPr/>
          </p:nvSpPr>
          <p:spPr>
            <a:xfrm>
              <a:off x="1567543" y="1869259"/>
              <a:ext cx="3560414" cy="2116607"/>
            </a:xfrm>
            <a:custGeom>
              <a:avLst/>
              <a:gdLst>
                <a:gd name="connsiteX0" fmla="*/ 1483023 w 2966046"/>
                <a:gd name="connsiteY0" fmla="*/ 0 h 2464449"/>
                <a:gd name="connsiteX1" fmla="*/ 2966046 w 2966046"/>
                <a:gd name="connsiteY1" fmla="*/ 1104900 h 2464449"/>
                <a:gd name="connsiteX2" fmla="*/ 2627396 w 2966046"/>
                <a:gd name="connsiteY2" fmla="*/ 1807719 h 2464449"/>
                <a:gd name="connsiteX3" fmla="*/ 2578790 w 2966046"/>
                <a:gd name="connsiteY3" fmla="*/ 1847563 h 2464449"/>
                <a:gd name="connsiteX4" fmla="*/ 2597446 w 2966046"/>
                <a:gd name="connsiteY4" fmla="*/ 1940824 h 2464449"/>
                <a:gd name="connsiteX5" fmla="*/ 2966045 w 2966046"/>
                <a:gd name="connsiteY5" fmla="*/ 2464449 h 2464449"/>
                <a:gd name="connsiteX6" fmla="*/ 2263708 w 2966046"/>
                <a:gd name="connsiteY6" fmla="*/ 2043047 h 2464449"/>
                <a:gd name="connsiteX7" fmla="*/ 2189920 w 2966046"/>
                <a:gd name="connsiteY7" fmla="*/ 2076445 h 2464449"/>
                <a:gd name="connsiteX8" fmla="*/ 1483023 w 2966046"/>
                <a:gd name="connsiteY8" fmla="*/ 2209800 h 2464449"/>
                <a:gd name="connsiteX9" fmla="*/ 0 w 2966046"/>
                <a:gd name="connsiteY9" fmla="*/ 1104900 h 2464449"/>
                <a:gd name="connsiteX10" fmla="*/ 1483023 w 2966046"/>
                <a:gd name="connsiteY10" fmla="*/ 0 h 246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6046" h="2464449">
                  <a:moveTo>
                    <a:pt x="1483023" y="0"/>
                  </a:moveTo>
                  <a:cubicBezTo>
                    <a:pt x="2302074" y="0"/>
                    <a:pt x="2966046" y="494681"/>
                    <a:pt x="2966046" y="1104900"/>
                  </a:cubicBezTo>
                  <a:cubicBezTo>
                    <a:pt x="2966046" y="1371871"/>
                    <a:pt x="2838958" y="1616727"/>
                    <a:pt x="2627396" y="1807719"/>
                  </a:cubicBezTo>
                  <a:lnTo>
                    <a:pt x="2578790" y="1847563"/>
                  </a:lnTo>
                  <a:lnTo>
                    <a:pt x="2597446" y="1940824"/>
                  </a:lnTo>
                  <a:cubicBezTo>
                    <a:pt x="2657324" y="2143580"/>
                    <a:pt x="2799874" y="2300078"/>
                    <a:pt x="2966045" y="2464449"/>
                  </a:cubicBezTo>
                  <a:lnTo>
                    <a:pt x="2263708" y="2043047"/>
                  </a:lnTo>
                  <a:lnTo>
                    <a:pt x="2189920" y="2076445"/>
                  </a:lnTo>
                  <a:cubicBezTo>
                    <a:pt x="1979785" y="2161491"/>
                    <a:pt x="1738976" y="2209800"/>
                    <a:pt x="1483023" y="2209800"/>
                  </a:cubicBezTo>
                  <a:cubicBezTo>
                    <a:pt x="663972" y="2209800"/>
                    <a:pt x="0" y="1715119"/>
                    <a:pt x="0" y="1104900"/>
                  </a:cubicBezTo>
                  <a:cubicBezTo>
                    <a:pt x="0" y="494681"/>
                    <a:pt x="663972" y="0"/>
                    <a:pt x="1483023" y="0"/>
                  </a:cubicBezTo>
                  <a:close/>
                </a:path>
              </a:pathLst>
            </a:cu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C93E26B8-CEEA-49D7-968D-59C589A4311C}"/>
                </a:ext>
              </a:extLst>
            </p:cNvPr>
            <p:cNvSpPr txBox="1"/>
            <p:nvPr/>
          </p:nvSpPr>
          <p:spPr>
            <a:xfrm>
              <a:off x="1684421" y="2549904"/>
              <a:ext cx="3932823" cy="523220"/>
            </a:xfrm>
            <a:prstGeom prst="rect">
              <a:avLst/>
            </a:prstGeom>
            <a:noFill/>
          </p:spPr>
          <p:txBody>
            <a:bodyPr wrap="square" rtlCol="0">
              <a:spAutoFit/>
            </a:bodyPr>
            <a:lstStyle/>
            <a:p>
              <a:r>
                <a:rPr lang="en-US" sz="2800" b="1" dirty="0" err="1">
                  <a:solidFill>
                    <a:srgbClr val="FF0000"/>
                  </a:solidFill>
                </a:rPr>
                <a:t>Chất</a:t>
              </a:r>
              <a:r>
                <a:rPr lang="en-US" sz="2800" b="1" dirty="0">
                  <a:solidFill>
                    <a:srgbClr val="FF0000"/>
                  </a:solidFill>
                </a:rPr>
                <a:t> </a:t>
              </a:r>
              <a:r>
                <a:rPr lang="en-US" sz="2800" b="1" dirty="0" err="1">
                  <a:solidFill>
                    <a:srgbClr val="FF0000"/>
                  </a:solidFill>
                </a:rPr>
                <a:t>bột</a:t>
              </a:r>
              <a:r>
                <a:rPr lang="en-US" sz="2800" b="1" dirty="0">
                  <a:solidFill>
                    <a:srgbClr val="FF0000"/>
                  </a:solidFill>
                </a:rPr>
                <a:t> </a:t>
              </a:r>
              <a:r>
                <a:rPr lang="en-US" sz="2800" b="1" dirty="0" err="1">
                  <a:solidFill>
                    <a:srgbClr val="FF0000"/>
                  </a:solidFill>
                </a:rPr>
                <a:t>đường</a:t>
              </a:r>
              <a:r>
                <a:rPr lang="en-US" sz="2800" b="1" dirty="0">
                  <a:solidFill>
                    <a:srgbClr val="FF0000"/>
                  </a:solidFill>
                </a:rPr>
                <a:t> </a:t>
              </a:r>
              <a:r>
                <a:rPr lang="en-US" sz="2800" b="1" dirty="0" err="1">
                  <a:solidFill>
                    <a:srgbClr val="FF0000"/>
                  </a:solidFill>
                </a:rPr>
                <a:t>là</a:t>
              </a:r>
              <a:r>
                <a:rPr lang="en-US" sz="2800" b="1" dirty="0">
                  <a:solidFill>
                    <a:srgbClr val="FF0000"/>
                  </a:solidFill>
                </a:rPr>
                <a:t> </a:t>
              </a:r>
              <a:r>
                <a:rPr lang="en-US" sz="2800" b="1" dirty="0" err="1">
                  <a:solidFill>
                    <a:srgbClr val="FF0000"/>
                  </a:solidFill>
                </a:rPr>
                <a:t>gì</a:t>
              </a:r>
              <a:r>
                <a:rPr lang="en-US" sz="2800" b="1" dirty="0">
                  <a:solidFill>
                    <a:srgbClr val="FF0000"/>
                  </a:solidFill>
                </a:rPr>
                <a:t>?</a:t>
              </a:r>
            </a:p>
          </p:txBody>
        </p:sp>
      </p:grpSp>
      <p:sp>
        <p:nvSpPr>
          <p:cNvPr id="18" name="TextBox 17">
            <a:extLst>
              <a:ext uri="{FF2B5EF4-FFF2-40B4-BE49-F238E27FC236}">
                <a16:creationId xmlns:a16="http://schemas.microsoft.com/office/drawing/2014/main" xmlns="" id="{44517195-805E-4F83-ADDA-48ACF8486117}"/>
              </a:ext>
            </a:extLst>
          </p:cNvPr>
          <p:cNvSpPr txBox="1"/>
          <p:nvPr/>
        </p:nvSpPr>
        <p:spPr>
          <a:xfrm>
            <a:off x="9078990" y="1481012"/>
            <a:ext cx="1630393" cy="1446550"/>
          </a:xfrm>
          <a:prstGeom prst="rect">
            <a:avLst/>
          </a:prstGeom>
          <a:noFill/>
        </p:spPr>
        <p:txBody>
          <a:bodyPr wrap="square" rtlCol="0">
            <a:spAutoFit/>
          </a:bodyPr>
          <a:lstStyle/>
          <a:p>
            <a:r>
              <a:rPr lang="en-US" sz="8800" b="1" dirty="0">
                <a:solidFill>
                  <a:srgbClr val="161B5F"/>
                </a:solidFill>
              </a:rPr>
              <a:t>…</a:t>
            </a:r>
          </a:p>
        </p:txBody>
      </p:sp>
      <p:sp>
        <p:nvSpPr>
          <p:cNvPr id="20" name="Rectangle 19">
            <a:extLst>
              <a:ext uri="{FF2B5EF4-FFF2-40B4-BE49-F238E27FC236}">
                <a16:creationId xmlns:a16="http://schemas.microsoft.com/office/drawing/2014/main" xmlns="" id="{E2C69380-E78D-4031-A04A-B0F5BFFB5DC5}"/>
              </a:ext>
            </a:extLst>
          </p:cNvPr>
          <p:cNvSpPr/>
          <p:nvPr/>
        </p:nvSpPr>
        <p:spPr>
          <a:xfrm>
            <a:off x="7673115" y="1688129"/>
            <a:ext cx="3880891" cy="1384995"/>
          </a:xfrm>
          <a:prstGeom prst="rect">
            <a:avLst/>
          </a:prstGeom>
        </p:spPr>
        <p:txBody>
          <a:bodyPr wrap="square">
            <a:spAutoFit/>
          </a:bodyPr>
          <a:lstStyle/>
          <a:p>
            <a:pPr algn="ctr"/>
            <a:r>
              <a:rPr lang="en-US" sz="2800" b="1" dirty="0" err="1">
                <a:solidFill>
                  <a:srgbClr val="161B5F"/>
                </a:solidFill>
                <a:latin typeface="Calibri" panose="020F0502020204030204" pitchFamily="34" charset="0"/>
                <a:ea typeface="Calibri" panose="020F0502020204030204" pitchFamily="34" charset="0"/>
                <a:cs typeface="Calibri" panose="020F0502020204030204" pitchFamily="34" charset="0"/>
              </a:rPr>
              <a:t>Chất</a:t>
            </a:r>
            <a:r>
              <a:rPr lang="en-US" sz="2800" b="1" dirty="0">
                <a:solidFill>
                  <a:srgbClr val="161B5F"/>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161B5F"/>
                </a:solidFill>
                <a:latin typeface="Calibri" panose="020F0502020204030204" pitchFamily="34" charset="0"/>
                <a:ea typeface="Calibri" panose="020F0502020204030204" pitchFamily="34" charset="0"/>
                <a:cs typeface="Calibri" panose="020F0502020204030204" pitchFamily="34" charset="0"/>
              </a:rPr>
              <a:t>bột</a:t>
            </a:r>
            <a:r>
              <a:rPr lang="en-US" sz="2800" b="1" dirty="0">
                <a:solidFill>
                  <a:srgbClr val="161B5F"/>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161B5F"/>
                </a:solidFill>
                <a:latin typeface="Calibri" panose="020F0502020204030204" pitchFamily="34" charset="0"/>
                <a:ea typeface="Calibri" panose="020F0502020204030204" pitchFamily="34" charset="0"/>
                <a:cs typeface="Calibri" panose="020F0502020204030204" pitchFamily="34" charset="0"/>
              </a:rPr>
              <a:t>đường</a:t>
            </a:r>
            <a:r>
              <a:rPr lang="en-US" sz="2800" b="1" dirty="0">
                <a:solidFill>
                  <a:srgbClr val="161B5F"/>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161B5F"/>
                </a:solidFill>
                <a:latin typeface="Calibri" panose="020F0502020204030204" pitchFamily="34" charset="0"/>
                <a:ea typeface="Calibri" panose="020F0502020204030204" pitchFamily="34" charset="0"/>
                <a:cs typeface="Calibri" panose="020F0502020204030204" pitchFamily="34" charset="0"/>
              </a:rPr>
              <a:t>cung</a:t>
            </a:r>
            <a:r>
              <a:rPr lang="en-US" sz="2800" b="1" dirty="0">
                <a:solidFill>
                  <a:srgbClr val="161B5F"/>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161B5F"/>
                </a:solidFill>
                <a:latin typeface="Calibri" panose="020F0502020204030204" pitchFamily="34" charset="0"/>
                <a:ea typeface="Calibri" panose="020F0502020204030204" pitchFamily="34" charset="0"/>
                <a:cs typeface="Calibri" panose="020F0502020204030204" pitchFamily="34" charset="0"/>
              </a:rPr>
              <a:t>cấp</a:t>
            </a:r>
            <a:r>
              <a:rPr lang="en-US" sz="2800" b="1" dirty="0">
                <a:solidFill>
                  <a:srgbClr val="161B5F"/>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161B5F"/>
                </a:solidFill>
                <a:latin typeface="Calibri" panose="020F0502020204030204" pitchFamily="34" charset="0"/>
                <a:ea typeface="Calibri" panose="020F0502020204030204" pitchFamily="34" charset="0"/>
                <a:cs typeface="Calibri" panose="020F0502020204030204" pitchFamily="34" charset="0"/>
              </a:rPr>
              <a:t>năng</a:t>
            </a:r>
            <a:r>
              <a:rPr lang="en-US" sz="2800" b="1" dirty="0">
                <a:solidFill>
                  <a:srgbClr val="161B5F"/>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161B5F"/>
                </a:solidFill>
                <a:latin typeface="Calibri" panose="020F0502020204030204" pitchFamily="34" charset="0"/>
                <a:ea typeface="Calibri" panose="020F0502020204030204" pitchFamily="34" charset="0"/>
                <a:cs typeface="Calibri" panose="020F0502020204030204" pitchFamily="34" charset="0"/>
              </a:rPr>
              <a:t>lượng</a:t>
            </a:r>
            <a:r>
              <a:rPr lang="en-US" sz="2800" b="1" dirty="0">
                <a:solidFill>
                  <a:srgbClr val="161B5F"/>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161B5F"/>
                </a:solidFill>
                <a:latin typeface="Calibri" panose="020F0502020204030204" pitchFamily="34" charset="0"/>
                <a:ea typeface="Calibri" panose="020F0502020204030204" pitchFamily="34" charset="0"/>
                <a:cs typeface="Calibri" panose="020F0502020204030204" pitchFamily="34" charset="0"/>
              </a:rPr>
              <a:t>cho</a:t>
            </a:r>
            <a:r>
              <a:rPr lang="en-US" sz="2800" b="1" dirty="0">
                <a:solidFill>
                  <a:srgbClr val="161B5F"/>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161B5F"/>
                </a:solidFill>
                <a:latin typeface="Calibri" panose="020F0502020204030204" pitchFamily="34" charset="0"/>
                <a:ea typeface="Calibri" panose="020F0502020204030204" pitchFamily="34" charset="0"/>
                <a:cs typeface="Calibri" panose="020F0502020204030204" pitchFamily="34" charset="0"/>
              </a:rPr>
              <a:t>mọi</a:t>
            </a:r>
            <a:r>
              <a:rPr lang="en-US" sz="2800" b="1" dirty="0">
                <a:solidFill>
                  <a:srgbClr val="161B5F"/>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161B5F"/>
                </a:solidFill>
                <a:latin typeface="Calibri" panose="020F0502020204030204" pitchFamily="34" charset="0"/>
                <a:ea typeface="Calibri" panose="020F0502020204030204" pitchFamily="34" charset="0"/>
                <a:cs typeface="Calibri" panose="020F0502020204030204" pitchFamily="34" charset="0"/>
              </a:rPr>
              <a:t>hoạt</a:t>
            </a:r>
            <a:r>
              <a:rPr lang="en-US" sz="2800" b="1" dirty="0">
                <a:solidFill>
                  <a:srgbClr val="161B5F"/>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161B5F"/>
                </a:solidFill>
                <a:latin typeface="Calibri" panose="020F0502020204030204" pitchFamily="34" charset="0"/>
                <a:ea typeface="Calibri" panose="020F0502020204030204" pitchFamily="34" charset="0"/>
                <a:cs typeface="Calibri" panose="020F0502020204030204" pitchFamily="34" charset="0"/>
              </a:rPr>
              <a:t>động</a:t>
            </a:r>
            <a:r>
              <a:rPr lang="en-US" sz="2800" b="1" dirty="0">
                <a:solidFill>
                  <a:srgbClr val="161B5F"/>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161B5F"/>
                </a:solidFill>
                <a:latin typeface="Calibri" panose="020F0502020204030204" pitchFamily="34" charset="0"/>
                <a:ea typeface="Calibri" panose="020F0502020204030204" pitchFamily="34" charset="0"/>
                <a:cs typeface="Calibri" panose="020F0502020204030204" pitchFamily="34" charset="0"/>
              </a:rPr>
              <a:t>của</a:t>
            </a:r>
            <a:r>
              <a:rPr lang="en-US" sz="2800" b="1" dirty="0">
                <a:solidFill>
                  <a:srgbClr val="161B5F"/>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161B5F"/>
                </a:solidFill>
                <a:latin typeface="Calibri" panose="020F0502020204030204" pitchFamily="34" charset="0"/>
                <a:ea typeface="Calibri" panose="020F0502020204030204" pitchFamily="34" charset="0"/>
                <a:cs typeface="Calibri" panose="020F0502020204030204" pitchFamily="34" charset="0"/>
              </a:rPr>
              <a:t>cơ</a:t>
            </a:r>
            <a:r>
              <a:rPr lang="en-US" sz="2800" b="1" dirty="0">
                <a:solidFill>
                  <a:srgbClr val="161B5F"/>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161B5F"/>
                </a:solidFill>
                <a:latin typeface="Calibri" panose="020F0502020204030204" pitchFamily="34" charset="0"/>
                <a:ea typeface="Calibri" panose="020F0502020204030204" pitchFamily="34" charset="0"/>
                <a:cs typeface="Calibri" panose="020F0502020204030204" pitchFamily="34" charset="0"/>
              </a:rPr>
              <a:t>thể</a:t>
            </a:r>
            <a:endParaRPr lang="en-US" sz="2800" b="1" dirty="0">
              <a:solidFill>
                <a:srgbClr val="161B5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30460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900" decel="100000" fill="hold"/>
                                        <p:tgtEl>
                                          <p:spTgt spid="8"/>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xit" presetSubtype="21" fill="hold" grpId="1" nodeType="clickEffect">
                                  <p:stCondLst>
                                    <p:cond delay="0"/>
                                  </p:stCondLst>
                                  <p:childTnLst>
                                    <p:animEffect transition="out" filter="barn(inVertical)">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par>
                          <p:cTn id="30" fill="hold">
                            <p:stCondLst>
                              <p:cond delay="500"/>
                            </p:stCondLst>
                            <p:childTnLst>
                              <p:par>
                                <p:cTn id="31" presetID="22" presetClass="entr" presetSubtype="8" repeatCount="300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par>
                          <p:cTn id="34" fill="hold">
                            <p:stCondLst>
                              <p:cond delay="2000"/>
                            </p:stCondLst>
                            <p:childTnLst>
                              <p:par>
                                <p:cTn id="35" presetID="10" presetClass="exit" presetSubtype="0" fill="hold" grpId="1" nodeType="afterEffect">
                                  <p:stCondLst>
                                    <p:cond delay="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childTnLst>
                          </p:cTn>
                        </p:par>
                        <p:par>
                          <p:cTn id="38" fill="hold">
                            <p:stCondLst>
                              <p:cond delay="2500"/>
                            </p:stCondLst>
                            <p:childTnLst>
                              <p:par>
                                <p:cTn id="39" presetID="10" presetClass="entr" presetSubtype="0" fill="hold" grpId="0" nodeType="afterEffect">
                                  <p:stCondLst>
                                    <p:cond delay="0"/>
                                  </p:stCondLst>
                                  <p:iterate type="wd">
                                    <p:tmPct val="10000"/>
                                  </p:iterate>
                                  <p:childTnLst>
                                    <p:set>
                                      <p:cBhvr>
                                        <p:cTn id="40" dur="1" fill="hold">
                                          <p:stCondLst>
                                            <p:cond delay="0"/>
                                          </p:stCondLst>
                                        </p:cTn>
                                        <p:tgtEl>
                                          <p:spTgt spid="20"/>
                                        </p:tgtEl>
                                        <p:attrNameLst>
                                          <p:attrName>style.visibility</p:attrName>
                                        </p:attrNameLst>
                                      </p:cBhvr>
                                      <p:to>
                                        <p:strVal val="visible"/>
                                      </p:to>
                                    </p:set>
                                    <p:animEffect transition="in" filter="fade">
                                      <p:cBhvr>
                                        <p:cTn id="4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4" grpId="0" animBg="1"/>
      <p:bldP spid="18" grpId="0"/>
      <p:bldP spid="18" grpId="1"/>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4B87BE0-44A5-4E36-81CB-EE35930F0FD9}"/>
              </a:ext>
            </a:extLst>
          </p:cNvPr>
          <p:cNvSpPr txBox="1"/>
          <p:nvPr/>
        </p:nvSpPr>
        <p:spPr>
          <a:xfrm>
            <a:off x="1805235" y="207860"/>
            <a:ext cx="10386765" cy="646331"/>
          </a:xfrm>
          <a:prstGeom prst="rect">
            <a:avLst/>
          </a:prstGeom>
          <a:noFill/>
        </p:spPr>
        <p:txBody>
          <a:bodyPr wrap="square" rtlCol="0">
            <a:spAutoFit/>
          </a:bodyPr>
          <a:lstStyle/>
          <a:p>
            <a:r>
              <a:rPr lang="en-US" sz="3600" b="1" dirty="0" err="1">
                <a:solidFill>
                  <a:srgbClr val="FF0000"/>
                </a:solidFill>
                <a:latin typeface="Calibri" panose="020F0502020204030204" pitchFamily="34" charset="0"/>
                <a:cs typeface="Calibri" panose="020F0502020204030204" pitchFamily="34" charset="0"/>
              </a:rPr>
              <a:t>Vai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trò</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của</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nhóm</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chất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dinh</a:t>
            </a:r>
            <a:r>
              <a:rPr lang="en-US" sz="3600" b="1" dirty="0">
                <a:solidFill>
                  <a:srgbClr val="FF0000"/>
                </a:solidFill>
                <a:latin typeface="Calibri" panose="020F0502020204030204" pitchFamily="34" charset="0"/>
                <a:cs typeface="Calibri" panose="020F0502020204030204" pitchFamily="34" charset="0"/>
              </a:rPr>
              <a:t> d</a:t>
            </a:r>
            <a:r>
              <a:rPr lang="vi-VN" sz="3600" b="1" dirty="0">
                <a:solidFill>
                  <a:srgbClr val="FF0000"/>
                </a:solidFill>
                <a:latin typeface="Calibri" panose="020F0502020204030204" pitchFamily="34" charset="0"/>
                <a:cs typeface="Calibri" panose="020F0502020204030204" pitchFamily="34" charset="0"/>
              </a:rPr>
              <a:t>ư</a:t>
            </a:r>
            <a:r>
              <a:rPr lang="en-US" sz="3600" b="1" dirty="0" err="1">
                <a:solidFill>
                  <a:srgbClr val="FF0000"/>
                </a:solidFill>
                <a:latin typeface="Calibri" panose="020F0502020204030204" pitchFamily="34" charset="0"/>
                <a:cs typeface="Calibri" panose="020F0502020204030204" pitchFamily="34" charset="0"/>
              </a:rPr>
              <a:t>ỡng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đối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với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cơ</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thể</a:t>
            </a:r>
            <a:r>
              <a:rPr lang="en-US" sz="3600" b="1" dirty="0">
                <a:solidFill>
                  <a:srgbClr val="FF0000"/>
                </a:solidFill>
                <a:latin typeface="Calibri" panose="020F0502020204030204" pitchFamily="34" charset="0"/>
                <a:cs typeface="Calibri" panose="020F0502020204030204" pitchFamily="34" charset="0"/>
              </a:rPr>
              <a:t>:</a:t>
            </a:r>
          </a:p>
        </p:txBody>
      </p:sp>
      <p:grpSp>
        <p:nvGrpSpPr>
          <p:cNvPr id="3" name="Group 2">
            <a:extLst>
              <a:ext uri="{FF2B5EF4-FFF2-40B4-BE49-F238E27FC236}">
                <a16:creationId xmlns:a16="http://schemas.microsoft.com/office/drawing/2014/main" xmlns="" id="{ACD0D36A-7557-4272-8959-5B82C9681E0A}"/>
              </a:ext>
            </a:extLst>
          </p:cNvPr>
          <p:cNvGrpSpPr/>
          <p:nvPr/>
        </p:nvGrpSpPr>
        <p:grpSpPr>
          <a:xfrm>
            <a:off x="0" y="-222266"/>
            <a:ext cx="1684421" cy="1772043"/>
            <a:chOff x="0" y="0"/>
            <a:chExt cx="1885445" cy="1983524"/>
          </a:xfrm>
        </p:grpSpPr>
        <p:sp>
          <p:nvSpPr>
            <p:cNvPr id="4" name="Rectangle 3">
              <a:extLst>
                <a:ext uri="{FF2B5EF4-FFF2-40B4-BE49-F238E27FC236}">
                  <a16:creationId xmlns:a16="http://schemas.microsoft.com/office/drawing/2014/main" xmlns="" id="{CB3FECE9-EBE0-483A-B4EF-D1F944984BB5}"/>
                </a:ext>
              </a:extLst>
            </p:cNvPr>
            <p:cNvSpPr/>
            <p:nvPr/>
          </p:nvSpPr>
          <p:spPr>
            <a:xfrm>
              <a:off x="0" y="0"/>
              <a:ext cx="1796716" cy="1983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4058B1D3-023A-40D3-AD91-FEEB2A06CFAD}"/>
                </a:ext>
              </a:extLst>
            </p:cNvPr>
            <p:cNvPicPr>
              <a:picLocks noChangeAspect="1"/>
            </p:cNvPicPr>
            <p:nvPr/>
          </p:nvPicPr>
          <p:blipFill>
            <a:blip r:embed="rId2"/>
            <a:stretch>
              <a:fillRect/>
            </a:stretch>
          </p:blipFill>
          <p:spPr>
            <a:xfrm>
              <a:off x="507870" y="293593"/>
              <a:ext cx="1377575" cy="1689931"/>
            </a:xfrm>
            <a:prstGeom prst="rect">
              <a:avLst/>
            </a:prstGeom>
          </p:spPr>
        </p:pic>
      </p:grpSp>
      <p:pic>
        <p:nvPicPr>
          <p:cNvPr id="7" name="Picture 6">
            <a:extLst>
              <a:ext uri="{FF2B5EF4-FFF2-40B4-BE49-F238E27FC236}">
                <a16:creationId xmlns:a16="http://schemas.microsoft.com/office/drawing/2014/main" xmlns="" id="{769B197A-68D7-4159-AE8A-05E90C0D704C}"/>
              </a:ext>
            </a:extLst>
          </p:cNvPr>
          <p:cNvPicPr>
            <a:picLocks noChangeAspect="1"/>
          </p:cNvPicPr>
          <p:nvPr/>
        </p:nvPicPr>
        <p:blipFill>
          <a:blip r:embed="rId3"/>
          <a:stretch>
            <a:fillRect/>
          </a:stretch>
        </p:blipFill>
        <p:spPr>
          <a:xfrm>
            <a:off x="831324" y="1283208"/>
            <a:ext cx="1619250" cy="1228725"/>
          </a:xfrm>
          <a:prstGeom prst="rect">
            <a:avLst/>
          </a:prstGeom>
        </p:spPr>
      </p:pic>
      <p:sp>
        <p:nvSpPr>
          <p:cNvPr id="8" name="TextBox 7">
            <a:extLst>
              <a:ext uri="{FF2B5EF4-FFF2-40B4-BE49-F238E27FC236}">
                <a16:creationId xmlns:a16="http://schemas.microsoft.com/office/drawing/2014/main" xmlns="" id="{6404FE3D-63EB-45BA-8D41-AFAB2DC708FB}"/>
              </a:ext>
            </a:extLst>
          </p:cNvPr>
          <p:cNvSpPr txBox="1"/>
          <p:nvPr/>
        </p:nvSpPr>
        <p:spPr>
          <a:xfrm>
            <a:off x="2515745" y="1126938"/>
            <a:ext cx="9043333" cy="1384995"/>
          </a:xfrm>
          <a:prstGeom prst="rect">
            <a:avLst/>
          </a:prstGeom>
          <a:noFill/>
        </p:spPr>
        <p:txBody>
          <a:bodyPr wrap="square" rtlCol="0">
            <a:spAutoFit/>
          </a:bodyPr>
          <a:lstStyle/>
          <a:p>
            <a:pPr algn="just"/>
            <a:r>
              <a:rPr lang="en-US" sz="2800" b="1" dirty="0" err="1">
                <a:solidFill>
                  <a:srgbClr val="161B5F"/>
                </a:solidFill>
              </a:rPr>
              <a:t>Kể</a:t>
            </a:r>
            <a:r>
              <a:rPr lang="en-US" sz="2800" b="1" dirty="0">
                <a:solidFill>
                  <a:srgbClr val="161B5F"/>
                </a:solidFill>
              </a:rPr>
              <a:t> </a:t>
            </a:r>
            <a:r>
              <a:rPr lang="en-US" sz="2800" b="1" dirty="0" err="1">
                <a:solidFill>
                  <a:srgbClr val="161B5F"/>
                </a:solidFill>
              </a:rPr>
              <a:t>tên</a:t>
            </a:r>
            <a:r>
              <a:rPr lang="en-US" sz="2800" b="1" dirty="0">
                <a:solidFill>
                  <a:srgbClr val="161B5F"/>
                </a:solidFill>
              </a:rPr>
              <a:t> </a:t>
            </a:r>
            <a:r>
              <a:rPr lang="en-US" sz="2800" b="1" dirty="0" err="1">
                <a:solidFill>
                  <a:srgbClr val="161B5F"/>
                </a:solidFill>
              </a:rPr>
              <a:t>các</a:t>
            </a:r>
            <a:r>
              <a:rPr lang="en-US" sz="2800" b="1" dirty="0">
                <a:solidFill>
                  <a:srgbClr val="161B5F"/>
                </a:solidFill>
              </a:rPr>
              <a:t> </a:t>
            </a:r>
            <a:r>
              <a:rPr lang="en-US" sz="2800" b="1" dirty="0" err="1">
                <a:solidFill>
                  <a:srgbClr val="161B5F"/>
                </a:solidFill>
              </a:rPr>
              <a:t>thức</a:t>
            </a:r>
            <a:r>
              <a:rPr lang="en-US" sz="2800" b="1" dirty="0">
                <a:solidFill>
                  <a:srgbClr val="161B5F"/>
                </a:solidFill>
              </a:rPr>
              <a:t> </a:t>
            </a:r>
            <a:r>
              <a:rPr lang="en-US" sz="2800" b="1" dirty="0" err="1">
                <a:solidFill>
                  <a:srgbClr val="161B5F"/>
                </a:solidFill>
              </a:rPr>
              <a:t>ăn</a:t>
            </a:r>
            <a:r>
              <a:rPr lang="en-US" sz="2800" b="1" dirty="0">
                <a:solidFill>
                  <a:srgbClr val="161B5F"/>
                </a:solidFill>
              </a:rPr>
              <a:t> </a:t>
            </a:r>
            <a:r>
              <a:rPr lang="en-US" sz="2800" b="1" dirty="0" err="1">
                <a:solidFill>
                  <a:srgbClr val="161B5F"/>
                </a:solidFill>
              </a:rPr>
              <a:t>mà</a:t>
            </a:r>
            <a:r>
              <a:rPr lang="en-US" sz="2800" b="1" dirty="0">
                <a:solidFill>
                  <a:srgbClr val="161B5F"/>
                </a:solidFill>
              </a:rPr>
              <a:t> </a:t>
            </a:r>
            <a:r>
              <a:rPr lang="en-US" sz="2800" b="1" dirty="0" err="1">
                <a:solidFill>
                  <a:srgbClr val="161B5F"/>
                </a:solidFill>
              </a:rPr>
              <a:t>em</a:t>
            </a:r>
            <a:r>
              <a:rPr lang="en-US" sz="2800" b="1" dirty="0">
                <a:solidFill>
                  <a:srgbClr val="161B5F"/>
                </a:solidFill>
              </a:rPr>
              <a:t> </a:t>
            </a:r>
            <a:r>
              <a:rPr lang="en-US" sz="2800" b="1" dirty="0" err="1">
                <a:solidFill>
                  <a:srgbClr val="161B5F"/>
                </a:solidFill>
              </a:rPr>
              <a:t>đã</a:t>
            </a:r>
            <a:r>
              <a:rPr lang="en-US" sz="2800" b="1" dirty="0">
                <a:solidFill>
                  <a:srgbClr val="161B5F"/>
                </a:solidFill>
              </a:rPr>
              <a:t> </a:t>
            </a:r>
            <a:r>
              <a:rPr lang="en-US" sz="2800" b="1" dirty="0" err="1">
                <a:solidFill>
                  <a:srgbClr val="161B5F"/>
                </a:solidFill>
              </a:rPr>
              <a:t>ăn</a:t>
            </a:r>
            <a:r>
              <a:rPr lang="en-US" sz="2800" b="1" dirty="0">
                <a:solidFill>
                  <a:srgbClr val="161B5F"/>
                </a:solidFill>
              </a:rPr>
              <a:t> </a:t>
            </a:r>
            <a:r>
              <a:rPr lang="en-US" sz="2800" b="1" dirty="0" err="1">
                <a:solidFill>
                  <a:srgbClr val="161B5F"/>
                </a:solidFill>
              </a:rPr>
              <a:t>ngày</a:t>
            </a:r>
            <a:r>
              <a:rPr lang="en-US" sz="2800" b="1" dirty="0">
                <a:solidFill>
                  <a:srgbClr val="161B5F"/>
                </a:solidFill>
              </a:rPr>
              <a:t> </a:t>
            </a:r>
            <a:r>
              <a:rPr lang="en-US" sz="2800" b="1" dirty="0" err="1">
                <a:solidFill>
                  <a:srgbClr val="161B5F"/>
                </a:solidFill>
              </a:rPr>
              <a:t>hôm</a:t>
            </a:r>
            <a:r>
              <a:rPr lang="en-US" sz="2800" b="1" dirty="0">
                <a:solidFill>
                  <a:srgbClr val="161B5F"/>
                </a:solidFill>
              </a:rPr>
              <a:t> qua. </a:t>
            </a:r>
            <a:r>
              <a:rPr lang="en-US" sz="2800" b="1" dirty="0" err="1">
                <a:solidFill>
                  <a:srgbClr val="161B5F"/>
                </a:solidFill>
              </a:rPr>
              <a:t>Hãy</a:t>
            </a:r>
            <a:r>
              <a:rPr lang="en-US" sz="2800" b="1" dirty="0">
                <a:solidFill>
                  <a:srgbClr val="161B5F"/>
                </a:solidFill>
              </a:rPr>
              <a:t> </a:t>
            </a:r>
            <a:r>
              <a:rPr lang="en-US" sz="2800" b="1" dirty="0" err="1">
                <a:solidFill>
                  <a:srgbClr val="161B5F"/>
                </a:solidFill>
              </a:rPr>
              <a:t>cho</a:t>
            </a:r>
            <a:r>
              <a:rPr lang="en-US" sz="2800" b="1" dirty="0">
                <a:solidFill>
                  <a:srgbClr val="161B5F"/>
                </a:solidFill>
              </a:rPr>
              <a:t> </a:t>
            </a:r>
            <a:r>
              <a:rPr lang="en-US" sz="2800" b="1" dirty="0" err="1">
                <a:solidFill>
                  <a:srgbClr val="161B5F"/>
                </a:solidFill>
              </a:rPr>
              <a:t>biết</a:t>
            </a:r>
            <a:r>
              <a:rPr lang="en-US" sz="2800" b="1" dirty="0">
                <a:solidFill>
                  <a:srgbClr val="161B5F"/>
                </a:solidFill>
              </a:rPr>
              <a:t> </a:t>
            </a:r>
            <a:r>
              <a:rPr lang="en-US" sz="2800" b="1" dirty="0" err="1">
                <a:solidFill>
                  <a:srgbClr val="161B5F"/>
                </a:solidFill>
              </a:rPr>
              <a:t>nhóm</a:t>
            </a:r>
            <a:r>
              <a:rPr lang="en-US" sz="2800" b="1" dirty="0">
                <a:solidFill>
                  <a:srgbClr val="161B5F"/>
                </a:solidFill>
              </a:rPr>
              <a:t> </a:t>
            </a:r>
            <a:r>
              <a:rPr lang="en-US" sz="2800" b="1" dirty="0" err="1">
                <a:solidFill>
                  <a:srgbClr val="161B5F"/>
                </a:solidFill>
              </a:rPr>
              <a:t>chất</a:t>
            </a:r>
            <a:r>
              <a:rPr lang="en-US" sz="2800" b="1" dirty="0">
                <a:solidFill>
                  <a:srgbClr val="161B5F"/>
                </a:solidFill>
              </a:rPr>
              <a:t> </a:t>
            </a:r>
            <a:r>
              <a:rPr lang="en-US" sz="2800" b="1" dirty="0" err="1">
                <a:solidFill>
                  <a:srgbClr val="161B5F"/>
                </a:solidFill>
              </a:rPr>
              <a:t>dinh</a:t>
            </a:r>
            <a:r>
              <a:rPr lang="en-US" sz="2800" b="1" dirty="0">
                <a:solidFill>
                  <a:srgbClr val="161B5F"/>
                </a:solidFill>
              </a:rPr>
              <a:t> </a:t>
            </a:r>
            <a:r>
              <a:rPr lang="en-US" sz="2800" b="1" dirty="0" err="1">
                <a:solidFill>
                  <a:srgbClr val="161B5F"/>
                </a:solidFill>
              </a:rPr>
              <a:t>dưỡng</a:t>
            </a:r>
            <a:r>
              <a:rPr lang="en-US" sz="2800" b="1" dirty="0">
                <a:solidFill>
                  <a:srgbClr val="161B5F"/>
                </a:solidFill>
              </a:rPr>
              <a:t> </a:t>
            </a:r>
            <a:r>
              <a:rPr lang="en-US" sz="2800" b="1" dirty="0" err="1">
                <a:solidFill>
                  <a:srgbClr val="161B5F"/>
                </a:solidFill>
              </a:rPr>
              <a:t>nào</a:t>
            </a:r>
            <a:r>
              <a:rPr lang="en-US" sz="2800" b="1" dirty="0">
                <a:solidFill>
                  <a:srgbClr val="161B5F"/>
                </a:solidFill>
              </a:rPr>
              <a:t> </a:t>
            </a:r>
            <a:r>
              <a:rPr lang="en-US" sz="2800" b="1" dirty="0" err="1">
                <a:solidFill>
                  <a:srgbClr val="161B5F"/>
                </a:solidFill>
              </a:rPr>
              <a:t>có</a:t>
            </a:r>
            <a:r>
              <a:rPr lang="en-US" sz="2800" b="1" dirty="0">
                <a:solidFill>
                  <a:srgbClr val="161B5F"/>
                </a:solidFill>
              </a:rPr>
              <a:t> </a:t>
            </a:r>
            <a:r>
              <a:rPr lang="en-US" sz="2800" b="1" dirty="0" err="1">
                <a:solidFill>
                  <a:srgbClr val="161B5F"/>
                </a:solidFill>
              </a:rPr>
              <a:t>nhiều</a:t>
            </a:r>
            <a:r>
              <a:rPr lang="en-US" sz="2800" b="1" dirty="0">
                <a:solidFill>
                  <a:srgbClr val="161B5F"/>
                </a:solidFill>
              </a:rPr>
              <a:t> </a:t>
            </a:r>
            <a:r>
              <a:rPr lang="en-US" sz="2800" b="1" dirty="0" err="1">
                <a:solidFill>
                  <a:srgbClr val="161B5F"/>
                </a:solidFill>
              </a:rPr>
              <a:t>trong</a:t>
            </a:r>
            <a:r>
              <a:rPr lang="en-US" sz="2800" b="1" dirty="0">
                <a:solidFill>
                  <a:srgbClr val="161B5F"/>
                </a:solidFill>
              </a:rPr>
              <a:t> </a:t>
            </a:r>
            <a:r>
              <a:rPr lang="en-US" sz="2800" b="1" dirty="0" err="1">
                <a:solidFill>
                  <a:srgbClr val="161B5F"/>
                </a:solidFill>
              </a:rPr>
              <a:t>mỗi</a:t>
            </a:r>
            <a:r>
              <a:rPr lang="en-US" sz="2800" b="1" dirty="0">
                <a:solidFill>
                  <a:srgbClr val="161B5F"/>
                </a:solidFill>
              </a:rPr>
              <a:t> </a:t>
            </a:r>
            <a:r>
              <a:rPr lang="en-US" sz="2800" b="1" dirty="0" err="1">
                <a:solidFill>
                  <a:srgbClr val="161B5F"/>
                </a:solidFill>
              </a:rPr>
              <a:t>thức</a:t>
            </a:r>
            <a:r>
              <a:rPr lang="en-US" sz="2800" b="1" dirty="0">
                <a:solidFill>
                  <a:srgbClr val="161B5F"/>
                </a:solidFill>
              </a:rPr>
              <a:t> </a:t>
            </a:r>
            <a:r>
              <a:rPr lang="en-US" sz="2800" b="1" dirty="0" err="1">
                <a:solidFill>
                  <a:srgbClr val="161B5F"/>
                </a:solidFill>
              </a:rPr>
              <a:t>ăn</a:t>
            </a:r>
            <a:r>
              <a:rPr lang="en-US" sz="2800" b="1" dirty="0">
                <a:solidFill>
                  <a:srgbClr val="161B5F"/>
                </a:solidFill>
              </a:rPr>
              <a:t> </a:t>
            </a:r>
            <a:r>
              <a:rPr lang="en-US" sz="2800" b="1" dirty="0" err="1">
                <a:solidFill>
                  <a:srgbClr val="161B5F"/>
                </a:solidFill>
              </a:rPr>
              <a:t>đó</a:t>
            </a:r>
            <a:r>
              <a:rPr lang="en-US" sz="2800" b="1" dirty="0">
                <a:solidFill>
                  <a:srgbClr val="161B5F"/>
                </a:solidFill>
              </a:rPr>
              <a:t> </a:t>
            </a:r>
            <a:r>
              <a:rPr lang="en-US" sz="2800" b="1" dirty="0" err="1">
                <a:solidFill>
                  <a:srgbClr val="161B5F"/>
                </a:solidFill>
              </a:rPr>
              <a:t>và</a:t>
            </a:r>
            <a:r>
              <a:rPr lang="en-US" sz="2800" b="1" dirty="0">
                <a:solidFill>
                  <a:srgbClr val="161B5F"/>
                </a:solidFill>
              </a:rPr>
              <a:t> </a:t>
            </a:r>
            <a:r>
              <a:rPr lang="en-US" sz="2800" b="1" dirty="0" err="1">
                <a:solidFill>
                  <a:srgbClr val="161B5F"/>
                </a:solidFill>
              </a:rPr>
              <a:t>vai</a:t>
            </a:r>
            <a:r>
              <a:rPr lang="en-US" sz="2800" b="1" dirty="0">
                <a:solidFill>
                  <a:srgbClr val="161B5F"/>
                </a:solidFill>
              </a:rPr>
              <a:t> </a:t>
            </a:r>
            <a:r>
              <a:rPr lang="en-US" sz="2800" b="1" dirty="0" err="1">
                <a:solidFill>
                  <a:srgbClr val="161B5F"/>
                </a:solidFill>
              </a:rPr>
              <a:t>trò</a:t>
            </a:r>
            <a:r>
              <a:rPr lang="en-US" sz="2800" b="1" dirty="0">
                <a:solidFill>
                  <a:srgbClr val="161B5F"/>
                </a:solidFill>
              </a:rPr>
              <a:t> </a:t>
            </a:r>
            <a:r>
              <a:rPr lang="en-US" sz="2800" b="1" dirty="0" err="1">
                <a:solidFill>
                  <a:srgbClr val="161B5F"/>
                </a:solidFill>
              </a:rPr>
              <a:t>của</a:t>
            </a:r>
            <a:r>
              <a:rPr lang="en-US" sz="2800" b="1" dirty="0">
                <a:solidFill>
                  <a:srgbClr val="161B5F"/>
                </a:solidFill>
              </a:rPr>
              <a:t> </a:t>
            </a:r>
            <a:r>
              <a:rPr lang="en-US" sz="2800" b="1" dirty="0" err="1">
                <a:solidFill>
                  <a:srgbClr val="161B5F"/>
                </a:solidFill>
              </a:rPr>
              <a:t>chúng</a:t>
            </a:r>
            <a:r>
              <a:rPr lang="en-US" sz="2800" b="1" dirty="0">
                <a:solidFill>
                  <a:srgbClr val="161B5F"/>
                </a:solidFill>
              </a:rPr>
              <a:t> </a:t>
            </a:r>
            <a:r>
              <a:rPr lang="en-US" sz="2800" b="1" dirty="0" err="1">
                <a:solidFill>
                  <a:srgbClr val="161B5F"/>
                </a:solidFill>
              </a:rPr>
              <a:t>đối</a:t>
            </a:r>
            <a:r>
              <a:rPr lang="en-US" sz="2800" b="1" dirty="0">
                <a:solidFill>
                  <a:srgbClr val="161B5F"/>
                </a:solidFill>
              </a:rPr>
              <a:t> </a:t>
            </a:r>
            <a:r>
              <a:rPr lang="en-US" sz="2800" b="1" dirty="0" err="1">
                <a:solidFill>
                  <a:srgbClr val="161B5F"/>
                </a:solidFill>
              </a:rPr>
              <a:t>với</a:t>
            </a:r>
            <a:r>
              <a:rPr lang="en-US" sz="2800" b="1" dirty="0">
                <a:solidFill>
                  <a:srgbClr val="161B5F"/>
                </a:solidFill>
              </a:rPr>
              <a:t> </a:t>
            </a:r>
            <a:r>
              <a:rPr lang="en-US" sz="2800" b="1" dirty="0" err="1">
                <a:solidFill>
                  <a:srgbClr val="161B5F"/>
                </a:solidFill>
              </a:rPr>
              <a:t>cơ</a:t>
            </a:r>
            <a:r>
              <a:rPr lang="en-US" sz="2800" b="1" dirty="0">
                <a:solidFill>
                  <a:srgbClr val="161B5F"/>
                </a:solidFill>
              </a:rPr>
              <a:t> </a:t>
            </a:r>
            <a:r>
              <a:rPr lang="en-US" sz="2800" b="1" dirty="0" err="1">
                <a:solidFill>
                  <a:srgbClr val="161B5F"/>
                </a:solidFill>
              </a:rPr>
              <a:t>thể</a:t>
            </a:r>
            <a:r>
              <a:rPr lang="en-US" sz="2800" b="1" dirty="0">
                <a:solidFill>
                  <a:srgbClr val="161B5F"/>
                </a:solidFill>
              </a:rPr>
              <a:t> </a:t>
            </a:r>
            <a:r>
              <a:rPr lang="en-US" sz="2800" b="1" dirty="0" err="1">
                <a:solidFill>
                  <a:srgbClr val="161B5F"/>
                </a:solidFill>
              </a:rPr>
              <a:t>theo</a:t>
            </a:r>
            <a:r>
              <a:rPr lang="en-US" sz="2800" b="1" dirty="0">
                <a:solidFill>
                  <a:srgbClr val="161B5F"/>
                </a:solidFill>
              </a:rPr>
              <a:t> </a:t>
            </a:r>
            <a:r>
              <a:rPr lang="en-US" sz="2800" b="1" dirty="0" err="1">
                <a:solidFill>
                  <a:srgbClr val="161B5F"/>
                </a:solidFill>
              </a:rPr>
              <a:t>gợi</a:t>
            </a:r>
            <a:r>
              <a:rPr lang="en-US" sz="2800" b="1" dirty="0">
                <a:solidFill>
                  <a:srgbClr val="161B5F"/>
                </a:solidFill>
              </a:rPr>
              <a:t> ý </a:t>
            </a:r>
            <a:r>
              <a:rPr lang="en-US" sz="2800" b="1" dirty="0" err="1">
                <a:solidFill>
                  <a:srgbClr val="161B5F"/>
                </a:solidFill>
              </a:rPr>
              <a:t>dưới</a:t>
            </a:r>
            <a:r>
              <a:rPr lang="en-US" sz="2800" b="1" dirty="0">
                <a:solidFill>
                  <a:srgbClr val="161B5F"/>
                </a:solidFill>
              </a:rPr>
              <a:t> </a:t>
            </a:r>
            <a:r>
              <a:rPr lang="en-US" sz="2800" b="1" dirty="0" err="1">
                <a:solidFill>
                  <a:srgbClr val="161B5F"/>
                </a:solidFill>
              </a:rPr>
              <a:t>đây</a:t>
            </a:r>
            <a:r>
              <a:rPr lang="en-US" sz="2800" b="1" dirty="0">
                <a:solidFill>
                  <a:srgbClr val="161B5F"/>
                </a:solidFill>
              </a:rPr>
              <a:t>.</a:t>
            </a:r>
          </a:p>
        </p:txBody>
      </p:sp>
      <p:graphicFrame>
        <p:nvGraphicFramePr>
          <p:cNvPr id="12" name="Table 11">
            <a:extLst>
              <a:ext uri="{FF2B5EF4-FFF2-40B4-BE49-F238E27FC236}">
                <a16:creationId xmlns:a16="http://schemas.microsoft.com/office/drawing/2014/main" xmlns="" id="{69D3394E-12F0-446F-BF88-928D078E6B25}"/>
              </a:ext>
            </a:extLst>
          </p:cNvPr>
          <p:cNvGraphicFramePr>
            <a:graphicFrameLocks noGrp="1"/>
          </p:cNvGraphicFramePr>
          <p:nvPr>
            <p:extLst>
              <p:ext uri="{D42A27DB-BD31-4B8C-83A1-F6EECF244321}">
                <p14:modId xmlns:p14="http://schemas.microsoft.com/office/powerpoint/2010/main" val="1425462031"/>
              </p:ext>
            </p:extLst>
          </p:nvPr>
        </p:nvGraphicFramePr>
        <p:xfrm>
          <a:off x="655094" y="2792961"/>
          <a:ext cx="10903984" cy="3857180"/>
        </p:xfrm>
        <a:graphic>
          <a:graphicData uri="http://schemas.openxmlformats.org/drawingml/2006/table">
            <a:tbl>
              <a:tblPr firstRow="1" firstCol="1" bandRow="1"/>
              <a:tblGrid>
                <a:gridCol w="2841632">
                  <a:extLst>
                    <a:ext uri="{9D8B030D-6E8A-4147-A177-3AD203B41FA5}">
                      <a16:colId xmlns:a16="http://schemas.microsoft.com/office/drawing/2014/main" xmlns="" val="1569094353"/>
                    </a:ext>
                  </a:extLst>
                </a:gridCol>
                <a:gridCol w="3493750">
                  <a:extLst>
                    <a:ext uri="{9D8B030D-6E8A-4147-A177-3AD203B41FA5}">
                      <a16:colId xmlns:a16="http://schemas.microsoft.com/office/drawing/2014/main" xmlns="" val="892268817"/>
                    </a:ext>
                  </a:extLst>
                </a:gridCol>
                <a:gridCol w="4568602">
                  <a:extLst>
                    <a:ext uri="{9D8B030D-6E8A-4147-A177-3AD203B41FA5}">
                      <a16:colId xmlns:a16="http://schemas.microsoft.com/office/drawing/2014/main" xmlns="" val="1578214886"/>
                    </a:ext>
                  </a:extLst>
                </a:gridCol>
              </a:tblGrid>
              <a:tr h="1797661">
                <a:tc>
                  <a:txBody>
                    <a:bodyPr/>
                    <a:lstStyle/>
                    <a:p>
                      <a:pPr marL="457200" algn="ctr">
                        <a:lnSpc>
                          <a:spcPct val="107000"/>
                        </a:lnSpc>
                        <a:spcAft>
                          <a:spcPts val="0"/>
                        </a:spcAft>
                      </a:pP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Tên</a:t>
                      </a:r>
                      <a:r>
                        <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thức</a:t>
                      </a:r>
                      <a:r>
                        <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ăn</a:t>
                      </a:r>
                      <a:endPar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38100" cap="flat" cmpd="sng" algn="ctr">
                      <a:solidFill>
                        <a:schemeClr val="accent5">
                          <a:lumMod val="75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solidFill>
                      <a:schemeClr val="accent5">
                        <a:lumMod val="75000"/>
                      </a:schemeClr>
                    </a:solidFill>
                  </a:tcPr>
                </a:tc>
                <a:tc>
                  <a:txBody>
                    <a:bodyPr/>
                    <a:lstStyle/>
                    <a:p>
                      <a:pPr marL="457200" algn="ctr">
                        <a:lnSpc>
                          <a:spcPct val="107000"/>
                        </a:lnSpc>
                        <a:spcAft>
                          <a:spcPts val="0"/>
                        </a:spcAft>
                      </a:pP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Nhóm</a:t>
                      </a:r>
                      <a:r>
                        <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chất</a:t>
                      </a:r>
                      <a:r>
                        <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dinh</a:t>
                      </a:r>
                      <a:r>
                        <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dưỡng</a:t>
                      </a:r>
                      <a:r>
                        <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có</a:t>
                      </a:r>
                      <a:r>
                        <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nhiều</a:t>
                      </a:r>
                      <a:r>
                        <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trong</a:t>
                      </a:r>
                      <a:r>
                        <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thức</a:t>
                      </a:r>
                      <a:r>
                        <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ăn</a:t>
                      </a:r>
                      <a:endPar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solidFill>
                      <a:schemeClr val="accent5">
                        <a:lumMod val="75000"/>
                      </a:schemeClr>
                    </a:solidFill>
                  </a:tcPr>
                </a:tc>
                <a:tc>
                  <a:txBody>
                    <a:bodyPr/>
                    <a:lstStyle/>
                    <a:p>
                      <a:pPr marL="457200" algn="ctr">
                        <a:lnSpc>
                          <a:spcPct val="107000"/>
                        </a:lnSpc>
                        <a:spcAft>
                          <a:spcPts val="0"/>
                        </a:spcAft>
                      </a:pP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Vai</a:t>
                      </a:r>
                      <a:r>
                        <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trò</a:t>
                      </a:r>
                      <a:r>
                        <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của</a:t>
                      </a:r>
                      <a:r>
                        <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các</a:t>
                      </a:r>
                      <a:r>
                        <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chất</a:t>
                      </a:r>
                      <a:r>
                        <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dinh</a:t>
                      </a:r>
                      <a:r>
                        <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dưỡng</a:t>
                      </a:r>
                      <a:r>
                        <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có</a:t>
                      </a:r>
                      <a:r>
                        <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trong</a:t>
                      </a:r>
                      <a:r>
                        <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thức</a:t>
                      </a:r>
                      <a:r>
                        <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ăn</a:t>
                      </a:r>
                      <a:r>
                        <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đối</a:t>
                      </a:r>
                      <a:r>
                        <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với</a:t>
                      </a:r>
                      <a:r>
                        <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cơ</a:t>
                      </a:r>
                      <a:r>
                        <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thể</a:t>
                      </a:r>
                      <a:endPar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xmlns="" val="2181649880"/>
                  </a:ext>
                </a:extLst>
              </a:tr>
              <a:tr h="899463">
                <a:tc>
                  <a:txBody>
                    <a:bodyPr/>
                    <a:lstStyle/>
                    <a:p>
                      <a:pPr marL="457200" algn="ctr">
                        <a:lnSpc>
                          <a:spcPct val="107000"/>
                        </a:lnSpc>
                        <a:spcAft>
                          <a:spcPts val="0"/>
                        </a:spcAft>
                      </a:pPr>
                      <a:r>
                        <a:rPr lang="en-US" sz="2800" b="0" dirty="0" err="1">
                          <a:effectLst/>
                          <a:latin typeface="Calibri" panose="020F0502020204030204" pitchFamily="34" charset="0"/>
                          <a:ea typeface="Calibri" panose="020F0502020204030204" pitchFamily="34" charset="0"/>
                          <a:cs typeface="Calibri" panose="020F0502020204030204" pitchFamily="34" charset="0"/>
                        </a:rPr>
                        <a:t>Cơm</a:t>
                      </a:r>
                      <a:endParaRPr lang="en-US" sz="28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38100" cap="flat" cmpd="sng" algn="ctr">
                      <a:solidFill>
                        <a:schemeClr val="accent5">
                          <a:lumMod val="75000"/>
                        </a:schemeClr>
                      </a:solidFill>
                      <a:prstDash val="solid"/>
                      <a:round/>
                      <a:headEnd type="none" w="med" len="med"/>
                      <a:tailEnd type="none" w="med" len="med"/>
                    </a:lnL>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tcPr>
                </a:tc>
                <a:tc>
                  <a:txBody>
                    <a:bodyPr/>
                    <a:lstStyle/>
                    <a:p>
                      <a:pPr marL="457200" algn="ctr">
                        <a:lnSpc>
                          <a:spcPct val="107000"/>
                        </a:lnSpc>
                        <a:spcAft>
                          <a:spcPts val="0"/>
                        </a:spcAft>
                      </a:pPr>
                      <a:r>
                        <a:rPr lang="en-US" sz="2800" b="0" dirty="0" err="1">
                          <a:effectLst/>
                          <a:latin typeface="Calibri" panose="020F0502020204030204" pitchFamily="34" charset="0"/>
                          <a:ea typeface="Calibri" panose="020F0502020204030204" pitchFamily="34" charset="0"/>
                          <a:cs typeface="Calibri" panose="020F0502020204030204" pitchFamily="34" charset="0"/>
                        </a:rPr>
                        <a:t>Chất</a:t>
                      </a:r>
                      <a:r>
                        <a:rPr lang="en-US" sz="2800" b="0" dirty="0">
                          <a:effectLst/>
                          <a:latin typeface="Calibri" panose="020F0502020204030204" pitchFamily="34" charset="0"/>
                          <a:ea typeface="Calibri" panose="020F0502020204030204" pitchFamily="34" charset="0"/>
                          <a:cs typeface="Calibri" panose="020F0502020204030204" pitchFamily="34" charset="0"/>
                        </a:rPr>
                        <a:t> </a:t>
                      </a:r>
                      <a:r>
                        <a:rPr lang="en-US" sz="2800" b="0" dirty="0" err="1">
                          <a:effectLst/>
                          <a:latin typeface="Calibri" panose="020F0502020204030204" pitchFamily="34" charset="0"/>
                          <a:ea typeface="Calibri" panose="020F0502020204030204" pitchFamily="34" charset="0"/>
                          <a:cs typeface="Calibri" panose="020F0502020204030204" pitchFamily="34" charset="0"/>
                        </a:rPr>
                        <a:t>bột</a:t>
                      </a:r>
                      <a:r>
                        <a:rPr lang="en-US" sz="2800" b="0" dirty="0">
                          <a:effectLst/>
                          <a:latin typeface="Calibri" panose="020F0502020204030204" pitchFamily="34" charset="0"/>
                          <a:ea typeface="Calibri" panose="020F0502020204030204" pitchFamily="34" charset="0"/>
                          <a:cs typeface="Calibri" panose="020F0502020204030204" pitchFamily="34" charset="0"/>
                        </a:rPr>
                        <a:t> </a:t>
                      </a:r>
                      <a:r>
                        <a:rPr lang="en-US" sz="2800" b="0" dirty="0" err="1">
                          <a:effectLst/>
                          <a:latin typeface="Calibri" panose="020F0502020204030204" pitchFamily="34" charset="0"/>
                          <a:ea typeface="Calibri" panose="020F0502020204030204" pitchFamily="34" charset="0"/>
                          <a:cs typeface="Calibri" panose="020F0502020204030204" pitchFamily="34" charset="0"/>
                        </a:rPr>
                        <a:t>đường</a:t>
                      </a:r>
                      <a:endParaRPr lang="en-US" sz="28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38100" cap="flat" cmpd="sng" algn="ctr">
                      <a:solidFill>
                        <a:schemeClr val="accent5">
                          <a:lumMod val="75000"/>
                        </a:schemeClr>
                      </a:solidFill>
                      <a:prstDash val="solid"/>
                      <a:round/>
                      <a:headEnd type="none" w="med" len="med"/>
                      <a:tailEnd type="none" w="med" len="med"/>
                    </a:lnL>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tcPr>
                </a:tc>
                <a:tc>
                  <a:txBody>
                    <a:bodyPr/>
                    <a:lstStyle/>
                    <a:p>
                      <a:pPr marL="457200" algn="ctr">
                        <a:lnSpc>
                          <a:spcPct val="107000"/>
                        </a:lnSpc>
                        <a:spcAft>
                          <a:spcPts val="0"/>
                        </a:spcAft>
                      </a:pPr>
                      <a:r>
                        <a:rPr lang="en-US" sz="2800" b="0" dirty="0" err="1">
                          <a:effectLst/>
                          <a:latin typeface="Calibri" panose="020F0502020204030204" pitchFamily="34" charset="0"/>
                          <a:ea typeface="Calibri" panose="020F0502020204030204" pitchFamily="34" charset="0"/>
                          <a:cs typeface="Calibri" panose="020F0502020204030204" pitchFamily="34" charset="0"/>
                        </a:rPr>
                        <a:t>Cung</a:t>
                      </a:r>
                      <a:r>
                        <a:rPr lang="en-US" sz="2800" b="0" dirty="0">
                          <a:effectLst/>
                          <a:latin typeface="Calibri" panose="020F0502020204030204" pitchFamily="34" charset="0"/>
                          <a:ea typeface="Calibri" panose="020F0502020204030204" pitchFamily="34" charset="0"/>
                          <a:cs typeface="Calibri" panose="020F0502020204030204" pitchFamily="34" charset="0"/>
                        </a:rPr>
                        <a:t> </a:t>
                      </a:r>
                      <a:r>
                        <a:rPr lang="en-US" sz="2800" b="0" dirty="0" err="1">
                          <a:effectLst/>
                          <a:latin typeface="Calibri" panose="020F0502020204030204" pitchFamily="34" charset="0"/>
                          <a:ea typeface="Calibri" panose="020F0502020204030204" pitchFamily="34" charset="0"/>
                          <a:cs typeface="Calibri" panose="020F0502020204030204" pitchFamily="34" charset="0"/>
                        </a:rPr>
                        <a:t>cấp</a:t>
                      </a:r>
                      <a:r>
                        <a:rPr lang="en-US" sz="2800" b="0" dirty="0">
                          <a:effectLst/>
                          <a:latin typeface="Calibri" panose="020F0502020204030204" pitchFamily="34" charset="0"/>
                          <a:ea typeface="Calibri" panose="020F0502020204030204" pitchFamily="34" charset="0"/>
                          <a:cs typeface="Calibri" panose="020F0502020204030204" pitchFamily="34" charset="0"/>
                        </a:rPr>
                        <a:t> </a:t>
                      </a:r>
                      <a:r>
                        <a:rPr lang="en-US" sz="2800" b="0" dirty="0" err="1">
                          <a:effectLst/>
                          <a:latin typeface="Calibri" panose="020F0502020204030204" pitchFamily="34" charset="0"/>
                          <a:ea typeface="Calibri" panose="020F0502020204030204" pitchFamily="34" charset="0"/>
                          <a:cs typeface="Calibri" panose="020F0502020204030204" pitchFamily="34" charset="0"/>
                        </a:rPr>
                        <a:t>năng</a:t>
                      </a:r>
                      <a:r>
                        <a:rPr lang="en-US" sz="2800" b="0" dirty="0">
                          <a:effectLst/>
                          <a:latin typeface="Calibri" panose="020F0502020204030204" pitchFamily="34" charset="0"/>
                          <a:ea typeface="Calibri" panose="020F0502020204030204" pitchFamily="34" charset="0"/>
                          <a:cs typeface="Calibri" panose="020F0502020204030204" pitchFamily="34" charset="0"/>
                        </a:rPr>
                        <a:t> </a:t>
                      </a:r>
                      <a:r>
                        <a:rPr lang="en-US" sz="2800" b="0" dirty="0" err="1">
                          <a:effectLst/>
                          <a:latin typeface="Calibri" panose="020F0502020204030204" pitchFamily="34" charset="0"/>
                          <a:ea typeface="Calibri" panose="020F0502020204030204" pitchFamily="34" charset="0"/>
                          <a:cs typeface="Calibri" panose="020F0502020204030204" pitchFamily="34" charset="0"/>
                        </a:rPr>
                        <a:t>lượng</a:t>
                      </a:r>
                      <a:endParaRPr lang="en-US" sz="28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38100" cap="flat" cmpd="sng" algn="ctr">
                      <a:solidFill>
                        <a:schemeClr val="accent5">
                          <a:lumMod val="75000"/>
                        </a:schemeClr>
                      </a:solidFill>
                      <a:prstDash val="solid"/>
                      <a:round/>
                      <a:headEnd type="none" w="med" len="med"/>
                      <a:tailEnd type="none" w="med" len="med"/>
                    </a:lnL>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xmlns="" val="519577895"/>
                  </a:ext>
                </a:extLst>
              </a:tr>
              <a:tr h="575845">
                <a:tc>
                  <a:txBody>
                    <a:bodyPr/>
                    <a:lstStyle/>
                    <a:p>
                      <a:pPr marL="457200" algn="ctr">
                        <a:lnSpc>
                          <a:spcPct val="107000"/>
                        </a:lnSpc>
                        <a:spcAft>
                          <a:spcPts val="0"/>
                        </a:spcAft>
                      </a:pPr>
                      <a:r>
                        <a:rPr lang="en-US" sz="2800" b="0">
                          <a:effectLst/>
                          <a:latin typeface="Calibri" panose="020F0502020204030204" pitchFamily="34" charset="0"/>
                          <a:ea typeface="Calibri" panose="020F0502020204030204" pitchFamily="34" charset="0"/>
                          <a:cs typeface="Calibri" panose="020F0502020204030204" pitchFamily="34" charset="0"/>
                        </a:rPr>
                        <a:t>?</a:t>
                      </a:r>
                    </a:p>
                  </a:txBody>
                  <a:tcPr marL="68580" marR="68580" marT="0" marB="0" anchor="ctr">
                    <a:lnL w="38100" cap="flat" cmpd="sng" algn="ctr">
                      <a:solidFill>
                        <a:schemeClr val="accent5">
                          <a:lumMod val="75000"/>
                        </a:schemeClr>
                      </a:solidFill>
                      <a:prstDash val="solid"/>
                      <a:round/>
                      <a:headEnd type="none" w="med" len="med"/>
                      <a:tailEnd type="none" w="med" len="med"/>
                    </a:lnL>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tcPr>
                </a:tc>
                <a:tc>
                  <a:txBody>
                    <a:bodyPr/>
                    <a:lstStyle/>
                    <a:p>
                      <a:pPr marL="457200" algn="ctr">
                        <a:lnSpc>
                          <a:spcPct val="107000"/>
                        </a:lnSpc>
                        <a:spcAft>
                          <a:spcPts val="0"/>
                        </a:spcAft>
                      </a:pPr>
                      <a:r>
                        <a:rPr lang="en-US" sz="2800" b="0">
                          <a:effectLst/>
                          <a:latin typeface="Calibri" panose="020F0502020204030204" pitchFamily="34" charset="0"/>
                          <a:ea typeface="Calibri" panose="020F0502020204030204" pitchFamily="34" charset="0"/>
                          <a:cs typeface="Calibri" panose="020F0502020204030204" pitchFamily="34" charset="0"/>
                        </a:rPr>
                        <a:t>?</a:t>
                      </a:r>
                    </a:p>
                  </a:txBody>
                  <a:tcPr marL="68580" marR="68580" marT="0" marB="0" anchor="ctr">
                    <a:lnL w="38100" cap="flat" cmpd="sng" algn="ctr">
                      <a:solidFill>
                        <a:schemeClr val="accent5">
                          <a:lumMod val="75000"/>
                        </a:schemeClr>
                      </a:solidFill>
                      <a:prstDash val="solid"/>
                      <a:round/>
                      <a:headEnd type="none" w="med" len="med"/>
                      <a:tailEnd type="none" w="med" len="med"/>
                    </a:lnL>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tcPr>
                </a:tc>
                <a:tc>
                  <a:txBody>
                    <a:bodyPr/>
                    <a:lstStyle/>
                    <a:p>
                      <a:pPr marL="457200" algn="ctr">
                        <a:lnSpc>
                          <a:spcPct val="107000"/>
                        </a:lnSpc>
                        <a:spcAft>
                          <a:spcPts val="0"/>
                        </a:spcAft>
                      </a:pPr>
                      <a:r>
                        <a:rPr lang="en-US" sz="2800" b="0" dirty="0">
                          <a:effectLst/>
                          <a:latin typeface="Calibri" panose="020F0502020204030204" pitchFamily="34" charset="0"/>
                          <a:ea typeface="Calibri" panose="020F0502020204030204" pitchFamily="34" charset="0"/>
                          <a:cs typeface="Calibri" panose="020F0502020204030204" pitchFamily="34" charset="0"/>
                        </a:rPr>
                        <a:t>?</a:t>
                      </a:r>
                    </a:p>
                  </a:txBody>
                  <a:tcPr marL="68580" marR="68580" marT="0" marB="0" anchor="ctr">
                    <a:lnL w="38100" cap="flat" cmpd="sng" algn="ctr">
                      <a:solidFill>
                        <a:schemeClr val="accent5">
                          <a:lumMod val="75000"/>
                        </a:schemeClr>
                      </a:solidFill>
                      <a:prstDash val="solid"/>
                      <a:round/>
                      <a:headEnd type="none" w="med" len="med"/>
                      <a:tailEnd type="none" w="med" len="med"/>
                    </a:lnL>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xmlns="" val="2620096620"/>
                  </a:ext>
                </a:extLst>
              </a:tr>
              <a:tr h="584211">
                <a:tc>
                  <a:txBody>
                    <a:bodyPr/>
                    <a:lstStyle/>
                    <a:p>
                      <a:pPr marL="457200" algn="ctr">
                        <a:lnSpc>
                          <a:spcPct val="107000"/>
                        </a:lnSpc>
                        <a:spcAft>
                          <a:spcPts val="0"/>
                        </a:spcAft>
                      </a:pPr>
                      <a:r>
                        <a:rPr lang="en-US" sz="2800" b="0">
                          <a:effectLst/>
                          <a:latin typeface="Calibri" panose="020F0502020204030204" pitchFamily="34" charset="0"/>
                          <a:ea typeface="Calibri" panose="020F0502020204030204" pitchFamily="34" charset="0"/>
                          <a:cs typeface="Calibri" panose="020F0502020204030204" pitchFamily="34" charset="0"/>
                        </a:rPr>
                        <a:t>?</a:t>
                      </a:r>
                    </a:p>
                  </a:txBody>
                  <a:tcPr marL="68580" marR="68580" marT="0" marB="0" anchor="ctr">
                    <a:lnL w="38100" cap="flat" cmpd="sng" algn="ctr">
                      <a:solidFill>
                        <a:schemeClr val="accent5">
                          <a:lumMod val="75000"/>
                        </a:schemeClr>
                      </a:solidFill>
                      <a:prstDash val="solid"/>
                      <a:round/>
                      <a:headEnd type="none" w="med" len="med"/>
                      <a:tailEnd type="none" w="med" len="med"/>
                    </a:lnL>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tcPr>
                </a:tc>
                <a:tc>
                  <a:txBody>
                    <a:bodyPr/>
                    <a:lstStyle/>
                    <a:p>
                      <a:pPr marL="457200" algn="ctr">
                        <a:lnSpc>
                          <a:spcPct val="107000"/>
                        </a:lnSpc>
                        <a:spcAft>
                          <a:spcPts val="0"/>
                        </a:spcAft>
                      </a:pPr>
                      <a:r>
                        <a:rPr lang="en-US" sz="2800" b="0">
                          <a:effectLst/>
                          <a:latin typeface="Calibri" panose="020F0502020204030204" pitchFamily="34" charset="0"/>
                          <a:ea typeface="Calibri" panose="020F0502020204030204" pitchFamily="34" charset="0"/>
                          <a:cs typeface="Calibri" panose="020F0502020204030204" pitchFamily="34" charset="0"/>
                        </a:rPr>
                        <a:t>?</a:t>
                      </a:r>
                    </a:p>
                  </a:txBody>
                  <a:tcPr marL="68580" marR="68580" marT="0" marB="0" anchor="ctr">
                    <a:lnL w="38100" cap="flat" cmpd="sng" algn="ctr">
                      <a:solidFill>
                        <a:schemeClr val="accent5">
                          <a:lumMod val="75000"/>
                        </a:schemeClr>
                      </a:solidFill>
                      <a:prstDash val="solid"/>
                      <a:round/>
                      <a:headEnd type="none" w="med" len="med"/>
                      <a:tailEnd type="none" w="med" len="med"/>
                    </a:lnL>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tcPr>
                </a:tc>
                <a:tc>
                  <a:txBody>
                    <a:bodyPr/>
                    <a:lstStyle/>
                    <a:p>
                      <a:pPr marL="457200" algn="ctr">
                        <a:lnSpc>
                          <a:spcPct val="107000"/>
                        </a:lnSpc>
                        <a:spcAft>
                          <a:spcPts val="0"/>
                        </a:spcAft>
                      </a:pPr>
                      <a:r>
                        <a:rPr lang="en-US" sz="2800" b="0" dirty="0">
                          <a:effectLst/>
                          <a:latin typeface="Calibri" panose="020F0502020204030204" pitchFamily="34" charset="0"/>
                          <a:ea typeface="Calibri" panose="020F0502020204030204" pitchFamily="34" charset="0"/>
                          <a:cs typeface="Calibri" panose="020F0502020204030204" pitchFamily="34" charset="0"/>
                        </a:rPr>
                        <a:t>?</a:t>
                      </a:r>
                    </a:p>
                  </a:txBody>
                  <a:tcPr marL="68580" marR="68580" marT="0" marB="0" anchor="ctr">
                    <a:lnL w="38100" cap="flat" cmpd="sng" algn="ctr">
                      <a:solidFill>
                        <a:schemeClr val="accent5">
                          <a:lumMod val="75000"/>
                        </a:schemeClr>
                      </a:solidFill>
                      <a:prstDash val="solid"/>
                      <a:round/>
                      <a:headEnd type="none" w="med" len="med"/>
                      <a:tailEnd type="none" w="med" len="med"/>
                    </a:lnL>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xmlns="" val="1816819541"/>
                  </a:ext>
                </a:extLst>
              </a:tr>
            </a:tbl>
          </a:graphicData>
        </a:graphic>
      </p:graphicFrame>
    </p:spTree>
    <p:extLst>
      <p:ext uri="{BB962C8B-B14F-4D97-AF65-F5344CB8AC3E}">
        <p14:creationId xmlns:p14="http://schemas.microsoft.com/office/powerpoint/2010/main" val="413074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4B87BE0-44A5-4E36-81CB-EE35930F0FD9}"/>
              </a:ext>
            </a:extLst>
          </p:cNvPr>
          <p:cNvSpPr txBox="1"/>
          <p:nvPr/>
        </p:nvSpPr>
        <p:spPr>
          <a:xfrm>
            <a:off x="1805235" y="207860"/>
            <a:ext cx="10386765" cy="646331"/>
          </a:xfrm>
          <a:prstGeom prst="rect">
            <a:avLst/>
          </a:prstGeom>
          <a:noFill/>
        </p:spPr>
        <p:txBody>
          <a:bodyPr wrap="square" rtlCol="0">
            <a:spAutoFit/>
          </a:bodyPr>
          <a:lstStyle/>
          <a:p>
            <a:r>
              <a:rPr lang="en-US" sz="3600" b="1" dirty="0" err="1">
                <a:solidFill>
                  <a:srgbClr val="FF0000"/>
                </a:solidFill>
                <a:latin typeface="Calibri" panose="020F0502020204030204" pitchFamily="34" charset="0"/>
                <a:cs typeface="Calibri" panose="020F0502020204030204" pitchFamily="34" charset="0"/>
              </a:rPr>
              <a:t>Vai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trò</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của</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nhóm</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chất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dinh</a:t>
            </a:r>
            <a:r>
              <a:rPr lang="en-US" sz="3600" b="1" dirty="0">
                <a:solidFill>
                  <a:srgbClr val="FF0000"/>
                </a:solidFill>
                <a:latin typeface="Calibri" panose="020F0502020204030204" pitchFamily="34" charset="0"/>
                <a:cs typeface="Calibri" panose="020F0502020204030204" pitchFamily="34" charset="0"/>
              </a:rPr>
              <a:t> d</a:t>
            </a:r>
            <a:r>
              <a:rPr lang="vi-VN" sz="3600" b="1" dirty="0">
                <a:solidFill>
                  <a:srgbClr val="FF0000"/>
                </a:solidFill>
                <a:latin typeface="Calibri" panose="020F0502020204030204" pitchFamily="34" charset="0"/>
                <a:cs typeface="Calibri" panose="020F0502020204030204" pitchFamily="34" charset="0"/>
              </a:rPr>
              <a:t>ư</a:t>
            </a:r>
            <a:r>
              <a:rPr lang="en-US" sz="3600" b="1" dirty="0" err="1">
                <a:solidFill>
                  <a:srgbClr val="FF0000"/>
                </a:solidFill>
                <a:latin typeface="Calibri" panose="020F0502020204030204" pitchFamily="34" charset="0"/>
                <a:cs typeface="Calibri" panose="020F0502020204030204" pitchFamily="34" charset="0"/>
              </a:rPr>
              <a:t>ỡng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đối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với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cơ</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thể</a:t>
            </a:r>
            <a:r>
              <a:rPr lang="en-US" sz="3600" b="1" dirty="0">
                <a:solidFill>
                  <a:srgbClr val="FF0000"/>
                </a:solidFill>
                <a:latin typeface="Calibri" panose="020F0502020204030204" pitchFamily="34" charset="0"/>
                <a:cs typeface="Calibri" panose="020F0502020204030204" pitchFamily="34" charset="0"/>
              </a:rPr>
              <a:t>:</a:t>
            </a:r>
          </a:p>
        </p:txBody>
      </p:sp>
      <p:grpSp>
        <p:nvGrpSpPr>
          <p:cNvPr id="3" name="Group 2">
            <a:extLst>
              <a:ext uri="{FF2B5EF4-FFF2-40B4-BE49-F238E27FC236}">
                <a16:creationId xmlns:a16="http://schemas.microsoft.com/office/drawing/2014/main" xmlns="" id="{ACD0D36A-7557-4272-8959-5B82C9681E0A}"/>
              </a:ext>
            </a:extLst>
          </p:cNvPr>
          <p:cNvGrpSpPr/>
          <p:nvPr/>
        </p:nvGrpSpPr>
        <p:grpSpPr>
          <a:xfrm>
            <a:off x="0" y="-222266"/>
            <a:ext cx="1684421" cy="1772043"/>
            <a:chOff x="0" y="0"/>
            <a:chExt cx="1885445" cy="1983524"/>
          </a:xfrm>
        </p:grpSpPr>
        <p:sp>
          <p:nvSpPr>
            <p:cNvPr id="4" name="Rectangle 3">
              <a:extLst>
                <a:ext uri="{FF2B5EF4-FFF2-40B4-BE49-F238E27FC236}">
                  <a16:creationId xmlns:a16="http://schemas.microsoft.com/office/drawing/2014/main" xmlns="" id="{CB3FECE9-EBE0-483A-B4EF-D1F944984BB5}"/>
                </a:ext>
              </a:extLst>
            </p:cNvPr>
            <p:cNvSpPr/>
            <p:nvPr/>
          </p:nvSpPr>
          <p:spPr>
            <a:xfrm>
              <a:off x="0" y="0"/>
              <a:ext cx="1796716" cy="1983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4058B1D3-023A-40D3-AD91-FEEB2A06CFAD}"/>
                </a:ext>
              </a:extLst>
            </p:cNvPr>
            <p:cNvPicPr>
              <a:picLocks noChangeAspect="1"/>
            </p:cNvPicPr>
            <p:nvPr/>
          </p:nvPicPr>
          <p:blipFill>
            <a:blip r:embed="rId2"/>
            <a:stretch>
              <a:fillRect/>
            </a:stretch>
          </p:blipFill>
          <p:spPr>
            <a:xfrm>
              <a:off x="507870" y="293593"/>
              <a:ext cx="1377575" cy="1689931"/>
            </a:xfrm>
            <a:prstGeom prst="rect">
              <a:avLst/>
            </a:prstGeom>
          </p:spPr>
        </p:pic>
      </p:grpSp>
      <p:graphicFrame>
        <p:nvGraphicFramePr>
          <p:cNvPr id="12" name="Table 11">
            <a:extLst>
              <a:ext uri="{FF2B5EF4-FFF2-40B4-BE49-F238E27FC236}">
                <a16:creationId xmlns:a16="http://schemas.microsoft.com/office/drawing/2014/main" xmlns="" id="{69D3394E-12F0-446F-BF88-928D078E6B25}"/>
              </a:ext>
            </a:extLst>
          </p:cNvPr>
          <p:cNvGraphicFramePr>
            <a:graphicFrameLocks noGrp="1"/>
          </p:cNvGraphicFramePr>
          <p:nvPr>
            <p:extLst>
              <p:ext uri="{D42A27DB-BD31-4B8C-83A1-F6EECF244321}">
                <p14:modId xmlns:p14="http://schemas.microsoft.com/office/powerpoint/2010/main" val="4250226044"/>
              </p:ext>
            </p:extLst>
          </p:nvPr>
        </p:nvGraphicFramePr>
        <p:xfrm>
          <a:off x="644008" y="1501256"/>
          <a:ext cx="10903984" cy="4562521"/>
        </p:xfrm>
        <a:graphic>
          <a:graphicData uri="http://schemas.openxmlformats.org/drawingml/2006/table">
            <a:tbl>
              <a:tblPr firstRow="1" firstCol="1" bandRow="1"/>
              <a:tblGrid>
                <a:gridCol w="2841632">
                  <a:extLst>
                    <a:ext uri="{9D8B030D-6E8A-4147-A177-3AD203B41FA5}">
                      <a16:colId xmlns:a16="http://schemas.microsoft.com/office/drawing/2014/main" xmlns="" val="1569094353"/>
                    </a:ext>
                  </a:extLst>
                </a:gridCol>
                <a:gridCol w="3493750">
                  <a:extLst>
                    <a:ext uri="{9D8B030D-6E8A-4147-A177-3AD203B41FA5}">
                      <a16:colId xmlns:a16="http://schemas.microsoft.com/office/drawing/2014/main" xmlns="" val="892268817"/>
                    </a:ext>
                  </a:extLst>
                </a:gridCol>
                <a:gridCol w="4568602">
                  <a:extLst>
                    <a:ext uri="{9D8B030D-6E8A-4147-A177-3AD203B41FA5}">
                      <a16:colId xmlns:a16="http://schemas.microsoft.com/office/drawing/2014/main" xmlns="" val="1578214886"/>
                    </a:ext>
                  </a:extLst>
                </a:gridCol>
              </a:tblGrid>
              <a:tr h="1601762">
                <a:tc>
                  <a:txBody>
                    <a:bodyPr/>
                    <a:lstStyle/>
                    <a:p>
                      <a:pPr marL="457200" algn="ctr">
                        <a:lnSpc>
                          <a:spcPct val="107000"/>
                        </a:lnSpc>
                        <a:spcAft>
                          <a:spcPts val="0"/>
                        </a:spcAft>
                      </a:pP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Tên</a:t>
                      </a:r>
                      <a:r>
                        <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thức</a:t>
                      </a:r>
                      <a:r>
                        <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ăn</a:t>
                      </a:r>
                      <a:endPar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38100" cap="flat" cmpd="sng" algn="ctr">
                      <a:solidFill>
                        <a:schemeClr val="accent5">
                          <a:lumMod val="75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solidFill>
                      <a:schemeClr val="accent5">
                        <a:lumMod val="75000"/>
                      </a:schemeClr>
                    </a:solidFill>
                  </a:tcPr>
                </a:tc>
                <a:tc>
                  <a:txBody>
                    <a:bodyPr/>
                    <a:lstStyle/>
                    <a:p>
                      <a:pPr marL="457200" algn="ctr">
                        <a:lnSpc>
                          <a:spcPct val="107000"/>
                        </a:lnSpc>
                        <a:spcAft>
                          <a:spcPts val="0"/>
                        </a:spcAft>
                      </a:pP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Nhóm</a:t>
                      </a:r>
                      <a:r>
                        <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chất</a:t>
                      </a:r>
                      <a:r>
                        <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dinh</a:t>
                      </a:r>
                      <a:r>
                        <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dưỡng</a:t>
                      </a:r>
                      <a:r>
                        <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có</a:t>
                      </a:r>
                      <a:r>
                        <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nhiều</a:t>
                      </a:r>
                      <a:r>
                        <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trong</a:t>
                      </a:r>
                      <a:r>
                        <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thức</a:t>
                      </a:r>
                      <a:r>
                        <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ăn</a:t>
                      </a:r>
                      <a:endPar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solidFill>
                      <a:schemeClr val="accent5">
                        <a:lumMod val="75000"/>
                      </a:schemeClr>
                    </a:solidFill>
                  </a:tcPr>
                </a:tc>
                <a:tc>
                  <a:txBody>
                    <a:bodyPr/>
                    <a:lstStyle/>
                    <a:p>
                      <a:pPr marL="457200" algn="ctr">
                        <a:lnSpc>
                          <a:spcPct val="107000"/>
                        </a:lnSpc>
                        <a:spcAft>
                          <a:spcPts val="0"/>
                        </a:spcAft>
                      </a:pP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Vai</a:t>
                      </a:r>
                      <a:r>
                        <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trò</a:t>
                      </a:r>
                      <a:r>
                        <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của</a:t>
                      </a:r>
                      <a:r>
                        <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các</a:t>
                      </a:r>
                      <a:r>
                        <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chất</a:t>
                      </a:r>
                      <a:r>
                        <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dinh</a:t>
                      </a:r>
                      <a:r>
                        <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dưỡng</a:t>
                      </a:r>
                      <a:r>
                        <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có</a:t>
                      </a:r>
                      <a:r>
                        <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trong</a:t>
                      </a:r>
                      <a:r>
                        <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thức</a:t>
                      </a:r>
                      <a:r>
                        <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ăn</a:t>
                      </a:r>
                      <a:r>
                        <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đối</a:t>
                      </a:r>
                      <a:r>
                        <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với</a:t>
                      </a:r>
                      <a:r>
                        <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cơ</a:t>
                      </a:r>
                      <a:r>
                        <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thể</a:t>
                      </a:r>
                      <a:endPar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xmlns="" val="2181649880"/>
                  </a:ext>
                </a:extLst>
              </a:tr>
              <a:tr h="899463">
                <a:tc>
                  <a:txBody>
                    <a:bodyPr/>
                    <a:lstStyle/>
                    <a:p>
                      <a:pPr algn="ctr">
                        <a:lnSpc>
                          <a:spcPct val="107000"/>
                        </a:lnSpc>
                        <a:spcAft>
                          <a:spcPts val="0"/>
                        </a:spcAft>
                      </a:pPr>
                      <a:r>
                        <a:rPr lang="en-US" sz="28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Thịt</a:t>
                      </a:r>
                      <a:r>
                        <a:rPr lang="en-US" sz="28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lợn</a:t>
                      </a:r>
                      <a:r>
                        <a:rPr lang="en-US" sz="28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rang </a:t>
                      </a:r>
                    </a:p>
                    <a:p>
                      <a:pPr algn="ctr">
                        <a:lnSpc>
                          <a:spcPct val="107000"/>
                        </a:lnSpc>
                        <a:spcAft>
                          <a:spcPts val="0"/>
                        </a:spcAft>
                      </a:pPr>
                      <a:r>
                        <a:rPr lang="en-US" sz="28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với</a:t>
                      </a:r>
                      <a:r>
                        <a:rPr lang="en-US" sz="28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tôm</a:t>
                      </a:r>
                      <a:endParaRPr lang="en-US" sz="32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38100" cap="flat" cmpd="sng" algn="ctr">
                      <a:solidFill>
                        <a:schemeClr val="accent5">
                          <a:lumMod val="75000"/>
                        </a:schemeClr>
                      </a:solidFill>
                      <a:prstDash val="solid"/>
                      <a:round/>
                      <a:headEnd type="none" w="med" len="med"/>
                      <a:tailEnd type="none" w="med" len="med"/>
                    </a:lnL>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tcPr>
                </a:tc>
                <a:tc>
                  <a:txBody>
                    <a:bodyPr/>
                    <a:lstStyle/>
                    <a:p>
                      <a:pPr algn="ctr">
                        <a:lnSpc>
                          <a:spcPct val="107000"/>
                        </a:lnSpc>
                        <a:spcAft>
                          <a:spcPts val="0"/>
                        </a:spcAft>
                      </a:pPr>
                      <a:r>
                        <a:rPr lang="en-US" sz="28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Chất</a:t>
                      </a:r>
                      <a:r>
                        <a:rPr lang="en-US" sz="28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đạm</a:t>
                      </a:r>
                      <a:r>
                        <a:rPr lang="en-US" sz="28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chất</a:t>
                      </a:r>
                      <a:r>
                        <a:rPr lang="en-US" sz="28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béo</a:t>
                      </a:r>
                      <a:endParaRPr lang="en-US" sz="32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38100" cap="flat" cmpd="sng" algn="ctr">
                      <a:solidFill>
                        <a:schemeClr val="accent5">
                          <a:lumMod val="75000"/>
                        </a:schemeClr>
                      </a:solidFill>
                      <a:prstDash val="solid"/>
                      <a:round/>
                      <a:headEnd type="none" w="med" len="med"/>
                      <a:tailEnd type="none" w="med" len="med"/>
                    </a:lnL>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tcPr>
                </a:tc>
                <a:tc>
                  <a:txBody>
                    <a:bodyPr/>
                    <a:lstStyle/>
                    <a:p>
                      <a:pPr algn="ctr">
                        <a:lnSpc>
                          <a:spcPct val="107000"/>
                        </a:lnSpc>
                        <a:spcAft>
                          <a:spcPts val="0"/>
                        </a:spcAft>
                      </a:pPr>
                      <a:r>
                        <a:rPr lang="en-US" sz="2800" b="0">
                          <a:solidFill>
                            <a:srgbClr val="000000"/>
                          </a:solidFill>
                          <a:effectLst/>
                          <a:latin typeface="Calibri" panose="020F0502020204030204" pitchFamily="34" charset="0"/>
                          <a:ea typeface="Calibri" panose="020F0502020204030204" pitchFamily="34" charset="0"/>
                          <a:cs typeface="Calibri" panose="020F0502020204030204" pitchFamily="34" charset="0"/>
                        </a:rPr>
                        <a:t>Cung cấp chất dinh dưỡng và năng lượng</a:t>
                      </a:r>
                      <a:endParaRPr lang="en-US" sz="3200" b="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38100" cap="flat" cmpd="sng" algn="ctr">
                      <a:solidFill>
                        <a:schemeClr val="accent5">
                          <a:lumMod val="75000"/>
                        </a:schemeClr>
                      </a:solidFill>
                      <a:prstDash val="solid"/>
                      <a:round/>
                      <a:headEnd type="none" w="med" len="med"/>
                      <a:tailEnd type="none" w="med" len="med"/>
                    </a:lnL>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xmlns="" val="519577895"/>
                  </a:ext>
                </a:extLst>
              </a:tr>
              <a:tr h="575845">
                <a:tc>
                  <a:txBody>
                    <a:bodyPr/>
                    <a:lstStyle/>
                    <a:p>
                      <a:pPr algn="ctr">
                        <a:lnSpc>
                          <a:spcPct val="107000"/>
                        </a:lnSpc>
                        <a:spcAft>
                          <a:spcPts val="0"/>
                        </a:spcAft>
                      </a:pPr>
                      <a:r>
                        <a:rPr lang="en-US" sz="2800" b="0">
                          <a:solidFill>
                            <a:srgbClr val="000000"/>
                          </a:solidFill>
                          <a:effectLst/>
                          <a:latin typeface="Calibri" panose="020F0502020204030204" pitchFamily="34" charset="0"/>
                          <a:ea typeface="Calibri" panose="020F0502020204030204" pitchFamily="34" charset="0"/>
                          <a:cs typeface="Calibri" panose="020F0502020204030204" pitchFamily="34" charset="0"/>
                        </a:rPr>
                        <a:t>Rau súp lơ</a:t>
                      </a:r>
                      <a:endParaRPr lang="en-US" sz="3200" b="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38100" cap="flat" cmpd="sng" algn="ctr">
                      <a:solidFill>
                        <a:schemeClr val="accent5">
                          <a:lumMod val="75000"/>
                        </a:schemeClr>
                      </a:solidFill>
                      <a:prstDash val="solid"/>
                      <a:round/>
                      <a:headEnd type="none" w="med" len="med"/>
                      <a:tailEnd type="none" w="med" len="med"/>
                    </a:lnL>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tcPr>
                </a:tc>
                <a:tc>
                  <a:txBody>
                    <a:bodyPr/>
                    <a:lstStyle/>
                    <a:p>
                      <a:pPr algn="ctr">
                        <a:lnSpc>
                          <a:spcPct val="107000"/>
                        </a:lnSpc>
                        <a:spcAft>
                          <a:spcPts val="0"/>
                        </a:spcAft>
                      </a:pPr>
                      <a:r>
                        <a:rPr lang="en-US" sz="28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Vi-ta-min </a:t>
                      </a:r>
                      <a:r>
                        <a:rPr lang="en-US" sz="28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và</a:t>
                      </a:r>
                      <a:r>
                        <a:rPr lang="en-US" sz="28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khoáng</a:t>
                      </a:r>
                      <a:r>
                        <a:rPr lang="en-US" sz="28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chất</a:t>
                      </a:r>
                      <a:endParaRPr lang="en-US" sz="32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38100" cap="flat" cmpd="sng" algn="ctr">
                      <a:solidFill>
                        <a:schemeClr val="accent5">
                          <a:lumMod val="75000"/>
                        </a:schemeClr>
                      </a:solidFill>
                      <a:prstDash val="solid"/>
                      <a:round/>
                      <a:headEnd type="none" w="med" len="med"/>
                      <a:tailEnd type="none" w="med" len="med"/>
                    </a:lnL>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tcPr>
                </a:tc>
                <a:tc>
                  <a:txBody>
                    <a:bodyPr/>
                    <a:lstStyle/>
                    <a:p>
                      <a:pPr algn="ctr">
                        <a:lnSpc>
                          <a:spcPct val="107000"/>
                        </a:lnSpc>
                        <a:spcAft>
                          <a:spcPts val="0"/>
                        </a:spcAft>
                      </a:pPr>
                      <a:r>
                        <a:rPr lang="en-US" sz="28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Cung</a:t>
                      </a:r>
                      <a:r>
                        <a:rPr lang="en-US" sz="28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cấp</a:t>
                      </a:r>
                      <a:r>
                        <a:rPr lang="en-US" sz="28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chất</a:t>
                      </a:r>
                      <a:r>
                        <a:rPr lang="en-US" sz="28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xơ</a:t>
                      </a:r>
                      <a:r>
                        <a:rPr lang="en-US" sz="28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vi – ta – min </a:t>
                      </a:r>
                      <a:r>
                        <a:rPr lang="en-US" sz="28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và</a:t>
                      </a:r>
                      <a:r>
                        <a:rPr lang="en-US" sz="28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khoáng</a:t>
                      </a:r>
                      <a:r>
                        <a:rPr lang="en-US" sz="28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chất</a:t>
                      </a:r>
                      <a:r>
                        <a:rPr lang="en-US" sz="28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cho</a:t>
                      </a:r>
                      <a:r>
                        <a:rPr lang="en-US" sz="28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cơ</a:t>
                      </a:r>
                      <a:r>
                        <a:rPr lang="en-US" sz="28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thể</a:t>
                      </a:r>
                      <a:endParaRPr lang="en-US" sz="32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38100" cap="flat" cmpd="sng" algn="ctr">
                      <a:solidFill>
                        <a:schemeClr val="accent5">
                          <a:lumMod val="75000"/>
                        </a:schemeClr>
                      </a:solidFill>
                      <a:prstDash val="solid"/>
                      <a:round/>
                      <a:headEnd type="none" w="med" len="med"/>
                      <a:tailEnd type="none" w="med" len="med"/>
                    </a:lnL>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xmlns="" val="2620096620"/>
                  </a:ext>
                </a:extLst>
              </a:tr>
              <a:tr h="584211">
                <a:tc>
                  <a:txBody>
                    <a:bodyPr/>
                    <a:lstStyle/>
                    <a:p>
                      <a:pPr algn="ctr">
                        <a:lnSpc>
                          <a:spcPct val="107000"/>
                        </a:lnSpc>
                        <a:spcAft>
                          <a:spcPts val="0"/>
                        </a:spcAft>
                      </a:pPr>
                      <a:r>
                        <a:rPr lang="en-US" sz="2800" b="0">
                          <a:effectLst/>
                          <a:latin typeface="Calibri" panose="020F0502020204030204" pitchFamily="34" charset="0"/>
                          <a:ea typeface="Calibri" panose="020F0502020204030204" pitchFamily="34" charset="0"/>
                          <a:cs typeface="Calibri" panose="020F0502020204030204" pitchFamily="34" charset="0"/>
                        </a:rPr>
                        <a:t>Cơm</a:t>
                      </a:r>
                      <a:endParaRPr lang="en-US" sz="3200" b="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38100" cap="flat" cmpd="sng" algn="ctr">
                      <a:solidFill>
                        <a:schemeClr val="accent5">
                          <a:lumMod val="75000"/>
                        </a:schemeClr>
                      </a:solidFill>
                      <a:prstDash val="solid"/>
                      <a:round/>
                      <a:headEnd type="none" w="med" len="med"/>
                      <a:tailEnd type="none" w="med" len="med"/>
                    </a:lnL>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tcPr>
                </a:tc>
                <a:tc>
                  <a:txBody>
                    <a:bodyPr/>
                    <a:lstStyle/>
                    <a:p>
                      <a:pPr algn="ctr">
                        <a:lnSpc>
                          <a:spcPct val="107000"/>
                        </a:lnSpc>
                        <a:spcAft>
                          <a:spcPts val="0"/>
                        </a:spcAft>
                      </a:pPr>
                      <a:r>
                        <a:rPr lang="en-US" sz="2800" b="0">
                          <a:effectLst/>
                          <a:latin typeface="Calibri" panose="020F0502020204030204" pitchFamily="34" charset="0"/>
                          <a:ea typeface="Calibri" panose="020F0502020204030204" pitchFamily="34" charset="0"/>
                          <a:cs typeface="Calibri" panose="020F0502020204030204" pitchFamily="34" charset="0"/>
                        </a:rPr>
                        <a:t>Chất bột đường</a:t>
                      </a:r>
                      <a:endParaRPr lang="en-US" sz="3200" b="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38100" cap="flat" cmpd="sng" algn="ctr">
                      <a:solidFill>
                        <a:schemeClr val="accent5">
                          <a:lumMod val="75000"/>
                        </a:schemeClr>
                      </a:solidFill>
                      <a:prstDash val="solid"/>
                      <a:round/>
                      <a:headEnd type="none" w="med" len="med"/>
                      <a:tailEnd type="none" w="med" len="med"/>
                    </a:lnL>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tcPr>
                </a:tc>
                <a:tc>
                  <a:txBody>
                    <a:bodyPr/>
                    <a:lstStyle/>
                    <a:p>
                      <a:pPr algn="ctr">
                        <a:lnSpc>
                          <a:spcPct val="107000"/>
                        </a:lnSpc>
                        <a:spcAft>
                          <a:spcPts val="0"/>
                        </a:spcAft>
                      </a:pPr>
                      <a:r>
                        <a:rPr lang="en-US" sz="2800" b="0" dirty="0" err="1">
                          <a:effectLst/>
                          <a:latin typeface="Calibri" panose="020F0502020204030204" pitchFamily="34" charset="0"/>
                          <a:ea typeface="Calibri" panose="020F0502020204030204" pitchFamily="34" charset="0"/>
                          <a:cs typeface="Calibri" panose="020F0502020204030204" pitchFamily="34" charset="0"/>
                        </a:rPr>
                        <a:t>Cung</a:t>
                      </a:r>
                      <a:r>
                        <a:rPr lang="en-US" sz="2800" b="0" dirty="0">
                          <a:effectLst/>
                          <a:latin typeface="Calibri" panose="020F0502020204030204" pitchFamily="34" charset="0"/>
                          <a:ea typeface="Calibri" panose="020F0502020204030204" pitchFamily="34" charset="0"/>
                          <a:cs typeface="Calibri" panose="020F0502020204030204" pitchFamily="34" charset="0"/>
                        </a:rPr>
                        <a:t> </a:t>
                      </a:r>
                      <a:r>
                        <a:rPr lang="en-US" sz="2800" b="0" dirty="0" err="1">
                          <a:effectLst/>
                          <a:latin typeface="Calibri" panose="020F0502020204030204" pitchFamily="34" charset="0"/>
                          <a:ea typeface="Calibri" panose="020F0502020204030204" pitchFamily="34" charset="0"/>
                          <a:cs typeface="Calibri" panose="020F0502020204030204" pitchFamily="34" charset="0"/>
                        </a:rPr>
                        <a:t>cấp</a:t>
                      </a:r>
                      <a:r>
                        <a:rPr lang="en-US" sz="2800" b="0" dirty="0">
                          <a:effectLst/>
                          <a:latin typeface="Calibri" panose="020F0502020204030204" pitchFamily="34" charset="0"/>
                          <a:ea typeface="Calibri" panose="020F0502020204030204" pitchFamily="34" charset="0"/>
                          <a:cs typeface="Calibri" panose="020F0502020204030204" pitchFamily="34" charset="0"/>
                        </a:rPr>
                        <a:t> </a:t>
                      </a:r>
                      <a:r>
                        <a:rPr lang="en-US" sz="2800" b="0" dirty="0" err="1">
                          <a:effectLst/>
                          <a:latin typeface="Calibri" panose="020F0502020204030204" pitchFamily="34" charset="0"/>
                          <a:ea typeface="Calibri" panose="020F0502020204030204" pitchFamily="34" charset="0"/>
                          <a:cs typeface="Calibri" panose="020F0502020204030204" pitchFamily="34" charset="0"/>
                        </a:rPr>
                        <a:t>năng</a:t>
                      </a:r>
                      <a:r>
                        <a:rPr lang="en-US" sz="2800" b="0" dirty="0">
                          <a:effectLst/>
                          <a:latin typeface="Calibri" panose="020F0502020204030204" pitchFamily="34" charset="0"/>
                          <a:ea typeface="Calibri" panose="020F0502020204030204" pitchFamily="34" charset="0"/>
                          <a:cs typeface="Calibri" panose="020F0502020204030204" pitchFamily="34" charset="0"/>
                        </a:rPr>
                        <a:t> </a:t>
                      </a:r>
                      <a:r>
                        <a:rPr lang="en-US" sz="2800" b="0" dirty="0" err="1">
                          <a:effectLst/>
                          <a:latin typeface="Calibri" panose="020F0502020204030204" pitchFamily="34" charset="0"/>
                          <a:ea typeface="Calibri" panose="020F0502020204030204" pitchFamily="34" charset="0"/>
                          <a:cs typeface="Calibri" panose="020F0502020204030204" pitchFamily="34" charset="0"/>
                        </a:rPr>
                        <a:t>lượng</a:t>
                      </a:r>
                      <a:endParaRPr lang="en-US" sz="32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38100" cap="flat" cmpd="sng" algn="ctr">
                      <a:solidFill>
                        <a:schemeClr val="accent5">
                          <a:lumMod val="75000"/>
                        </a:schemeClr>
                      </a:solidFill>
                      <a:prstDash val="solid"/>
                      <a:round/>
                      <a:headEnd type="none" w="med" len="med"/>
                      <a:tailEnd type="none" w="med" len="med"/>
                    </a:lnL>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xmlns="" val="1816819541"/>
                  </a:ext>
                </a:extLst>
              </a:tr>
              <a:tr h="584211">
                <a:tc>
                  <a:txBody>
                    <a:bodyPr/>
                    <a:lstStyle/>
                    <a:p>
                      <a:pPr algn="ctr">
                        <a:lnSpc>
                          <a:spcPct val="107000"/>
                        </a:lnSpc>
                        <a:spcAft>
                          <a:spcPts val="0"/>
                        </a:spcAft>
                      </a:pPr>
                      <a:r>
                        <a:rPr lang="en-US" sz="2800" b="0">
                          <a:effectLst/>
                          <a:latin typeface="Calibri" panose="020F0502020204030204" pitchFamily="34" charset="0"/>
                          <a:ea typeface="Calibri" panose="020F0502020204030204" pitchFamily="34" charset="0"/>
                          <a:cs typeface="Calibri" panose="020F0502020204030204" pitchFamily="34" charset="0"/>
                        </a:rPr>
                        <a:t>…</a:t>
                      </a:r>
                      <a:endParaRPr lang="en-US" sz="3200" b="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38100" cap="flat" cmpd="sng" algn="ctr">
                      <a:solidFill>
                        <a:schemeClr val="accent5">
                          <a:lumMod val="75000"/>
                        </a:schemeClr>
                      </a:solidFill>
                      <a:prstDash val="solid"/>
                      <a:round/>
                      <a:headEnd type="none" w="med" len="med"/>
                      <a:tailEnd type="none" w="med" len="med"/>
                    </a:lnL>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tcPr>
                </a:tc>
                <a:tc>
                  <a:txBody>
                    <a:bodyPr/>
                    <a:lstStyle/>
                    <a:p>
                      <a:pPr algn="ctr">
                        <a:lnSpc>
                          <a:spcPct val="107000"/>
                        </a:lnSpc>
                        <a:spcAft>
                          <a:spcPts val="0"/>
                        </a:spcAft>
                      </a:pPr>
                      <a:r>
                        <a:rPr lang="en-US" sz="2800" b="0">
                          <a:effectLst/>
                          <a:latin typeface="Calibri" panose="020F0502020204030204" pitchFamily="34" charset="0"/>
                          <a:ea typeface="Calibri" panose="020F0502020204030204" pitchFamily="34" charset="0"/>
                          <a:cs typeface="Calibri" panose="020F0502020204030204" pitchFamily="34" charset="0"/>
                        </a:rPr>
                        <a:t>…</a:t>
                      </a:r>
                      <a:endParaRPr lang="en-US" sz="3200" b="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38100" cap="flat" cmpd="sng" algn="ctr">
                      <a:solidFill>
                        <a:schemeClr val="accent5">
                          <a:lumMod val="75000"/>
                        </a:schemeClr>
                      </a:solidFill>
                      <a:prstDash val="solid"/>
                      <a:round/>
                      <a:headEnd type="none" w="med" len="med"/>
                      <a:tailEnd type="none" w="med" len="med"/>
                    </a:lnL>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tcPr>
                </a:tc>
                <a:tc>
                  <a:txBody>
                    <a:bodyPr/>
                    <a:lstStyle/>
                    <a:p>
                      <a:pPr algn="ctr">
                        <a:lnSpc>
                          <a:spcPct val="107000"/>
                        </a:lnSpc>
                        <a:spcAft>
                          <a:spcPts val="0"/>
                        </a:spcAft>
                      </a:pPr>
                      <a:r>
                        <a:rPr lang="en-US" sz="2800" b="0" dirty="0">
                          <a:effectLst/>
                          <a:latin typeface="Calibri" panose="020F0502020204030204" pitchFamily="34" charset="0"/>
                          <a:ea typeface="Calibri" panose="020F0502020204030204" pitchFamily="34" charset="0"/>
                          <a:cs typeface="Calibri" panose="020F0502020204030204" pitchFamily="34" charset="0"/>
                        </a:rPr>
                        <a:t>…</a:t>
                      </a:r>
                      <a:endParaRPr lang="en-US" sz="32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38100" cap="flat" cmpd="sng" algn="ctr">
                      <a:solidFill>
                        <a:schemeClr val="accent5">
                          <a:lumMod val="75000"/>
                        </a:schemeClr>
                      </a:solidFill>
                      <a:prstDash val="solid"/>
                      <a:round/>
                      <a:headEnd type="none" w="med" len="med"/>
                      <a:tailEnd type="none" w="med" len="med"/>
                    </a:lnL>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xmlns="" val="1227494441"/>
                  </a:ext>
                </a:extLst>
              </a:tr>
            </a:tbl>
          </a:graphicData>
        </a:graphic>
      </p:graphicFrame>
      <p:sp>
        <p:nvSpPr>
          <p:cNvPr id="6" name="TextBox 5">
            <a:extLst>
              <a:ext uri="{FF2B5EF4-FFF2-40B4-BE49-F238E27FC236}">
                <a16:creationId xmlns:a16="http://schemas.microsoft.com/office/drawing/2014/main" xmlns="" id="{53B38E49-A010-4737-9D79-883073C0ECE6}"/>
              </a:ext>
            </a:extLst>
          </p:cNvPr>
          <p:cNvSpPr txBox="1"/>
          <p:nvPr/>
        </p:nvSpPr>
        <p:spPr>
          <a:xfrm flipH="1">
            <a:off x="1605152" y="626447"/>
            <a:ext cx="2170236" cy="923330"/>
          </a:xfrm>
          <a:prstGeom prst="rect">
            <a:avLst/>
          </a:prstGeom>
          <a:noFill/>
        </p:spPr>
        <p:txBody>
          <a:bodyPr wrap="square" rtlCol="0">
            <a:spAutoFit/>
          </a:bodyPr>
          <a:lstStyle/>
          <a:p>
            <a:r>
              <a:rPr lang="en-US" sz="5400" b="1" dirty="0" err="1">
                <a:latin typeface="Calibri" panose="020F0502020204030204" pitchFamily="34" charset="0"/>
                <a:cs typeface="Calibri" panose="020F0502020204030204" pitchFamily="34" charset="0"/>
              </a:rPr>
              <a:t>Ví</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dụ</a:t>
            </a:r>
            <a:r>
              <a:rPr lang="en-US" sz="5400" b="1" dirty="0"/>
              <a:t>:</a:t>
            </a:r>
            <a:r>
              <a:rPr lang="en-US" dirty="0"/>
              <a:t> </a:t>
            </a:r>
          </a:p>
        </p:txBody>
      </p:sp>
    </p:spTree>
    <p:extLst>
      <p:ext uri="{BB962C8B-B14F-4D97-AF65-F5344CB8AC3E}">
        <p14:creationId xmlns:p14="http://schemas.microsoft.com/office/powerpoint/2010/main" val="2153218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grpSp>
        <p:nvGrpSpPr>
          <p:cNvPr id="1530" name="Google Shape;1530;p41"/>
          <p:cNvGrpSpPr/>
          <p:nvPr/>
        </p:nvGrpSpPr>
        <p:grpSpPr>
          <a:xfrm>
            <a:off x="12738638" y="3884363"/>
            <a:ext cx="3094016" cy="3435676"/>
            <a:chOff x="1191313" y="2278651"/>
            <a:chExt cx="2320512" cy="2576757"/>
          </a:xfrm>
        </p:grpSpPr>
        <p:grpSp>
          <p:nvGrpSpPr>
            <p:cNvPr id="1531" name="Google Shape;1531;p41"/>
            <p:cNvGrpSpPr/>
            <p:nvPr/>
          </p:nvGrpSpPr>
          <p:grpSpPr>
            <a:xfrm rot="-433704">
              <a:off x="1330305" y="2397858"/>
              <a:ext cx="2042505" cy="2338305"/>
              <a:chOff x="1300750" y="1455875"/>
              <a:chExt cx="756100" cy="865600"/>
            </a:xfrm>
          </p:grpSpPr>
          <p:sp>
            <p:nvSpPr>
              <p:cNvPr id="1532" name="Google Shape;1532;p41"/>
              <p:cNvSpPr/>
              <p:nvPr/>
            </p:nvSpPr>
            <p:spPr>
              <a:xfrm>
                <a:off x="1341450" y="1657400"/>
                <a:ext cx="693725" cy="644375"/>
              </a:xfrm>
              <a:custGeom>
                <a:avLst/>
                <a:gdLst/>
                <a:ahLst/>
                <a:cxnLst/>
                <a:rect l="l" t="t" r="r" b="b"/>
                <a:pathLst>
                  <a:path w="27749" h="25775" extrusionOk="0">
                    <a:moveTo>
                      <a:pt x="10103" y="1"/>
                    </a:moveTo>
                    <a:cubicBezTo>
                      <a:pt x="9970" y="1"/>
                      <a:pt x="9837" y="26"/>
                      <a:pt x="9708" y="82"/>
                    </a:cubicBezTo>
                    <a:cubicBezTo>
                      <a:pt x="9180" y="315"/>
                      <a:pt x="8989" y="970"/>
                      <a:pt x="9032" y="1542"/>
                    </a:cubicBezTo>
                    <a:cubicBezTo>
                      <a:pt x="9137" y="2514"/>
                      <a:pt x="9793" y="3339"/>
                      <a:pt x="10597" y="3889"/>
                    </a:cubicBezTo>
                    <a:cubicBezTo>
                      <a:pt x="10322" y="3974"/>
                      <a:pt x="10068" y="4058"/>
                      <a:pt x="9814" y="4164"/>
                    </a:cubicBezTo>
                    <a:lnTo>
                      <a:pt x="8989" y="4481"/>
                    </a:lnTo>
                    <a:cubicBezTo>
                      <a:pt x="5923" y="5687"/>
                      <a:pt x="3554" y="8182"/>
                      <a:pt x="2539" y="11291"/>
                    </a:cubicBezTo>
                    <a:cubicBezTo>
                      <a:pt x="2032" y="11038"/>
                      <a:pt x="1335" y="10777"/>
                      <a:pt x="816" y="10777"/>
                    </a:cubicBezTo>
                    <a:cubicBezTo>
                      <a:pt x="470" y="10777"/>
                      <a:pt x="204" y="10893"/>
                      <a:pt x="128" y="11207"/>
                    </a:cubicBezTo>
                    <a:cubicBezTo>
                      <a:pt x="1" y="11757"/>
                      <a:pt x="551" y="12645"/>
                      <a:pt x="826" y="13131"/>
                    </a:cubicBezTo>
                    <a:cubicBezTo>
                      <a:pt x="1143" y="13745"/>
                      <a:pt x="1545" y="14337"/>
                      <a:pt x="1989" y="14866"/>
                    </a:cubicBezTo>
                    <a:cubicBezTo>
                      <a:pt x="2052" y="18376"/>
                      <a:pt x="4167" y="21549"/>
                      <a:pt x="7424" y="22923"/>
                    </a:cubicBezTo>
                    <a:cubicBezTo>
                      <a:pt x="6853" y="23346"/>
                      <a:pt x="6409" y="23896"/>
                      <a:pt x="6134" y="24531"/>
                    </a:cubicBezTo>
                    <a:cubicBezTo>
                      <a:pt x="5827" y="25223"/>
                      <a:pt x="6078" y="25775"/>
                      <a:pt x="6777" y="25775"/>
                    </a:cubicBezTo>
                    <a:cubicBezTo>
                      <a:pt x="6847" y="25775"/>
                      <a:pt x="6922" y="25769"/>
                      <a:pt x="7001" y="25757"/>
                    </a:cubicBezTo>
                    <a:cubicBezTo>
                      <a:pt x="7953" y="25588"/>
                      <a:pt x="8757" y="24975"/>
                      <a:pt x="9137" y="24087"/>
                    </a:cubicBezTo>
                    <a:cubicBezTo>
                      <a:pt x="9222" y="23875"/>
                      <a:pt x="9264" y="23685"/>
                      <a:pt x="9264" y="23473"/>
                    </a:cubicBezTo>
                    <a:cubicBezTo>
                      <a:pt x="9814" y="23579"/>
                      <a:pt x="10343" y="23621"/>
                      <a:pt x="10893" y="23621"/>
                    </a:cubicBezTo>
                    <a:lnTo>
                      <a:pt x="16645" y="23621"/>
                    </a:lnTo>
                    <a:cubicBezTo>
                      <a:pt x="16984" y="23621"/>
                      <a:pt x="17343" y="23600"/>
                      <a:pt x="17703" y="23558"/>
                    </a:cubicBezTo>
                    <a:cubicBezTo>
                      <a:pt x="17724" y="23917"/>
                      <a:pt x="17872" y="24277"/>
                      <a:pt x="18105" y="24552"/>
                    </a:cubicBezTo>
                    <a:cubicBezTo>
                      <a:pt x="18649" y="25149"/>
                      <a:pt x="19411" y="25483"/>
                      <a:pt x="20211" y="25483"/>
                    </a:cubicBezTo>
                    <a:cubicBezTo>
                      <a:pt x="20375" y="25483"/>
                      <a:pt x="20540" y="25469"/>
                      <a:pt x="20706" y="25440"/>
                    </a:cubicBezTo>
                    <a:cubicBezTo>
                      <a:pt x="21425" y="25292"/>
                      <a:pt x="21806" y="24721"/>
                      <a:pt x="21277" y="24108"/>
                    </a:cubicBezTo>
                    <a:cubicBezTo>
                      <a:pt x="20854" y="23643"/>
                      <a:pt x="20347" y="23283"/>
                      <a:pt x="19754" y="23050"/>
                    </a:cubicBezTo>
                    <a:cubicBezTo>
                      <a:pt x="23223" y="21760"/>
                      <a:pt x="25528" y="18440"/>
                      <a:pt x="25549" y="14718"/>
                    </a:cubicBezTo>
                    <a:lnTo>
                      <a:pt x="25549" y="14316"/>
                    </a:lnTo>
                    <a:cubicBezTo>
                      <a:pt x="26078" y="13385"/>
                      <a:pt x="26543" y="12433"/>
                      <a:pt x="26924" y="11461"/>
                    </a:cubicBezTo>
                    <a:cubicBezTo>
                      <a:pt x="27220" y="10805"/>
                      <a:pt x="27749" y="9621"/>
                      <a:pt x="27389" y="8901"/>
                    </a:cubicBezTo>
                    <a:cubicBezTo>
                      <a:pt x="27295" y="8694"/>
                      <a:pt x="27151" y="8606"/>
                      <a:pt x="26975" y="8606"/>
                    </a:cubicBezTo>
                    <a:cubicBezTo>
                      <a:pt x="26361" y="8606"/>
                      <a:pt x="25356" y="9668"/>
                      <a:pt x="24682" y="10424"/>
                    </a:cubicBezTo>
                    <a:cubicBezTo>
                      <a:pt x="23540" y="7675"/>
                      <a:pt x="21383" y="5496"/>
                      <a:pt x="18633" y="4354"/>
                    </a:cubicBezTo>
                    <a:cubicBezTo>
                      <a:pt x="18570" y="4101"/>
                      <a:pt x="18507" y="3847"/>
                      <a:pt x="18485" y="3593"/>
                    </a:cubicBezTo>
                    <a:cubicBezTo>
                      <a:pt x="18448" y="3291"/>
                      <a:pt x="18309" y="2854"/>
                      <a:pt x="18039" y="2854"/>
                    </a:cubicBezTo>
                    <a:cubicBezTo>
                      <a:pt x="18006" y="2854"/>
                      <a:pt x="17972" y="2860"/>
                      <a:pt x="17936" y="2874"/>
                    </a:cubicBezTo>
                    <a:cubicBezTo>
                      <a:pt x="17830" y="2916"/>
                      <a:pt x="17724" y="3022"/>
                      <a:pt x="17682" y="3128"/>
                    </a:cubicBezTo>
                    <a:cubicBezTo>
                      <a:pt x="17534" y="3360"/>
                      <a:pt x="17407" y="3614"/>
                      <a:pt x="17301" y="3868"/>
                    </a:cubicBezTo>
                    <a:cubicBezTo>
                      <a:pt x="16942" y="3762"/>
                      <a:pt x="16582" y="3656"/>
                      <a:pt x="16222" y="3593"/>
                    </a:cubicBezTo>
                    <a:cubicBezTo>
                      <a:pt x="15969" y="3276"/>
                      <a:pt x="15821" y="2895"/>
                      <a:pt x="15757" y="2493"/>
                    </a:cubicBezTo>
                    <a:cubicBezTo>
                      <a:pt x="15736" y="2134"/>
                      <a:pt x="15694" y="1774"/>
                      <a:pt x="15630" y="1436"/>
                    </a:cubicBezTo>
                    <a:cubicBezTo>
                      <a:pt x="15567" y="1076"/>
                      <a:pt x="15271" y="780"/>
                      <a:pt x="14911" y="738"/>
                    </a:cubicBezTo>
                    <a:cubicBezTo>
                      <a:pt x="14900" y="737"/>
                      <a:pt x="14890" y="737"/>
                      <a:pt x="14879" y="737"/>
                    </a:cubicBezTo>
                    <a:cubicBezTo>
                      <a:pt x="14514" y="737"/>
                      <a:pt x="14231" y="1086"/>
                      <a:pt x="14129" y="1436"/>
                    </a:cubicBezTo>
                    <a:cubicBezTo>
                      <a:pt x="14044" y="1795"/>
                      <a:pt x="14002" y="2176"/>
                      <a:pt x="13981" y="2557"/>
                    </a:cubicBezTo>
                    <a:cubicBezTo>
                      <a:pt x="13959" y="2726"/>
                      <a:pt x="13854" y="2895"/>
                      <a:pt x="13706" y="2980"/>
                    </a:cubicBezTo>
                    <a:cubicBezTo>
                      <a:pt x="13621" y="3022"/>
                      <a:pt x="13536" y="3022"/>
                      <a:pt x="13452" y="3022"/>
                    </a:cubicBezTo>
                    <a:cubicBezTo>
                      <a:pt x="12881" y="2980"/>
                      <a:pt x="12416" y="2514"/>
                      <a:pt x="12119" y="2028"/>
                    </a:cubicBezTo>
                    <a:cubicBezTo>
                      <a:pt x="11823" y="1542"/>
                      <a:pt x="11612" y="992"/>
                      <a:pt x="11231" y="569"/>
                    </a:cubicBezTo>
                    <a:cubicBezTo>
                      <a:pt x="10943" y="248"/>
                      <a:pt x="10521" y="1"/>
                      <a:pt x="10103"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3" name="Google Shape;1533;p41"/>
              <p:cNvSpPr/>
              <p:nvPr/>
            </p:nvSpPr>
            <p:spPr>
              <a:xfrm>
                <a:off x="1320300" y="1637400"/>
                <a:ext cx="736550" cy="684075"/>
              </a:xfrm>
              <a:custGeom>
                <a:avLst/>
                <a:gdLst/>
                <a:ahLst/>
                <a:cxnLst/>
                <a:rect l="l" t="t" r="r" b="b"/>
                <a:pathLst>
                  <a:path w="29462" h="27363" extrusionOk="0">
                    <a:moveTo>
                      <a:pt x="10935" y="1592"/>
                    </a:moveTo>
                    <a:cubicBezTo>
                      <a:pt x="11077" y="1592"/>
                      <a:pt x="11304" y="1698"/>
                      <a:pt x="11485" y="1897"/>
                    </a:cubicBezTo>
                    <a:cubicBezTo>
                      <a:pt x="11675" y="2130"/>
                      <a:pt x="11845" y="2405"/>
                      <a:pt x="11971" y="2680"/>
                    </a:cubicBezTo>
                    <a:cubicBezTo>
                      <a:pt x="12077" y="2870"/>
                      <a:pt x="12183" y="3061"/>
                      <a:pt x="12289" y="3251"/>
                    </a:cubicBezTo>
                    <a:cubicBezTo>
                      <a:pt x="12796" y="4076"/>
                      <a:pt x="13494" y="4562"/>
                      <a:pt x="14234" y="4626"/>
                    </a:cubicBezTo>
                    <a:cubicBezTo>
                      <a:pt x="14273" y="4629"/>
                      <a:pt x="14313" y="4631"/>
                      <a:pt x="14352" y="4631"/>
                    </a:cubicBezTo>
                    <a:cubicBezTo>
                      <a:pt x="14550" y="4631"/>
                      <a:pt x="14756" y="4587"/>
                      <a:pt x="14932" y="4499"/>
                    </a:cubicBezTo>
                    <a:cubicBezTo>
                      <a:pt x="15292" y="4287"/>
                      <a:pt x="15546" y="3928"/>
                      <a:pt x="15609" y="3505"/>
                    </a:cubicBezTo>
                    <a:cubicBezTo>
                      <a:pt x="15630" y="3314"/>
                      <a:pt x="15651" y="3145"/>
                      <a:pt x="15651" y="2955"/>
                    </a:cubicBezTo>
                    <a:cubicBezTo>
                      <a:pt x="15673" y="2807"/>
                      <a:pt x="15694" y="2638"/>
                      <a:pt x="15715" y="2490"/>
                    </a:cubicBezTo>
                    <a:cubicBezTo>
                      <a:pt x="15757" y="2638"/>
                      <a:pt x="15757" y="2786"/>
                      <a:pt x="15778" y="2934"/>
                    </a:cubicBezTo>
                    <a:cubicBezTo>
                      <a:pt x="15778" y="3082"/>
                      <a:pt x="15778" y="3230"/>
                      <a:pt x="15821" y="3399"/>
                    </a:cubicBezTo>
                    <a:cubicBezTo>
                      <a:pt x="15884" y="3949"/>
                      <a:pt x="16096" y="4435"/>
                      <a:pt x="16413" y="4879"/>
                    </a:cubicBezTo>
                    <a:lnTo>
                      <a:pt x="16603" y="5133"/>
                    </a:lnTo>
                    <a:lnTo>
                      <a:pt x="16899" y="5176"/>
                    </a:lnTo>
                    <a:cubicBezTo>
                      <a:pt x="17238" y="5239"/>
                      <a:pt x="17576" y="5324"/>
                      <a:pt x="17914" y="5429"/>
                    </a:cubicBezTo>
                    <a:lnTo>
                      <a:pt x="18549" y="5620"/>
                    </a:lnTo>
                    <a:lnTo>
                      <a:pt x="18697" y="5324"/>
                    </a:lnTo>
                    <a:cubicBezTo>
                      <a:pt x="18697" y="5345"/>
                      <a:pt x="18718" y="5366"/>
                      <a:pt x="18718" y="5387"/>
                    </a:cubicBezTo>
                    <a:lnTo>
                      <a:pt x="18845" y="5747"/>
                    </a:lnTo>
                    <a:lnTo>
                      <a:pt x="19183" y="5895"/>
                    </a:lnTo>
                    <a:cubicBezTo>
                      <a:pt x="21721" y="6952"/>
                      <a:pt x="23752" y="8982"/>
                      <a:pt x="24809" y="11520"/>
                    </a:cubicBezTo>
                    <a:lnTo>
                      <a:pt x="25274" y="12684"/>
                    </a:lnTo>
                    <a:lnTo>
                      <a:pt x="26120" y="11732"/>
                    </a:lnTo>
                    <a:cubicBezTo>
                      <a:pt x="26565" y="11224"/>
                      <a:pt x="27051" y="10759"/>
                      <a:pt x="27601" y="10357"/>
                    </a:cubicBezTo>
                    <a:lnTo>
                      <a:pt x="27601" y="10357"/>
                    </a:lnTo>
                    <a:cubicBezTo>
                      <a:pt x="27495" y="10907"/>
                      <a:pt x="27326" y="11436"/>
                      <a:pt x="27072" y="11943"/>
                    </a:cubicBezTo>
                    <a:lnTo>
                      <a:pt x="26924" y="12303"/>
                    </a:lnTo>
                    <a:cubicBezTo>
                      <a:pt x="26586" y="13128"/>
                      <a:pt x="26184" y="13910"/>
                      <a:pt x="25719" y="14672"/>
                    </a:cubicBezTo>
                    <a:lnTo>
                      <a:pt x="25592" y="14883"/>
                    </a:lnTo>
                    <a:lnTo>
                      <a:pt x="25592" y="15137"/>
                    </a:lnTo>
                    <a:lnTo>
                      <a:pt x="25592" y="15518"/>
                    </a:lnTo>
                    <a:cubicBezTo>
                      <a:pt x="25570" y="18901"/>
                      <a:pt x="23477" y="21926"/>
                      <a:pt x="20325" y="23131"/>
                    </a:cubicBezTo>
                    <a:lnTo>
                      <a:pt x="19289" y="23512"/>
                    </a:lnTo>
                    <a:lnTo>
                      <a:pt x="19289" y="23470"/>
                    </a:lnTo>
                    <a:lnTo>
                      <a:pt x="18443" y="23575"/>
                    </a:lnTo>
                    <a:cubicBezTo>
                      <a:pt x="18126" y="23618"/>
                      <a:pt x="17788" y="23639"/>
                      <a:pt x="17470" y="23639"/>
                    </a:cubicBezTo>
                    <a:lnTo>
                      <a:pt x="11718" y="23639"/>
                    </a:lnTo>
                    <a:cubicBezTo>
                      <a:pt x="11231" y="23639"/>
                      <a:pt x="10724" y="23597"/>
                      <a:pt x="10237" y="23491"/>
                    </a:cubicBezTo>
                    <a:lnTo>
                      <a:pt x="9370" y="23343"/>
                    </a:lnTo>
                    <a:lnTo>
                      <a:pt x="8566" y="23004"/>
                    </a:lnTo>
                    <a:cubicBezTo>
                      <a:pt x="5605" y="21735"/>
                      <a:pt x="3660" y="18859"/>
                      <a:pt x="3617" y="15644"/>
                    </a:cubicBezTo>
                    <a:lnTo>
                      <a:pt x="3617" y="15348"/>
                    </a:lnTo>
                    <a:lnTo>
                      <a:pt x="3427" y="15137"/>
                    </a:lnTo>
                    <a:cubicBezTo>
                      <a:pt x="3004" y="14650"/>
                      <a:pt x="2645" y="14101"/>
                      <a:pt x="2348" y="13551"/>
                    </a:cubicBezTo>
                    <a:lnTo>
                      <a:pt x="2243" y="13339"/>
                    </a:lnTo>
                    <a:cubicBezTo>
                      <a:pt x="2052" y="13022"/>
                      <a:pt x="1883" y="12705"/>
                      <a:pt x="1756" y="12366"/>
                    </a:cubicBezTo>
                    <a:lnTo>
                      <a:pt x="1756" y="12366"/>
                    </a:lnTo>
                    <a:cubicBezTo>
                      <a:pt x="2200" y="12430"/>
                      <a:pt x="2623" y="12578"/>
                      <a:pt x="3004" y="12789"/>
                    </a:cubicBezTo>
                    <a:lnTo>
                      <a:pt x="3829" y="13233"/>
                    </a:lnTo>
                    <a:lnTo>
                      <a:pt x="4104" y="12345"/>
                    </a:lnTo>
                    <a:cubicBezTo>
                      <a:pt x="5056" y="9448"/>
                      <a:pt x="7255" y="7121"/>
                      <a:pt x="10110" y="6021"/>
                    </a:cubicBezTo>
                    <a:lnTo>
                      <a:pt x="10956" y="5704"/>
                    </a:lnTo>
                    <a:cubicBezTo>
                      <a:pt x="11168" y="5620"/>
                      <a:pt x="11400" y="5535"/>
                      <a:pt x="11675" y="5450"/>
                    </a:cubicBezTo>
                    <a:lnTo>
                      <a:pt x="13262" y="4964"/>
                    </a:lnTo>
                    <a:lnTo>
                      <a:pt x="11887" y="4033"/>
                    </a:lnTo>
                    <a:cubicBezTo>
                      <a:pt x="11189" y="3568"/>
                      <a:pt x="10745" y="2913"/>
                      <a:pt x="10681" y="2257"/>
                    </a:cubicBezTo>
                    <a:cubicBezTo>
                      <a:pt x="10618" y="2024"/>
                      <a:pt x="10702" y="1770"/>
                      <a:pt x="10872" y="1601"/>
                    </a:cubicBezTo>
                    <a:cubicBezTo>
                      <a:pt x="10890" y="1595"/>
                      <a:pt x="10911" y="1592"/>
                      <a:pt x="10935" y="1592"/>
                    </a:cubicBezTo>
                    <a:close/>
                    <a:moveTo>
                      <a:pt x="19331" y="24231"/>
                    </a:moveTo>
                    <a:lnTo>
                      <a:pt x="20304" y="24612"/>
                    </a:lnTo>
                    <a:cubicBezTo>
                      <a:pt x="20770" y="24781"/>
                      <a:pt x="21171" y="25056"/>
                      <a:pt x="21510" y="25437"/>
                    </a:cubicBezTo>
                    <a:cubicBezTo>
                      <a:pt x="21468" y="25437"/>
                      <a:pt x="21425" y="25458"/>
                      <a:pt x="21383" y="25458"/>
                    </a:cubicBezTo>
                    <a:cubicBezTo>
                      <a:pt x="21262" y="25480"/>
                      <a:pt x="21140" y="25492"/>
                      <a:pt x="21018" y="25492"/>
                    </a:cubicBezTo>
                    <a:cubicBezTo>
                      <a:pt x="20463" y="25492"/>
                      <a:pt x="19925" y="25257"/>
                      <a:pt x="19543" y="24823"/>
                    </a:cubicBezTo>
                    <a:cubicBezTo>
                      <a:pt x="19416" y="24696"/>
                      <a:pt x="19353" y="24506"/>
                      <a:pt x="19331" y="24337"/>
                    </a:cubicBezTo>
                    <a:lnTo>
                      <a:pt x="19331" y="24231"/>
                    </a:lnTo>
                    <a:close/>
                    <a:moveTo>
                      <a:pt x="9328" y="23956"/>
                    </a:moveTo>
                    <a:lnTo>
                      <a:pt x="9307" y="24231"/>
                    </a:lnTo>
                    <a:cubicBezTo>
                      <a:pt x="9285" y="24358"/>
                      <a:pt x="9264" y="24464"/>
                      <a:pt x="9222" y="24591"/>
                    </a:cubicBezTo>
                    <a:cubicBezTo>
                      <a:pt x="8968" y="25204"/>
                      <a:pt x="8397" y="25669"/>
                      <a:pt x="7720" y="25775"/>
                    </a:cubicBezTo>
                    <a:lnTo>
                      <a:pt x="7636" y="25775"/>
                    </a:lnTo>
                    <a:cubicBezTo>
                      <a:pt x="7657" y="25733"/>
                      <a:pt x="7657" y="25690"/>
                      <a:pt x="7678" y="25648"/>
                    </a:cubicBezTo>
                    <a:cubicBezTo>
                      <a:pt x="7911" y="25140"/>
                      <a:pt x="8249" y="24717"/>
                      <a:pt x="8714" y="24379"/>
                    </a:cubicBezTo>
                    <a:lnTo>
                      <a:pt x="9328" y="23956"/>
                    </a:lnTo>
                    <a:close/>
                    <a:moveTo>
                      <a:pt x="10970" y="1"/>
                    </a:moveTo>
                    <a:cubicBezTo>
                      <a:pt x="10727" y="1"/>
                      <a:pt x="10480" y="50"/>
                      <a:pt x="10237" y="163"/>
                    </a:cubicBezTo>
                    <a:cubicBezTo>
                      <a:pt x="9349" y="565"/>
                      <a:pt x="9032" y="1580"/>
                      <a:pt x="9116" y="2426"/>
                    </a:cubicBezTo>
                    <a:cubicBezTo>
                      <a:pt x="9180" y="3145"/>
                      <a:pt x="9476" y="3843"/>
                      <a:pt x="9941" y="4393"/>
                    </a:cubicBezTo>
                    <a:lnTo>
                      <a:pt x="9560" y="4541"/>
                    </a:lnTo>
                    <a:cubicBezTo>
                      <a:pt x="6536" y="5704"/>
                      <a:pt x="4146" y="8052"/>
                      <a:pt x="2919" y="11034"/>
                    </a:cubicBezTo>
                    <a:cubicBezTo>
                      <a:pt x="2534" y="10901"/>
                      <a:pt x="2083" y="10785"/>
                      <a:pt x="1653" y="10785"/>
                    </a:cubicBezTo>
                    <a:cubicBezTo>
                      <a:pt x="1399" y="10785"/>
                      <a:pt x="1152" y="10826"/>
                      <a:pt x="931" y="10928"/>
                    </a:cubicBezTo>
                    <a:cubicBezTo>
                      <a:pt x="551" y="11097"/>
                      <a:pt x="276" y="11415"/>
                      <a:pt x="191" y="11816"/>
                    </a:cubicBezTo>
                    <a:cubicBezTo>
                      <a:pt x="1" y="12620"/>
                      <a:pt x="487" y="13487"/>
                      <a:pt x="847" y="14122"/>
                    </a:cubicBezTo>
                    <a:lnTo>
                      <a:pt x="953" y="14312"/>
                    </a:lnTo>
                    <a:cubicBezTo>
                      <a:pt x="1270" y="14904"/>
                      <a:pt x="1629" y="15454"/>
                      <a:pt x="2052" y="15962"/>
                    </a:cubicBezTo>
                    <a:cubicBezTo>
                      <a:pt x="2200" y="19282"/>
                      <a:pt x="4019" y="22285"/>
                      <a:pt x="6896" y="23935"/>
                    </a:cubicBezTo>
                    <a:cubicBezTo>
                      <a:pt x="6621" y="24252"/>
                      <a:pt x="6409" y="24612"/>
                      <a:pt x="6240" y="24992"/>
                    </a:cubicBezTo>
                    <a:cubicBezTo>
                      <a:pt x="5944" y="25648"/>
                      <a:pt x="5965" y="26304"/>
                      <a:pt x="6325" y="26769"/>
                    </a:cubicBezTo>
                    <a:cubicBezTo>
                      <a:pt x="6627" y="27152"/>
                      <a:pt x="7065" y="27363"/>
                      <a:pt x="7545" y="27363"/>
                    </a:cubicBezTo>
                    <a:cubicBezTo>
                      <a:pt x="7568" y="27363"/>
                      <a:pt x="7591" y="27362"/>
                      <a:pt x="7615" y="27361"/>
                    </a:cubicBezTo>
                    <a:cubicBezTo>
                      <a:pt x="7720" y="27361"/>
                      <a:pt x="7847" y="27340"/>
                      <a:pt x="7953" y="27340"/>
                    </a:cubicBezTo>
                    <a:cubicBezTo>
                      <a:pt x="9180" y="27129"/>
                      <a:pt x="10237" y="26304"/>
                      <a:pt x="10702" y="25162"/>
                    </a:cubicBezTo>
                    <a:cubicBezTo>
                      <a:pt x="11041" y="25183"/>
                      <a:pt x="11400" y="25204"/>
                      <a:pt x="11739" y="25204"/>
                    </a:cubicBezTo>
                    <a:lnTo>
                      <a:pt x="17936" y="25204"/>
                    </a:lnTo>
                    <a:cubicBezTo>
                      <a:pt x="18041" y="25437"/>
                      <a:pt x="18168" y="25669"/>
                      <a:pt x="18337" y="25860"/>
                    </a:cubicBezTo>
                    <a:cubicBezTo>
                      <a:pt x="19017" y="26644"/>
                      <a:pt x="20013" y="27084"/>
                      <a:pt x="21041" y="27084"/>
                    </a:cubicBezTo>
                    <a:cubicBezTo>
                      <a:pt x="21260" y="27084"/>
                      <a:pt x="21481" y="27064"/>
                      <a:pt x="21700" y="27023"/>
                    </a:cubicBezTo>
                    <a:cubicBezTo>
                      <a:pt x="22313" y="26938"/>
                      <a:pt x="22842" y="26515"/>
                      <a:pt x="23075" y="25944"/>
                    </a:cubicBezTo>
                    <a:cubicBezTo>
                      <a:pt x="23244" y="25394"/>
                      <a:pt x="23096" y="24802"/>
                      <a:pt x="22715" y="24400"/>
                    </a:cubicBezTo>
                    <a:cubicBezTo>
                      <a:pt x="22567" y="24231"/>
                      <a:pt x="22419" y="24083"/>
                      <a:pt x="22271" y="23956"/>
                    </a:cubicBezTo>
                    <a:cubicBezTo>
                      <a:pt x="25274" y="22222"/>
                      <a:pt x="27157" y="19007"/>
                      <a:pt x="27157" y="15518"/>
                    </a:cubicBezTo>
                    <a:lnTo>
                      <a:pt x="27157" y="15327"/>
                    </a:lnTo>
                    <a:cubicBezTo>
                      <a:pt x="27622" y="14545"/>
                      <a:pt x="28003" y="13741"/>
                      <a:pt x="28341" y="12916"/>
                    </a:cubicBezTo>
                    <a:lnTo>
                      <a:pt x="28510" y="12578"/>
                    </a:lnTo>
                    <a:cubicBezTo>
                      <a:pt x="28849" y="11753"/>
                      <a:pt x="29462" y="10399"/>
                      <a:pt x="28954" y="9342"/>
                    </a:cubicBezTo>
                    <a:cubicBezTo>
                      <a:pt x="28785" y="8961"/>
                      <a:pt x="28405" y="8686"/>
                      <a:pt x="27982" y="8623"/>
                    </a:cubicBezTo>
                    <a:cubicBezTo>
                      <a:pt x="27924" y="8615"/>
                      <a:pt x="27866" y="8611"/>
                      <a:pt x="27806" y="8611"/>
                    </a:cubicBezTo>
                    <a:cubicBezTo>
                      <a:pt x="27235" y="8611"/>
                      <a:pt x="26583" y="8985"/>
                      <a:pt x="25740" y="9828"/>
                    </a:cubicBezTo>
                    <a:cubicBezTo>
                      <a:pt x="24492" y="7502"/>
                      <a:pt x="22546" y="5662"/>
                      <a:pt x="20156" y="4583"/>
                    </a:cubicBezTo>
                    <a:cubicBezTo>
                      <a:pt x="20135" y="4499"/>
                      <a:pt x="20114" y="4414"/>
                      <a:pt x="20114" y="4330"/>
                    </a:cubicBezTo>
                    <a:cubicBezTo>
                      <a:pt x="20093" y="4033"/>
                      <a:pt x="19966" y="3357"/>
                      <a:pt x="19437" y="3039"/>
                    </a:cubicBezTo>
                    <a:cubicBezTo>
                      <a:pt x="19268" y="2922"/>
                      <a:pt x="19074" y="2861"/>
                      <a:pt x="18882" y="2861"/>
                    </a:cubicBezTo>
                    <a:cubicBezTo>
                      <a:pt x="18762" y="2861"/>
                      <a:pt x="18642" y="2885"/>
                      <a:pt x="18528" y="2934"/>
                    </a:cubicBezTo>
                    <a:cubicBezTo>
                      <a:pt x="18232" y="3039"/>
                      <a:pt x="17978" y="3251"/>
                      <a:pt x="17830" y="3547"/>
                    </a:cubicBezTo>
                    <a:cubicBezTo>
                      <a:pt x="17809" y="3610"/>
                      <a:pt x="17766" y="3674"/>
                      <a:pt x="17724" y="3737"/>
                    </a:cubicBezTo>
                    <a:lnTo>
                      <a:pt x="17555" y="3695"/>
                    </a:lnTo>
                    <a:cubicBezTo>
                      <a:pt x="17470" y="3526"/>
                      <a:pt x="17407" y="3357"/>
                      <a:pt x="17386" y="3187"/>
                    </a:cubicBezTo>
                    <a:cubicBezTo>
                      <a:pt x="17365" y="3061"/>
                      <a:pt x="17365" y="2955"/>
                      <a:pt x="17365" y="2828"/>
                    </a:cubicBezTo>
                    <a:cubicBezTo>
                      <a:pt x="17343" y="2553"/>
                      <a:pt x="17301" y="2278"/>
                      <a:pt x="17238" y="2024"/>
                    </a:cubicBezTo>
                    <a:cubicBezTo>
                      <a:pt x="17089" y="1173"/>
                      <a:pt x="16404" y="745"/>
                      <a:pt x="15721" y="745"/>
                    </a:cubicBezTo>
                    <a:cubicBezTo>
                      <a:pt x="15045" y="745"/>
                      <a:pt x="14371" y="1162"/>
                      <a:pt x="14213" y="2003"/>
                    </a:cubicBezTo>
                    <a:cubicBezTo>
                      <a:pt x="14150" y="2278"/>
                      <a:pt x="14108" y="2553"/>
                      <a:pt x="14086" y="2828"/>
                    </a:cubicBezTo>
                    <a:lnTo>
                      <a:pt x="14086" y="2913"/>
                    </a:lnTo>
                    <a:cubicBezTo>
                      <a:pt x="13917" y="2786"/>
                      <a:pt x="13769" y="2616"/>
                      <a:pt x="13663" y="2426"/>
                    </a:cubicBezTo>
                    <a:cubicBezTo>
                      <a:pt x="13558" y="2278"/>
                      <a:pt x="13473" y="2109"/>
                      <a:pt x="13388" y="1940"/>
                    </a:cubicBezTo>
                    <a:cubicBezTo>
                      <a:pt x="13198" y="1559"/>
                      <a:pt x="12965" y="1178"/>
                      <a:pt x="12690" y="840"/>
                    </a:cubicBezTo>
                    <a:cubicBezTo>
                      <a:pt x="12272" y="375"/>
                      <a:pt x="11637" y="1"/>
                      <a:pt x="10970"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4" name="Google Shape;1534;p41"/>
              <p:cNvSpPr/>
              <p:nvPr/>
            </p:nvSpPr>
            <p:spPr>
              <a:xfrm>
                <a:off x="1482925" y="1528325"/>
                <a:ext cx="101775" cy="102950"/>
              </a:xfrm>
              <a:custGeom>
                <a:avLst/>
                <a:gdLst/>
                <a:ahLst/>
                <a:cxnLst/>
                <a:rect l="l" t="t" r="r" b="b"/>
                <a:pathLst>
                  <a:path w="4071" h="4118" extrusionOk="0">
                    <a:moveTo>
                      <a:pt x="877" y="0"/>
                    </a:moveTo>
                    <a:cubicBezTo>
                      <a:pt x="454" y="42"/>
                      <a:pt x="264" y="719"/>
                      <a:pt x="94" y="1036"/>
                    </a:cubicBezTo>
                    <a:cubicBezTo>
                      <a:pt x="0" y="1209"/>
                      <a:pt x="139" y="1382"/>
                      <a:pt x="286" y="1382"/>
                    </a:cubicBezTo>
                    <a:cubicBezTo>
                      <a:pt x="337" y="1382"/>
                      <a:pt x="389" y="1361"/>
                      <a:pt x="433" y="1311"/>
                    </a:cubicBezTo>
                    <a:cubicBezTo>
                      <a:pt x="454" y="1608"/>
                      <a:pt x="644" y="1882"/>
                      <a:pt x="940" y="1988"/>
                    </a:cubicBezTo>
                    <a:cubicBezTo>
                      <a:pt x="1067" y="2031"/>
                      <a:pt x="1237" y="2031"/>
                      <a:pt x="1363" y="2094"/>
                    </a:cubicBezTo>
                    <a:cubicBezTo>
                      <a:pt x="1850" y="2327"/>
                      <a:pt x="1829" y="2686"/>
                      <a:pt x="1850" y="3088"/>
                    </a:cubicBezTo>
                    <a:cubicBezTo>
                      <a:pt x="1829" y="3363"/>
                      <a:pt x="1850" y="3638"/>
                      <a:pt x="1956" y="3892"/>
                    </a:cubicBezTo>
                    <a:cubicBezTo>
                      <a:pt x="2059" y="4060"/>
                      <a:pt x="2186" y="4117"/>
                      <a:pt x="2332" y="4117"/>
                    </a:cubicBezTo>
                    <a:cubicBezTo>
                      <a:pt x="2425" y="4117"/>
                      <a:pt x="2525" y="4094"/>
                      <a:pt x="2632" y="4061"/>
                    </a:cubicBezTo>
                    <a:cubicBezTo>
                      <a:pt x="2992" y="3934"/>
                      <a:pt x="3986" y="3553"/>
                      <a:pt x="4049" y="3109"/>
                    </a:cubicBezTo>
                    <a:cubicBezTo>
                      <a:pt x="4071" y="2940"/>
                      <a:pt x="3923" y="2750"/>
                      <a:pt x="3817" y="2623"/>
                    </a:cubicBezTo>
                    <a:cubicBezTo>
                      <a:pt x="3542" y="2284"/>
                      <a:pt x="3330" y="1904"/>
                      <a:pt x="3203" y="1502"/>
                    </a:cubicBezTo>
                    <a:cubicBezTo>
                      <a:pt x="3055" y="1015"/>
                      <a:pt x="2738" y="614"/>
                      <a:pt x="2294" y="402"/>
                    </a:cubicBezTo>
                    <a:cubicBezTo>
                      <a:pt x="2061" y="296"/>
                      <a:pt x="1829" y="233"/>
                      <a:pt x="1596" y="212"/>
                    </a:cubicBezTo>
                    <a:cubicBezTo>
                      <a:pt x="1406" y="169"/>
                      <a:pt x="1237" y="127"/>
                      <a:pt x="1046" y="85"/>
                    </a:cubicBezTo>
                    <a:cubicBezTo>
                      <a:pt x="983" y="64"/>
                      <a:pt x="962" y="0"/>
                      <a:pt x="877"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5" name="Google Shape;1535;p41"/>
              <p:cNvSpPr/>
              <p:nvPr/>
            </p:nvSpPr>
            <p:spPr>
              <a:xfrm>
                <a:off x="1462550" y="1508350"/>
                <a:ext cx="142250" cy="142650"/>
              </a:xfrm>
              <a:custGeom>
                <a:avLst/>
                <a:gdLst/>
                <a:ahLst/>
                <a:cxnLst/>
                <a:rect l="l" t="t" r="r" b="b"/>
                <a:pathLst>
                  <a:path w="5690" h="5706" extrusionOk="0">
                    <a:moveTo>
                      <a:pt x="1988" y="1730"/>
                    </a:moveTo>
                    <a:lnTo>
                      <a:pt x="1988" y="1730"/>
                    </a:lnTo>
                    <a:cubicBezTo>
                      <a:pt x="2094" y="1751"/>
                      <a:pt x="2178" y="1772"/>
                      <a:pt x="2263" y="1772"/>
                    </a:cubicBezTo>
                    <a:lnTo>
                      <a:pt x="2348" y="1793"/>
                    </a:lnTo>
                    <a:cubicBezTo>
                      <a:pt x="2475" y="1814"/>
                      <a:pt x="2601" y="1835"/>
                      <a:pt x="2728" y="1899"/>
                    </a:cubicBezTo>
                    <a:cubicBezTo>
                      <a:pt x="2982" y="2026"/>
                      <a:pt x="3172" y="2258"/>
                      <a:pt x="3257" y="2533"/>
                    </a:cubicBezTo>
                    <a:cubicBezTo>
                      <a:pt x="3405" y="2978"/>
                      <a:pt x="3617" y="3401"/>
                      <a:pt x="3913" y="3781"/>
                    </a:cubicBezTo>
                    <a:cubicBezTo>
                      <a:pt x="3765" y="3866"/>
                      <a:pt x="3617" y="3929"/>
                      <a:pt x="3447" y="3993"/>
                    </a:cubicBezTo>
                    <a:lnTo>
                      <a:pt x="3447" y="3845"/>
                    </a:lnTo>
                    <a:lnTo>
                      <a:pt x="3447" y="3760"/>
                    </a:lnTo>
                    <a:cubicBezTo>
                      <a:pt x="3426" y="3358"/>
                      <a:pt x="3405" y="2618"/>
                      <a:pt x="2517" y="2174"/>
                    </a:cubicBezTo>
                    <a:cubicBezTo>
                      <a:pt x="2390" y="2110"/>
                      <a:pt x="2242" y="2068"/>
                      <a:pt x="2094" y="2047"/>
                    </a:cubicBezTo>
                    <a:lnTo>
                      <a:pt x="2052" y="2047"/>
                    </a:lnTo>
                    <a:lnTo>
                      <a:pt x="2030" y="2026"/>
                    </a:lnTo>
                    <a:lnTo>
                      <a:pt x="1988" y="1730"/>
                    </a:lnTo>
                    <a:close/>
                    <a:moveTo>
                      <a:pt x="1767" y="0"/>
                    </a:moveTo>
                    <a:cubicBezTo>
                      <a:pt x="1715" y="0"/>
                      <a:pt x="1662" y="6"/>
                      <a:pt x="1607" y="17"/>
                    </a:cubicBezTo>
                    <a:cubicBezTo>
                      <a:pt x="825" y="101"/>
                      <a:pt x="486" y="863"/>
                      <a:pt x="317" y="1286"/>
                    </a:cubicBezTo>
                    <a:cubicBezTo>
                      <a:pt x="275" y="1349"/>
                      <a:pt x="254" y="1413"/>
                      <a:pt x="233" y="1455"/>
                    </a:cubicBezTo>
                    <a:cubicBezTo>
                      <a:pt x="0" y="1899"/>
                      <a:pt x="127" y="2449"/>
                      <a:pt x="529" y="2766"/>
                    </a:cubicBezTo>
                    <a:cubicBezTo>
                      <a:pt x="571" y="2787"/>
                      <a:pt x="635" y="2830"/>
                      <a:pt x="698" y="2851"/>
                    </a:cubicBezTo>
                    <a:cubicBezTo>
                      <a:pt x="952" y="3274"/>
                      <a:pt x="1375" y="3549"/>
                      <a:pt x="1840" y="3612"/>
                    </a:cubicBezTo>
                    <a:lnTo>
                      <a:pt x="1861" y="3612"/>
                    </a:lnTo>
                    <a:lnTo>
                      <a:pt x="1861" y="3824"/>
                    </a:lnTo>
                    <a:lnTo>
                      <a:pt x="1861" y="3908"/>
                    </a:lnTo>
                    <a:lnTo>
                      <a:pt x="1861" y="4056"/>
                    </a:lnTo>
                    <a:cubicBezTo>
                      <a:pt x="1840" y="4416"/>
                      <a:pt x="1925" y="4775"/>
                      <a:pt x="2094" y="5114"/>
                    </a:cubicBezTo>
                    <a:cubicBezTo>
                      <a:pt x="2305" y="5473"/>
                      <a:pt x="2707" y="5706"/>
                      <a:pt x="3130" y="5706"/>
                    </a:cubicBezTo>
                    <a:cubicBezTo>
                      <a:pt x="3342" y="5706"/>
                      <a:pt x="3532" y="5664"/>
                      <a:pt x="3722" y="5600"/>
                    </a:cubicBezTo>
                    <a:cubicBezTo>
                      <a:pt x="4970" y="5177"/>
                      <a:pt x="5583" y="4669"/>
                      <a:pt x="5668" y="3993"/>
                    </a:cubicBezTo>
                    <a:cubicBezTo>
                      <a:pt x="5689" y="3633"/>
                      <a:pt x="5562" y="3274"/>
                      <a:pt x="5330" y="2999"/>
                    </a:cubicBezTo>
                    <a:lnTo>
                      <a:pt x="5309" y="2956"/>
                    </a:lnTo>
                    <a:cubicBezTo>
                      <a:pt x="5076" y="2681"/>
                      <a:pt x="4907" y="2385"/>
                      <a:pt x="4801" y="2047"/>
                    </a:cubicBezTo>
                    <a:cubicBezTo>
                      <a:pt x="4589" y="1370"/>
                      <a:pt x="4103" y="799"/>
                      <a:pt x="3469" y="482"/>
                    </a:cubicBezTo>
                    <a:cubicBezTo>
                      <a:pt x="3215" y="355"/>
                      <a:pt x="2919" y="270"/>
                      <a:pt x="2644" y="249"/>
                    </a:cubicBezTo>
                    <a:lnTo>
                      <a:pt x="2559" y="228"/>
                    </a:lnTo>
                    <a:cubicBezTo>
                      <a:pt x="2475" y="207"/>
                      <a:pt x="2369" y="186"/>
                      <a:pt x="2242" y="144"/>
                    </a:cubicBezTo>
                    <a:lnTo>
                      <a:pt x="2178" y="122"/>
                    </a:lnTo>
                    <a:cubicBezTo>
                      <a:pt x="2053" y="44"/>
                      <a:pt x="1916" y="0"/>
                      <a:pt x="1767"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6" name="Google Shape;1536;p41"/>
              <p:cNvSpPr/>
              <p:nvPr/>
            </p:nvSpPr>
            <p:spPr>
              <a:xfrm>
                <a:off x="1769850" y="1557075"/>
                <a:ext cx="140550" cy="94500"/>
              </a:xfrm>
              <a:custGeom>
                <a:avLst/>
                <a:gdLst/>
                <a:ahLst/>
                <a:cxnLst/>
                <a:rect l="l" t="t" r="r" b="b"/>
                <a:pathLst>
                  <a:path w="5622" h="3780" extrusionOk="0">
                    <a:moveTo>
                      <a:pt x="4018" y="1"/>
                    </a:moveTo>
                    <a:cubicBezTo>
                      <a:pt x="3928" y="1"/>
                      <a:pt x="3838" y="54"/>
                      <a:pt x="3803" y="161"/>
                    </a:cubicBezTo>
                    <a:cubicBezTo>
                      <a:pt x="3549" y="944"/>
                      <a:pt x="2978" y="1261"/>
                      <a:pt x="2174" y="1261"/>
                    </a:cubicBezTo>
                    <a:cubicBezTo>
                      <a:pt x="2037" y="1240"/>
                      <a:pt x="1894" y="1229"/>
                      <a:pt x="1751" y="1229"/>
                    </a:cubicBezTo>
                    <a:cubicBezTo>
                      <a:pt x="1608" y="1229"/>
                      <a:pt x="1466" y="1240"/>
                      <a:pt x="1328" y="1261"/>
                    </a:cubicBezTo>
                    <a:cubicBezTo>
                      <a:pt x="884" y="1367"/>
                      <a:pt x="503" y="1642"/>
                      <a:pt x="250" y="2023"/>
                    </a:cubicBezTo>
                    <a:cubicBezTo>
                      <a:pt x="241" y="2021"/>
                      <a:pt x="233" y="2021"/>
                      <a:pt x="225" y="2021"/>
                    </a:cubicBezTo>
                    <a:cubicBezTo>
                      <a:pt x="90" y="2021"/>
                      <a:pt x="1" y="2179"/>
                      <a:pt x="80" y="2319"/>
                    </a:cubicBezTo>
                    <a:cubicBezTo>
                      <a:pt x="392" y="2734"/>
                      <a:pt x="459" y="3779"/>
                      <a:pt x="1180" y="3779"/>
                    </a:cubicBezTo>
                    <a:cubicBezTo>
                      <a:pt x="1194" y="3779"/>
                      <a:pt x="1208" y="3779"/>
                      <a:pt x="1223" y="3778"/>
                    </a:cubicBezTo>
                    <a:cubicBezTo>
                      <a:pt x="1646" y="3757"/>
                      <a:pt x="2005" y="3249"/>
                      <a:pt x="2407" y="3143"/>
                    </a:cubicBezTo>
                    <a:cubicBezTo>
                      <a:pt x="2616" y="3085"/>
                      <a:pt x="2852" y="3069"/>
                      <a:pt x="3094" y="3069"/>
                    </a:cubicBezTo>
                    <a:cubicBezTo>
                      <a:pt x="3368" y="3069"/>
                      <a:pt x="3651" y="3089"/>
                      <a:pt x="3914" y="3089"/>
                    </a:cubicBezTo>
                    <a:cubicBezTo>
                      <a:pt x="4006" y="3089"/>
                      <a:pt x="4097" y="3087"/>
                      <a:pt x="4183" y="3080"/>
                    </a:cubicBezTo>
                    <a:cubicBezTo>
                      <a:pt x="4733" y="3038"/>
                      <a:pt x="5347" y="2869"/>
                      <a:pt x="5452" y="2234"/>
                    </a:cubicBezTo>
                    <a:cubicBezTo>
                      <a:pt x="5622" y="1346"/>
                      <a:pt x="4543" y="796"/>
                      <a:pt x="4205" y="98"/>
                    </a:cubicBezTo>
                    <a:cubicBezTo>
                      <a:pt x="4158" y="33"/>
                      <a:pt x="4088" y="1"/>
                      <a:pt x="4018"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7" name="Google Shape;1537;p41"/>
              <p:cNvSpPr/>
              <p:nvPr/>
            </p:nvSpPr>
            <p:spPr>
              <a:xfrm>
                <a:off x="1750175" y="1537175"/>
                <a:ext cx="179800" cy="134450"/>
              </a:xfrm>
              <a:custGeom>
                <a:avLst/>
                <a:gdLst/>
                <a:ahLst/>
                <a:cxnLst/>
                <a:rect l="l" t="t" r="r" b="b"/>
                <a:pathLst>
                  <a:path w="7192" h="5378" extrusionOk="0">
                    <a:moveTo>
                      <a:pt x="4886" y="2057"/>
                    </a:moveTo>
                    <a:lnTo>
                      <a:pt x="4970" y="2142"/>
                    </a:lnTo>
                    <a:cubicBezTo>
                      <a:pt x="5288" y="2480"/>
                      <a:pt x="5499" y="2734"/>
                      <a:pt x="5457" y="2903"/>
                    </a:cubicBezTo>
                    <a:cubicBezTo>
                      <a:pt x="5436" y="3030"/>
                      <a:pt x="5076" y="3094"/>
                      <a:pt x="4907" y="3094"/>
                    </a:cubicBezTo>
                    <a:lnTo>
                      <a:pt x="4315" y="3094"/>
                    </a:lnTo>
                    <a:cubicBezTo>
                      <a:pt x="4174" y="3080"/>
                      <a:pt x="4034" y="3073"/>
                      <a:pt x="3894" y="3073"/>
                    </a:cubicBezTo>
                    <a:cubicBezTo>
                      <a:pt x="3592" y="3073"/>
                      <a:pt x="3293" y="3106"/>
                      <a:pt x="3004" y="3178"/>
                    </a:cubicBezTo>
                    <a:cubicBezTo>
                      <a:pt x="2707" y="3263"/>
                      <a:pt x="2433" y="3411"/>
                      <a:pt x="2200" y="3601"/>
                    </a:cubicBezTo>
                    <a:cubicBezTo>
                      <a:pt x="2158" y="3643"/>
                      <a:pt x="2073" y="3707"/>
                      <a:pt x="2031" y="3749"/>
                    </a:cubicBezTo>
                    <a:cubicBezTo>
                      <a:pt x="1967" y="3622"/>
                      <a:pt x="1904" y="3474"/>
                      <a:pt x="1861" y="3347"/>
                    </a:cubicBezTo>
                    <a:cubicBezTo>
                      <a:pt x="1840" y="3284"/>
                      <a:pt x="1819" y="3220"/>
                      <a:pt x="1798" y="3157"/>
                    </a:cubicBezTo>
                    <a:cubicBezTo>
                      <a:pt x="1904" y="2988"/>
                      <a:pt x="2094" y="2882"/>
                      <a:pt x="2284" y="2840"/>
                    </a:cubicBezTo>
                    <a:cubicBezTo>
                      <a:pt x="2337" y="2829"/>
                      <a:pt x="2390" y="2824"/>
                      <a:pt x="2443" y="2824"/>
                    </a:cubicBezTo>
                    <a:cubicBezTo>
                      <a:pt x="2496" y="2824"/>
                      <a:pt x="2549" y="2829"/>
                      <a:pt x="2602" y="2840"/>
                    </a:cubicBezTo>
                    <a:cubicBezTo>
                      <a:pt x="2729" y="2861"/>
                      <a:pt x="2834" y="2861"/>
                      <a:pt x="2961" y="2861"/>
                    </a:cubicBezTo>
                    <a:cubicBezTo>
                      <a:pt x="3934" y="2861"/>
                      <a:pt x="4526" y="2501"/>
                      <a:pt x="4886" y="2057"/>
                    </a:cubicBezTo>
                    <a:close/>
                    <a:moveTo>
                      <a:pt x="4839" y="0"/>
                    </a:moveTo>
                    <a:cubicBezTo>
                      <a:pt x="4806" y="0"/>
                      <a:pt x="4772" y="2"/>
                      <a:pt x="4738" y="6"/>
                    </a:cubicBezTo>
                    <a:cubicBezTo>
                      <a:pt x="4315" y="27"/>
                      <a:pt x="3955" y="323"/>
                      <a:pt x="3828" y="704"/>
                    </a:cubicBezTo>
                    <a:cubicBezTo>
                      <a:pt x="3723" y="1063"/>
                      <a:pt x="3553" y="1232"/>
                      <a:pt x="2961" y="1232"/>
                    </a:cubicBezTo>
                    <a:lnTo>
                      <a:pt x="2750" y="1232"/>
                    </a:lnTo>
                    <a:cubicBezTo>
                      <a:pt x="2652" y="1220"/>
                      <a:pt x="2554" y="1214"/>
                      <a:pt x="2456" y="1214"/>
                    </a:cubicBezTo>
                    <a:cubicBezTo>
                      <a:pt x="1712" y="1214"/>
                      <a:pt x="999" y="1565"/>
                      <a:pt x="550" y="2163"/>
                    </a:cubicBezTo>
                    <a:cubicBezTo>
                      <a:pt x="381" y="2269"/>
                      <a:pt x="233" y="2396"/>
                      <a:pt x="148" y="2586"/>
                    </a:cubicBezTo>
                    <a:cubicBezTo>
                      <a:pt x="0" y="2882"/>
                      <a:pt x="21" y="3263"/>
                      <a:pt x="233" y="3559"/>
                    </a:cubicBezTo>
                    <a:cubicBezTo>
                      <a:pt x="275" y="3665"/>
                      <a:pt x="318" y="3770"/>
                      <a:pt x="360" y="3897"/>
                    </a:cubicBezTo>
                    <a:cubicBezTo>
                      <a:pt x="529" y="4384"/>
                      <a:pt x="889" y="5378"/>
                      <a:pt x="1946" y="5378"/>
                    </a:cubicBezTo>
                    <a:lnTo>
                      <a:pt x="2052" y="5335"/>
                    </a:lnTo>
                    <a:cubicBezTo>
                      <a:pt x="2454" y="5293"/>
                      <a:pt x="2834" y="5124"/>
                      <a:pt x="3152" y="4849"/>
                    </a:cubicBezTo>
                    <a:cubicBezTo>
                      <a:pt x="3236" y="4785"/>
                      <a:pt x="3300" y="4722"/>
                      <a:pt x="3384" y="4680"/>
                    </a:cubicBezTo>
                    <a:cubicBezTo>
                      <a:pt x="3601" y="4649"/>
                      <a:pt x="3818" y="4629"/>
                      <a:pt x="4026" y="4629"/>
                    </a:cubicBezTo>
                    <a:cubicBezTo>
                      <a:pt x="4102" y="4629"/>
                      <a:pt x="4178" y="4632"/>
                      <a:pt x="4251" y="4637"/>
                    </a:cubicBezTo>
                    <a:cubicBezTo>
                      <a:pt x="4389" y="4648"/>
                      <a:pt x="4521" y="4653"/>
                      <a:pt x="4651" y="4653"/>
                    </a:cubicBezTo>
                    <a:cubicBezTo>
                      <a:pt x="4780" y="4653"/>
                      <a:pt x="4907" y="4648"/>
                      <a:pt x="5034" y="4637"/>
                    </a:cubicBezTo>
                    <a:cubicBezTo>
                      <a:pt x="6472" y="4511"/>
                      <a:pt x="6916" y="3770"/>
                      <a:pt x="7022" y="3157"/>
                    </a:cubicBezTo>
                    <a:cubicBezTo>
                      <a:pt x="7191" y="2184"/>
                      <a:pt x="6578" y="1528"/>
                      <a:pt x="6113" y="1042"/>
                    </a:cubicBezTo>
                    <a:cubicBezTo>
                      <a:pt x="5964" y="894"/>
                      <a:pt x="5816" y="725"/>
                      <a:pt x="5711" y="534"/>
                    </a:cubicBezTo>
                    <a:cubicBezTo>
                      <a:pt x="5536" y="205"/>
                      <a:pt x="5203" y="0"/>
                      <a:pt x="4839"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8" name="Google Shape;1538;p41"/>
              <p:cNvSpPr/>
              <p:nvPr/>
            </p:nvSpPr>
            <p:spPr>
              <a:xfrm>
                <a:off x="1401725" y="1643950"/>
                <a:ext cx="130625" cy="57825"/>
              </a:xfrm>
              <a:custGeom>
                <a:avLst/>
                <a:gdLst/>
                <a:ahLst/>
                <a:cxnLst/>
                <a:rect l="l" t="t" r="r" b="b"/>
                <a:pathLst>
                  <a:path w="5225" h="2313" extrusionOk="0">
                    <a:moveTo>
                      <a:pt x="1836" y="1"/>
                    </a:moveTo>
                    <a:cubicBezTo>
                      <a:pt x="1386" y="1"/>
                      <a:pt x="977" y="417"/>
                      <a:pt x="656" y="684"/>
                    </a:cubicBezTo>
                    <a:cubicBezTo>
                      <a:pt x="276" y="1022"/>
                      <a:pt x="1" y="1424"/>
                      <a:pt x="403" y="1847"/>
                    </a:cubicBezTo>
                    <a:cubicBezTo>
                      <a:pt x="434" y="1871"/>
                      <a:pt x="475" y="1883"/>
                      <a:pt x="516" y="1883"/>
                    </a:cubicBezTo>
                    <a:cubicBezTo>
                      <a:pt x="583" y="1883"/>
                      <a:pt x="651" y="1850"/>
                      <a:pt x="678" y="1783"/>
                    </a:cubicBezTo>
                    <a:cubicBezTo>
                      <a:pt x="817" y="1842"/>
                      <a:pt x="969" y="1874"/>
                      <a:pt x="1120" y="1874"/>
                    </a:cubicBezTo>
                    <a:cubicBezTo>
                      <a:pt x="1244" y="1874"/>
                      <a:pt x="1367" y="1852"/>
                      <a:pt x="1481" y="1805"/>
                    </a:cubicBezTo>
                    <a:cubicBezTo>
                      <a:pt x="1801" y="1720"/>
                      <a:pt x="2080" y="1556"/>
                      <a:pt x="2405" y="1556"/>
                    </a:cubicBezTo>
                    <a:cubicBezTo>
                      <a:pt x="2488" y="1556"/>
                      <a:pt x="2575" y="1567"/>
                      <a:pt x="2666" y="1593"/>
                    </a:cubicBezTo>
                    <a:cubicBezTo>
                      <a:pt x="2983" y="1720"/>
                      <a:pt x="3279" y="1868"/>
                      <a:pt x="3575" y="2037"/>
                    </a:cubicBezTo>
                    <a:cubicBezTo>
                      <a:pt x="3871" y="2228"/>
                      <a:pt x="4231" y="2312"/>
                      <a:pt x="4611" y="2312"/>
                    </a:cubicBezTo>
                    <a:cubicBezTo>
                      <a:pt x="4696" y="2312"/>
                      <a:pt x="4759" y="2249"/>
                      <a:pt x="4759" y="2164"/>
                    </a:cubicBezTo>
                    <a:cubicBezTo>
                      <a:pt x="4823" y="1530"/>
                      <a:pt x="5225" y="620"/>
                      <a:pt x="4506" y="345"/>
                    </a:cubicBezTo>
                    <a:cubicBezTo>
                      <a:pt x="4336" y="289"/>
                      <a:pt x="4167" y="261"/>
                      <a:pt x="3998" y="261"/>
                    </a:cubicBezTo>
                    <a:cubicBezTo>
                      <a:pt x="3913" y="261"/>
                      <a:pt x="3829" y="268"/>
                      <a:pt x="3744" y="282"/>
                    </a:cubicBezTo>
                    <a:cubicBezTo>
                      <a:pt x="3533" y="303"/>
                      <a:pt x="3279" y="388"/>
                      <a:pt x="3046" y="388"/>
                    </a:cubicBezTo>
                    <a:cubicBezTo>
                      <a:pt x="2285" y="388"/>
                      <a:pt x="2581" y="240"/>
                      <a:pt x="2095" y="49"/>
                    </a:cubicBezTo>
                    <a:cubicBezTo>
                      <a:pt x="2007" y="16"/>
                      <a:pt x="1921" y="1"/>
                      <a:pt x="1836"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9" name="Google Shape;1539;p41"/>
              <p:cNvSpPr/>
              <p:nvPr/>
            </p:nvSpPr>
            <p:spPr>
              <a:xfrm>
                <a:off x="1386400" y="1624100"/>
                <a:ext cx="165000" cy="97225"/>
              </a:xfrm>
              <a:custGeom>
                <a:avLst/>
                <a:gdLst/>
                <a:ahLst/>
                <a:cxnLst/>
                <a:rect l="l" t="t" r="r" b="b"/>
                <a:pathLst>
                  <a:path w="6600" h="3889" extrusionOk="0">
                    <a:moveTo>
                      <a:pt x="2433" y="1583"/>
                    </a:moveTo>
                    <a:lnTo>
                      <a:pt x="2454" y="1605"/>
                    </a:lnTo>
                    <a:lnTo>
                      <a:pt x="2496" y="1626"/>
                    </a:lnTo>
                    <a:cubicBezTo>
                      <a:pt x="2369" y="1668"/>
                      <a:pt x="2263" y="1710"/>
                      <a:pt x="2158" y="1731"/>
                    </a:cubicBezTo>
                    <a:cubicBezTo>
                      <a:pt x="2242" y="1668"/>
                      <a:pt x="2327" y="1626"/>
                      <a:pt x="2412" y="1583"/>
                    </a:cubicBezTo>
                    <a:close/>
                    <a:moveTo>
                      <a:pt x="4582" y="1842"/>
                    </a:moveTo>
                    <a:cubicBezTo>
                      <a:pt x="4638" y="1842"/>
                      <a:pt x="4696" y="1848"/>
                      <a:pt x="4759" y="1858"/>
                    </a:cubicBezTo>
                    <a:cubicBezTo>
                      <a:pt x="4738" y="1964"/>
                      <a:pt x="4717" y="2091"/>
                      <a:pt x="4696" y="2197"/>
                    </a:cubicBezTo>
                    <a:lnTo>
                      <a:pt x="4526" y="2133"/>
                    </a:lnTo>
                    <a:cubicBezTo>
                      <a:pt x="4442" y="2091"/>
                      <a:pt x="4357" y="2049"/>
                      <a:pt x="4273" y="1985"/>
                    </a:cubicBezTo>
                    <a:lnTo>
                      <a:pt x="4146" y="1922"/>
                    </a:lnTo>
                    <a:lnTo>
                      <a:pt x="4209" y="1901"/>
                    </a:lnTo>
                    <a:cubicBezTo>
                      <a:pt x="4294" y="1879"/>
                      <a:pt x="4378" y="1858"/>
                      <a:pt x="4421" y="1858"/>
                    </a:cubicBezTo>
                    <a:cubicBezTo>
                      <a:pt x="4474" y="1848"/>
                      <a:pt x="4526" y="1842"/>
                      <a:pt x="4582" y="1842"/>
                    </a:cubicBezTo>
                    <a:close/>
                    <a:moveTo>
                      <a:pt x="2436" y="1"/>
                    </a:moveTo>
                    <a:cubicBezTo>
                      <a:pt x="1734" y="1"/>
                      <a:pt x="1164" y="496"/>
                      <a:pt x="825" y="801"/>
                    </a:cubicBezTo>
                    <a:lnTo>
                      <a:pt x="741" y="885"/>
                    </a:lnTo>
                    <a:cubicBezTo>
                      <a:pt x="339" y="1182"/>
                      <a:pt x="85" y="1626"/>
                      <a:pt x="22" y="2133"/>
                    </a:cubicBezTo>
                    <a:cubicBezTo>
                      <a:pt x="1" y="2514"/>
                      <a:pt x="149" y="2895"/>
                      <a:pt x="423" y="3170"/>
                    </a:cubicBezTo>
                    <a:cubicBezTo>
                      <a:pt x="604" y="3369"/>
                      <a:pt x="863" y="3475"/>
                      <a:pt x="1132" y="3475"/>
                    </a:cubicBezTo>
                    <a:cubicBezTo>
                      <a:pt x="1178" y="3475"/>
                      <a:pt x="1224" y="3472"/>
                      <a:pt x="1269" y="3466"/>
                    </a:cubicBezTo>
                    <a:cubicBezTo>
                      <a:pt x="1312" y="3466"/>
                      <a:pt x="1333" y="3445"/>
                      <a:pt x="1375" y="3445"/>
                    </a:cubicBezTo>
                    <a:cubicBezTo>
                      <a:pt x="1476" y="3458"/>
                      <a:pt x="1576" y="3465"/>
                      <a:pt x="1676" y="3465"/>
                    </a:cubicBezTo>
                    <a:cubicBezTo>
                      <a:pt x="1891" y="3465"/>
                      <a:pt x="2103" y="3432"/>
                      <a:pt x="2306" y="3360"/>
                    </a:cubicBezTo>
                    <a:cubicBezTo>
                      <a:pt x="2433" y="3339"/>
                      <a:pt x="2560" y="3296"/>
                      <a:pt x="2686" y="3233"/>
                    </a:cubicBezTo>
                    <a:cubicBezTo>
                      <a:pt x="2792" y="3170"/>
                      <a:pt x="2919" y="3148"/>
                      <a:pt x="3046" y="3148"/>
                    </a:cubicBezTo>
                    <a:cubicBezTo>
                      <a:pt x="3194" y="3212"/>
                      <a:pt x="3342" y="3275"/>
                      <a:pt x="3490" y="3360"/>
                    </a:cubicBezTo>
                    <a:cubicBezTo>
                      <a:pt x="3596" y="3423"/>
                      <a:pt x="3702" y="3487"/>
                      <a:pt x="3829" y="3550"/>
                    </a:cubicBezTo>
                    <a:cubicBezTo>
                      <a:pt x="4230" y="3762"/>
                      <a:pt x="4675" y="3889"/>
                      <a:pt x="5119" y="3889"/>
                    </a:cubicBezTo>
                    <a:lnTo>
                      <a:pt x="5267" y="3889"/>
                    </a:lnTo>
                    <a:cubicBezTo>
                      <a:pt x="5732" y="3868"/>
                      <a:pt x="6113" y="3487"/>
                      <a:pt x="6155" y="3022"/>
                    </a:cubicBezTo>
                    <a:cubicBezTo>
                      <a:pt x="6176" y="2916"/>
                      <a:pt x="6197" y="2789"/>
                      <a:pt x="6218" y="2662"/>
                    </a:cubicBezTo>
                    <a:cubicBezTo>
                      <a:pt x="6345" y="2112"/>
                      <a:pt x="6599" y="843"/>
                      <a:pt x="5372" y="378"/>
                    </a:cubicBezTo>
                    <a:cubicBezTo>
                      <a:pt x="5121" y="299"/>
                      <a:pt x="4847" y="256"/>
                      <a:pt x="4567" y="256"/>
                    </a:cubicBezTo>
                    <a:cubicBezTo>
                      <a:pt x="4469" y="256"/>
                      <a:pt x="4371" y="261"/>
                      <a:pt x="4273" y="272"/>
                    </a:cubicBezTo>
                    <a:cubicBezTo>
                      <a:pt x="4146" y="293"/>
                      <a:pt x="4019" y="314"/>
                      <a:pt x="3892" y="336"/>
                    </a:cubicBezTo>
                    <a:cubicBezTo>
                      <a:pt x="3807" y="357"/>
                      <a:pt x="3723" y="378"/>
                      <a:pt x="3638" y="378"/>
                    </a:cubicBezTo>
                    <a:cubicBezTo>
                      <a:pt x="3617" y="388"/>
                      <a:pt x="3591" y="394"/>
                      <a:pt x="3562" y="394"/>
                    </a:cubicBezTo>
                    <a:cubicBezTo>
                      <a:pt x="3532" y="394"/>
                      <a:pt x="3501" y="388"/>
                      <a:pt x="3469" y="378"/>
                    </a:cubicBezTo>
                    <a:cubicBezTo>
                      <a:pt x="3321" y="251"/>
                      <a:pt x="3152" y="166"/>
                      <a:pt x="2983" y="103"/>
                    </a:cubicBezTo>
                    <a:cubicBezTo>
                      <a:pt x="2793" y="31"/>
                      <a:pt x="2611" y="1"/>
                      <a:pt x="2436"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0" name="Google Shape;1540;p41"/>
              <p:cNvSpPr/>
              <p:nvPr/>
            </p:nvSpPr>
            <p:spPr>
              <a:xfrm>
                <a:off x="1681425" y="1475900"/>
                <a:ext cx="112125" cy="95325"/>
              </a:xfrm>
              <a:custGeom>
                <a:avLst/>
                <a:gdLst/>
                <a:ahLst/>
                <a:cxnLst/>
                <a:rect l="l" t="t" r="r" b="b"/>
                <a:pathLst>
                  <a:path w="4485" h="3813" extrusionOk="0">
                    <a:moveTo>
                      <a:pt x="1501" y="1"/>
                    </a:moveTo>
                    <a:cubicBezTo>
                      <a:pt x="1403" y="1"/>
                      <a:pt x="1304" y="3"/>
                      <a:pt x="1206" y="3"/>
                    </a:cubicBezTo>
                    <a:cubicBezTo>
                      <a:pt x="678" y="3"/>
                      <a:pt x="1" y="3"/>
                      <a:pt x="43" y="701"/>
                    </a:cubicBezTo>
                    <a:cubicBezTo>
                      <a:pt x="43" y="812"/>
                      <a:pt x="140" y="875"/>
                      <a:pt x="235" y="875"/>
                    </a:cubicBezTo>
                    <a:cubicBezTo>
                      <a:pt x="249" y="875"/>
                      <a:pt x="262" y="873"/>
                      <a:pt x="276" y="871"/>
                    </a:cubicBezTo>
                    <a:cubicBezTo>
                      <a:pt x="382" y="1167"/>
                      <a:pt x="826" y="1357"/>
                      <a:pt x="1122" y="1463"/>
                    </a:cubicBezTo>
                    <a:cubicBezTo>
                      <a:pt x="1925" y="1716"/>
                      <a:pt x="2031" y="2203"/>
                      <a:pt x="2327" y="2901"/>
                    </a:cubicBezTo>
                    <a:cubicBezTo>
                      <a:pt x="2454" y="3260"/>
                      <a:pt x="2687" y="3556"/>
                      <a:pt x="3004" y="3789"/>
                    </a:cubicBezTo>
                    <a:cubicBezTo>
                      <a:pt x="3020" y="3805"/>
                      <a:pt x="3043" y="3812"/>
                      <a:pt x="3068" y="3812"/>
                    </a:cubicBezTo>
                    <a:cubicBezTo>
                      <a:pt x="3108" y="3812"/>
                      <a:pt x="3155" y="3794"/>
                      <a:pt x="3194" y="3768"/>
                    </a:cubicBezTo>
                    <a:cubicBezTo>
                      <a:pt x="3617" y="3345"/>
                      <a:pt x="4485" y="2922"/>
                      <a:pt x="4167" y="2245"/>
                    </a:cubicBezTo>
                    <a:cubicBezTo>
                      <a:pt x="4040" y="2013"/>
                      <a:pt x="3850" y="1801"/>
                      <a:pt x="3596" y="1653"/>
                    </a:cubicBezTo>
                    <a:cubicBezTo>
                      <a:pt x="3427" y="1547"/>
                      <a:pt x="3216" y="1463"/>
                      <a:pt x="3046" y="1336"/>
                    </a:cubicBezTo>
                    <a:cubicBezTo>
                      <a:pt x="2539" y="976"/>
                      <a:pt x="2708" y="849"/>
                      <a:pt x="2475" y="448"/>
                    </a:cubicBezTo>
                    <a:cubicBezTo>
                      <a:pt x="2272" y="41"/>
                      <a:pt x="1893" y="1"/>
                      <a:pt x="1501"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1" name="Google Shape;1541;p41"/>
              <p:cNvSpPr/>
              <p:nvPr/>
            </p:nvSpPr>
            <p:spPr>
              <a:xfrm>
                <a:off x="1661875" y="1455875"/>
                <a:ext cx="154400" cy="135375"/>
              </a:xfrm>
              <a:custGeom>
                <a:avLst/>
                <a:gdLst/>
                <a:ahLst/>
                <a:cxnLst/>
                <a:rect l="l" t="t" r="r" b="b"/>
                <a:pathLst>
                  <a:path w="6176" h="5415" extrusionOk="0">
                    <a:moveTo>
                      <a:pt x="2411" y="1608"/>
                    </a:moveTo>
                    <a:cubicBezTo>
                      <a:pt x="2475" y="1608"/>
                      <a:pt x="2517" y="1608"/>
                      <a:pt x="2581" y="1629"/>
                    </a:cubicBezTo>
                    <a:cubicBezTo>
                      <a:pt x="2602" y="1650"/>
                      <a:pt x="2602" y="1672"/>
                      <a:pt x="2623" y="1714"/>
                    </a:cubicBezTo>
                    <a:cubicBezTo>
                      <a:pt x="2559" y="1672"/>
                      <a:pt x="2496" y="1629"/>
                      <a:pt x="2411" y="1608"/>
                    </a:cubicBezTo>
                    <a:close/>
                    <a:moveTo>
                      <a:pt x="3659" y="2962"/>
                    </a:moveTo>
                    <a:lnTo>
                      <a:pt x="3723" y="3004"/>
                    </a:lnTo>
                    <a:cubicBezTo>
                      <a:pt x="3786" y="3046"/>
                      <a:pt x="3871" y="3089"/>
                      <a:pt x="3934" y="3131"/>
                    </a:cubicBezTo>
                    <a:cubicBezTo>
                      <a:pt x="4019" y="3173"/>
                      <a:pt x="4103" y="3237"/>
                      <a:pt x="4188" y="3321"/>
                    </a:cubicBezTo>
                    <a:cubicBezTo>
                      <a:pt x="4103" y="3406"/>
                      <a:pt x="4019" y="3490"/>
                      <a:pt x="3934" y="3575"/>
                    </a:cubicBezTo>
                    <a:cubicBezTo>
                      <a:pt x="3892" y="3512"/>
                      <a:pt x="3871" y="3448"/>
                      <a:pt x="3850" y="3385"/>
                    </a:cubicBezTo>
                    <a:lnTo>
                      <a:pt x="3765" y="3215"/>
                    </a:lnTo>
                    <a:cubicBezTo>
                      <a:pt x="3744" y="3131"/>
                      <a:pt x="3702" y="3046"/>
                      <a:pt x="3659" y="2962"/>
                    </a:cubicBezTo>
                    <a:close/>
                    <a:moveTo>
                      <a:pt x="1903" y="1"/>
                    </a:moveTo>
                    <a:cubicBezTo>
                      <a:pt x="1473" y="1"/>
                      <a:pt x="830" y="18"/>
                      <a:pt x="402" y="466"/>
                    </a:cubicBezTo>
                    <a:cubicBezTo>
                      <a:pt x="127" y="762"/>
                      <a:pt x="0" y="1143"/>
                      <a:pt x="43" y="1545"/>
                    </a:cubicBezTo>
                    <a:cubicBezTo>
                      <a:pt x="43" y="1841"/>
                      <a:pt x="191" y="2116"/>
                      <a:pt x="423" y="2285"/>
                    </a:cubicBezTo>
                    <a:cubicBezTo>
                      <a:pt x="466" y="2306"/>
                      <a:pt x="508" y="2327"/>
                      <a:pt x="550" y="2369"/>
                    </a:cubicBezTo>
                    <a:cubicBezTo>
                      <a:pt x="867" y="2666"/>
                      <a:pt x="1227" y="2898"/>
                      <a:pt x="1650" y="3004"/>
                    </a:cubicBezTo>
                    <a:cubicBezTo>
                      <a:pt x="2010" y="3131"/>
                      <a:pt x="2073" y="3258"/>
                      <a:pt x="2306" y="3829"/>
                    </a:cubicBezTo>
                    <a:lnTo>
                      <a:pt x="2390" y="4019"/>
                    </a:lnTo>
                    <a:cubicBezTo>
                      <a:pt x="2581" y="4506"/>
                      <a:pt x="2898" y="4929"/>
                      <a:pt x="3300" y="5225"/>
                    </a:cubicBezTo>
                    <a:cubicBezTo>
                      <a:pt x="3469" y="5351"/>
                      <a:pt x="3659" y="5415"/>
                      <a:pt x="3850" y="5415"/>
                    </a:cubicBezTo>
                    <a:cubicBezTo>
                      <a:pt x="4103" y="5394"/>
                      <a:pt x="4336" y="5309"/>
                      <a:pt x="4505" y="5119"/>
                    </a:cubicBezTo>
                    <a:cubicBezTo>
                      <a:pt x="4569" y="5055"/>
                      <a:pt x="4674" y="4992"/>
                      <a:pt x="4780" y="4886"/>
                    </a:cubicBezTo>
                    <a:cubicBezTo>
                      <a:pt x="5224" y="4527"/>
                      <a:pt x="6176" y="3786"/>
                      <a:pt x="5647" y="2708"/>
                    </a:cubicBezTo>
                    <a:cubicBezTo>
                      <a:pt x="5457" y="2327"/>
                      <a:pt x="5161" y="2010"/>
                      <a:pt x="4801" y="1798"/>
                    </a:cubicBezTo>
                    <a:cubicBezTo>
                      <a:pt x="4696" y="1735"/>
                      <a:pt x="4569" y="1650"/>
                      <a:pt x="4484" y="1608"/>
                    </a:cubicBezTo>
                    <a:cubicBezTo>
                      <a:pt x="4399" y="1566"/>
                      <a:pt x="4315" y="1523"/>
                      <a:pt x="4273" y="1481"/>
                    </a:cubicBezTo>
                    <a:cubicBezTo>
                      <a:pt x="4209" y="1439"/>
                      <a:pt x="4167" y="1418"/>
                      <a:pt x="4167" y="1397"/>
                    </a:cubicBezTo>
                    <a:lnTo>
                      <a:pt x="4167" y="1354"/>
                    </a:lnTo>
                    <a:cubicBezTo>
                      <a:pt x="4103" y="1185"/>
                      <a:pt x="4040" y="1016"/>
                      <a:pt x="3955" y="847"/>
                    </a:cubicBezTo>
                    <a:cubicBezTo>
                      <a:pt x="3490" y="1"/>
                      <a:pt x="2644" y="1"/>
                      <a:pt x="2158" y="1"/>
                    </a:cubicBezTo>
                    <a:lnTo>
                      <a:pt x="2010" y="1"/>
                    </a:lnTo>
                    <a:cubicBezTo>
                      <a:pt x="1976" y="1"/>
                      <a:pt x="1940" y="1"/>
                      <a:pt x="1903"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2" name="Google Shape;1542;p41"/>
              <p:cNvSpPr/>
              <p:nvPr/>
            </p:nvSpPr>
            <p:spPr>
              <a:xfrm>
                <a:off x="1656050" y="1545775"/>
                <a:ext cx="79350" cy="107875"/>
              </a:xfrm>
              <a:custGeom>
                <a:avLst/>
                <a:gdLst/>
                <a:ahLst/>
                <a:cxnLst/>
                <a:rect l="l" t="t" r="r" b="b"/>
                <a:pathLst>
                  <a:path w="3174" h="4315" extrusionOk="0">
                    <a:moveTo>
                      <a:pt x="2243" y="0"/>
                    </a:moveTo>
                    <a:cubicBezTo>
                      <a:pt x="1629" y="21"/>
                      <a:pt x="995" y="64"/>
                      <a:pt x="360" y="127"/>
                    </a:cubicBezTo>
                    <a:cubicBezTo>
                      <a:pt x="155" y="127"/>
                      <a:pt x="149" y="466"/>
                      <a:pt x="343" y="466"/>
                    </a:cubicBezTo>
                    <a:cubicBezTo>
                      <a:pt x="348" y="466"/>
                      <a:pt x="354" y="466"/>
                      <a:pt x="360" y="465"/>
                    </a:cubicBezTo>
                    <a:cubicBezTo>
                      <a:pt x="508" y="465"/>
                      <a:pt x="635" y="444"/>
                      <a:pt x="783" y="444"/>
                    </a:cubicBezTo>
                    <a:cubicBezTo>
                      <a:pt x="424" y="740"/>
                      <a:pt x="1" y="1163"/>
                      <a:pt x="149" y="1650"/>
                    </a:cubicBezTo>
                    <a:cubicBezTo>
                      <a:pt x="212" y="1840"/>
                      <a:pt x="360" y="1988"/>
                      <a:pt x="529" y="2073"/>
                    </a:cubicBezTo>
                    <a:cubicBezTo>
                      <a:pt x="1312" y="2623"/>
                      <a:pt x="1270" y="3257"/>
                      <a:pt x="868" y="4061"/>
                    </a:cubicBezTo>
                    <a:cubicBezTo>
                      <a:pt x="783" y="4167"/>
                      <a:pt x="868" y="4315"/>
                      <a:pt x="1016" y="4315"/>
                    </a:cubicBezTo>
                    <a:lnTo>
                      <a:pt x="2602" y="4315"/>
                    </a:lnTo>
                    <a:cubicBezTo>
                      <a:pt x="2687" y="4315"/>
                      <a:pt x="2750" y="4251"/>
                      <a:pt x="2792" y="4188"/>
                    </a:cubicBezTo>
                    <a:cubicBezTo>
                      <a:pt x="2983" y="3659"/>
                      <a:pt x="3173" y="3046"/>
                      <a:pt x="2962" y="2496"/>
                    </a:cubicBezTo>
                    <a:cubicBezTo>
                      <a:pt x="2856" y="2263"/>
                      <a:pt x="2708" y="2030"/>
                      <a:pt x="2560" y="1840"/>
                    </a:cubicBezTo>
                    <a:cubicBezTo>
                      <a:pt x="2243" y="1269"/>
                      <a:pt x="2264" y="825"/>
                      <a:pt x="2433" y="233"/>
                    </a:cubicBezTo>
                    <a:cubicBezTo>
                      <a:pt x="2454" y="106"/>
                      <a:pt x="2369" y="0"/>
                      <a:pt x="2243"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3" name="Google Shape;1543;p41"/>
              <p:cNvSpPr/>
              <p:nvPr/>
            </p:nvSpPr>
            <p:spPr>
              <a:xfrm>
                <a:off x="1636500" y="1526200"/>
                <a:ext cx="120050" cy="147550"/>
              </a:xfrm>
              <a:custGeom>
                <a:avLst/>
                <a:gdLst/>
                <a:ahLst/>
                <a:cxnLst/>
                <a:rect l="l" t="t" r="r" b="b"/>
                <a:pathLst>
                  <a:path w="4802" h="5902" extrusionOk="0">
                    <a:moveTo>
                      <a:pt x="2305" y="1650"/>
                    </a:moveTo>
                    <a:lnTo>
                      <a:pt x="2305" y="1650"/>
                    </a:lnTo>
                    <a:cubicBezTo>
                      <a:pt x="2284" y="2137"/>
                      <a:pt x="2390" y="2623"/>
                      <a:pt x="2665" y="3046"/>
                    </a:cubicBezTo>
                    <a:cubicBezTo>
                      <a:pt x="2707" y="3152"/>
                      <a:pt x="2792" y="3236"/>
                      <a:pt x="2855" y="3342"/>
                    </a:cubicBezTo>
                    <a:cubicBezTo>
                      <a:pt x="2919" y="3406"/>
                      <a:pt x="2961" y="3469"/>
                      <a:pt x="2982" y="3554"/>
                    </a:cubicBezTo>
                    <a:cubicBezTo>
                      <a:pt x="3046" y="3807"/>
                      <a:pt x="3046" y="4082"/>
                      <a:pt x="2940" y="4315"/>
                    </a:cubicBezTo>
                    <a:lnTo>
                      <a:pt x="2686" y="4315"/>
                    </a:lnTo>
                    <a:cubicBezTo>
                      <a:pt x="2813" y="3702"/>
                      <a:pt x="2728" y="2877"/>
                      <a:pt x="1756" y="2221"/>
                    </a:cubicBezTo>
                    <a:lnTo>
                      <a:pt x="1713" y="2200"/>
                    </a:lnTo>
                    <a:cubicBezTo>
                      <a:pt x="1819" y="2073"/>
                      <a:pt x="1925" y="1946"/>
                      <a:pt x="2052" y="1841"/>
                    </a:cubicBezTo>
                    <a:lnTo>
                      <a:pt x="2305" y="1650"/>
                    </a:lnTo>
                    <a:close/>
                    <a:moveTo>
                      <a:pt x="3003" y="1"/>
                    </a:moveTo>
                    <a:cubicBezTo>
                      <a:pt x="2369" y="43"/>
                      <a:pt x="1713" y="85"/>
                      <a:pt x="1079" y="127"/>
                    </a:cubicBezTo>
                    <a:cubicBezTo>
                      <a:pt x="402" y="212"/>
                      <a:pt x="0" y="931"/>
                      <a:pt x="296" y="1544"/>
                    </a:cubicBezTo>
                    <a:cubicBezTo>
                      <a:pt x="106" y="1883"/>
                      <a:pt x="64" y="2306"/>
                      <a:pt x="191" y="2687"/>
                    </a:cubicBezTo>
                    <a:cubicBezTo>
                      <a:pt x="296" y="3025"/>
                      <a:pt x="550" y="3342"/>
                      <a:pt x="867" y="3533"/>
                    </a:cubicBezTo>
                    <a:cubicBezTo>
                      <a:pt x="1163" y="3744"/>
                      <a:pt x="1290" y="3829"/>
                      <a:pt x="952" y="4484"/>
                    </a:cubicBezTo>
                    <a:cubicBezTo>
                      <a:pt x="783" y="4801"/>
                      <a:pt x="804" y="5161"/>
                      <a:pt x="973" y="5457"/>
                    </a:cubicBezTo>
                    <a:cubicBezTo>
                      <a:pt x="1142" y="5732"/>
                      <a:pt x="1460" y="5901"/>
                      <a:pt x="1798" y="5901"/>
                    </a:cubicBezTo>
                    <a:lnTo>
                      <a:pt x="3384" y="5901"/>
                    </a:lnTo>
                    <a:cubicBezTo>
                      <a:pt x="3807" y="5901"/>
                      <a:pt x="4167" y="5647"/>
                      <a:pt x="4315" y="5267"/>
                    </a:cubicBezTo>
                    <a:cubicBezTo>
                      <a:pt x="4505" y="4717"/>
                      <a:pt x="4801" y="3892"/>
                      <a:pt x="4505" y="3046"/>
                    </a:cubicBezTo>
                    <a:cubicBezTo>
                      <a:pt x="4399" y="2813"/>
                      <a:pt x="4294" y="2623"/>
                      <a:pt x="4145" y="2433"/>
                    </a:cubicBezTo>
                    <a:cubicBezTo>
                      <a:pt x="4103" y="2369"/>
                      <a:pt x="4061" y="2327"/>
                      <a:pt x="4040" y="2264"/>
                    </a:cubicBezTo>
                    <a:cubicBezTo>
                      <a:pt x="3849" y="1967"/>
                      <a:pt x="3849" y="1756"/>
                      <a:pt x="3976" y="1248"/>
                    </a:cubicBezTo>
                    <a:cubicBezTo>
                      <a:pt x="4061" y="952"/>
                      <a:pt x="3997" y="656"/>
                      <a:pt x="3807" y="402"/>
                    </a:cubicBezTo>
                    <a:lnTo>
                      <a:pt x="3913" y="318"/>
                    </a:lnTo>
                    <a:lnTo>
                      <a:pt x="3765" y="318"/>
                    </a:lnTo>
                    <a:cubicBezTo>
                      <a:pt x="3574" y="106"/>
                      <a:pt x="3278" y="1"/>
                      <a:pt x="3003"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4" name="Google Shape;1544;p41"/>
              <p:cNvSpPr/>
              <p:nvPr/>
            </p:nvSpPr>
            <p:spPr>
              <a:xfrm>
                <a:off x="1320000" y="1861825"/>
                <a:ext cx="74400" cy="49400"/>
              </a:xfrm>
              <a:custGeom>
                <a:avLst/>
                <a:gdLst/>
                <a:ahLst/>
                <a:cxnLst/>
                <a:rect l="l" t="t" r="r" b="b"/>
                <a:pathLst>
                  <a:path w="2976" h="1976" extrusionOk="0">
                    <a:moveTo>
                      <a:pt x="752" y="0"/>
                    </a:moveTo>
                    <a:cubicBezTo>
                      <a:pt x="277" y="0"/>
                      <a:pt x="1" y="709"/>
                      <a:pt x="478" y="1063"/>
                    </a:cubicBezTo>
                    <a:cubicBezTo>
                      <a:pt x="1007" y="1444"/>
                      <a:pt x="1599" y="1761"/>
                      <a:pt x="2234" y="1951"/>
                    </a:cubicBezTo>
                    <a:cubicBezTo>
                      <a:pt x="2287" y="1968"/>
                      <a:pt x="2337" y="1976"/>
                      <a:pt x="2384" y="1976"/>
                    </a:cubicBezTo>
                    <a:cubicBezTo>
                      <a:pt x="2807" y="1976"/>
                      <a:pt x="2976" y="1350"/>
                      <a:pt x="2614" y="1084"/>
                    </a:cubicBezTo>
                    <a:cubicBezTo>
                      <a:pt x="2085" y="746"/>
                      <a:pt x="1578" y="407"/>
                      <a:pt x="1049" y="90"/>
                    </a:cubicBezTo>
                    <a:cubicBezTo>
                      <a:pt x="945" y="28"/>
                      <a:pt x="845" y="0"/>
                      <a:pt x="752"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5" name="Google Shape;1545;p41"/>
              <p:cNvSpPr/>
              <p:nvPr/>
            </p:nvSpPr>
            <p:spPr>
              <a:xfrm>
                <a:off x="1300750" y="1842050"/>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6" name="Google Shape;1546;p41"/>
              <p:cNvSpPr/>
              <p:nvPr/>
            </p:nvSpPr>
            <p:spPr>
              <a:xfrm>
                <a:off x="1351075" y="1818400"/>
                <a:ext cx="59150" cy="65000"/>
              </a:xfrm>
              <a:custGeom>
                <a:avLst/>
                <a:gdLst/>
                <a:ahLst/>
                <a:cxnLst/>
                <a:rect l="l" t="t" r="r" b="b"/>
                <a:pathLst>
                  <a:path w="2366" h="2600" extrusionOk="0">
                    <a:moveTo>
                      <a:pt x="688" y="1"/>
                    </a:moveTo>
                    <a:cubicBezTo>
                      <a:pt x="334" y="1"/>
                      <a:pt x="0" y="338"/>
                      <a:pt x="250" y="706"/>
                    </a:cubicBezTo>
                    <a:cubicBezTo>
                      <a:pt x="420" y="952"/>
                      <a:pt x="1418" y="2600"/>
                      <a:pt x="1931" y="2600"/>
                    </a:cubicBezTo>
                    <a:cubicBezTo>
                      <a:pt x="1991" y="2600"/>
                      <a:pt x="2045" y="2577"/>
                      <a:pt x="2090" y="2525"/>
                    </a:cubicBezTo>
                    <a:cubicBezTo>
                      <a:pt x="2365" y="2229"/>
                      <a:pt x="2090" y="1827"/>
                      <a:pt x="1942" y="1531"/>
                    </a:cubicBezTo>
                    <a:cubicBezTo>
                      <a:pt x="1688" y="1087"/>
                      <a:pt x="1414" y="643"/>
                      <a:pt x="1117" y="220"/>
                    </a:cubicBezTo>
                    <a:cubicBezTo>
                      <a:pt x="1002" y="65"/>
                      <a:pt x="843" y="1"/>
                      <a:pt x="688"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7" name="Google Shape;1547;p41"/>
              <p:cNvSpPr/>
              <p:nvPr/>
            </p:nvSpPr>
            <p:spPr>
              <a:xfrm>
                <a:off x="1331400" y="1798275"/>
                <a:ext cx="102600"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8" name="Google Shape;1548;p41"/>
              <p:cNvSpPr/>
              <p:nvPr/>
            </p:nvSpPr>
            <p:spPr>
              <a:xfrm>
                <a:off x="1403325" y="1779475"/>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9" name="Google Shape;1549;p41"/>
              <p:cNvSpPr/>
              <p:nvPr/>
            </p:nvSpPr>
            <p:spPr>
              <a:xfrm>
                <a:off x="1384275" y="1759775"/>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0" name="Google Shape;1550;p41"/>
              <p:cNvSpPr/>
              <p:nvPr/>
            </p:nvSpPr>
            <p:spPr>
              <a:xfrm>
                <a:off x="1574100" y="1657925"/>
                <a:ext cx="289775" cy="169675"/>
              </a:xfrm>
              <a:custGeom>
                <a:avLst/>
                <a:gdLst/>
                <a:ahLst/>
                <a:cxnLst/>
                <a:rect l="l" t="t" r="r" b="b"/>
                <a:pathLst>
                  <a:path w="11591" h="6787" extrusionOk="0">
                    <a:moveTo>
                      <a:pt x="1114" y="1"/>
                    </a:moveTo>
                    <a:cubicBezTo>
                      <a:pt x="981" y="1"/>
                      <a:pt x="848" y="26"/>
                      <a:pt x="720" y="82"/>
                    </a:cubicBezTo>
                    <a:cubicBezTo>
                      <a:pt x="191" y="315"/>
                      <a:pt x="1" y="992"/>
                      <a:pt x="43" y="1542"/>
                    </a:cubicBezTo>
                    <a:cubicBezTo>
                      <a:pt x="149" y="2557"/>
                      <a:pt x="847" y="3403"/>
                      <a:pt x="1693" y="3953"/>
                    </a:cubicBezTo>
                    <a:cubicBezTo>
                      <a:pt x="2538" y="4503"/>
                      <a:pt x="3533" y="4777"/>
                      <a:pt x="4505" y="5010"/>
                    </a:cubicBezTo>
                    <a:lnTo>
                      <a:pt x="11590" y="6787"/>
                    </a:lnTo>
                    <a:cubicBezTo>
                      <a:pt x="10427" y="6131"/>
                      <a:pt x="9645" y="4947"/>
                      <a:pt x="9497" y="3614"/>
                    </a:cubicBezTo>
                    <a:cubicBezTo>
                      <a:pt x="9478" y="3312"/>
                      <a:pt x="9324" y="2875"/>
                      <a:pt x="9051" y="2875"/>
                    </a:cubicBezTo>
                    <a:cubicBezTo>
                      <a:pt x="9018" y="2875"/>
                      <a:pt x="8983" y="2882"/>
                      <a:pt x="8947" y="2895"/>
                    </a:cubicBezTo>
                    <a:cubicBezTo>
                      <a:pt x="8841" y="2938"/>
                      <a:pt x="8756" y="3022"/>
                      <a:pt x="8693" y="3149"/>
                    </a:cubicBezTo>
                    <a:cubicBezTo>
                      <a:pt x="8481" y="3530"/>
                      <a:pt x="8270" y="3932"/>
                      <a:pt x="8101" y="4333"/>
                    </a:cubicBezTo>
                    <a:cubicBezTo>
                      <a:pt x="7382" y="3974"/>
                      <a:pt x="6895" y="3276"/>
                      <a:pt x="6768" y="2493"/>
                    </a:cubicBezTo>
                    <a:cubicBezTo>
                      <a:pt x="6747" y="2134"/>
                      <a:pt x="6705" y="1774"/>
                      <a:pt x="6641" y="1436"/>
                    </a:cubicBezTo>
                    <a:cubicBezTo>
                      <a:pt x="6578" y="1076"/>
                      <a:pt x="6282" y="801"/>
                      <a:pt x="5922" y="738"/>
                    </a:cubicBezTo>
                    <a:cubicBezTo>
                      <a:pt x="5912" y="737"/>
                      <a:pt x="5901" y="737"/>
                      <a:pt x="5890" y="737"/>
                    </a:cubicBezTo>
                    <a:cubicBezTo>
                      <a:pt x="5525" y="737"/>
                      <a:pt x="5243" y="1086"/>
                      <a:pt x="5140" y="1436"/>
                    </a:cubicBezTo>
                    <a:cubicBezTo>
                      <a:pt x="5055" y="1795"/>
                      <a:pt x="5013" y="2176"/>
                      <a:pt x="4992" y="2557"/>
                    </a:cubicBezTo>
                    <a:cubicBezTo>
                      <a:pt x="4971" y="2726"/>
                      <a:pt x="4865" y="2895"/>
                      <a:pt x="4717" y="3001"/>
                    </a:cubicBezTo>
                    <a:cubicBezTo>
                      <a:pt x="4657" y="3016"/>
                      <a:pt x="4597" y="3031"/>
                      <a:pt x="4537" y="3031"/>
                    </a:cubicBezTo>
                    <a:cubicBezTo>
                      <a:pt x="4513" y="3031"/>
                      <a:pt x="4488" y="3028"/>
                      <a:pt x="4463" y="3022"/>
                    </a:cubicBezTo>
                    <a:cubicBezTo>
                      <a:pt x="3892" y="2980"/>
                      <a:pt x="3448" y="2536"/>
                      <a:pt x="3131" y="2049"/>
                    </a:cubicBezTo>
                    <a:cubicBezTo>
                      <a:pt x="2835" y="1542"/>
                      <a:pt x="2623" y="992"/>
                      <a:pt x="2242" y="569"/>
                    </a:cubicBezTo>
                    <a:cubicBezTo>
                      <a:pt x="1954" y="248"/>
                      <a:pt x="1532" y="1"/>
                      <a:pt x="1114"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1" name="Google Shape;1551;p41"/>
              <p:cNvSpPr/>
              <p:nvPr/>
            </p:nvSpPr>
            <p:spPr>
              <a:xfrm>
                <a:off x="1398025" y="1742775"/>
                <a:ext cx="589575" cy="506225"/>
              </a:xfrm>
              <a:custGeom>
                <a:avLst/>
                <a:gdLst/>
                <a:ahLst/>
                <a:cxnLst/>
                <a:rect l="l" t="t" r="r" b="b"/>
                <a:pathLst>
                  <a:path w="23583" h="20249" extrusionOk="0">
                    <a:moveTo>
                      <a:pt x="12066" y="0"/>
                    </a:moveTo>
                    <a:cubicBezTo>
                      <a:pt x="10644" y="0"/>
                      <a:pt x="9221" y="265"/>
                      <a:pt x="7868" y="791"/>
                    </a:cubicBezTo>
                    <a:lnTo>
                      <a:pt x="7044" y="1109"/>
                    </a:lnTo>
                    <a:cubicBezTo>
                      <a:pt x="2814" y="2737"/>
                      <a:pt x="22" y="6798"/>
                      <a:pt x="22" y="11345"/>
                    </a:cubicBezTo>
                    <a:cubicBezTo>
                      <a:pt x="1" y="16273"/>
                      <a:pt x="3998" y="20249"/>
                      <a:pt x="8926" y="20249"/>
                    </a:cubicBezTo>
                    <a:lnTo>
                      <a:pt x="14679" y="20249"/>
                    </a:lnTo>
                    <a:cubicBezTo>
                      <a:pt x="19585" y="20249"/>
                      <a:pt x="23582" y="16273"/>
                      <a:pt x="23582" y="11345"/>
                    </a:cubicBezTo>
                    <a:cubicBezTo>
                      <a:pt x="23582" y="6798"/>
                      <a:pt x="20833" y="2695"/>
                      <a:pt x="16624" y="961"/>
                    </a:cubicBezTo>
                    <a:lnTo>
                      <a:pt x="16455" y="876"/>
                    </a:lnTo>
                    <a:cubicBezTo>
                      <a:pt x="15048" y="291"/>
                      <a:pt x="13557" y="0"/>
                      <a:pt x="12066"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2" name="Google Shape;1552;p41"/>
              <p:cNvSpPr/>
              <p:nvPr/>
            </p:nvSpPr>
            <p:spPr>
              <a:xfrm>
                <a:off x="1533400" y="1843450"/>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8" y="3744"/>
                      <a:pt x="3722" y="2898"/>
                      <a:pt x="3722" y="1882"/>
                    </a:cubicBezTo>
                    <a:cubicBezTo>
                      <a:pt x="3722" y="846"/>
                      <a:pt x="2898" y="0"/>
                      <a:pt x="186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3" name="Google Shape;1553;p41"/>
              <p:cNvSpPr/>
              <p:nvPr/>
            </p:nvSpPr>
            <p:spPr>
              <a:xfrm>
                <a:off x="1759700" y="1843450"/>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7" y="3744"/>
                      <a:pt x="3722" y="2898"/>
                      <a:pt x="3722" y="1882"/>
                    </a:cubicBezTo>
                    <a:cubicBezTo>
                      <a:pt x="3722" y="846"/>
                      <a:pt x="2897" y="0"/>
                      <a:pt x="186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4" name="Google Shape;1554;p41"/>
              <p:cNvSpPr/>
              <p:nvPr/>
            </p:nvSpPr>
            <p:spPr>
              <a:xfrm>
                <a:off x="1655000" y="1911650"/>
                <a:ext cx="76150" cy="98900"/>
              </a:xfrm>
              <a:custGeom>
                <a:avLst/>
                <a:gdLst/>
                <a:ahLst/>
                <a:cxnLst/>
                <a:rect l="l" t="t" r="r" b="b"/>
                <a:pathLst>
                  <a:path w="3046" h="3956" extrusionOk="0">
                    <a:moveTo>
                      <a:pt x="1515" y="0"/>
                    </a:moveTo>
                    <a:cubicBezTo>
                      <a:pt x="772" y="0"/>
                      <a:pt x="32" y="487"/>
                      <a:pt x="0" y="1460"/>
                    </a:cubicBezTo>
                    <a:cubicBezTo>
                      <a:pt x="0" y="2306"/>
                      <a:pt x="677" y="3955"/>
                      <a:pt x="1523" y="3955"/>
                    </a:cubicBezTo>
                    <a:cubicBezTo>
                      <a:pt x="2369" y="3955"/>
                      <a:pt x="3046" y="2306"/>
                      <a:pt x="3046" y="1460"/>
                    </a:cubicBezTo>
                    <a:cubicBezTo>
                      <a:pt x="3004" y="487"/>
                      <a:pt x="2258" y="0"/>
                      <a:pt x="1515" y="0"/>
                    </a:cubicBezTo>
                    <a:close/>
                  </a:path>
                </a:pathLst>
              </a:custGeom>
              <a:solidFill>
                <a:srgbClr val="DB8D4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5" name="Google Shape;1555;p41"/>
              <p:cNvSpPr/>
              <p:nvPr/>
            </p:nvSpPr>
            <p:spPr>
              <a:xfrm>
                <a:off x="1655000" y="1909000"/>
                <a:ext cx="76150" cy="78275"/>
              </a:xfrm>
              <a:custGeom>
                <a:avLst/>
                <a:gdLst/>
                <a:ahLst/>
                <a:cxnLst/>
                <a:rect l="l" t="t" r="r" b="b"/>
                <a:pathLst>
                  <a:path w="3046" h="3131" extrusionOk="0">
                    <a:moveTo>
                      <a:pt x="1523" y="1"/>
                    </a:moveTo>
                    <a:cubicBezTo>
                      <a:pt x="677" y="1"/>
                      <a:pt x="0" y="720"/>
                      <a:pt x="0" y="1333"/>
                    </a:cubicBezTo>
                    <a:cubicBezTo>
                      <a:pt x="0" y="1925"/>
                      <a:pt x="677" y="3131"/>
                      <a:pt x="1523" y="3131"/>
                    </a:cubicBezTo>
                    <a:cubicBezTo>
                      <a:pt x="2369" y="3131"/>
                      <a:pt x="3046" y="1946"/>
                      <a:pt x="3046" y="1333"/>
                    </a:cubicBezTo>
                    <a:cubicBezTo>
                      <a:pt x="3046" y="720"/>
                      <a:pt x="2369" y="1"/>
                      <a:pt x="1523" y="1"/>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6" name="Google Shape;1556;p41"/>
              <p:cNvSpPr/>
              <p:nvPr/>
            </p:nvSpPr>
            <p:spPr>
              <a:xfrm>
                <a:off x="1579925" y="1861950"/>
                <a:ext cx="28050" cy="28575"/>
              </a:xfrm>
              <a:custGeom>
                <a:avLst/>
                <a:gdLst/>
                <a:ahLst/>
                <a:cxnLst/>
                <a:rect l="l" t="t" r="r" b="b"/>
                <a:pathLst>
                  <a:path w="1122" h="1143" extrusionOk="0">
                    <a:moveTo>
                      <a:pt x="550" y="0"/>
                    </a:moveTo>
                    <a:cubicBezTo>
                      <a:pt x="254" y="0"/>
                      <a:pt x="0" y="254"/>
                      <a:pt x="0" y="571"/>
                    </a:cubicBezTo>
                    <a:cubicBezTo>
                      <a:pt x="0" y="889"/>
                      <a:pt x="254" y="1142"/>
                      <a:pt x="550" y="1142"/>
                    </a:cubicBezTo>
                    <a:cubicBezTo>
                      <a:pt x="867" y="1142"/>
                      <a:pt x="1121" y="889"/>
                      <a:pt x="1121" y="571"/>
                    </a:cubicBezTo>
                    <a:cubicBezTo>
                      <a:pt x="1121" y="254"/>
                      <a:pt x="867" y="0"/>
                      <a:pt x="550"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7" name="Google Shape;1557;p41"/>
              <p:cNvSpPr/>
              <p:nvPr/>
            </p:nvSpPr>
            <p:spPr>
              <a:xfrm>
                <a:off x="1813100" y="1861950"/>
                <a:ext cx="28050" cy="28575"/>
              </a:xfrm>
              <a:custGeom>
                <a:avLst/>
                <a:gdLst/>
                <a:ahLst/>
                <a:cxnLst/>
                <a:rect l="l" t="t" r="r" b="b"/>
                <a:pathLst>
                  <a:path w="1122" h="1143" extrusionOk="0">
                    <a:moveTo>
                      <a:pt x="571" y="0"/>
                    </a:moveTo>
                    <a:cubicBezTo>
                      <a:pt x="254" y="0"/>
                      <a:pt x="0" y="254"/>
                      <a:pt x="0" y="571"/>
                    </a:cubicBezTo>
                    <a:cubicBezTo>
                      <a:pt x="0" y="889"/>
                      <a:pt x="254" y="1142"/>
                      <a:pt x="571" y="1142"/>
                    </a:cubicBezTo>
                    <a:cubicBezTo>
                      <a:pt x="867" y="1142"/>
                      <a:pt x="1121" y="889"/>
                      <a:pt x="1121" y="571"/>
                    </a:cubicBezTo>
                    <a:cubicBezTo>
                      <a:pt x="1121" y="254"/>
                      <a:pt x="867" y="0"/>
                      <a:pt x="571"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8" name="Google Shape;1558;p41"/>
              <p:cNvSpPr/>
              <p:nvPr/>
            </p:nvSpPr>
            <p:spPr>
              <a:xfrm>
                <a:off x="1357850" y="1934875"/>
                <a:ext cx="65050" cy="104225"/>
              </a:xfrm>
              <a:custGeom>
                <a:avLst/>
                <a:gdLst/>
                <a:ahLst/>
                <a:cxnLst/>
                <a:rect l="l" t="t" r="r" b="b"/>
                <a:pathLst>
                  <a:path w="2602" h="4169" extrusionOk="0">
                    <a:moveTo>
                      <a:pt x="317" y="0"/>
                    </a:moveTo>
                    <a:cubicBezTo>
                      <a:pt x="245" y="0"/>
                      <a:pt x="172" y="18"/>
                      <a:pt x="106" y="44"/>
                    </a:cubicBezTo>
                    <a:cubicBezTo>
                      <a:pt x="0" y="150"/>
                      <a:pt x="22" y="340"/>
                      <a:pt x="85" y="488"/>
                    </a:cubicBezTo>
                    <a:cubicBezTo>
                      <a:pt x="529" y="1842"/>
                      <a:pt x="1269" y="3090"/>
                      <a:pt x="2221" y="4168"/>
                    </a:cubicBezTo>
                    <a:lnTo>
                      <a:pt x="2602" y="742"/>
                    </a:lnTo>
                    <a:cubicBezTo>
                      <a:pt x="1967" y="298"/>
                      <a:pt x="1185" y="150"/>
                      <a:pt x="445" y="23"/>
                    </a:cubicBezTo>
                    <a:cubicBezTo>
                      <a:pt x="404" y="7"/>
                      <a:pt x="361" y="0"/>
                      <a:pt x="317"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9" name="Google Shape;1559;p41"/>
              <p:cNvSpPr/>
              <p:nvPr/>
            </p:nvSpPr>
            <p:spPr>
              <a:xfrm>
                <a:off x="1348325" y="1927400"/>
                <a:ext cx="80975" cy="115225"/>
              </a:xfrm>
              <a:custGeom>
                <a:avLst/>
                <a:gdLst/>
                <a:ahLst/>
                <a:cxnLst/>
                <a:rect l="l" t="t" r="r" b="b"/>
                <a:pathLst>
                  <a:path w="3239" h="4609" extrusionOk="0">
                    <a:moveTo>
                      <a:pt x="832" y="1"/>
                    </a:moveTo>
                    <a:cubicBezTo>
                      <a:pt x="485" y="1"/>
                      <a:pt x="220" y="117"/>
                      <a:pt x="149" y="428"/>
                    </a:cubicBezTo>
                    <a:cubicBezTo>
                      <a:pt x="1" y="999"/>
                      <a:pt x="572" y="1887"/>
                      <a:pt x="826" y="2352"/>
                    </a:cubicBezTo>
                    <a:cubicBezTo>
                      <a:pt x="1249" y="3177"/>
                      <a:pt x="1798" y="3939"/>
                      <a:pt x="2475" y="4573"/>
                    </a:cubicBezTo>
                    <a:cubicBezTo>
                      <a:pt x="2505" y="4598"/>
                      <a:pt x="2540" y="4609"/>
                      <a:pt x="2574" y="4609"/>
                    </a:cubicBezTo>
                    <a:cubicBezTo>
                      <a:pt x="2684" y="4609"/>
                      <a:pt x="2789" y="4496"/>
                      <a:pt x="2708" y="4383"/>
                    </a:cubicBezTo>
                    <a:lnTo>
                      <a:pt x="2708" y="4383"/>
                    </a:lnTo>
                    <a:lnTo>
                      <a:pt x="2729" y="4404"/>
                    </a:lnTo>
                    <a:cubicBezTo>
                      <a:pt x="2031" y="3452"/>
                      <a:pt x="1460" y="2437"/>
                      <a:pt x="974" y="1380"/>
                    </a:cubicBezTo>
                    <a:cubicBezTo>
                      <a:pt x="952" y="1295"/>
                      <a:pt x="678" y="787"/>
                      <a:pt x="720" y="703"/>
                    </a:cubicBezTo>
                    <a:cubicBezTo>
                      <a:pt x="765" y="636"/>
                      <a:pt x="854" y="613"/>
                      <a:pt x="958" y="613"/>
                    </a:cubicBezTo>
                    <a:cubicBezTo>
                      <a:pt x="1150" y="613"/>
                      <a:pt x="1393" y="689"/>
                      <a:pt x="1502" y="703"/>
                    </a:cubicBezTo>
                    <a:cubicBezTo>
                      <a:pt x="1989" y="851"/>
                      <a:pt x="2454" y="1020"/>
                      <a:pt x="2919" y="1210"/>
                    </a:cubicBezTo>
                    <a:cubicBezTo>
                      <a:pt x="2944" y="1221"/>
                      <a:pt x="2968" y="1226"/>
                      <a:pt x="2991" y="1226"/>
                    </a:cubicBezTo>
                    <a:cubicBezTo>
                      <a:pt x="3143" y="1226"/>
                      <a:pt x="3239" y="1004"/>
                      <a:pt x="3110" y="893"/>
                    </a:cubicBezTo>
                    <a:cubicBezTo>
                      <a:pt x="2816" y="600"/>
                      <a:pt x="1616" y="1"/>
                      <a:pt x="832"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0" name="Google Shape;1560;p41"/>
              <p:cNvSpPr/>
              <p:nvPr/>
            </p:nvSpPr>
            <p:spPr>
              <a:xfrm>
                <a:off x="1497975" y="1535200"/>
                <a:ext cx="87775" cy="91300"/>
              </a:xfrm>
              <a:custGeom>
                <a:avLst/>
                <a:gdLst/>
                <a:ahLst/>
                <a:cxnLst/>
                <a:rect l="l" t="t" r="r" b="b"/>
                <a:pathLst>
                  <a:path w="3511" h="3652" extrusionOk="0">
                    <a:moveTo>
                      <a:pt x="571" y="0"/>
                    </a:moveTo>
                    <a:cubicBezTo>
                      <a:pt x="529" y="0"/>
                      <a:pt x="465" y="64"/>
                      <a:pt x="444" y="127"/>
                    </a:cubicBezTo>
                    <a:lnTo>
                      <a:pt x="0" y="910"/>
                    </a:lnTo>
                    <a:lnTo>
                      <a:pt x="212" y="846"/>
                    </a:lnTo>
                    <a:lnTo>
                      <a:pt x="212" y="846"/>
                    </a:lnTo>
                    <a:cubicBezTo>
                      <a:pt x="190" y="1163"/>
                      <a:pt x="381" y="1459"/>
                      <a:pt x="677" y="1586"/>
                    </a:cubicBezTo>
                    <a:cubicBezTo>
                      <a:pt x="888" y="1650"/>
                      <a:pt x="1121" y="1650"/>
                      <a:pt x="1311" y="1734"/>
                    </a:cubicBezTo>
                    <a:cubicBezTo>
                      <a:pt x="1586" y="1904"/>
                      <a:pt x="1755" y="2200"/>
                      <a:pt x="1755" y="2517"/>
                    </a:cubicBezTo>
                    <a:cubicBezTo>
                      <a:pt x="1798" y="2813"/>
                      <a:pt x="1755" y="3130"/>
                      <a:pt x="1840" y="3447"/>
                    </a:cubicBezTo>
                    <a:cubicBezTo>
                      <a:pt x="1840" y="3532"/>
                      <a:pt x="1903" y="3595"/>
                      <a:pt x="1967" y="3638"/>
                    </a:cubicBezTo>
                    <a:cubicBezTo>
                      <a:pt x="2002" y="3647"/>
                      <a:pt x="2037" y="3652"/>
                      <a:pt x="2072" y="3652"/>
                    </a:cubicBezTo>
                    <a:cubicBezTo>
                      <a:pt x="2122" y="3652"/>
                      <a:pt x="2171" y="3641"/>
                      <a:pt x="2221" y="3617"/>
                    </a:cubicBezTo>
                    <a:cubicBezTo>
                      <a:pt x="2623" y="3426"/>
                      <a:pt x="3003" y="3215"/>
                      <a:pt x="3384" y="2982"/>
                    </a:cubicBezTo>
                    <a:cubicBezTo>
                      <a:pt x="3447" y="2961"/>
                      <a:pt x="3490" y="2919"/>
                      <a:pt x="3511" y="2855"/>
                    </a:cubicBezTo>
                    <a:cubicBezTo>
                      <a:pt x="3511" y="2813"/>
                      <a:pt x="3490" y="2750"/>
                      <a:pt x="3469" y="2707"/>
                    </a:cubicBezTo>
                    <a:cubicBezTo>
                      <a:pt x="3278" y="2411"/>
                      <a:pt x="2982" y="2178"/>
                      <a:pt x="2834" y="1882"/>
                    </a:cubicBezTo>
                    <a:cubicBezTo>
                      <a:pt x="2771" y="1650"/>
                      <a:pt x="2707" y="1438"/>
                      <a:pt x="2644" y="1227"/>
                    </a:cubicBezTo>
                    <a:cubicBezTo>
                      <a:pt x="2432" y="656"/>
                      <a:pt x="1903" y="254"/>
                      <a:pt x="1311" y="233"/>
                    </a:cubicBezTo>
                    <a:cubicBezTo>
                      <a:pt x="1100" y="233"/>
                      <a:pt x="846" y="233"/>
                      <a:pt x="698" y="85"/>
                    </a:cubicBezTo>
                    <a:cubicBezTo>
                      <a:pt x="656" y="64"/>
                      <a:pt x="635" y="21"/>
                      <a:pt x="571" y="0"/>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1" name="Google Shape;1561;p41"/>
              <p:cNvSpPr/>
              <p:nvPr/>
            </p:nvSpPr>
            <p:spPr>
              <a:xfrm>
                <a:off x="1784000" y="1563225"/>
                <a:ext cx="128525" cy="84175"/>
              </a:xfrm>
              <a:custGeom>
                <a:avLst/>
                <a:gdLst/>
                <a:ahLst/>
                <a:cxnLst/>
                <a:rect l="l" t="t" r="r" b="b"/>
                <a:pathLst>
                  <a:path w="5141" h="3367" extrusionOk="0">
                    <a:moveTo>
                      <a:pt x="3765" y="0"/>
                    </a:moveTo>
                    <a:cubicBezTo>
                      <a:pt x="3596" y="740"/>
                      <a:pt x="2920" y="1248"/>
                      <a:pt x="2179" y="1248"/>
                    </a:cubicBezTo>
                    <a:cubicBezTo>
                      <a:pt x="1904" y="1248"/>
                      <a:pt x="1672" y="1163"/>
                      <a:pt x="1397" y="1163"/>
                    </a:cubicBezTo>
                    <a:cubicBezTo>
                      <a:pt x="805" y="1163"/>
                      <a:pt x="276" y="1480"/>
                      <a:pt x="22" y="2009"/>
                    </a:cubicBezTo>
                    <a:lnTo>
                      <a:pt x="1" y="1988"/>
                    </a:lnTo>
                    <a:lnTo>
                      <a:pt x="1" y="1988"/>
                    </a:lnTo>
                    <a:cubicBezTo>
                      <a:pt x="212" y="2200"/>
                      <a:pt x="255" y="2517"/>
                      <a:pt x="339" y="2813"/>
                    </a:cubicBezTo>
                    <a:cubicBezTo>
                      <a:pt x="419" y="3071"/>
                      <a:pt x="591" y="3367"/>
                      <a:pt x="892" y="3367"/>
                    </a:cubicBezTo>
                    <a:cubicBezTo>
                      <a:pt x="912" y="3367"/>
                      <a:pt x="932" y="3365"/>
                      <a:pt x="953" y="3363"/>
                    </a:cubicBezTo>
                    <a:cubicBezTo>
                      <a:pt x="1291" y="3320"/>
                      <a:pt x="1439" y="2919"/>
                      <a:pt x="1756" y="2792"/>
                    </a:cubicBezTo>
                    <a:cubicBezTo>
                      <a:pt x="1851" y="2744"/>
                      <a:pt x="1947" y="2720"/>
                      <a:pt x="2051" y="2720"/>
                    </a:cubicBezTo>
                    <a:cubicBezTo>
                      <a:pt x="2085" y="2720"/>
                      <a:pt x="2121" y="2723"/>
                      <a:pt x="2158" y="2728"/>
                    </a:cubicBezTo>
                    <a:lnTo>
                      <a:pt x="3808" y="2665"/>
                    </a:lnTo>
                    <a:cubicBezTo>
                      <a:pt x="4210" y="2644"/>
                      <a:pt x="4675" y="2623"/>
                      <a:pt x="4908" y="2242"/>
                    </a:cubicBezTo>
                    <a:cubicBezTo>
                      <a:pt x="5140" y="1861"/>
                      <a:pt x="4908" y="1354"/>
                      <a:pt x="4611" y="1015"/>
                    </a:cubicBezTo>
                    <a:cubicBezTo>
                      <a:pt x="4315" y="698"/>
                      <a:pt x="3914" y="423"/>
                      <a:pt x="3765"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2" name="Google Shape;1562;p41"/>
              <p:cNvSpPr/>
              <p:nvPr/>
            </p:nvSpPr>
            <p:spPr>
              <a:xfrm>
                <a:off x="1417600" y="1649100"/>
                <a:ext cx="110000" cy="49775"/>
              </a:xfrm>
              <a:custGeom>
                <a:avLst/>
                <a:gdLst/>
                <a:ahLst/>
                <a:cxnLst/>
                <a:rect l="l" t="t" r="r" b="b"/>
                <a:pathLst>
                  <a:path w="4400" h="1991" extrusionOk="0">
                    <a:moveTo>
                      <a:pt x="1483" y="0"/>
                    </a:moveTo>
                    <a:cubicBezTo>
                      <a:pt x="1181" y="0"/>
                      <a:pt x="885" y="305"/>
                      <a:pt x="635" y="520"/>
                    </a:cubicBezTo>
                    <a:cubicBezTo>
                      <a:pt x="444" y="647"/>
                      <a:pt x="275" y="795"/>
                      <a:pt x="127" y="943"/>
                    </a:cubicBezTo>
                    <a:cubicBezTo>
                      <a:pt x="0" y="1133"/>
                      <a:pt x="21" y="1387"/>
                      <a:pt x="191" y="1535"/>
                    </a:cubicBezTo>
                    <a:lnTo>
                      <a:pt x="181" y="1385"/>
                    </a:lnTo>
                    <a:lnTo>
                      <a:pt x="181" y="1385"/>
                    </a:lnTo>
                    <a:cubicBezTo>
                      <a:pt x="245" y="1571"/>
                      <a:pt x="482" y="1682"/>
                      <a:pt x="708" y="1682"/>
                    </a:cubicBezTo>
                    <a:cubicBezTo>
                      <a:pt x="763" y="1682"/>
                      <a:pt x="817" y="1676"/>
                      <a:pt x="867" y="1662"/>
                    </a:cubicBezTo>
                    <a:cubicBezTo>
                      <a:pt x="1206" y="1556"/>
                      <a:pt x="1460" y="1324"/>
                      <a:pt x="1798" y="1260"/>
                    </a:cubicBezTo>
                    <a:cubicBezTo>
                      <a:pt x="1870" y="1244"/>
                      <a:pt x="1940" y="1237"/>
                      <a:pt x="2011" y="1237"/>
                    </a:cubicBezTo>
                    <a:cubicBezTo>
                      <a:pt x="2725" y="1237"/>
                      <a:pt x="3389" y="1990"/>
                      <a:pt x="4123" y="1990"/>
                    </a:cubicBezTo>
                    <a:cubicBezTo>
                      <a:pt x="4172" y="1990"/>
                      <a:pt x="4222" y="1987"/>
                      <a:pt x="4273" y="1979"/>
                    </a:cubicBezTo>
                    <a:lnTo>
                      <a:pt x="4399" y="520"/>
                    </a:lnTo>
                    <a:cubicBezTo>
                      <a:pt x="4228" y="322"/>
                      <a:pt x="3973" y="264"/>
                      <a:pt x="3703" y="264"/>
                    </a:cubicBezTo>
                    <a:cubicBezTo>
                      <a:pt x="3541" y="264"/>
                      <a:pt x="3374" y="285"/>
                      <a:pt x="3215" y="308"/>
                    </a:cubicBezTo>
                    <a:cubicBezTo>
                      <a:pt x="2995" y="355"/>
                      <a:pt x="2756" y="407"/>
                      <a:pt x="2526" y="407"/>
                    </a:cubicBezTo>
                    <a:cubicBezTo>
                      <a:pt x="2335" y="407"/>
                      <a:pt x="2151" y="371"/>
                      <a:pt x="1988" y="266"/>
                    </a:cubicBezTo>
                    <a:cubicBezTo>
                      <a:pt x="1883" y="182"/>
                      <a:pt x="1777" y="97"/>
                      <a:pt x="1650" y="34"/>
                    </a:cubicBezTo>
                    <a:cubicBezTo>
                      <a:pt x="1594" y="11"/>
                      <a:pt x="1539" y="0"/>
                      <a:pt x="1483" y="0"/>
                    </a:cubicBezTo>
                    <a:close/>
                  </a:path>
                </a:pathLst>
              </a:custGeom>
              <a:solidFill>
                <a:srgbClr val="8FC8FB"/>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3" name="Google Shape;1563;p41"/>
              <p:cNvSpPr/>
              <p:nvPr/>
            </p:nvSpPr>
            <p:spPr>
              <a:xfrm>
                <a:off x="1692550" y="1481450"/>
                <a:ext cx="98875" cy="86550"/>
              </a:xfrm>
              <a:custGeom>
                <a:avLst/>
                <a:gdLst/>
                <a:ahLst/>
                <a:cxnLst/>
                <a:rect l="l" t="t" r="r" b="b"/>
                <a:pathLst>
                  <a:path w="3955" h="3462" extrusionOk="0">
                    <a:moveTo>
                      <a:pt x="778" y="0"/>
                    </a:moveTo>
                    <a:cubicBezTo>
                      <a:pt x="650" y="0"/>
                      <a:pt x="526" y="10"/>
                      <a:pt x="402" y="35"/>
                    </a:cubicBezTo>
                    <a:cubicBezTo>
                      <a:pt x="190" y="99"/>
                      <a:pt x="0" y="289"/>
                      <a:pt x="63" y="522"/>
                    </a:cubicBezTo>
                    <a:lnTo>
                      <a:pt x="170" y="380"/>
                    </a:lnTo>
                    <a:lnTo>
                      <a:pt x="170" y="380"/>
                    </a:lnTo>
                    <a:cubicBezTo>
                      <a:pt x="73" y="609"/>
                      <a:pt x="278" y="943"/>
                      <a:pt x="529" y="1050"/>
                    </a:cubicBezTo>
                    <a:cubicBezTo>
                      <a:pt x="825" y="1177"/>
                      <a:pt x="1184" y="1177"/>
                      <a:pt x="1480" y="1325"/>
                    </a:cubicBezTo>
                    <a:cubicBezTo>
                      <a:pt x="2284" y="1727"/>
                      <a:pt x="2178" y="3017"/>
                      <a:pt x="2940" y="3461"/>
                    </a:cubicBezTo>
                    <a:lnTo>
                      <a:pt x="3955" y="2425"/>
                    </a:lnTo>
                    <a:cubicBezTo>
                      <a:pt x="3955" y="2023"/>
                      <a:pt x="3553" y="1727"/>
                      <a:pt x="3172" y="1516"/>
                    </a:cubicBezTo>
                    <a:cubicBezTo>
                      <a:pt x="2792" y="1304"/>
                      <a:pt x="2369" y="1093"/>
                      <a:pt x="2263" y="691"/>
                    </a:cubicBezTo>
                    <a:cubicBezTo>
                      <a:pt x="2242" y="564"/>
                      <a:pt x="2200" y="416"/>
                      <a:pt x="2136" y="289"/>
                    </a:cubicBezTo>
                    <a:cubicBezTo>
                      <a:pt x="1998" y="43"/>
                      <a:pt x="1691" y="9"/>
                      <a:pt x="1388" y="9"/>
                    </a:cubicBezTo>
                    <a:cubicBezTo>
                      <a:pt x="1275" y="9"/>
                      <a:pt x="1161" y="14"/>
                      <a:pt x="1058" y="14"/>
                    </a:cubicBezTo>
                    <a:cubicBezTo>
                      <a:pt x="961" y="5"/>
                      <a:pt x="868" y="0"/>
                      <a:pt x="778"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4" name="Google Shape;1564;p41"/>
              <p:cNvSpPr/>
              <p:nvPr/>
            </p:nvSpPr>
            <p:spPr>
              <a:xfrm>
                <a:off x="1668225" y="1551575"/>
                <a:ext cx="69800" cy="98900"/>
              </a:xfrm>
              <a:custGeom>
                <a:avLst/>
                <a:gdLst/>
                <a:ahLst/>
                <a:cxnLst/>
                <a:rect l="l" t="t" r="r" b="b"/>
                <a:pathLst>
                  <a:path w="2792" h="3956" extrusionOk="0">
                    <a:moveTo>
                      <a:pt x="2073" y="1"/>
                    </a:moveTo>
                    <a:lnTo>
                      <a:pt x="2073" y="1"/>
                    </a:lnTo>
                    <a:cubicBezTo>
                      <a:pt x="1438" y="22"/>
                      <a:pt x="825" y="64"/>
                      <a:pt x="191" y="106"/>
                    </a:cubicBezTo>
                    <a:lnTo>
                      <a:pt x="656" y="255"/>
                    </a:lnTo>
                    <a:cubicBezTo>
                      <a:pt x="444" y="403"/>
                      <a:pt x="275" y="614"/>
                      <a:pt x="127" y="847"/>
                    </a:cubicBezTo>
                    <a:cubicBezTo>
                      <a:pt x="0" y="1079"/>
                      <a:pt x="0" y="1375"/>
                      <a:pt x="148" y="1608"/>
                    </a:cubicBezTo>
                    <a:cubicBezTo>
                      <a:pt x="317" y="1820"/>
                      <a:pt x="656" y="1883"/>
                      <a:pt x="867" y="2052"/>
                    </a:cubicBezTo>
                    <a:cubicBezTo>
                      <a:pt x="1121" y="2285"/>
                      <a:pt x="1248" y="2644"/>
                      <a:pt x="1185" y="2983"/>
                    </a:cubicBezTo>
                    <a:cubicBezTo>
                      <a:pt x="1121" y="3321"/>
                      <a:pt x="994" y="3660"/>
                      <a:pt x="825" y="3956"/>
                    </a:cubicBezTo>
                    <a:lnTo>
                      <a:pt x="2411" y="3956"/>
                    </a:lnTo>
                    <a:cubicBezTo>
                      <a:pt x="2602" y="3427"/>
                      <a:pt x="2792" y="2877"/>
                      <a:pt x="2580" y="2369"/>
                    </a:cubicBezTo>
                    <a:cubicBezTo>
                      <a:pt x="2432" y="1989"/>
                      <a:pt x="2115" y="1714"/>
                      <a:pt x="1967" y="1354"/>
                    </a:cubicBezTo>
                    <a:cubicBezTo>
                      <a:pt x="1819" y="931"/>
                      <a:pt x="1946" y="445"/>
                      <a:pt x="2073"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5" name="Google Shape;1565;p41"/>
              <p:cNvSpPr/>
              <p:nvPr/>
            </p:nvSpPr>
            <p:spPr>
              <a:xfrm>
                <a:off x="1327400" y="1862875"/>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6" name="Google Shape;1566;p41"/>
              <p:cNvSpPr/>
              <p:nvPr/>
            </p:nvSpPr>
            <p:spPr>
              <a:xfrm>
                <a:off x="1358925" y="1819275"/>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7" name="Google Shape;1567;p41"/>
              <p:cNvSpPr/>
              <p:nvPr/>
            </p:nvSpPr>
            <p:spPr>
              <a:xfrm>
                <a:off x="1410725" y="1780325"/>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568" name="Google Shape;1568;p41"/>
            <p:cNvGrpSpPr/>
            <p:nvPr/>
          </p:nvGrpSpPr>
          <p:grpSpPr>
            <a:xfrm rot="-433704">
              <a:off x="2867839" y="2932953"/>
              <a:ext cx="397101" cy="463150"/>
              <a:chOff x="1886563" y="1688438"/>
              <a:chExt cx="147000" cy="171450"/>
            </a:xfrm>
          </p:grpSpPr>
          <p:sp>
            <p:nvSpPr>
              <p:cNvPr id="1569" name="Google Shape;1569;p41"/>
              <p:cNvSpPr/>
              <p:nvPr/>
            </p:nvSpPr>
            <p:spPr>
              <a:xfrm flipH="1">
                <a:off x="1920388" y="1770713"/>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0" name="Google Shape;1570;p41"/>
              <p:cNvSpPr/>
              <p:nvPr/>
            </p:nvSpPr>
            <p:spPr>
              <a:xfrm flipH="1">
                <a:off x="1900313" y="1726938"/>
                <a:ext cx="102600"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1" name="Google Shape;1571;p41"/>
              <p:cNvSpPr/>
              <p:nvPr/>
            </p:nvSpPr>
            <p:spPr>
              <a:xfrm flipH="1">
                <a:off x="1907163" y="1708138"/>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2" name="Google Shape;1572;p41"/>
              <p:cNvSpPr/>
              <p:nvPr/>
            </p:nvSpPr>
            <p:spPr>
              <a:xfrm flipH="1">
                <a:off x="1886563" y="1688438"/>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3" name="Google Shape;1573;p41"/>
              <p:cNvSpPr/>
              <p:nvPr/>
            </p:nvSpPr>
            <p:spPr>
              <a:xfrm flipH="1">
                <a:off x="1932013" y="1791538"/>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4" name="Google Shape;1574;p41"/>
              <p:cNvSpPr/>
              <p:nvPr/>
            </p:nvSpPr>
            <p:spPr>
              <a:xfrm flipH="1">
                <a:off x="1916688" y="1747938"/>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5" name="Google Shape;1575;p41"/>
              <p:cNvSpPr/>
              <p:nvPr/>
            </p:nvSpPr>
            <p:spPr>
              <a:xfrm flipH="1">
                <a:off x="1899788" y="1708988"/>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576" name="Google Shape;1576;p41"/>
            <p:cNvSpPr/>
            <p:nvPr/>
          </p:nvSpPr>
          <p:spPr>
            <a:xfrm rot="-433704">
              <a:off x="1985864" y="4506620"/>
              <a:ext cx="191460" cy="198281"/>
            </a:xfrm>
            <a:custGeom>
              <a:avLst/>
              <a:gdLst/>
              <a:ahLst/>
              <a:cxnLst/>
              <a:rect l="l" t="t" r="r" b="b"/>
              <a:pathLst>
                <a:path w="2835" h="2936" extrusionOk="0">
                  <a:moveTo>
                    <a:pt x="2221" y="0"/>
                  </a:moveTo>
                  <a:lnTo>
                    <a:pt x="1946" y="43"/>
                  </a:lnTo>
                  <a:cubicBezTo>
                    <a:pt x="1079" y="529"/>
                    <a:pt x="424" y="1290"/>
                    <a:pt x="85" y="2221"/>
                  </a:cubicBezTo>
                  <a:cubicBezTo>
                    <a:pt x="1" y="2369"/>
                    <a:pt x="1" y="2538"/>
                    <a:pt x="43" y="2686"/>
                  </a:cubicBezTo>
                  <a:cubicBezTo>
                    <a:pt x="122" y="2877"/>
                    <a:pt x="332" y="2936"/>
                    <a:pt x="548" y="2936"/>
                  </a:cubicBezTo>
                  <a:cubicBezTo>
                    <a:pt x="620" y="2936"/>
                    <a:pt x="693" y="2929"/>
                    <a:pt x="762" y="2919"/>
                  </a:cubicBezTo>
                  <a:cubicBezTo>
                    <a:pt x="1608" y="2750"/>
                    <a:pt x="2327" y="2179"/>
                    <a:pt x="2665" y="1375"/>
                  </a:cubicBezTo>
                  <a:cubicBezTo>
                    <a:pt x="2792" y="1121"/>
                    <a:pt x="2835" y="846"/>
                    <a:pt x="2792" y="550"/>
                  </a:cubicBezTo>
                  <a:cubicBezTo>
                    <a:pt x="2729" y="275"/>
                    <a:pt x="2496" y="43"/>
                    <a:pt x="2221"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7" name="Google Shape;1577;p41"/>
            <p:cNvSpPr/>
            <p:nvPr/>
          </p:nvSpPr>
          <p:spPr>
            <a:xfrm rot="-433704">
              <a:off x="1962652" y="4496200"/>
              <a:ext cx="240760" cy="225699"/>
            </a:xfrm>
            <a:custGeom>
              <a:avLst/>
              <a:gdLst/>
              <a:ahLst/>
              <a:cxnLst/>
              <a:rect l="l" t="t" r="r" b="b"/>
              <a:pathLst>
                <a:path w="3565" h="3342" extrusionOk="0">
                  <a:moveTo>
                    <a:pt x="2275" y="152"/>
                  </a:moveTo>
                  <a:cubicBezTo>
                    <a:pt x="2281" y="152"/>
                    <a:pt x="2286" y="153"/>
                    <a:pt x="2290" y="154"/>
                  </a:cubicBezTo>
                  <a:lnTo>
                    <a:pt x="2290" y="154"/>
                  </a:lnTo>
                  <a:cubicBezTo>
                    <a:pt x="2292" y="154"/>
                    <a:pt x="2294" y="153"/>
                    <a:pt x="2296" y="152"/>
                  </a:cubicBezTo>
                  <a:close/>
                  <a:moveTo>
                    <a:pt x="2746" y="0"/>
                  </a:moveTo>
                  <a:cubicBezTo>
                    <a:pt x="2679" y="0"/>
                    <a:pt x="2607" y="8"/>
                    <a:pt x="2529" y="25"/>
                  </a:cubicBezTo>
                  <a:cubicBezTo>
                    <a:pt x="2402" y="46"/>
                    <a:pt x="2402" y="216"/>
                    <a:pt x="2487" y="279"/>
                  </a:cubicBezTo>
                  <a:cubicBezTo>
                    <a:pt x="3544" y="1062"/>
                    <a:pt x="1958" y="2754"/>
                    <a:pt x="1027" y="2817"/>
                  </a:cubicBezTo>
                  <a:cubicBezTo>
                    <a:pt x="1013" y="2818"/>
                    <a:pt x="999" y="2818"/>
                    <a:pt x="986" y="2818"/>
                  </a:cubicBezTo>
                  <a:cubicBezTo>
                    <a:pt x="269" y="2818"/>
                    <a:pt x="926" y="1712"/>
                    <a:pt x="1154" y="1400"/>
                  </a:cubicBezTo>
                  <a:cubicBezTo>
                    <a:pt x="1493" y="956"/>
                    <a:pt x="1873" y="575"/>
                    <a:pt x="2317" y="216"/>
                  </a:cubicBezTo>
                  <a:cubicBezTo>
                    <a:pt x="2336" y="197"/>
                    <a:pt x="2322" y="163"/>
                    <a:pt x="2290" y="154"/>
                  </a:cubicBezTo>
                  <a:lnTo>
                    <a:pt x="2290" y="154"/>
                  </a:lnTo>
                  <a:cubicBezTo>
                    <a:pt x="1384" y="452"/>
                    <a:pt x="688" y="1275"/>
                    <a:pt x="308" y="2098"/>
                  </a:cubicBezTo>
                  <a:cubicBezTo>
                    <a:pt x="1" y="2790"/>
                    <a:pt x="252" y="3342"/>
                    <a:pt x="951" y="3342"/>
                  </a:cubicBezTo>
                  <a:cubicBezTo>
                    <a:pt x="1021" y="3342"/>
                    <a:pt x="1096" y="3336"/>
                    <a:pt x="1175" y="3325"/>
                  </a:cubicBezTo>
                  <a:cubicBezTo>
                    <a:pt x="2127" y="3177"/>
                    <a:pt x="2931" y="2542"/>
                    <a:pt x="3311" y="1654"/>
                  </a:cubicBezTo>
                  <a:cubicBezTo>
                    <a:pt x="3564" y="1051"/>
                    <a:pt x="3513" y="0"/>
                    <a:pt x="2746" y="0"/>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8" name="Google Shape;1578;p41"/>
            <p:cNvSpPr/>
            <p:nvPr/>
          </p:nvSpPr>
          <p:spPr>
            <a:xfrm rot="-433704">
              <a:off x="2775026" y="4425682"/>
              <a:ext cx="227185" cy="156342"/>
            </a:xfrm>
            <a:custGeom>
              <a:avLst/>
              <a:gdLst/>
              <a:ahLst/>
              <a:cxnLst/>
              <a:rect l="l" t="t" r="r" b="b"/>
              <a:pathLst>
                <a:path w="3364" h="2315" extrusionOk="0">
                  <a:moveTo>
                    <a:pt x="656" y="0"/>
                  </a:moveTo>
                  <a:lnTo>
                    <a:pt x="403" y="64"/>
                  </a:lnTo>
                  <a:cubicBezTo>
                    <a:pt x="149" y="212"/>
                    <a:pt x="1" y="487"/>
                    <a:pt x="43" y="783"/>
                  </a:cubicBezTo>
                  <a:cubicBezTo>
                    <a:pt x="107" y="1058"/>
                    <a:pt x="255" y="1312"/>
                    <a:pt x="445" y="1523"/>
                  </a:cubicBezTo>
                  <a:cubicBezTo>
                    <a:pt x="960" y="2038"/>
                    <a:pt x="1655" y="2315"/>
                    <a:pt x="2378" y="2315"/>
                  </a:cubicBezTo>
                  <a:cubicBezTo>
                    <a:pt x="2515" y="2315"/>
                    <a:pt x="2654" y="2305"/>
                    <a:pt x="2792" y="2285"/>
                  </a:cubicBezTo>
                  <a:cubicBezTo>
                    <a:pt x="3046" y="2221"/>
                    <a:pt x="3364" y="2073"/>
                    <a:pt x="3364" y="1819"/>
                  </a:cubicBezTo>
                  <a:cubicBezTo>
                    <a:pt x="3364" y="1650"/>
                    <a:pt x="3300" y="1502"/>
                    <a:pt x="3173" y="1396"/>
                  </a:cubicBezTo>
                  <a:cubicBezTo>
                    <a:pt x="2518" y="635"/>
                    <a:pt x="1629" y="149"/>
                    <a:pt x="656"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9" name="Google Shape;1579;p41"/>
            <p:cNvSpPr/>
            <p:nvPr/>
          </p:nvSpPr>
          <p:spPr>
            <a:xfrm rot="-433704">
              <a:off x="2738816" y="4421034"/>
              <a:ext cx="297151" cy="180654"/>
            </a:xfrm>
            <a:custGeom>
              <a:avLst/>
              <a:gdLst/>
              <a:ahLst/>
              <a:cxnLst/>
              <a:rect l="l" t="t" r="r" b="b"/>
              <a:pathLst>
                <a:path w="4400" h="2675" extrusionOk="0">
                  <a:moveTo>
                    <a:pt x="953" y="1"/>
                  </a:moveTo>
                  <a:cubicBezTo>
                    <a:pt x="939" y="1"/>
                    <a:pt x="925" y="3"/>
                    <a:pt x="910" y="9"/>
                  </a:cubicBezTo>
                  <a:cubicBezTo>
                    <a:pt x="1" y="178"/>
                    <a:pt x="276" y="1215"/>
                    <a:pt x="720" y="1722"/>
                  </a:cubicBezTo>
                  <a:cubicBezTo>
                    <a:pt x="1247" y="2337"/>
                    <a:pt x="2022" y="2674"/>
                    <a:pt x="2826" y="2674"/>
                  </a:cubicBezTo>
                  <a:cubicBezTo>
                    <a:pt x="2991" y="2674"/>
                    <a:pt x="3156" y="2660"/>
                    <a:pt x="3321" y="2632"/>
                  </a:cubicBezTo>
                  <a:cubicBezTo>
                    <a:pt x="4040" y="2483"/>
                    <a:pt x="4400" y="1912"/>
                    <a:pt x="3871" y="1299"/>
                  </a:cubicBezTo>
                  <a:cubicBezTo>
                    <a:pt x="3249" y="573"/>
                    <a:pt x="2219" y="30"/>
                    <a:pt x="1261" y="30"/>
                  </a:cubicBezTo>
                  <a:cubicBezTo>
                    <a:pt x="1243" y="30"/>
                    <a:pt x="1225" y="30"/>
                    <a:pt x="1206" y="30"/>
                  </a:cubicBezTo>
                  <a:cubicBezTo>
                    <a:pt x="1143" y="30"/>
                    <a:pt x="1143" y="115"/>
                    <a:pt x="1206" y="115"/>
                  </a:cubicBezTo>
                  <a:lnTo>
                    <a:pt x="1185" y="115"/>
                  </a:lnTo>
                  <a:cubicBezTo>
                    <a:pt x="1714" y="284"/>
                    <a:pt x="2222" y="517"/>
                    <a:pt x="2687" y="792"/>
                  </a:cubicBezTo>
                  <a:cubicBezTo>
                    <a:pt x="3046" y="1024"/>
                    <a:pt x="4104" y="1807"/>
                    <a:pt x="3279" y="2061"/>
                  </a:cubicBezTo>
                  <a:cubicBezTo>
                    <a:pt x="3168" y="2099"/>
                    <a:pt x="3040" y="2118"/>
                    <a:pt x="2903" y="2118"/>
                  </a:cubicBezTo>
                  <a:cubicBezTo>
                    <a:pt x="1922" y="2118"/>
                    <a:pt x="465" y="1183"/>
                    <a:pt x="1058" y="199"/>
                  </a:cubicBezTo>
                  <a:cubicBezTo>
                    <a:pt x="1113" y="108"/>
                    <a:pt x="1042" y="1"/>
                    <a:pt x="953"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0" name="Google Shape;1580;p41"/>
            <p:cNvSpPr/>
            <p:nvPr/>
          </p:nvSpPr>
          <p:spPr>
            <a:xfrm rot="-433704">
              <a:off x="3070402" y="3431179"/>
              <a:ext cx="220027" cy="395751"/>
            </a:xfrm>
            <a:custGeom>
              <a:avLst/>
              <a:gdLst/>
              <a:ahLst/>
              <a:cxnLst/>
              <a:rect l="l" t="t" r="r" b="b"/>
              <a:pathLst>
                <a:path w="3258" h="5860" extrusionOk="0">
                  <a:moveTo>
                    <a:pt x="2879" y="0"/>
                  </a:moveTo>
                  <a:cubicBezTo>
                    <a:pt x="2771" y="0"/>
                    <a:pt x="2649" y="75"/>
                    <a:pt x="2560" y="150"/>
                  </a:cubicBezTo>
                  <a:cubicBezTo>
                    <a:pt x="1671" y="869"/>
                    <a:pt x="804" y="1651"/>
                    <a:pt x="1" y="2476"/>
                  </a:cubicBezTo>
                  <a:lnTo>
                    <a:pt x="973" y="5860"/>
                  </a:lnTo>
                  <a:cubicBezTo>
                    <a:pt x="1481" y="4908"/>
                    <a:pt x="1967" y="3956"/>
                    <a:pt x="2433" y="2984"/>
                  </a:cubicBezTo>
                  <a:cubicBezTo>
                    <a:pt x="2835" y="2117"/>
                    <a:pt x="3258" y="1186"/>
                    <a:pt x="3067" y="234"/>
                  </a:cubicBezTo>
                  <a:cubicBezTo>
                    <a:pt x="3067" y="171"/>
                    <a:pt x="3046" y="107"/>
                    <a:pt x="3004" y="44"/>
                  </a:cubicBezTo>
                  <a:cubicBezTo>
                    <a:pt x="2967" y="13"/>
                    <a:pt x="2924" y="0"/>
                    <a:pt x="2879"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1" name="Google Shape;1581;p41"/>
            <p:cNvSpPr/>
            <p:nvPr/>
          </p:nvSpPr>
          <p:spPr>
            <a:xfrm rot="-433704">
              <a:off x="3068984" y="3408727"/>
              <a:ext cx="253996" cy="416146"/>
            </a:xfrm>
            <a:custGeom>
              <a:avLst/>
              <a:gdLst/>
              <a:ahLst/>
              <a:cxnLst/>
              <a:rect l="l" t="t" r="r" b="b"/>
              <a:pathLst>
                <a:path w="3761" h="6162" extrusionOk="0">
                  <a:moveTo>
                    <a:pt x="2998" y="1"/>
                  </a:moveTo>
                  <a:cubicBezTo>
                    <a:pt x="2102" y="1"/>
                    <a:pt x="416" y="2163"/>
                    <a:pt x="81" y="2533"/>
                  </a:cubicBezTo>
                  <a:cubicBezTo>
                    <a:pt x="1" y="2614"/>
                    <a:pt x="78" y="2718"/>
                    <a:pt x="167" y="2718"/>
                  </a:cubicBezTo>
                  <a:cubicBezTo>
                    <a:pt x="195" y="2718"/>
                    <a:pt x="224" y="2707"/>
                    <a:pt x="250" y="2681"/>
                  </a:cubicBezTo>
                  <a:cubicBezTo>
                    <a:pt x="779" y="2195"/>
                    <a:pt x="1329" y="1730"/>
                    <a:pt x="1879" y="1243"/>
                  </a:cubicBezTo>
                  <a:cubicBezTo>
                    <a:pt x="2059" y="1096"/>
                    <a:pt x="2442" y="644"/>
                    <a:pt x="2792" y="644"/>
                  </a:cubicBezTo>
                  <a:cubicBezTo>
                    <a:pt x="2894" y="644"/>
                    <a:pt x="2993" y="683"/>
                    <a:pt x="3084" y="778"/>
                  </a:cubicBezTo>
                  <a:cubicBezTo>
                    <a:pt x="3275" y="990"/>
                    <a:pt x="2809" y="2068"/>
                    <a:pt x="2725" y="2280"/>
                  </a:cubicBezTo>
                  <a:cubicBezTo>
                    <a:pt x="2238" y="3549"/>
                    <a:pt x="1413" y="4691"/>
                    <a:pt x="969" y="5960"/>
                  </a:cubicBezTo>
                  <a:cubicBezTo>
                    <a:pt x="928" y="6083"/>
                    <a:pt x="1029" y="6162"/>
                    <a:pt x="1134" y="6162"/>
                  </a:cubicBezTo>
                  <a:cubicBezTo>
                    <a:pt x="1191" y="6162"/>
                    <a:pt x="1249" y="6139"/>
                    <a:pt x="1286" y="6087"/>
                  </a:cubicBezTo>
                  <a:cubicBezTo>
                    <a:pt x="1984" y="5156"/>
                    <a:pt x="2471" y="3929"/>
                    <a:pt x="2957" y="2851"/>
                  </a:cubicBezTo>
                  <a:cubicBezTo>
                    <a:pt x="3232" y="2216"/>
                    <a:pt x="3761" y="1011"/>
                    <a:pt x="3423" y="292"/>
                  </a:cubicBezTo>
                  <a:cubicBezTo>
                    <a:pt x="3324" y="87"/>
                    <a:pt x="3177" y="1"/>
                    <a:pt x="2998"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582" name="Google Shape;1582;p41"/>
            <p:cNvGrpSpPr/>
            <p:nvPr/>
          </p:nvGrpSpPr>
          <p:grpSpPr>
            <a:xfrm rot="-433704">
              <a:off x="1330327" y="2397896"/>
              <a:ext cx="2042505" cy="2338305"/>
              <a:chOff x="1012625" y="1467788"/>
              <a:chExt cx="756100" cy="865600"/>
            </a:xfrm>
          </p:grpSpPr>
          <p:sp>
            <p:nvSpPr>
              <p:cNvPr id="1583" name="Google Shape;1583;p41"/>
              <p:cNvSpPr/>
              <p:nvPr/>
            </p:nvSpPr>
            <p:spPr>
              <a:xfrm>
                <a:off x="1053325" y="1669313"/>
                <a:ext cx="693725" cy="644375"/>
              </a:xfrm>
              <a:custGeom>
                <a:avLst/>
                <a:gdLst/>
                <a:ahLst/>
                <a:cxnLst/>
                <a:rect l="l" t="t" r="r" b="b"/>
                <a:pathLst>
                  <a:path w="27749" h="25775" extrusionOk="0">
                    <a:moveTo>
                      <a:pt x="10103" y="1"/>
                    </a:moveTo>
                    <a:cubicBezTo>
                      <a:pt x="9970" y="1"/>
                      <a:pt x="9837" y="26"/>
                      <a:pt x="9708" y="82"/>
                    </a:cubicBezTo>
                    <a:cubicBezTo>
                      <a:pt x="9180" y="315"/>
                      <a:pt x="8989" y="970"/>
                      <a:pt x="9032" y="1542"/>
                    </a:cubicBezTo>
                    <a:cubicBezTo>
                      <a:pt x="9137" y="2514"/>
                      <a:pt x="9793" y="3339"/>
                      <a:pt x="10597" y="3889"/>
                    </a:cubicBezTo>
                    <a:cubicBezTo>
                      <a:pt x="10322" y="3974"/>
                      <a:pt x="10068" y="4058"/>
                      <a:pt x="9814" y="4164"/>
                    </a:cubicBezTo>
                    <a:lnTo>
                      <a:pt x="8989" y="4481"/>
                    </a:lnTo>
                    <a:cubicBezTo>
                      <a:pt x="5923" y="5687"/>
                      <a:pt x="3554" y="8182"/>
                      <a:pt x="2539" y="11291"/>
                    </a:cubicBezTo>
                    <a:cubicBezTo>
                      <a:pt x="2032" y="11038"/>
                      <a:pt x="1335" y="10777"/>
                      <a:pt x="816" y="10777"/>
                    </a:cubicBezTo>
                    <a:cubicBezTo>
                      <a:pt x="470" y="10777"/>
                      <a:pt x="204" y="10893"/>
                      <a:pt x="128" y="11207"/>
                    </a:cubicBezTo>
                    <a:cubicBezTo>
                      <a:pt x="1" y="11757"/>
                      <a:pt x="551" y="12645"/>
                      <a:pt x="826" y="13131"/>
                    </a:cubicBezTo>
                    <a:cubicBezTo>
                      <a:pt x="1143" y="13745"/>
                      <a:pt x="1545" y="14337"/>
                      <a:pt x="1989" y="14866"/>
                    </a:cubicBezTo>
                    <a:cubicBezTo>
                      <a:pt x="2052" y="18376"/>
                      <a:pt x="4167" y="21549"/>
                      <a:pt x="7424" y="22923"/>
                    </a:cubicBezTo>
                    <a:cubicBezTo>
                      <a:pt x="6853" y="23346"/>
                      <a:pt x="6409" y="23896"/>
                      <a:pt x="6134" y="24531"/>
                    </a:cubicBezTo>
                    <a:cubicBezTo>
                      <a:pt x="5827" y="25223"/>
                      <a:pt x="6078" y="25775"/>
                      <a:pt x="6777" y="25775"/>
                    </a:cubicBezTo>
                    <a:cubicBezTo>
                      <a:pt x="6847" y="25775"/>
                      <a:pt x="6922" y="25769"/>
                      <a:pt x="7001" y="25757"/>
                    </a:cubicBezTo>
                    <a:cubicBezTo>
                      <a:pt x="7953" y="25588"/>
                      <a:pt x="8757" y="24975"/>
                      <a:pt x="9137" y="24087"/>
                    </a:cubicBezTo>
                    <a:cubicBezTo>
                      <a:pt x="9222" y="23875"/>
                      <a:pt x="9264" y="23685"/>
                      <a:pt x="9264" y="23473"/>
                    </a:cubicBezTo>
                    <a:cubicBezTo>
                      <a:pt x="9814" y="23579"/>
                      <a:pt x="10343" y="23621"/>
                      <a:pt x="10893" y="23621"/>
                    </a:cubicBezTo>
                    <a:lnTo>
                      <a:pt x="16645" y="23621"/>
                    </a:lnTo>
                    <a:cubicBezTo>
                      <a:pt x="16984" y="23621"/>
                      <a:pt x="17343" y="23600"/>
                      <a:pt x="17703" y="23558"/>
                    </a:cubicBezTo>
                    <a:cubicBezTo>
                      <a:pt x="17724" y="23917"/>
                      <a:pt x="17872" y="24277"/>
                      <a:pt x="18105" y="24552"/>
                    </a:cubicBezTo>
                    <a:cubicBezTo>
                      <a:pt x="18649" y="25149"/>
                      <a:pt x="19411" y="25483"/>
                      <a:pt x="20211" y="25483"/>
                    </a:cubicBezTo>
                    <a:cubicBezTo>
                      <a:pt x="20375" y="25483"/>
                      <a:pt x="20540" y="25469"/>
                      <a:pt x="20706" y="25440"/>
                    </a:cubicBezTo>
                    <a:cubicBezTo>
                      <a:pt x="21425" y="25292"/>
                      <a:pt x="21806" y="24721"/>
                      <a:pt x="21277" y="24108"/>
                    </a:cubicBezTo>
                    <a:cubicBezTo>
                      <a:pt x="20854" y="23643"/>
                      <a:pt x="20347" y="23283"/>
                      <a:pt x="19754" y="23050"/>
                    </a:cubicBezTo>
                    <a:cubicBezTo>
                      <a:pt x="23223" y="21760"/>
                      <a:pt x="25528" y="18440"/>
                      <a:pt x="25549" y="14718"/>
                    </a:cubicBezTo>
                    <a:lnTo>
                      <a:pt x="25549" y="14316"/>
                    </a:lnTo>
                    <a:cubicBezTo>
                      <a:pt x="26078" y="13385"/>
                      <a:pt x="26543" y="12433"/>
                      <a:pt x="26924" y="11461"/>
                    </a:cubicBezTo>
                    <a:cubicBezTo>
                      <a:pt x="27220" y="10805"/>
                      <a:pt x="27749" y="9621"/>
                      <a:pt x="27389" y="8901"/>
                    </a:cubicBezTo>
                    <a:cubicBezTo>
                      <a:pt x="27295" y="8694"/>
                      <a:pt x="27151" y="8606"/>
                      <a:pt x="26975" y="8606"/>
                    </a:cubicBezTo>
                    <a:cubicBezTo>
                      <a:pt x="26361" y="8606"/>
                      <a:pt x="25356" y="9668"/>
                      <a:pt x="24682" y="10424"/>
                    </a:cubicBezTo>
                    <a:cubicBezTo>
                      <a:pt x="23540" y="7675"/>
                      <a:pt x="21383" y="5496"/>
                      <a:pt x="18633" y="4354"/>
                    </a:cubicBezTo>
                    <a:cubicBezTo>
                      <a:pt x="18570" y="4101"/>
                      <a:pt x="18507" y="3847"/>
                      <a:pt x="18485" y="3593"/>
                    </a:cubicBezTo>
                    <a:cubicBezTo>
                      <a:pt x="18448" y="3291"/>
                      <a:pt x="18309" y="2854"/>
                      <a:pt x="18039" y="2854"/>
                    </a:cubicBezTo>
                    <a:cubicBezTo>
                      <a:pt x="18006" y="2854"/>
                      <a:pt x="17972" y="2860"/>
                      <a:pt x="17936" y="2874"/>
                    </a:cubicBezTo>
                    <a:cubicBezTo>
                      <a:pt x="17830" y="2916"/>
                      <a:pt x="17724" y="3022"/>
                      <a:pt x="17682" y="3128"/>
                    </a:cubicBezTo>
                    <a:cubicBezTo>
                      <a:pt x="17534" y="3360"/>
                      <a:pt x="17407" y="3614"/>
                      <a:pt x="17301" y="3868"/>
                    </a:cubicBezTo>
                    <a:cubicBezTo>
                      <a:pt x="16942" y="3762"/>
                      <a:pt x="16582" y="3656"/>
                      <a:pt x="16222" y="3593"/>
                    </a:cubicBezTo>
                    <a:cubicBezTo>
                      <a:pt x="15969" y="3276"/>
                      <a:pt x="15821" y="2895"/>
                      <a:pt x="15757" y="2493"/>
                    </a:cubicBezTo>
                    <a:cubicBezTo>
                      <a:pt x="15736" y="2134"/>
                      <a:pt x="15694" y="1774"/>
                      <a:pt x="15630" y="1436"/>
                    </a:cubicBezTo>
                    <a:cubicBezTo>
                      <a:pt x="15567" y="1076"/>
                      <a:pt x="15271" y="780"/>
                      <a:pt x="14911" y="738"/>
                    </a:cubicBezTo>
                    <a:cubicBezTo>
                      <a:pt x="14900" y="737"/>
                      <a:pt x="14890" y="737"/>
                      <a:pt x="14879" y="737"/>
                    </a:cubicBezTo>
                    <a:cubicBezTo>
                      <a:pt x="14514" y="737"/>
                      <a:pt x="14231" y="1086"/>
                      <a:pt x="14129" y="1436"/>
                    </a:cubicBezTo>
                    <a:cubicBezTo>
                      <a:pt x="14044" y="1795"/>
                      <a:pt x="14002" y="2176"/>
                      <a:pt x="13981" y="2557"/>
                    </a:cubicBezTo>
                    <a:cubicBezTo>
                      <a:pt x="13959" y="2726"/>
                      <a:pt x="13854" y="2895"/>
                      <a:pt x="13706" y="2980"/>
                    </a:cubicBezTo>
                    <a:cubicBezTo>
                      <a:pt x="13621" y="3022"/>
                      <a:pt x="13536" y="3022"/>
                      <a:pt x="13452" y="3022"/>
                    </a:cubicBezTo>
                    <a:cubicBezTo>
                      <a:pt x="12881" y="2980"/>
                      <a:pt x="12416" y="2514"/>
                      <a:pt x="12119" y="2028"/>
                    </a:cubicBezTo>
                    <a:cubicBezTo>
                      <a:pt x="11823" y="1542"/>
                      <a:pt x="11612" y="992"/>
                      <a:pt x="11231" y="569"/>
                    </a:cubicBezTo>
                    <a:cubicBezTo>
                      <a:pt x="10943" y="248"/>
                      <a:pt x="10521" y="1"/>
                      <a:pt x="10103" y="1"/>
                    </a:cubicBezTo>
                    <a:close/>
                  </a:path>
                </a:pathLst>
              </a:custGeom>
              <a:solidFill>
                <a:srgbClr val="DBB5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4" name="Google Shape;1584;p41"/>
              <p:cNvSpPr/>
              <p:nvPr/>
            </p:nvSpPr>
            <p:spPr>
              <a:xfrm>
                <a:off x="1032175" y="1649313"/>
                <a:ext cx="736550" cy="684075"/>
              </a:xfrm>
              <a:custGeom>
                <a:avLst/>
                <a:gdLst/>
                <a:ahLst/>
                <a:cxnLst/>
                <a:rect l="l" t="t" r="r" b="b"/>
                <a:pathLst>
                  <a:path w="29462" h="27363" extrusionOk="0">
                    <a:moveTo>
                      <a:pt x="10935" y="1592"/>
                    </a:moveTo>
                    <a:cubicBezTo>
                      <a:pt x="11077" y="1592"/>
                      <a:pt x="11304" y="1698"/>
                      <a:pt x="11485" y="1897"/>
                    </a:cubicBezTo>
                    <a:cubicBezTo>
                      <a:pt x="11675" y="2130"/>
                      <a:pt x="11845" y="2405"/>
                      <a:pt x="11971" y="2680"/>
                    </a:cubicBezTo>
                    <a:cubicBezTo>
                      <a:pt x="12077" y="2870"/>
                      <a:pt x="12183" y="3061"/>
                      <a:pt x="12289" y="3251"/>
                    </a:cubicBezTo>
                    <a:cubicBezTo>
                      <a:pt x="12796" y="4076"/>
                      <a:pt x="13494" y="4562"/>
                      <a:pt x="14234" y="4626"/>
                    </a:cubicBezTo>
                    <a:cubicBezTo>
                      <a:pt x="14273" y="4629"/>
                      <a:pt x="14313" y="4631"/>
                      <a:pt x="14352" y="4631"/>
                    </a:cubicBezTo>
                    <a:cubicBezTo>
                      <a:pt x="14550" y="4631"/>
                      <a:pt x="14756" y="4587"/>
                      <a:pt x="14932" y="4499"/>
                    </a:cubicBezTo>
                    <a:cubicBezTo>
                      <a:pt x="15292" y="4287"/>
                      <a:pt x="15546" y="3928"/>
                      <a:pt x="15609" y="3505"/>
                    </a:cubicBezTo>
                    <a:cubicBezTo>
                      <a:pt x="15630" y="3314"/>
                      <a:pt x="15651" y="3145"/>
                      <a:pt x="15651" y="2955"/>
                    </a:cubicBezTo>
                    <a:cubicBezTo>
                      <a:pt x="15673" y="2807"/>
                      <a:pt x="15694" y="2638"/>
                      <a:pt x="15715" y="2490"/>
                    </a:cubicBezTo>
                    <a:cubicBezTo>
                      <a:pt x="15757" y="2638"/>
                      <a:pt x="15757" y="2786"/>
                      <a:pt x="15778" y="2934"/>
                    </a:cubicBezTo>
                    <a:cubicBezTo>
                      <a:pt x="15778" y="3082"/>
                      <a:pt x="15778" y="3230"/>
                      <a:pt x="15821" y="3399"/>
                    </a:cubicBezTo>
                    <a:cubicBezTo>
                      <a:pt x="15884" y="3949"/>
                      <a:pt x="16096" y="4435"/>
                      <a:pt x="16413" y="4879"/>
                    </a:cubicBezTo>
                    <a:lnTo>
                      <a:pt x="16603" y="5133"/>
                    </a:lnTo>
                    <a:lnTo>
                      <a:pt x="16899" y="5176"/>
                    </a:lnTo>
                    <a:cubicBezTo>
                      <a:pt x="17238" y="5239"/>
                      <a:pt x="17576" y="5324"/>
                      <a:pt x="17914" y="5429"/>
                    </a:cubicBezTo>
                    <a:lnTo>
                      <a:pt x="18549" y="5620"/>
                    </a:lnTo>
                    <a:lnTo>
                      <a:pt x="18697" y="5324"/>
                    </a:lnTo>
                    <a:cubicBezTo>
                      <a:pt x="18697" y="5345"/>
                      <a:pt x="18718" y="5366"/>
                      <a:pt x="18718" y="5387"/>
                    </a:cubicBezTo>
                    <a:lnTo>
                      <a:pt x="18845" y="5747"/>
                    </a:lnTo>
                    <a:lnTo>
                      <a:pt x="19183" y="5895"/>
                    </a:lnTo>
                    <a:cubicBezTo>
                      <a:pt x="21721" y="6952"/>
                      <a:pt x="23752" y="8982"/>
                      <a:pt x="24809" y="11520"/>
                    </a:cubicBezTo>
                    <a:lnTo>
                      <a:pt x="25274" y="12684"/>
                    </a:lnTo>
                    <a:lnTo>
                      <a:pt x="26120" y="11732"/>
                    </a:lnTo>
                    <a:cubicBezTo>
                      <a:pt x="26565" y="11224"/>
                      <a:pt x="27051" y="10759"/>
                      <a:pt x="27601" y="10357"/>
                    </a:cubicBezTo>
                    <a:lnTo>
                      <a:pt x="27601" y="10357"/>
                    </a:lnTo>
                    <a:cubicBezTo>
                      <a:pt x="27495" y="10907"/>
                      <a:pt x="27326" y="11436"/>
                      <a:pt x="27072" y="11943"/>
                    </a:cubicBezTo>
                    <a:lnTo>
                      <a:pt x="26924" y="12303"/>
                    </a:lnTo>
                    <a:cubicBezTo>
                      <a:pt x="26586" y="13128"/>
                      <a:pt x="26184" y="13910"/>
                      <a:pt x="25719" y="14672"/>
                    </a:cubicBezTo>
                    <a:lnTo>
                      <a:pt x="25592" y="14883"/>
                    </a:lnTo>
                    <a:lnTo>
                      <a:pt x="25592" y="15137"/>
                    </a:lnTo>
                    <a:lnTo>
                      <a:pt x="25592" y="15518"/>
                    </a:lnTo>
                    <a:cubicBezTo>
                      <a:pt x="25570" y="18901"/>
                      <a:pt x="23477" y="21926"/>
                      <a:pt x="20325" y="23131"/>
                    </a:cubicBezTo>
                    <a:lnTo>
                      <a:pt x="19289" y="23512"/>
                    </a:lnTo>
                    <a:lnTo>
                      <a:pt x="19289" y="23470"/>
                    </a:lnTo>
                    <a:lnTo>
                      <a:pt x="18443" y="23575"/>
                    </a:lnTo>
                    <a:cubicBezTo>
                      <a:pt x="18126" y="23618"/>
                      <a:pt x="17788" y="23639"/>
                      <a:pt x="17470" y="23639"/>
                    </a:cubicBezTo>
                    <a:lnTo>
                      <a:pt x="11718" y="23639"/>
                    </a:lnTo>
                    <a:cubicBezTo>
                      <a:pt x="11231" y="23639"/>
                      <a:pt x="10724" y="23597"/>
                      <a:pt x="10237" y="23491"/>
                    </a:cubicBezTo>
                    <a:lnTo>
                      <a:pt x="9370" y="23343"/>
                    </a:lnTo>
                    <a:lnTo>
                      <a:pt x="8566" y="23004"/>
                    </a:lnTo>
                    <a:cubicBezTo>
                      <a:pt x="5605" y="21735"/>
                      <a:pt x="3660" y="18859"/>
                      <a:pt x="3617" y="15644"/>
                    </a:cubicBezTo>
                    <a:lnTo>
                      <a:pt x="3617" y="15348"/>
                    </a:lnTo>
                    <a:lnTo>
                      <a:pt x="3427" y="15137"/>
                    </a:lnTo>
                    <a:cubicBezTo>
                      <a:pt x="3004" y="14650"/>
                      <a:pt x="2645" y="14101"/>
                      <a:pt x="2348" y="13551"/>
                    </a:cubicBezTo>
                    <a:lnTo>
                      <a:pt x="2243" y="13339"/>
                    </a:lnTo>
                    <a:cubicBezTo>
                      <a:pt x="2052" y="13022"/>
                      <a:pt x="1883" y="12705"/>
                      <a:pt x="1756" y="12366"/>
                    </a:cubicBezTo>
                    <a:lnTo>
                      <a:pt x="1756" y="12366"/>
                    </a:lnTo>
                    <a:cubicBezTo>
                      <a:pt x="2200" y="12430"/>
                      <a:pt x="2623" y="12578"/>
                      <a:pt x="3004" y="12789"/>
                    </a:cubicBezTo>
                    <a:lnTo>
                      <a:pt x="3829" y="13233"/>
                    </a:lnTo>
                    <a:lnTo>
                      <a:pt x="4104" y="12345"/>
                    </a:lnTo>
                    <a:cubicBezTo>
                      <a:pt x="5056" y="9448"/>
                      <a:pt x="7255" y="7121"/>
                      <a:pt x="10110" y="6021"/>
                    </a:cubicBezTo>
                    <a:lnTo>
                      <a:pt x="10956" y="5704"/>
                    </a:lnTo>
                    <a:cubicBezTo>
                      <a:pt x="11168" y="5620"/>
                      <a:pt x="11400" y="5535"/>
                      <a:pt x="11675" y="5450"/>
                    </a:cubicBezTo>
                    <a:lnTo>
                      <a:pt x="13262" y="4964"/>
                    </a:lnTo>
                    <a:lnTo>
                      <a:pt x="11887" y="4033"/>
                    </a:lnTo>
                    <a:cubicBezTo>
                      <a:pt x="11189" y="3568"/>
                      <a:pt x="10745" y="2913"/>
                      <a:pt x="10681" y="2257"/>
                    </a:cubicBezTo>
                    <a:cubicBezTo>
                      <a:pt x="10618" y="2024"/>
                      <a:pt x="10702" y="1770"/>
                      <a:pt x="10872" y="1601"/>
                    </a:cubicBezTo>
                    <a:cubicBezTo>
                      <a:pt x="10890" y="1595"/>
                      <a:pt x="10911" y="1592"/>
                      <a:pt x="10935" y="1592"/>
                    </a:cubicBezTo>
                    <a:close/>
                    <a:moveTo>
                      <a:pt x="19331" y="24231"/>
                    </a:moveTo>
                    <a:lnTo>
                      <a:pt x="20304" y="24612"/>
                    </a:lnTo>
                    <a:cubicBezTo>
                      <a:pt x="20770" y="24781"/>
                      <a:pt x="21171" y="25056"/>
                      <a:pt x="21510" y="25437"/>
                    </a:cubicBezTo>
                    <a:cubicBezTo>
                      <a:pt x="21468" y="25437"/>
                      <a:pt x="21425" y="25458"/>
                      <a:pt x="21383" y="25458"/>
                    </a:cubicBezTo>
                    <a:cubicBezTo>
                      <a:pt x="21262" y="25480"/>
                      <a:pt x="21140" y="25492"/>
                      <a:pt x="21018" y="25492"/>
                    </a:cubicBezTo>
                    <a:cubicBezTo>
                      <a:pt x="20463" y="25492"/>
                      <a:pt x="19925" y="25257"/>
                      <a:pt x="19543" y="24823"/>
                    </a:cubicBezTo>
                    <a:cubicBezTo>
                      <a:pt x="19416" y="24696"/>
                      <a:pt x="19353" y="24506"/>
                      <a:pt x="19331" y="24337"/>
                    </a:cubicBezTo>
                    <a:lnTo>
                      <a:pt x="19331" y="24231"/>
                    </a:lnTo>
                    <a:close/>
                    <a:moveTo>
                      <a:pt x="9328" y="23956"/>
                    </a:moveTo>
                    <a:lnTo>
                      <a:pt x="9307" y="24231"/>
                    </a:lnTo>
                    <a:cubicBezTo>
                      <a:pt x="9285" y="24358"/>
                      <a:pt x="9264" y="24464"/>
                      <a:pt x="9222" y="24591"/>
                    </a:cubicBezTo>
                    <a:cubicBezTo>
                      <a:pt x="8968" y="25204"/>
                      <a:pt x="8397" y="25669"/>
                      <a:pt x="7720" y="25775"/>
                    </a:cubicBezTo>
                    <a:lnTo>
                      <a:pt x="7636" y="25775"/>
                    </a:lnTo>
                    <a:cubicBezTo>
                      <a:pt x="7657" y="25733"/>
                      <a:pt x="7657" y="25690"/>
                      <a:pt x="7678" y="25648"/>
                    </a:cubicBezTo>
                    <a:cubicBezTo>
                      <a:pt x="7911" y="25140"/>
                      <a:pt x="8249" y="24717"/>
                      <a:pt x="8714" y="24379"/>
                    </a:cubicBezTo>
                    <a:lnTo>
                      <a:pt x="9328" y="23956"/>
                    </a:lnTo>
                    <a:close/>
                    <a:moveTo>
                      <a:pt x="10970" y="1"/>
                    </a:moveTo>
                    <a:cubicBezTo>
                      <a:pt x="10727" y="1"/>
                      <a:pt x="10480" y="50"/>
                      <a:pt x="10237" y="163"/>
                    </a:cubicBezTo>
                    <a:cubicBezTo>
                      <a:pt x="9349" y="565"/>
                      <a:pt x="9032" y="1580"/>
                      <a:pt x="9116" y="2426"/>
                    </a:cubicBezTo>
                    <a:cubicBezTo>
                      <a:pt x="9180" y="3145"/>
                      <a:pt x="9476" y="3843"/>
                      <a:pt x="9941" y="4393"/>
                    </a:cubicBezTo>
                    <a:lnTo>
                      <a:pt x="9560" y="4541"/>
                    </a:lnTo>
                    <a:cubicBezTo>
                      <a:pt x="6536" y="5704"/>
                      <a:pt x="4146" y="8052"/>
                      <a:pt x="2919" y="11034"/>
                    </a:cubicBezTo>
                    <a:cubicBezTo>
                      <a:pt x="2534" y="10901"/>
                      <a:pt x="2083" y="10785"/>
                      <a:pt x="1653" y="10785"/>
                    </a:cubicBezTo>
                    <a:cubicBezTo>
                      <a:pt x="1399" y="10785"/>
                      <a:pt x="1152" y="10826"/>
                      <a:pt x="931" y="10928"/>
                    </a:cubicBezTo>
                    <a:cubicBezTo>
                      <a:pt x="551" y="11097"/>
                      <a:pt x="276" y="11415"/>
                      <a:pt x="191" y="11816"/>
                    </a:cubicBezTo>
                    <a:cubicBezTo>
                      <a:pt x="1" y="12620"/>
                      <a:pt x="487" y="13487"/>
                      <a:pt x="847" y="14122"/>
                    </a:cubicBezTo>
                    <a:lnTo>
                      <a:pt x="953" y="14312"/>
                    </a:lnTo>
                    <a:cubicBezTo>
                      <a:pt x="1270" y="14904"/>
                      <a:pt x="1629" y="15454"/>
                      <a:pt x="2052" y="15962"/>
                    </a:cubicBezTo>
                    <a:cubicBezTo>
                      <a:pt x="2200" y="19282"/>
                      <a:pt x="4019" y="22285"/>
                      <a:pt x="6896" y="23935"/>
                    </a:cubicBezTo>
                    <a:cubicBezTo>
                      <a:pt x="6621" y="24252"/>
                      <a:pt x="6409" y="24612"/>
                      <a:pt x="6240" y="24992"/>
                    </a:cubicBezTo>
                    <a:cubicBezTo>
                      <a:pt x="5944" y="25648"/>
                      <a:pt x="5965" y="26304"/>
                      <a:pt x="6325" y="26769"/>
                    </a:cubicBezTo>
                    <a:cubicBezTo>
                      <a:pt x="6627" y="27152"/>
                      <a:pt x="7065" y="27363"/>
                      <a:pt x="7545" y="27363"/>
                    </a:cubicBezTo>
                    <a:cubicBezTo>
                      <a:pt x="7568" y="27363"/>
                      <a:pt x="7591" y="27362"/>
                      <a:pt x="7615" y="27361"/>
                    </a:cubicBezTo>
                    <a:cubicBezTo>
                      <a:pt x="7720" y="27361"/>
                      <a:pt x="7847" y="27340"/>
                      <a:pt x="7953" y="27340"/>
                    </a:cubicBezTo>
                    <a:cubicBezTo>
                      <a:pt x="9180" y="27129"/>
                      <a:pt x="10237" y="26304"/>
                      <a:pt x="10702" y="25162"/>
                    </a:cubicBezTo>
                    <a:cubicBezTo>
                      <a:pt x="11041" y="25183"/>
                      <a:pt x="11400" y="25204"/>
                      <a:pt x="11739" y="25204"/>
                    </a:cubicBezTo>
                    <a:lnTo>
                      <a:pt x="17936" y="25204"/>
                    </a:lnTo>
                    <a:cubicBezTo>
                      <a:pt x="18041" y="25437"/>
                      <a:pt x="18168" y="25669"/>
                      <a:pt x="18337" y="25860"/>
                    </a:cubicBezTo>
                    <a:cubicBezTo>
                      <a:pt x="19017" y="26644"/>
                      <a:pt x="20013" y="27084"/>
                      <a:pt x="21041" y="27084"/>
                    </a:cubicBezTo>
                    <a:cubicBezTo>
                      <a:pt x="21260" y="27084"/>
                      <a:pt x="21481" y="27064"/>
                      <a:pt x="21700" y="27023"/>
                    </a:cubicBezTo>
                    <a:cubicBezTo>
                      <a:pt x="22313" y="26938"/>
                      <a:pt x="22842" y="26515"/>
                      <a:pt x="23075" y="25944"/>
                    </a:cubicBezTo>
                    <a:cubicBezTo>
                      <a:pt x="23244" y="25394"/>
                      <a:pt x="23096" y="24802"/>
                      <a:pt x="22715" y="24400"/>
                    </a:cubicBezTo>
                    <a:cubicBezTo>
                      <a:pt x="22567" y="24231"/>
                      <a:pt x="22419" y="24083"/>
                      <a:pt x="22271" y="23956"/>
                    </a:cubicBezTo>
                    <a:cubicBezTo>
                      <a:pt x="25274" y="22222"/>
                      <a:pt x="27157" y="19007"/>
                      <a:pt x="27157" y="15518"/>
                    </a:cubicBezTo>
                    <a:lnTo>
                      <a:pt x="27157" y="15327"/>
                    </a:lnTo>
                    <a:cubicBezTo>
                      <a:pt x="27622" y="14545"/>
                      <a:pt x="28003" y="13741"/>
                      <a:pt x="28341" y="12916"/>
                    </a:cubicBezTo>
                    <a:lnTo>
                      <a:pt x="28510" y="12578"/>
                    </a:lnTo>
                    <a:cubicBezTo>
                      <a:pt x="28849" y="11753"/>
                      <a:pt x="29462" y="10399"/>
                      <a:pt x="28954" y="9342"/>
                    </a:cubicBezTo>
                    <a:cubicBezTo>
                      <a:pt x="28785" y="8961"/>
                      <a:pt x="28405" y="8686"/>
                      <a:pt x="27982" y="8623"/>
                    </a:cubicBezTo>
                    <a:cubicBezTo>
                      <a:pt x="27924" y="8615"/>
                      <a:pt x="27866" y="8611"/>
                      <a:pt x="27806" y="8611"/>
                    </a:cubicBezTo>
                    <a:cubicBezTo>
                      <a:pt x="27235" y="8611"/>
                      <a:pt x="26583" y="8985"/>
                      <a:pt x="25740" y="9828"/>
                    </a:cubicBezTo>
                    <a:cubicBezTo>
                      <a:pt x="24492" y="7502"/>
                      <a:pt x="22546" y="5662"/>
                      <a:pt x="20156" y="4583"/>
                    </a:cubicBezTo>
                    <a:cubicBezTo>
                      <a:pt x="20135" y="4499"/>
                      <a:pt x="20114" y="4414"/>
                      <a:pt x="20114" y="4330"/>
                    </a:cubicBezTo>
                    <a:cubicBezTo>
                      <a:pt x="20093" y="4033"/>
                      <a:pt x="19966" y="3357"/>
                      <a:pt x="19437" y="3039"/>
                    </a:cubicBezTo>
                    <a:cubicBezTo>
                      <a:pt x="19268" y="2922"/>
                      <a:pt x="19074" y="2861"/>
                      <a:pt x="18882" y="2861"/>
                    </a:cubicBezTo>
                    <a:cubicBezTo>
                      <a:pt x="18762" y="2861"/>
                      <a:pt x="18642" y="2885"/>
                      <a:pt x="18528" y="2934"/>
                    </a:cubicBezTo>
                    <a:cubicBezTo>
                      <a:pt x="18232" y="3039"/>
                      <a:pt x="17978" y="3251"/>
                      <a:pt x="17830" y="3547"/>
                    </a:cubicBezTo>
                    <a:cubicBezTo>
                      <a:pt x="17809" y="3610"/>
                      <a:pt x="17766" y="3674"/>
                      <a:pt x="17724" y="3737"/>
                    </a:cubicBezTo>
                    <a:lnTo>
                      <a:pt x="17555" y="3695"/>
                    </a:lnTo>
                    <a:cubicBezTo>
                      <a:pt x="17470" y="3526"/>
                      <a:pt x="17407" y="3357"/>
                      <a:pt x="17386" y="3187"/>
                    </a:cubicBezTo>
                    <a:cubicBezTo>
                      <a:pt x="17365" y="3061"/>
                      <a:pt x="17365" y="2955"/>
                      <a:pt x="17365" y="2828"/>
                    </a:cubicBezTo>
                    <a:cubicBezTo>
                      <a:pt x="17343" y="2553"/>
                      <a:pt x="17301" y="2278"/>
                      <a:pt x="17238" y="2024"/>
                    </a:cubicBezTo>
                    <a:cubicBezTo>
                      <a:pt x="17089" y="1173"/>
                      <a:pt x="16404" y="745"/>
                      <a:pt x="15721" y="745"/>
                    </a:cubicBezTo>
                    <a:cubicBezTo>
                      <a:pt x="15045" y="745"/>
                      <a:pt x="14371" y="1162"/>
                      <a:pt x="14213" y="2003"/>
                    </a:cubicBezTo>
                    <a:cubicBezTo>
                      <a:pt x="14150" y="2278"/>
                      <a:pt x="14108" y="2553"/>
                      <a:pt x="14086" y="2828"/>
                    </a:cubicBezTo>
                    <a:lnTo>
                      <a:pt x="14086" y="2913"/>
                    </a:lnTo>
                    <a:cubicBezTo>
                      <a:pt x="13917" y="2786"/>
                      <a:pt x="13769" y="2616"/>
                      <a:pt x="13663" y="2426"/>
                    </a:cubicBezTo>
                    <a:cubicBezTo>
                      <a:pt x="13558" y="2278"/>
                      <a:pt x="13473" y="2109"/>
                      <a:pt x="13388" y="1940"/>
                    </a:cubicBezTo>
                    <a:cubicBezTo>
                      <a:pt x="13198" y="1559"/>
                      <a:pt x="12965" y="1178"/>
                      <a:pt x="12690" y="840"/>
                    </a:cubicBezTo>
                    <a:cubicBezTo>
                      <a:pt x="12272" y="375"/>
                      <a:pt x="11637" y="1"/>
                      <a:pt x="1097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5" name="Google Shape;1585;p41"/>
              <p:cNvSpPr/>
              <p:nvPr/>
            </p:nvSpPr>
            <p:spPr>
              <a:xfrm>
                <a:off x="1194800" y="1540238"/>
                <a:ext cx="101775" cy="102950"/>
              </a:xfrm>
              <a:custGeom>
                <a:avLst/>
                <a:gdLst/>
                <a:ahLst/>
                <a:cxnLst/>
                <a:rect l="l" t="t" r="r" b="b"/>
                <a:pathLst>
                  <a:path w="4071" h="4118" extrusionOk="0">
                    <a:moveTo>
                      <a:pt x="877" y="0"/>
                    </a:moveTo>
                    <a:cubicBezTo>
                      <a:pt x="454" y="42"/>
                      <a:pt x="264" y="719"/>
                      <a:pt x="94" y="1036"/>
                    </a:cubicBezTo>
                    <a:cubicBezTo>
                      <a:pt x="0" y="1209"/>
                      <a:pt x="139" y="1382"/>
                      <a:pt x="286" y="1382"/>
                    </a:cubicBezTo>
                    <a:cubicBezTo>
                      <a:pt x="337" y="1382"/>
                      <a:pt x="389" y="1361"/>
                      <a:pt x="433" y="1311"/>
                    </a:cubicBezTo>
                    <a:cubicBezTo>
                      <a:pt x="454" y="1608"/>
                      <a:pt x="644" y="1882"/>
                      <a:pt x="940" y="1988"/>
                    </a:cubicBezTo>
                    <a:cubicBezTo>
                      <a:pt x="1067" y="2031"/>
                      <a:pt x="1237" y="2031"/>
                      <a:pt x="1363" y="2094"/>
                    </a:cubicBezTo>
                    <a:cubicBezTo>
                      <a:pt x="1850" y="2327"/>
                      <a:pt x="1829" y="2686"/>
                      <a:pt x="1850" y="3088"/>
                    </a:cubicBezTo>
                    <a:cubicBezTo>
                      <a:pt x="1829" y="3363"/>
                      <a:pt x="1850" y="3638"/>
                      <a:pt x="1956" y="3892"/>
                    </a:cubicBezTo>
                    <a:cubicBezTo>
                      <a:pt x="2059" y="4060"/>
                      <a:pt x="2186" y="4117"/>
                      <a:pt x="2332" y="4117"/>
                    </a:cubicBezTo>
                    <a:cubicBezTo>
                      <a:pt x="2425" y="4117"/>
                      <a:pt x="2525" y="4094"/>
                      <a:pt x="2632" y="4061"/>
                    </a:cubicBezTo>
                    <a:cubicBezTo>
                      <a:pt x="2992" y="3934"/>
                      <a:pt x="3986" y="3553"/>
                      <a:pt x="4049" y="3109"/>
                    </a:cubicBezTo>
                    <a:cubicBezTo>
                      <a:pt x="4071" y="2940"/>
                      <a:pt x="3923" y="2750"/>
                      <a:pt x="3817" y="2623"/>
                    </a:cubicBezTo>
                    <a:cubicBezTo>
                      <a:pt x="3542" y="2284"/>
                      <a:pt x="3330" y="1904"/>
                      <a:pt x="3203" y="1502"/>
                    </a:cubicBezTo>
                    <a:cubicBezTo>
                      <a:pt x="3055" y="1015"/>
                      <a:pt x="2738" y="614"/>
                      <a:pt x="2294" y="402"/>
                    </a:cubicBezTo>
                    <a:cubicBezTo>
                      <a:pt x="2061" y="296"/>
                      <a:pt x="1829" y="233"/>
                      <a:pt x="1596" y="212"/>
                    </a:cubicBezTo>
                    <a:cubicBezTo>
                      <a:pt x="1406" y="169"/>
                      <a:pt x="1237" y="127"/>
                      <a:pt x="1046" y="85"/>
                    </a:cubicBezTo>
                    <a:cubicBezTo>
                      <a:pt x="983" y="64"/>
                      <a:pt x="962" y="0"/>
                      <a:pt x="877" y="0"/>
                    </a:cubicBezTo>
                    <a:close/>
                  </a:path>
                </a:pathLst>
              </a:custGeom>
              <a:solidFill>
                <a:srgbClr val="DBB5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6" name="Google Shape;1586;p41"/>
              <p:cNvSpPr/>
              <p:nvPr/>
            </p:nvSpPr>
            <p:spPr>
              <a:xfrm>
                <a:off x="1174425" y="1520263"/>
                <a:ext cx="142250" cy="142650"/>
              </a:xfrm>
              <a:custGeom>
                <a:avLst/>
                <a:gdLst/>
                <a:ahLst/>
                <a:cxnLst/>
                <a:rect l="l" t="t" r="r" b="b"/>
                <a:pathLst>
                  <a:path w="5690" h="5706" extrusionOk="0">
                    <a:moveTo>
                      <a:pt x="1988" y="1730"/>
                    </a:moveTo>
                    <a:lnTo>
                      <a:pt x="1988" y="1730"/>
                    </a:lnTo>
                    <a:cubicBezTo>
                      <a:pt x="2094" y="1751"/>
                      <a:pt x="2178" y="1772"/>
                      <a:pt x="2263" y="1772"/>
                    </a:cubicBezTo>
                    <a:lnTo>
                      <a:pt x="2348" y="1793"/>
                    </a:lnTo>
                    <a:cubicBezTo>
                      <a:pt x="2475" y="1814"/>
                      <a:pt x="2601" y="1835"/>
                      <a:pt x="2728" y="1899"/>
                    </a:cubicBezTo>
                    <a:cubicBezTo>
                      <a:pt x="2982" y="2026"/>
                      <a:pt x="3172" y="2258"/>
                      <a:pt x="3257" y="2533"/>
                    </a:cubicBezTo>
                    <a:cubicBezTo>
                      <a:pt x="3405" y="2978"/>
                      <a:pt x="3617" y="3401"/>
                      <a:pt x="3913" y="3781"/>
                    </a:cubicBezTo>
                    <a:cubicBezTo>
                      <a:pt x="3765" y="3866"/>
                      <a:pt x="3617" y="3929"/>
                      <a:pt x="3447" y="3993"/>
                    </a:cubicBezTo>
                    <a:lnTo>
                      <a:pt x="3447" y="3845"/>
                    </a:lnTo>
                    <a:lnTo>
                      <a:pt x="3447" y="3760"/>
                    </a:lnTo>
                    <a:cubicBezTo>
                      <a:pt x="3426" y="3358"/>
                      <a:pt x="3405" y="2618"/>
                      <a:pt x="2517" y="2174"/>
                    </a:cubicBezTo>
                    <a:cubicBezTo>
                      <a:pt x="2390" y="2110"/>
                      <a:pt x="2242" y="2068"/>
                      <a:pt x="2094" y="2047"/>
                    </a:cubicBezTo>
                    <a:lnTo>
                      <a:pt x="2052" y="2047"/>
                    </a:lnTo>
                    <a:lnTo>
                      <a:pt x="2030" y="2026"/>
                    </a:lnTo>
                    <a:lnTo>
                      <a:pt x="1988" y="1730"/>
                    </a:lnTo>
                    <a:close/>
                    <a:moveTo>
                      <a:pt x="1767" y="0"/>
                    </a:moveTo>
                    <a:cubicBezTo>
                      <a:pt x="1715" y="0"/>
                      <a:pt x="1662" y="6"/>
                      <a:pt x="1607" y="17"/>
                    </a:cubicBezTo>
                    <a:cubicBezTo>
                      <a:pt x="825" y="101"/>
                      <a:pt x="486" y="863"/>
                      <a:pt x="317" y="1286"/>
                    </a:cubicBezTo>
                    <a:cubicBezTo>
                      <a:pt x="275" y="1349"/>
                      <a:pt x="254" y="1413"/>
                      <a:pt x="233" y="1455"/>
                    </a:cubicBezTo>
                    <a:cubicBezTo>
                      <a:pt x="0" y="1899"/>
                      <a:pt x="127" y="2449"/>
                      <a:pt x="529" y="2766"/>
                    </a:cubicBezTo>
                    <a:cubicBezTo>
                      <a:pt x="571" y="2787"/>
                      <a:pt x="635" y="2830"/>
                      <a:pt x="698" y="2851"/>
                    </a:cubicBezTo>
                    <a:cubicBezTo>
                      <a:pt x="952" y="3274"/>
                      <a:pt x="1375" y="3549"/>
                      <a:pt x="1840" y="3612"/>
                    </a:cubicBezTo>
                    <a:lnTo>
                      <a:pt x="1861" y="3612"/>
                    </a:lnTo>
                    <a:lnTo>
                      <a:pt x="1861" y="3824"/>
                    </a:lnTo>
                    <a:lnTo>
                      <a:pt x="1861" y="3908"/>
                    </a:lnTo>
                    <a:lnTo>
                      <a:pt x="1861" y="4056"/>
                    </a:lnTo>
                    <a:cubicBezTo>
                      <a:pt x="1840" y="4416"/>
                      <a:pt x="1925" y="4775"/>
                      <a:pt x="2094" y="5114"/>
                    </a:cubicBezTo>
                    <a:cubicBezTo>
                      <a:pt x="2305" y="5473"/>
                      <a:pt x="2707" y="5706"/>
                      <a:pt x="3130" y="5706"/>
                    </a:cubicBezTo>
                    <a:cubicBezTo>
                      <a:pt x="3342" y="5706"/>
                      <a:pt x="3532" y="5664"/>
                      <a:pt x="3722" y="5600"/>
                    </a:cubicBezTo>
                    <a:cubicBezTo>
                      <a:pt x="4970" y="5177"/>
                      <a:pt x="5583" y="4669"/>
                      <a:pt x="5668" y="3993"/>
                    </a:cubicBezTo>
                    <a:cubicBezTo>
                      <a:pt x="5689" y="3633"/>
                      <a:pt x="5562" y="3274"/>
                      <a:pt x="5330" y="2999"/>
                    </a:cubicBezTo>
                    <a:lnTo>
                      <a:pt x="5309" y="2956"/>
                    </a:lnTo>
                    <a:cubicBezTo>
                      <a:pt x="5076" y="2681"/>
                      <a:pt x="4907" y="2385"/>
                      <a:pt x="4801" y="2047"/>
                    </a:cubicBezTo>
                    <a:cubicBezTo>
                      <a:pt x="4589" y="1370"/>
                      <a:pt x="4103" y="799"/>
                      <a:pt x="3469" y="482"/>
                    </a:cubicBezTo>
                    <a:cubicBezTo>
                      <a:pt x="3215" y="355"/>
                      <a:pt x="2919" y="270"/>
                      <a:pt x="2644" y="249"/>
                    </a:cubicBezTo>
                    <a:lnTo>
                      <a:pt x="2559" y="228"/>
                    </a:lnTo>
                    <a:cubicBezTo>
                      <a:pt x="2475" y="207"/>
                      <a:pt x="2369" y="186"/>
                      <a:pt x="2242" y="144"/>
                    </a:cubicBezTo>
                    <a:lnTo>
                      <a:pt x="2178" y="122"/>
                    </a:lnTo>
                    <a:cubicBezTo>
                      <a:pt x="2053" y="44"/>
                      <a:pt x="1916" y="0"/>
                      <a:pt x="176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7" name="Google Shape;1587;p41"/>
              <p:cNvSpPr/>
              <p:nvPr/>
            </p:nvSpPr>
            <p:spPr>
              <a:xfrm>
                <a:off x="1481725" y="1568988"/>
                <a:ext cx="140550" cy="94500"/>
              </a:xfrm>
              <a:custGeom>
                <a:avLst/>
                <a:gdLst/>
                <a:ahLst/>
                <a:cxnLst/>
                <a:rect l="l" t="t" r="r" b="b"/>
                <a:pathLst>
                  <a:path w="5622" h="3780" extrusionOk="0">
                    <a:moveTo>
                      <a:pt x="4018" y="1"/>
                    </a:moveTo>
                    <a:cubicBezTo>
                      <a:pt x="3928" y="1"/>
                      <a:pt x="3838" y="54"/>
                      <a:pt x="3803" y="161"/>
                    </a:cubicBezTo>
                    <a:cubicBezTo>
                      <a:pt x="3549" y="944"/>
                      <a:pt x="2978" y="1261"/>
                      <a:pt x="2174" y="1261"/>
                    </a:cubicBezTo>
                    <a:cubicBezTo>
                      <a:pt x="2037" y="1240"/>
                      <a:pt x="1894" y="1229"/>
                      <a:pt x="1751" y="1229"/>
                    </a:cubicBezTo>
                    <a:cubicBezTo>
                      <a:pt x="1608" y="1229"/>
                      <a:pt x="1466" y="1240"/>
                      <a:pt x="1328" y="1261"/>
                    </a:cubicBezTo>
                    <a:cubicBezTo>
                      <a:pt x="884" y="1367"/>
                      <a:pt x="503" y="1642"/>
                      <a:pt x="250" y="2023"/>
                    </a:cubicBezTo>
                    <a:cubicBezTo>
                      <a:pt x="241" y="2021"/>
                      <a:pt x="233" y="2021"/>
                      <a:pt x="225" y="2021"/>
                    </a:cubicBezTo>
                    <a:cubicBezTo>
                      <a:pt x="90" y="2021"/>
                      <a:pt x="1" y="2179"/>
                      <a:pt x="80" y="2319"/>
                    </a:cubicBezTo>
                    <a:cubicBezTo>
                      <a:pt x="392" y="2734"/>
                      <a:pt x="459" y="3779"/>
                      <a:pt x="1180" y="3779"/>
                    </a:cubicBezTo>
                    <a:cubicBezTo>
                      <a:pt x="1194" y="3779"/>
                      <a:pt x="1208" y="3779"/>
                      <a:pt x="1223" y="3778"/>
                    </a:cubicBezTo>
                    <a:cubicBezTo>
                      <a:pt x="1646" y="3757"/>
                      <a:pt x="2005" y="3249"/>
                      <a:pt x="2407" y="3143"/>
                    </a:cubicBezTo>
                    <a:cubicBezTo>
                      <a:pt x="2616" y="3085"/>
                      <a:pt x="2852" y="3069"/>
                      <a:pt x="3094" y="3069"/>
                    </a:cubicBezTo>
                    <a:cubicBezTo>
                      <a:pt x="3368" y="3069"/>
                      <a:pt x="3651" y="3089"/>
                      <a:pt x="3914" y="3089"/>
                    </a:cubicBezTo>
                    <a:cubicBezTo>
                      <a:pt x="4006" y="3089"/>
                      <a:pt x="4097" y="3087"/>
                      <a:pt x="4183" y="3080"/>
                    </a:cubicBezTo>
                    <a:cubicBezTo>
                      <a:pt x="4733" y="3038"/>
                      <a:pt x="5347" y="2869"/>
                      <a:pt x="5452" y="2234"/>
                    </a:cubicBezTo>
                    <a:cubicBezTo>
                      <a:pt x="5622" y="1346"/>
                      <a:pt x="4543" y="796"/>
                      <a:pt x="4205" y="98"/>
                    </a:cubicBezTo>
                    <a:cubicBezTo>
                      <a:pt x="4158" y="33"/>
                      <a:pt x="4088" y="1"/>
                      <a:pt x="4018" y="1"/>
                    </a:cubicBezTo>
                    <a:close/>
                  </a:path>
                </a:pathLst>
              </a:custGeom>
              <a:solidFill>
                <a:srgbClr val="DBB5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8" name="Google Shape;1588;p41"/>
              <p:cNvSpPr/>
              <p:nvPr/>
            </p:nvSpPr>
            <p:spPr>
              <a:xfrm>
                <a:off x="1462050" y="1549088"/>
                <a:ext cx="179800" cy="134450"/>
              </a:xfrm>
              <a:custGeom>
                <a:avLst/>
                <a:gdLst/>
                <a:ahLst/>
                <a:cxnLst/>
                <a:rect l="l" t="t" r="r" b="b"/>
                <a:pathLst>
                  <a:path w="7192" h="5378" extrusionOk="0">
                    <a:moveTo>
                      <a:pt x="4886" y="2057"/>
                    </a:moveTo>
                    <a:lnTo>
                      <a:pt x="4970" y="2142"/>
                    </a:lnTo>
                    <a:cubicBezTo>
                      <a:pt x="5288" y="2480"/>
                      <a:pt x="5499" y="2734"/>
                      <a:pt x="5457" y="2903"/>
                    </a:cubicBezTo>
                    <a:cubicBezTo>
                      <a:pt x="5436" y="3030"/>
                      <a:pt x="5076" y="3094"/>
                      <a:pt x="4907" y="3094"/>
                    </a:cubicBezTo>
                    <a:lnTo>
                      <a:pt x="4315" y="3094"/>
                    </a:lnTo>
                    <a:cubicBezTo>
                      <a:pt x="4174" y="3080"/>
                      <a:pt x="4034" y="3073"/>
                      <a:pt x="3894" y="3073"/>
                    </a:cubicBezTo>
                    <a:cubicBezTo>
                      <a:pt x="3592" y="3073"/>
                      <a:pt x="3293" y="3106"/>
                      <a:pt x="3004" y="3178"/>
                    </a:cubicBezTo>
                    <a:cubicBezTo>
                      <a:pt x="2707" y="3263"/>
                      <a:pt x="2433" y="3411"/>
                      <a:pt x="2200" y="3601"/>
                    </a:cubicBezTo>
                    <a:cubicBezTo>
                      <a:pt x="2158" y="3643"/>
                      <a:pt x="2073" y="3707"/>
                      <a:pt x="2031" y="3749"/>
                    </a:cubicBezTo>
                    <a:cubicBezTo>
                      <a:pt x="1967" y="3622"/>
                      <a:pt x="1904" y="3474"/>
                      <a:pt x="1861" y="3347"/>
                    </a:cubicBezTo>
                    <a:cubicBezTo>
                      <a:pt x="1840" y="3284"/>
                      <a:pt x="1819" y="3220"/>
                      <a:pt x="1798" y="3157"/>
                    </a:cubicBezTo>
                    <a:cubicBezTo>
                      <a:pt x="1904" y="2988"/>
                      <a:pt x="2094" y="2882"/>
                      <a:pt x="2284" y="2840"/>
                    </a:cubicBezTo>
                    <a:cubicBezTo>
                      <a:pt x="2337" y="2829"/>
                      <a:pt x="2390" y="2824"/>
                      <a:pt x="2443" y="2824"/>
                    </a:cubicBezTo>
                    <a:cubicBezTo>
                      <a:pt x="2496" y="2824"/>
                      <a:pt x="2549" y="2829"/>
                      <a:pt x="2602" y="2840"/>
                    </a:cubicBezTo>
                    <a:cubicBezTo>
                      <a:pt x="2729" y="2861"/>
                      <a:pt x="2834" y="2861"/>
                      <a:pt x="2961" y="2861"/>
                    </a:cubicBezTo>
                    <a:cubicBezTo>
                      <a:pt x="3934" y="2861"/>
                      <a:pt x="4526" y="2501"/>
                      <a:pt x="4886" y="2057"/>
                    </a:cubicBezTo>
                    <a:close/>
                    <a:moveTo>
                      <a:pt x="4839" y="0"/>
                    </a:moveTo>
                    <a:cubicBezTo>
                      <a:pt x="4806" y="0"/>
                      <a:pt x="4772" y="2"/>
                      <a:pt x="4738" y="6"/>
                    </a:cubicBezTo>
                    <a:cubicBezTo>
                      <a:pt x="4315" y="27"/>
                      <a:pt x="3955" y="323"/>
                      <a:pt x="3828" y="704"/>
                    </a:cubicBezTo>
                    <a:cubicBezTo>
                      <a:pt x="3723" y="1063"/>
                      <a:pt x="3553" y="1232"/>
                      <a:pt x="2961" y="1232"/>
                    </a:cubicBezTo>
                    <a:lnTo>
                      <a:pt x="2750" y="1232"/>
                    </a:lnTo>
                    <a:cubicBezTo>
                      <a:pt x="2652" y="1220"/>
                      <a:pt x="2554" y="1214"/>
                      <a:pt x="2456" y="1214"/>
                    </a:cubicBezTo>
                    <a:cubicBezTo>
                      <a:pt x="1712" y="1214"/>
                      <a:pt x="999" y="1565"/>
                      <a:pt x="550" y="2163"/>
                    </a:cubicBezTo>
                    <a:cubicBezTo>
                      <a:pt x="381" y="2269"/>
                      <a:pt x="233" y="2396"/>
                      <a:pt x="148" y="2586"/>
                    </a:cubicBezTo>
                    <a:cubicBezTo>
                      <a:pt x="0" y="2882"/>
                      <a:pt x="21" y="3263"/>
                      <a:pt x="233" y="3559"/>
                    </a:cubicBezTo>
                    <a:cubicBezTo>
                      <a:pt x="275" y="3665"/>
                      <a:pt x="318" y="3770"/>
                      <a:pt x="360" y="3897"/>
                    </a:cubicBezTo>
                    <a:cubicBezTo>
                      <a:pt x="529" y="4384"/>
                      <a:pt x="889" y="5378"/>
                      <a:pt x="1946" y="5378"/>
                    </a:cubicBezTo>
                    <a:lnTo>
                      <a:pt x="2052" y="5335"/>
                    </a:lnTo>
                    <a:cubicBezTo>
                      <a:pt x="2454" y="5293"/>
                      <a:pt x="2834" y="5124"/>
                      <a:pt x="3152" y="4849"/>
                    </a:cubicBezTo>
                    <a:cubicBezTo>
                      <a:pt x="3236" y="4785"/>
                      <a:pt x="3300" y="4722"/>
                      <a:pt x="3384" y="4680"/>
                    </a:cubicBezTo>
                    <a:cubicBezTo>
                      <a:pt x="3601" y="4649"/>
                      <a:pt x="3818" y="4629"/>
                      <a:pt x="4026" y="4629"/>
                    </a:cubicBezTo>
                    <a:cubicBezTo>
                      <a:pt x="4102" y="4629"/>
                      <a:pt x="4178" y="4632"/>
                      <a:pt x="4251" y="4637"/>
                    </a:cubicBezTo>
                    <a:cubicBezTo>
                      <a:pt x="4389" y="4648"/>
                      <a:pt x="4521" y="4653"/>
                      <a:pt x="4651" y="4653"/>
                    </a:cubicBezTo>
                    <a:cubicBezTo>
                      <a:pt x="4780" y="4653"/>
                      <a:pt x="4907" y="4648"/>
                      <a:pt x="5034" y="4637"/>
                    </a:cubicBezTo>
                    <a:cubicBezTo>
                      <a:pt x="6472" y="4511"/>
                      <a:pt x="6916" y="3770"/>
                      <a:pt x="7022" y="3157"/>
                    </a:cubicBezTo>
                    <a:cubicBezTo>
                      <a:pt x="7191" y="2184"/>
                      <a:pt x="6578" y="1528"/>
                      <a:pt x="6113" y="1042"/>
                    </a:cubicBezTo>
                    <a:cubicBezTo>
                      <a:pt x="5964" y="894"/>
                      <a:pt x="5816" y="725"/>
                      <a:pt x="5711" y="534"/>
                    </a:cubicBezTo>
                    <a:cubicBezTo>
                      <a:pt x="5536" y="205"/>
                      <a:pt x="5203" y="0"/>
                      <a:pt x="483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9" name="Google Shape;1589;p41"/>
              <p:cNvSpPr/>
              <p:nvPr/>
            </p:nvSpPr>
            <p:spPr>
              <a:xfrm>
                <a:off x="1113600" y="1655863"/>
                <a:ext cx="130625" cy="57825"/>
              </a:xfrm>
              <a:custGeom>
                <a:avLst/>
                <a:gdLst/>
                <a:ahLst/>
                <a:cxnLst/>
                <a:rect l="l" t="t" r="r" b="b"/>
                <a:pathLst>
                  <a:path w="5225" h="2313" extrusionOk="0">
                    <a:moveTo>
                      <a:pt x="1836" y="1"/>
                    </a:moveTo>
                    <a:cubicBezTo>
                      <a:pt x="1386" y="1"/>
                      <a:pt x="977" y="417"/>
                      <a:pt x="656" y="684"/>
                    </a:cubicBezTo>
                    <a:cubicBezTo>
                      <a:pt x="276" y="1022"/>
                      <a:pt x="1" y="1424"/>
                      <a:pt x="403" y="1847"/>
                    </a:cubicBezTo>
                    <a:cubicBezTo>
                      <a:pt x="434" y="1871"/>
                      <a:pt x="475" y="1883"/>
                      <a:pt x="516" y="1883"/>
                    </a:cubicBezTo>
                    <a:cubicBezTo>
                      <a:pt x="583" y="1883"/>
                      <a:pt x="651" y="1850"/>
                      <a:pt x="678" y="1783"/>
                    </a:cubicBezTo>
                    <a:cubicBezTo>
                      <a:pt x="817" y="1842"/>
                      <a:pt x="969" y="1874"/>
                      <a:pt x="1120" y="1874"/>
                    </a:cubicBezTo>
                    <a:cubicBezTo>
                      <a:pt x="1244" y="1874"/>
                      <a:pt x="1367" y="1852"/>
                      <a:pt x="1481" y="1805"/>
                    </a:cubicBezTo>
                    <a:cubicBezTo>
                      <a:pt x="1801" y="1720"/>
                      <a:pt x="2080" y="1556"/>
                      <a:pt x="2405" y="1556"/>
                    </a:cubicBezTo>
                    <a:cubicBezTo>
                      <a:pt x="2488" y="1556"/>
                      <a:pt x="2575" y="1567"/>
                      <a:pt x="2666" y="1593"/>
                    </a:cubicBezTo>
                    <a:cubicBezTo>
                      <a:pt x="2983" y="1720"/>
                      <a:pt x="3279" y="1868"/>
                      <a:pt x="3575" y="2037"/>
                    </a:cubicBezTo>
                    <a:cubicBezTo>
                      <a:pt x="3871" y="2228"/>
                      <a:pt x="4231" y="2312"/>
                      <a:pt x="4611" y="2312"/>
                    </a:cubicBezTo>
                    <a:cubicBezTo>
                      <a:pt x="4696" y="2312"/>
                      <a:pt x="4759" y="2249"/>
                      <a:pt x="4759" y="2164"/>
                    </a:cubicBezTo>
                    <a:cubicBezTo>
                      <a:pt x="4823" y="1530"/>
                      <a:pt x="5225" y="620"/>
                      <a:pt x="4506" y="345"/>
                    </a:cubicBezTo>
                    <a:cubicBezTo>
                      <a:pt x="4336" y="289"/>
                      <a:pt x="4167" y="261"/>
                      <a:pt x="3998" y="261"/>
                    </a:cubicBezTo>
                    <a:cubicBezTo>
                      <a:pt x="3913" y="261"/>
                      <a:pt x="3829" y="268"/>
                      <a:pt x="3744" y="282"/>
                    </a:cubicBezTo>
                    <a:cubicBezTo>
                      <a:pt x="3533" y="303"/>
                      <a:pt x="3279" y="388"/>
                      <a:pt x="3046" y="388"/>
                    </a:cubicBezTo>
                    <a:cubicBezTo>
                      <a:pt x="2285" y="388"/>
                      <a:pt x="2581" y="240"/>
                      <a:pt x="2095" y="49"/>
                    </a:cubicBezTo>
                    <a:cubicBezTo>
                      <a:pt x="2007" y="16"/>
                      <a:pt x="1921" y="1"/>
                      <a:pt x="1836" y="1"/>
                    </a:cubicBezTo>
                    <a:close/>
                  </a:path>
                </a:pathLst>
              </a:custGeom>
              <a:solidFill>
                <a:srgbClr val="DBB5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0" name="Google Shape;1590;p41"/>
              <p:cNvSpPr/>
              <p:nvPr/>
            </p:nvSpPr>
            <p:spPr>
              <a:xfrm>
                <a:off x="1098275" y="1636013"/>
                <a:ext cx="165000" cy="97225"/>
              </a:xfrm>
              <a:custGeom>
                <a:avLst/>
                <a:gdLst/>
                <a:ahLst/>
                <a:cxnLst/>
                <a:rect l="l" t="t" r="r" b="b"/>
                <a:pathLst>
                  <a:path w="6600" h="3889" extrusionOk="0">
                    <a:moveTo>
                      <a:pt x="2433" y="1583"/>
                    </a:moveTo>
                    <a:lnTo>
                      <a:pt x="2454" y="1605"/>
                    </a:lnTo>
                    <a:lnTo>
                      <a:pt x="2496" y="1626"/>
                    </a:lnTo>
                    <a:cubicBezTo>
                      <a:pt x="2369" y="1668"/>
                      <a:pt x="2263" y="1710"/>
                      <a:pt x="2158" y="1731"/>
                    </a:cubicBezTo>
                    <a:cubicBezTo>
                      <a:pt x="2242" y="1668"/>
                      <a:pt x="2327" y="1626"/>
                      <a:pt x="2412" y="1583"/>
                    </a:cubicBezTo>
                    <a:close/>
                    <a:moveTo>
                      <a:pt x="4582" y="1842"/>
                    </a:moveTo>
                    <a:cubicBezTo>
                      <a:pt x="4638" y="1842"/>
                      <a:pt x="4696" y="1848"/>
                      <a:pt x="4759" y="1858"/>
                    </a:cubicBezTo>
                    <a:cubicBezTo>
                      <a:pt x="4738" y="1964"/>
                      <a:pt x="4717" y="2091"/>
                      <a:pt x="4696" y="2197"/>
                    </a:cubicBezTo>
                    <a:lnTo>
                      <a:pt x="4526" y="2133"/>
                    </a:lnTo>
                    <a:cubicBezTo>
                      <a:pt x="4442" y="2091"/>
                      <a:pt x="4357" y="2049"/>
                      <a:pt x="4273" y="1985"/>
                    </a:cubicBezTo>
                    <a:lnTo>
                      <a:pt x="4146" y="1922"/>
                    </a:lnTo>
                    <a:lnTo>
                      <a:pt x="4209" y="1901"/>
                    </a:lnTo>
                    <a:cubicBezTo>
                      <a:pt x="4294" y="1879"/>
                      <a:pt x="4378" y="1858"/>
                      <a:pt x="4421" y="1858"/>
                    </a:cubicBezTo>
                    <a:cubicBezTo>
                      <a:pt x="4474" y="1848"/>
                      <a:pt x="4526" y="1842"/>
                      <a:pt x="4582" y="1842"/>
                    </a:cubicBezTo>
                    <a:close/>
                    <a:moveTo>
                      <a:pt x="2436" y="1"/>
                    </a:moveTo>
                    <a:cubicBezTo>
                      <a:pt x="1734" y="1"/>
                      <a:pt x="1164" y="496"/>
                      <a:pt x="825" y="801"/>
                    </a:cubicBezTo>
                    <a:lnTo>
                      <a:pt x="741" y="885"/>
                    </a:lnTo>
                    <a:cubicBezTo>
                      <a:pt x="339" y="1182"/>
                      <a:pt x="85" y="1626"/>
                      <a:pt x="22" y="2133"/>
                    </a:cubicBezTo>
                    <a:cubicBezTo>
                      <a:pt x="1" y="2514"/>
                      <a:pt x="149" y="2895"/>
                      <a:pt x="423" y="3170"/>
                    </a:cubicBezTo>
                    <a:cubicBezTo>
                      <a:pt x="604" y="3369"/>
                      <a:pt x="863" y="3475"/>
                      <a:pt x="1132" y="3475"/>
                    </a:cubicBezTo>
                    <a:cubicBezTo>
                      <a:pt x="1178" y="3475"/>
                      <a:pt x="1224" y="3472"/>
                      <a:pt x="1269" y="3466"/>
                    </a:cubicBezTo>
                    <a:cubicBezTo>
                      <a:pt x="1312" y="3466"/>
                      <a:pt x="1333" y="3445"/>
                      <a:pt x="1375" y="3445"/>
                    </a:cubicBezTo>
                    <a:cubicBezTo>
                      <a:pt x="1476" y="3458"/>
                      <a:pt x="1576" y="3465"/>
                      <a:pt x="1676" y="3465"/>
                    </a:cubicBezTo>
                    <a:cubicBezTo>
                      <a:pt x="1891" y="3465"/>
                      <a:pt x="2103" y="3432"/>
                      <a:pt x="2306" y="3360"/>
                    </a:cubicBezTo>
                    <a:cubicBezTo>
                      <a:pt x="2433" y="3339"/>
                      <a:pt x="2560" y="3296"/>
                      <a:pt x="2686" y="3233"/>
                    </a:cubicBezTo>
                    <a:cubicBezTo>
                      <a:pt x="2792" y="3170"/>
                      <a:pt x="2919" y="3148"/>
                      <a:pt x="3046" y="3148"/>
                    </a:cubicBezTo>
                    <a:cubicBezTo>
                      <a:pt x="3194" y="3212"/>
                      <a:pt x="3342" y="3275"/>
                      <a:pt x="3490" y="3360"/>
                    </a:cubicBezTo>
                    <a:cubicBezTo>
                      <a:pt x="3596" y="3423"/>
                      <a:pt x="3702" y="3487"/>
                      <a:pt x="3829" y="3550"/>
                    </a:cubicBezTo>
                    <a:cubicBezTo>
                      <a:pt x="4230" y="3762"/>
                      <a:pt x="4675" y="3889"/>
                      <a:pt x="5119" y="3889"/>
                    </a:cubicBezTo>
                    <a:lnTo>
                      <a:pt x="5267" y="3889"/>
                    </a:lnTo>
                    <a:cubicBezTo>
                      <a:pt x="5732" y="3868"/>
                      <a:pt x="6113" y="3487"/>
                      <a:pt x="6155" y="3022"/>
                    </a:cubicBezTo>
                    <a:cubicBezTo>
                      <a:pt x="6176" y="2916"/>
                      <a:pt x="6197" y="2789"/>
                      <a:pt x="6218" y="2662"/>
                    </a:cubicBezTo>
                    <a:cubicBezTo>
                      <a:pt x="6345" y="2112"/>
                      <a:pt x="6599" y="843"/>
                      <a:pt x="5372" y="378"/>
                    </a:cubicBezTo>
                    <a:cubicBezTo>
                      <a:pt x="5121" y="299"/>
                      <a:pt x="4847" y="256"/>
                      <a:pt x="4567" y="256"/>
                    </a:cubicBezTo>
                    <a:cubicBezTo>
                      <a:pt x="4469" y="256"/>
                      <a:pt x="4371" y="261"/>
                      <a:pt x="4273" y="272"/>
                    </a:cubicBezTo>
                    <a:cubicBezTo>
                      <a:pt x="4146" y="293"/>
                      <a:pt x="4019" y="314"/>
                      <a:pt x="3892" y="336"/>
                    </a:cubicBezTo>
                    <a:cubicBezTo>
                      <a:pt x="3807" y="357"/>
                      <a:pt x="3723" y="378"/>
                      <a:pt x="3638" y="378"/>
                    </a:cubicBezTo>
                    <a:cubicBezTo>
                      <a:pt x="3617" y="388"/>
                      <a:pt x="3591" y="394"/>
                      <a:pt x="3562" y="394"/>
                    </a:cubicBezTo>
                    <a:cubicBezTo>
                      <a:pt x="3532" y="394"/>
                      <a:pt x="3501" y="388"/>
                      <a:pt x="3469" y="378"/>
                    </a:cubicBezTo>
                    <a:cubicBezTo>
                      <a:pt x="3321" y="251"/>
                      <a:pt x="3152" y="166"/>
                      <a:pt x="2983" y="103"/>
                    </a:cubicBezTo>
                    <a:cubicBezTo>
                      <a:pt x="2793" y="31"/>
                      <a:pt x="2611" y="1"/>
                      <a:pt x="243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1" name="Google Shape;1591;p41"/>
              <p:cNvSpPr/>
              <p:nvPr/>
            </p:nvSpPr>
            <p:spPr>
              <a:xfrm>
                <a:off x="1393300" y="1487813"/>
                <a:ext cx="112125" cy="95325"/>
              </a:xfrm>
              <a:custGeom>
                <a:avLst/>
                <a:gdLst/>
                <a:ahLst/>
                <a:cxnLst/>
                <a:rect l="l" t="t" r="r" b="b"/>
                <a:pathLst>
                  <a:path w="4485" h="3813" extrusionOk="0">
                    <a:moveTo>
                      <a:pt x="1501" y="1"/>
                    </a:moveTo>
                    <a:cubicBezTo>
                      <a:pt x="1403" y="1"/>
                      <a:pt x="1304" y="3"/>
                      <a:pt x="1206" y="3"/>
                    </a:cubicBezTo>
                    <a:cubicBezTo>
                      <a:pt x="678" y="3"/>
                      <a:pt x="1" y="3"/>
                      <a:pt x="43" y="701"/>
                    </a:cubicBezTo>
                    <a:cubicBezTo>
                      <a:pt x="43" y="812"/>
                      <a:pt x="140" y="875"/>
                      <a:pt x="235" y="875"/>
                    </a:cubicBezTo>
                    <a:cubicBezTo>
                      <a:pt x="249" y="875"/>
                      <a:pt x="262" y="873"/>
                      <a:pt x="276" y="871"/>
                    </a:cubicBezTo>
                    <a:cubicBezTo>
                      <a:pt x="382" y="1167"/>
                      <a:pt x="826" y="1357"/>
                      <a:pt x="1122" y="1463"/>
                    </a:cubicBezTo>
                    <a:cubicBezTo>
                      <a:pt x="1925" y="1716"/>
                      <a:pt x="2031" y="2203"/>
                      <a:pt x="2327" y="2901"/>
                    </a:cubicBezTo>
                    <a:cubicBezTo>
                      <a:pt x="2454" y="3260"/>
                      <a:pt x="2687" y="3556"/>
                      <a:pt x="3004" y="3789"/>
                    </a:cubicBezTo>
                    <a:cubicBezTo>
                      <a:pt x="3020" y="3805"/>
                      <a:pt x="3043" y="3812"/>
                      <a:pt x="3068" y="3812"/>
                    </a:cubicBezTo>
                    <a:cubicBezTo>
                      <a:pt x="3108" y="3812"/>
                      <a:pt x="3155" y="3794"/>
                      <a:pt x="3194" y="3768"/>
                    </a:cubicBezTo>
                    <a:cubicBezTo>
                      <a:pt x="3617" y="3345"/>
                      <a:pt x="4485" y="2922"/>
                      <a:pt x="4167" y="2245"/>
                    </a:cubicBezTo>
                    <a:cubicBezTo>
                      <a:pt x="4040" y="2013"/>
                      <a:pt x="3850" y="1801"/>
                      <a:pt x="3596" y="1653"/>
                    </a:cubicBezTo>
                    <a:cubicBezTo>
                      <a:pt x="3427" y="1547"/>
                      <a:pt x="3216" y="1463"/>
                      <a:pt x="3046" y="1336"/>
                    </a:cubicBezTo>
                    <a:cubicBezTo>
                      <a:pt x="2539" y="976"/>
                      <a:pt x="2708" y="849"/>
                      <a:pt x="2475" y="448"/>
                    </a:cubicBezTo>
                    <a:cubicBezTo>
                      <a:pt x="2272" y="41"/>
                      <a:pt x="1893" y="1"/>
                      <a:pt x="1501" y="1"/>
                    </a:cubicBezTo>
                    <a:close/>
                  </a:path>
                </a:pathLst>
              </a:custGeom>
              <a:solidFill>
                <a:srgbClr val="DBB5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2" name="Google Shape;1592;p41"/>
              <p:cNvSpPr/>
              <p:nvPr/>
            </p:nvSpPr>
            <p:spPr>
              <a:xfrm>
                <a:off x="1373750" y="1467788"/>
                <a:ext cx="154400" cy="135375"/>
              </a:xfrm>
              <a:custGeom>
                <a:avLst/>
                <a:gdLst/>
                <a:ahLst/>
                <a:cxnLst/>
                <a:rect l="l" t="t" r="r" b="b"/>
                <a:pathLst>
                  <a:path w="6176" h="5415" extrusionOk="0">
                    <a:moveTo>
                      <a:pt x="2411" y="1608"/>
                    </a:moveTo>
                    <a:cubicBezTo>
                      <a:pt x="2475" y="1608"/>
                      <a:pt x="2517" y="1608"/>
                      <a:pt x="2581" y="1629"/>
                    </a:cubicBezTo>
                    <a:cubicBezTo>
                      <a:pt x="2602" y="1650"/>
                      <a:pt x="2602" y="1672"/>
                      <a:pt x="2623" y="1714"/>
                    </a:cubicBezTo>
                    <a:cubicBezTo>
                      <a:pt x="2559" y="1672"/>
                      <a:pt x="2496" y="1629"/>
                      <a:pt x="2411" y="1608"/>
                    </a:cubicBezTo>
                    <a:close/>
                    <a:moveTo>
                      <a:pt x="3659" y="2962"/>
                    </a:moveTo>
                    <a:lnTo>
                      <a:pt x="3723" y="3004"/>
                    </a:lnTo>
                    <a:cubicBezTo>
                      <a:pt x="3786" y="3046"/>
                      <a:pt x="3871" y="3089"/>
                      <a:pt x="3934" y="3131"/>
                    </a:cubicBezTo>
                    <a:cubicBezTo>
                      <a:pt x="4019" y="3173"/>
                      <a:pt x="4103" y="3237"/>
                      <a:pt x="4188" y="3321"/>
                    </a:cubicBezTo>
                    <a:cubicBezTo>
                      <a:pt x="4103" y="3406"/>
                      <a:pt x="4019" y="3490"/>
                      <a:pt x="3934" y="3575"/>
                    </a:cubicBezTo>
                    <a:cubicBezTo>
                      <a:pt x="3892" y="3512"/>
                      <a:pt x="3871" y="3448"/>
                      <a:pt x="3850" y="3385"/>
                    </a:cubicBezTo>
                    <a:lnTo>
                      <a:pt x="3765" y="3215"/>
                    </a:lnTo>
                    <a:cubicBezTo>
                      <a:pt x="3744" y="3131"/>
                      <a:pt x="3702" y="3046"/>
                      <a:pt x="3659" y="2962"/>
                    </a:cubicBezTo>
                    <a:close/>
                    <a:moveTo>
                      <a:pt x="1903" y="1"/>
                    </a:moveTo>
                    <a:cubicBezTo>
                      <a:pt x="1473" y="1"/>
                      <a:pt x="830" y="18"/>
                      <a:pt x="402" y="466"/>
                    </a:cubicBezTo>
                    <a:cubicBezTo>
                      <a:pt x="127" y="762"/>
                      <a:pt x="0" y="1143"/>
                      <a:pt x="43" y="1545"/>
                    </a:cubicBezTo>
                    <a:cubicBezTo>
                      <a:pt x="43" y="1841"/>
                      <a:pt x="191" y="2116"/>
                      <a:pt x="423" y="2285"/>
                    </a:cubicBezTo>
                    <a:cubicBezTo>
                      <a:pt x="466" y="2306"/>
                      <a:pt x="508" y="2327"/>
                      <a:pt x="550" y="2369"/>
                    </a:cubicBezTo>
                    <a:cubicBezTo>
                      <a:pt x="867" y="2666"/>
                      <a:pt x="1227" y="2898"/>
                      <a:pt x="1650" y="3004"/>
                    </a:cubicBezTo>
                    <a:cubicBezTo>
                      <a:pt x="2010" y="3131"/>
                      <a:pt x="2073" y="3258"/>
                      <a:pt x="2306" y="3829"/>
                    </a:cubicBezTo>
                    <a:lnTo>
                      <a:pt x="2390" y="4019"/>
                    </a:lnTo>
                    <a:cubicBezTo>
                      <a:pt x="2581" y="4506"/>
                      <a:pt x="2898" y="4929"/>
                      <a:pt x="3300" y="5225"/>
                    </a:cubicBezTo>
                    <a:cubicBezTo>
                      <a:pt x="3469" y="5351"/>
                      <a:pt x="3659" y="5415"/>
                      <a:pt x="3850" y="5415"/>
                    </a:cubicBezTo>
                    <a:cubicBezTo>
                      <a:pt x="4103" y="5394"/>
                      <a:pt x="4336" y="5309"/>
                      <a:pt x="4505" y="5119"/>
                    </a:cubicBezTo>
                    <a:cubicBezTo>
                      <a:pt x="4569" y="5055"/>
                      <a:pt x="4674" y="4992"/>
                      <a:pt x="4780" y="4886"/>
                    </a:cubicBezTo>
                    <a:cubicBezTo>
                      <a:pt x="5224" y="4527"/>
                      <a:pt x="6176" y="3786"/>
                      <a:pt x="5647" y="2708"/>
                    </a:cubicBezTo>
                    <a:cubicBezTo>
                      <a:pt x="5457" y="2327"/>
                      <a:pt x="5161" y="2010"/>
                      <a:pt x="4801" y="1798"/>
                    </a:cubicBezTo>
                    <a:cubicBezTo>
                      <a:pt x="4696" y="1735"/>
                      <a:pt x="4569" y="1650"/>
                      <a:pt x="4484" y="1608"/>
                    </a:cubicBezTo>
                    <a:cubicBezTo>
                      <a:pt x="4399" y="1566"/>
                      <a:pt x="4315" y="1523"/>
                      <a:pt x="4273" y="1481"/>
                    </a:cubicBezTo>
                    <a:cubicBezTo>
                      <a:pt x="4209" y="1439"/>
                      <a:pt x="4167" y="1418"/>
                      <a:pt x="4167" y="1397"/>
                    </a:cubicBezTo>
                    <a:lnTo>
                      <a:pt x="4167" y="1354"/>
                    </a:lnTo>
                    <a:cubicBezTo>
                      <a:pt x="4103" y="1185"/>
                      <a:pt x="4040" y="1016"/>
                      <a:pt x="3955" y="847"/>
                    </a:cubicBezTo>
                    <a:cubicBezTo>
                      <a:pt x="3490" y="1"/>
                      <a:pt x="2644" y="1"/>
                      <a:pt x="2158" y="1"/>
                    </a:cubicBezTo>
                    <a:lnTo>
                      <a:pt x="2010" y="1"/>
                    </a:lnTo>
                    <a:cubicBezTo>
                      <a:pt x="1976" y="1"/>
                      <a:pt x="1940" y="1"/>
                      <a:pt x="190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3" name="Google Shape;1593;p41"/>
              <p:cNvSpPr/>
              <p:nvPr/>
            </p:nvSpPr>
            <p:spPr>
              <a:xfrm>
                <a:off x="1367925" y="1557688"/>
                <a:ext cx="79350" cy="107875"/>
              </a:xfrm>
              <a:custGeom>
                <a:avLst/>
                <a:gdLst/>
                <a:ahLst/>
                <a:cxnLst/>
                <a:rect l="l" t="t" r="r" b="b"/>
                <a:pathLst>
                  <a:path w="3174" h="4315" extrusionOk="0">
                    <a:moveTo>
                      <a:pt x="2243" y="0"/>
                    </a:moveTo>
                    <a:cubicBezTo>
                      <a:pt x="1629" y="21"/>
                      <a:pt x="995" y="64"/>
                      <a:pt x="360" y="127"/>
                    </a:cubicBezTo>
                    <a:cubicBezTo>
                      <a:pt x="155" y="127"/>
                      <a:pt x="149" y="466"/>
                      <a:pt x="343" y="466"/>
                    </a:cubicBezTo>
                    <a:cubicBezTo>
                      <a:pt x="348" y="466"/>
                      <a:pt x="354" y="466"/>
                      <a:pt x="360" y="465"/>
                    </a:cubicBezTo>
                    <a:cubicBezTo>
                      <a:pt x="508" y="465"/>
                      <a:pt x="635" y="444"/>
                      <a:pt x="783" y="444"/>
                    </a:cubicBezTo>
                    <a:cubicBezTo>
                      <a:pt x="424" y="740"/>
                      <a:pt x="1" y="1163"/>
                      <a:pt x="149" y="1650"/>
                    </a:cubicBezTo>
                    <a:cubicBezTo>
                      <a:pt x="212" y="1840"/>
                      <a:pt x="360" y="1988"/>
                      <a:pt x="529" y="2073"/>
                    </a:cubicBezTo>
                    <a:cubicBezTo>
                      <a:pt x="1312" y="2623"/>
                      <a:pt x="1270" y="3257"/>
                      <a:pt x="868" y="4061"/>
                    </a:cubicBezTo>
                    <a:cubicBezTo>
                      <a:pt x="783" y="4167"/>
                      <a:pt x="868" y="4315"/>
                      <a:pt x="1016" y="4315"/>
                    </a:cubicBezTo>
                    <a:lnTo>
                      <a:pt x="2602" y="4315"/>
                    </a:lnTo>
                    <a:cubicBezTo>
                      <a:pt x="2687" y="4315"/>
                      <a:pt x="2750" y="4251"/>
                      <a:pt x="2792" y="4188"/>
                    </a:cubicBezTo>
                    <a:cubicBezTo>
                      <a:pt x="2983" y="3659"/>
                      <a:pt x="3173" y="3046"/>
                      <a:pt x="2962" y="2496"/>
                    </a:cubicBezTo>
                    <a:cubicBezTo>
                      <a:pt x="2856" y="2263"/>
                      <a:pt x="2708" y="2030"/>
                      <a:pt x="2560" y="1840"/>
                    </a:cubicBezTo>
                    <a:cubicBezTo>
                      <a:pt x="2243" y="1269"/>
                      <a:pt x="2264" y="825"/>
                      <a:pt x="2433" y="233"/>
                    </a:cubicBezTo>
                    <a:cubicBezTo>
                      <a:pt x="2454" y="106"/>
                      <a:pt x="2369" y="0"/>
                      <a:pt x="2243" y="0"/>
                    </a:cubicBezTo>
                    <a:close/>
                  </a:path>
                </a:pathLst>
              </a:custGeom>
              <a:solidFill>
                <a:srgbClr val="DBB5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4" name="Google Shape;1594;p41"/>
              <p:cNvSpPr/>
              <p:nvPr/>
            </p:nvSpPr>
            <p:spPr>
              <a:xfrm>
                <a:off x="1348375" y="1538113"/>
                <a:ext cx="120050" cy="147550"/>
              </a:xfrm>
              <a:custGeom>
                <a:avLst/>
                <a:gdLst/>
                <a:ahLst/>
                <a:cxnLst/>
                <a:rect l="l" t="t" r="r" b="b"/>
                <a:pathLst>
                  <a:path w="4802" h="5902" extrusionOk="0">
                    <a:moveTo>
                      <a:pt x="2305" y="1650"/>
                    </a:moveTo>
                    <a:lnTo>
                      <a:pt x="2305" y="1650"/>
                    </a:lnTo>
                    <a:cubicBezTo>
                      <a:pt x="2284" y="2137"/>
                      <a:pt x="2390" y="2623"/>
                      <a:pt x="2665" y="3046"/>
                    </a:cubicBezTo>
                    <a:cubicBezTo>
                      <a:pt x="2707" y="3152"/>
                      <a:pt x="2792" y="3236"/>
                      <a:pt x="2855" y="3342"/>
                    </a:cubicBezTo>
                    <a:cubicBezTo>
                      <a:pt x="2919" y="3406"/>
                      <a:pt x="2961" y="3469"/>
                      <a:pt x="2982" y="3554"/>
                    </a:cubicBezTo>
                    <a:cubicBezTo>
                      <a:pt x="3046" y="3807"/>
                      <a:pt x="3046" y="4082"/>
                      <a:pt x="2940" y="4315"/>
                    </a:cubicBezTo>
                    <a:lnTo>
                      <a:pt x="2686" y="4315"/>
                    </a:lnTo>
                    <a:cubicBezTo>
                      <a:pt x="2813" y="3702"/>
                      <a:pt x="2728" y="2877"/>
                      <a:pt x="1756" y="2221"/>
                    </a:cubicBezTo>
                    <a:lnTo>
                      <a:pt x="1713" y="2200"/>
                    </a:lnTo>
                    <a:cubicBezTo>
                      <a:pt x="1819" y="2073"/>
                      <a:pt x="1925" y="1946"/>
                      <a:pt x="2052" y="1841"/>
                    </a:cubicBezTo>
                    <a:lnTo>
                      <a:pt x="2305" y="1650"/>
                    </a:lnTo>
                    <a:close/>
                    <a:moveTo>
                      <a:pt x="3003" y="1"/>
                    </a:moveTo>
                    <a:cubicBezTo>
                      <a:pt x="2369" y="43"/>
                      <a:pt x="1713" y="85"/>
                      <a:pt x="1079" y="127"/>
                    </a:cubicBezTo>
                    <a:cubicBezTo>
                      <a:pt x="402" y="212"/>
                      <a:pt x="0" y="931"/>
                      <a:pt x="296" y="1544"/>
                    </a:cubicBezTo>
                    <a:cubicBezTo>
                      <a:pt x="106" y="1883"/>
                      <a:pt x="64" y="2306"/>
                      <a:pt x="191" y="2687"/>
                    </a:cubicBezTo>
                    <a:cubicBezTo>
                      <a:pt x="296" y="3025"/>
                      <a:pt x="550" y="3342"/>
                      <a:pt x="867" y="3533"/>
                    </a:cubicBezTo>
                    <a:cubicBezTo>
                      <a:pt x="1163" y="3744"/>
                      <a:pt x="1290" y="3829"/>
                      <a:pt x="952" y="4484"/>
                    </a:cubicBezTo>
                    <a:cubicBezTo>
                      <a:pt x="783" y="4801"/>
                      <a:pt x="804" y="5161"/>
                      <a:pt x="973" y="5457"/>
                    </a:cubicBezTo>
                    <a:cubicBezTo>
                      <a:pt x="1142" y="5732"/>
                      <a:pt x="1460" y="5901"/>
                      <a:pt x="1798" y="5901"/>
                    </a:cubicBezTo>
                    <a:lnTo>
                      <a:pt x="3384" y="5901"/>
                    </a:lnTo>
                    <a:cubicBezTo>
                      <a:pt x="3807" y="5901"/>
                      <a:pt x="4167" y="5647"/>
                      <a:pt x="4315" y="5267"/>
                    </a:cubicBezTo>
                    <a:cubicBezTo>
                      <a:pt x="4505" y="4717"/>
                      <a:pt x="4801" y="3892"/>
                      <a:pt x="4505" y="3046"/>
                    </a:cubicBezTo>
                    <a:cubicBezTo>
                      <a:pt x="4399" y="2813"/>
                      <a:pt x="4294" y="2623"/>
                      <a:pt x="4145" y="2433"/>
                    </a:cubicBezTo>
                    <a:cubicBezTo>
                      <a:pt x="4103" y="2369"/>
                      <a:pt x="4061" y="2327"/>
                      <a:pt x="4040" y="2264"/>
                    </a:cubicBezTo>
                    <a:cubicBezTo>
                      <a:pt x="3849" y="1967"/>
                      <a:pt x="3849" y="1756"/>
                      <a:pt x="3976" y="1248"/>
                    </a:cubicBezTo>
                    <a:cubicBezTo>
                      <a:pt x="4061" y="952"/>
                      <a:pt x="3997" y="656"/>
                      <a:pt x="3807" y="402"/>
                    </a:cubicBezTo>
                    <a:lnTo>
                      <a:pt x="3913" y="318"/>
                    </a:lnTo>
                    <a:lnTo>
                      <a:pt x="3765" y="318"/>
                    </a:lnTo>
                    <a:cubicBezTo>
                      <a:pt x="3574" y="106"/>
                      <a:pt x="3278" y="1"/>
                      <a:pt x="300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5" name="Google Shape;1595;p41"/>
              <p:cNvSpPr/>
              <p:nvPr/>
            </p:nvSpPr>
            <p:spPr>
              <a:xfrm>
                <a:off x="1031875" y="1873738"/>
                <a:ext cx="74400" cy="49400"/>
              </a:xfrm>
              <a:custGeom>
                <a:avLst/>
                <a:gdLst/>
                <a:ahLst/>
                <a:cxnLst/>
                <a:rect l="l" t="t" r="r" b="b"/>
                <a:pathLst>
                  <a:path w="2976" h="1976" extrusionOk="0">
                    <a:moveTo>
                      <a:pt x="752" y="0"/>
                    </a:moveTo>
                    <a:cubicBezTo>
                      <a:pt x="277" y="0"/>
                      <a:pt x="1" y="709"/>
                      <a:pt x="478" y="1063"/>
                    </a:cubicBezTo>
                    <a:cubicBezTo>
                      <a:pt x="1007" y="1444"/>
                      <a:pt x="1599" y="1761"/>
                      <a:pt x="2234" y="1951"/>
                    </a:cubicBezTo>
                    <a:cubicBezTo>
                      <a:pt x="2287" y="1968"/>
                      <a:pt x="2337" y="1976"/>
                      <a:pt x="2384" y="1976"/>
                    </a:cubicBezTo>
                    <a:cubicBezTo>
                      <a:pt x="2807" y="1976"/>
                      <a:pt x="2976" y="1350"/>
                      <a:pt x="2614" y="1084"/>
                    </a:cubicBezTo>
                    <a:cubicBezTo>
                      <a:pt x="2085" y="746"/>
                      <a:pt x="1578" y="407"/>
                      <a:pt x="1049" y="90"/>
                    </a:cubicBezTo>
                    <a:cubicBezTo>
                      <a:pt x="945" y="28"/>
                      <a:pt x="845" y="0"/>
                      <a:pt x="752" y="0"/>
                    </a:cubicBezTo>
                    <a:close/>
                  </a:path>
                </a:pathLst>
              </a:custGeom>
              <a:solidFill>
                <a:srgbClr val="DBB5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6" name="Google Shape;1596;p41"/>
              <p:cNvSpPr/>
              <p:nvPr/>
            </p:nvSpPr>
            <p:spPr>
              <a:xfrm>
                <a:off x="1012625" y="1853963"/>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7" name="Google Shape;1597;p41"/>
              <p:cNvSpPr/>
              <p:nvPr/>
            </p:nvSpPr>
            <p:spPr>
              <a:xfrm>
                <a:off x="1062950" y="1830313"/>
                <a:ext cx="59150" cy="65000"/>
              </a:xfrm>
              <a:custGeom>
                <a:avLst/>
                <a:gdLst/>
                <a:ahLst/>
                <a:cxnLst/>
                <a:rect l="l" t="t" r="r" b="b"/>
                <a:pathLst>
                  <a:path w="2366" h="2600" extrusionOk="0">
                    <a:moveTo>
                      <a:pt x="688" y="1"/>
                    </a:moveTo>
                    <a:cubicBezTo>
                      <a:pt x="334" y="1"/>
                      <a:pt x="0" y="338"/>
                      <a:pt x="250" y="706"/>
                    </a:cubicBezTo>
                    <a:cubicBezTo>
                      <a:pt x="420" y="952"/>
                      <a:pt x="1418" y="2600"/>
                      <a:pt x="1931" y="2600"/>
                    </a:cubicBezTo>
                    <a:cubicBezTo>
                      <a:pt x="1991" y="2600"/>
                      <a:pt x="2045" y="2577"/>
                      <a:pt x="2090" y="2525"/>
                    </a:cubicBezTo>
                    <a:cubicBezTo>
                      <a:pt x="2365" y="2229"/>
                      <a:pt x="2090" y="1827"/>
                      <a:pt x="1942" y="1531"/>
                    </a:cubicBezTo>
                    <a:cubicBezTo>
                      <a:pt x="1688" y="1087"/>
                      <a:pt x="1414" y="643"/>
                      <a:pt x="1117" y="220"/>
                    </a:cubicBezTo>
                    <a:cubicBezTo>
                      <a:pt x="1002" y="65"/>
                      <a:pt x="843" y="1"/>
                      <a:pt x="688" y="1"/>
                    </a:cubicBezTo>
                    <a:close/>
                  </a:path>
                </a:pathLst>
              </a:custGeom>
              <a:solidFill>
                <a:srgbClr val="DBB5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8" name="Google Shape;1598;p41"/>
              <p:cNvSpPr/>
              <p:nvPr/>
            </p:nvSpPr>
            <p:spPr>
              <a:xfrm>
                <a:off x="1043275" y="1810188"/>
                <a:ext cx="102600"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9" name="Google Shape;1599;p41"/>
              <p:cNvSpPr/>
              <p:nvPr/>
            </p:nvSpPr>
            <p:spPr>
              <a:xfrm>
                <a:off x="1115200" y="1791388"/>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0" name="Google Shape;1600;p41"/>
              <p:cNvSpPr/>
              <p:nvPr/>
            </p:nvSpPr>
            <p:spPr>
              <a:xfrm>
                <a:off x="1096150" y="1771688"/>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1" name="Google Shape;1601;p41"/>
              <p:cNvSpPr/>
              <p:nvPr/>
            </p:nvSpPr>
            <p:spPr>
              <a:xfrm>
                <a:off x="1285975" y="1669838"/>
                <a:ext cx="289775" cy="169675"/>
              </a:xfrm>
              <a:custGeom>
                <a:avLst/>
                <a:gdLst/>
                <a:ahLst/>
                <a:cxnLst/>
                <a:rect l="l" t="t" r="r" b="b"/>
                <a:pathLst>
                  <a:path w="11591" h="6787" extrusionOk="0">
                    <a:moveTo>
                      <a:pt x="1114" y="1"/>
                    </a:moveTo>
                    <a:cubicBezTo>
                      <a:pt x="981" y="1"/>
                      <a:pt x="848" y="26"/>
                      <a:pt x="720" y="82"/>
                    </a:cubicBezTo>
                    <a:cubicBezTo>
                      <a:pt x="191" y="315"/>
                      <a:pt x="1" y="992"/>
                      <a:pt x="43" y="1542"/>
                    </a:cubicBezTo>
                    <a:cubicBezTo>
                      <a:pt x="149" y="2557"/>
                      <a:pt x="847" y="3403"/>
                      <a:pt x="1693" y="3953"/>
                    </a:cubicBezTo>
                    <a:cubicBezTo>
                      <a:pt x="2538" y="4503"/>
                      <a:pt x="3533" y="4777"/>
                      <a:pt x="4505" y="5010"/>
                    </a:cubicBezTo>
                    <a:lnTo>
                      <a:pt x="11590" y="6787"/>
                    </a:lnTo>
                    <a:cubicBezTo>
                      <a:pt x="10427" y="6131"/>
                      <a:pt x="9645" y="4947"/>
                      <a:pt x="9497" y="3614"/>
                    </a:cubicBezTo>
                    <a:cubicBezTo>
                      <a:pt x="9478" y="3312"/>
                      <a:pt x="9324" y="2875"/>
                      <a:pt x="9051" y="2875"/>
                    </a:cubicBezTo>
                    <a:cubicBezTo>
                      <a:pt x="9018" y="2875"/>
                      <a:pt x="8983" y="2882"/>
                      <a:pt x="8947" y="2895"/>
                    </a:cubicBezTo>
                    <a:cubicBezTo>
                      <a:pt x="8841" y="2938"/>
                      <a:pt x="8756" y="3022"/>
                      <a:pt x="8693" y="3149"/>
                    </a:cubicBezTo>
                    <a:cubicBezTo>
                      <a:pt x="8481" y="3530"/>
                      <a:pt x="8270" y="3932"/>
                      <a:pt x="8101" y="4333"/>
                    </a:cubicBezTo>
                    <a:cubicBezTo>
                      <a:pt x="7382" y="3974"/>
                      <a:pt x="6895" y="3276"/>
                      <a:pt x="6768" y="2493"/>
                    </a:cubicBezTo>
                    <a:cubicBezTo>
                      <a:pt x="6747" y="2134"/>
                      <a:pt x="6705" y="1774"/>
                      <a:pt x="6641" y="1436"/>
                    </a:cubicBezTo>
                    <a:cubicBezTo>
                      <a:pt x="6578" y="1076"/>
                      <a:pt x="6282" y="801"/>
                      <a:pt x="5922" y="738"/>
                    </a:cubicBezTo>
                    <a:cubicBezTo>
                      <a:pt x="5912" y="737"/>
                      <a:pt x="5901" y="737"/>
                      <a:pt x="5890" y="737"/>
                    </a:cubicBezTo>
                    <a:cubicBezTo>
                      <a:pt x="5525" y="737"/>
                      <a:pt x="5243" y="1086"/>
                      <a:pt x="5140" y="1436"/>
                    </a:cubicBezTo>
                    <a:cubicBezTo>
                      <a:pt x="5055" y="1795"/>
                      <a:pt x="5013" y="2176"/>
                      <a:pt x="4992" y="2557"/>
                    </a:cubicBezTo>
                    <a:cubicBezTo>
                      <a:pt x="4971" y="2726"/>
                      <a:pt x="4865" y="2895"/>
                      <a:pt x="4717" y="3001"/>
                    </a:cubicBezTo>
                    <a:cubicBezTo>
                      <a:pt x="4657" y="3016"/>
                      <a:pt x="4597" y="3031"/>
                      <a:pt x="4537" y="3031"/>
                    </a:cubicBezTo>
                    <a:cubicBezTo>
                      <a:pt x="4513" y="3031"/>
                      <a:pt x="4488" y="3028"/>
                      <a:pt x="4463" y="3022"/>
                    </a:cubicBezTo>
                    <a:cubicBezTo>
                      <a:pt x="3892" y="2980"/>
                      <a:pt x="3448" y="2536"/>
                      <a:pt x="3131" y="2049"/>
                    </a:cubicBezTo>
                    <a:cubicBezTo>
                      <a:pt x="2835" y="1542"/>
                      <a:pt x="2623" y="992"/>
                      <a:pt x="2242" y="569"/>
                    </a:cubicBezTo>
                    <a:cubicBezTo>
                      <a:pt x="1954" y="248"/>
                      <a:pt x="1532" y="1"/>
                      <a:pt x="111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2" name="Google Shape;1602;p41"/>
              <p:cNvSpPr/>
              <p:nvPr/>
            </p:nvSpPr>
            <p:spPr>
              <a:xfrm>
                <a:off x="1109900" y="1754688"/>
                <a:ext cx="589575" cy="506225"/>
              </a:xfrm>
              <a:custGeom>
                <a:avLst/>
                <a:gdLst/>
                <a:ahLst/>
                <a:cxnLst/>
                <a:rect l="l" t="t" r="r" b="b"/>
                <a:pathLst>
                  <a:path w="23583" h="20249" extrusionOk="0">
                    <a:moveTo>
                      <a:pt x="12066" y="0"/>
                    </a:moveTo>
                    <a:cubicBezTo>
                      <a:pt x="10644" y="0"/>
                      <a:pt x="9221" y="265"/>
                      <a:pt x="7868" y="791"/>
                    </a:cubicBezTo>
                    <a:lnTo>
                      <a:pt x="7044" y="1109"/>
                    </a:lnTo>
                    <a:cubicBezTo>
                      <a:pt x="2814" y="2737"/>
                      <a:pt x="22" y="6798"/>
                      <a:pt x="22" y="11345"/>
                    </a:cubicBezTo>
                    <a:cubicBezTo>
                      <a:pt x="1" y="16273"/>
                      <a:pt x="3998" y="20249"/>
                      <a:pt x="8926" y="20249"/>
                    </a:cubicBezTo>
                    <a:lnTo>
                      <a:pt x="14679" y="20249"/>
                    </a:lnTo>
                    <a:cubicBezTo>
                      <a:pt x="19585" y="20249"/>
                      <a:pt x="23582" y="16273"/>
                      <a:pt x="23582" y="11345"/>
                    </a:cubicBezTo>
                    <a:cubicBezTo>
                      <a:pt x="23582" y="6798"/>
                      <a:pt x="20833" y="2695"/>
                      <a:pt x="16624" y="961"/>
                    </a:cubicBezTo>
                    <a:lnTo>
                      <a:pt x="16455" y="876"/>
                    </a:lnTo>
                    <a:cubicBezTo>
                      <a:pt x="15048" y="291"/>
                      <a:pt x="13557" y="0"/>
                      <a:pt x="12066"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3" name="Google Shape;1603;p41"/>
              <p:cNvSpPr/>
              <p:nvPr/>
            </p:nvSpPr>
            <p:spPr>
              <a:xfrm>
                <a:off x="1245275" y="1855363"/>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8" y="3744"/>
                      <a:pt x="3722" y="2898"/>
                      <a:pt x="3722" y="1882"/>
                    </a:cubicBezTo>
                    <a:cubicBezTo>
                      <a:pt x="3722" y="846"/>
                      <a:pt x="2898" y="0"/>
                      <a:pt x="186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4" name="Google Shape;1604;p41"/>
              <p:cNvSpPr/>
              <p:nvPr/>
            </p:nvSpPr>
            <p:spPr>
              <a:xfrm>
                <a:off x="1471575" y="1855363"/>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7" y="3744"/>
                      <a:pt x="3722" y="2898"/>
                      <a:pt x="3722" y="1882"/>
                    </a:cubicBezTo>
                    <a:cubicBezTo>
                      <a:pt x="3722" y="846"/>
                      <a:pt x="2897" y="0"/>
                      <a:pt x="186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5" name="Google Shape;1605;p41"/>
              <p:cNvSpPr/>
              <p:nvPr/>
            </p:nvSpPr>
            <p:spPr>
              <a:xfrm>
                <a:off x="1366875" y="1923563"/>
                <a:ext cx="76150" cy="98900"/>
              </a:xfrm>
              <a:custGeom>
                <a:avLst/>
                <a:gdLst/>
                <a:ahLst/>
                <a:cxnLst/>
                <a:rect l="l" t="t" r="r" b="b"/>
                <a:pathLst>
                  <a:path w="3046" h="3956" extrusionOk="0">
                    <a:moveTo>
                      <a:pt x="1515" y="0"/>
                    </a:moveTo>
                    <a:cubicBezTo>
                      <a:pt x="772" y="0"/>
                      <a:pt x="32" y="487"/>
                      <a:pt x="0" y="1460"/>
                    </a:cubicBezTo>
                    <a:cubicBezTo>
                      <a:pt x="0" y="2306"/>
                      <a:pt x="677" y="3955"/>
                      <a:pt x="1523" y="3955"/>
                    </a:cubicBezTo>
                    <a:cubicBezTo>
                      <a:pt x="2369" y="3955"/>
                      <a:pt x="3046" y="2306"/>
                      <a:pt x="3046" y="1460"/>
                    </a:cubicBezTo>
                    <a:cubicBezTo>
                      <a:pt x="3004" y="487"/>
                      <a:pt x="2258" y="0"/>
                      <a:pt x="1515" y="0"/>
                    </a:cubicBezTo>
                    <a:close/>
                  </a:path>
                </a:pathLst>
              </a:custGeom>
              <a:solidFill>
                <a:srgbClr val="DB8D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6" name="Google Shape;1606;p41"/>
              <p:cNvSpPr/>
              <p:nvPr/>
            </p:nvSpPr>
            <p:spPr>
              <a:xfrm>
                <a:off x="1366875" y="1920913"/>
                <a:ext cx="76150" cy="78275"/>
              </a:xfrm>
              <a:custGeom>
                <a:avLst/>
                <a:gdLst/>
                <a:ahLst/>
                <a:cxnLst/>
                <a:rect l="l" t="t" r="r" b="b"/>
                <a:pathLst>
                  <a:path w="3046" h="3131" extrusionOk="0">
                    <a:moveTo>
                      <a:pt x="1523" y="1"/>
                    </a:moveTo>
                    <a:cubicBezTo>
                      <a:pt x="677" y="1"/>
                      <a:pt x="0" y="720"/>
                      <a:pt x="0" y="1333"/>
                    </a:cubicBezTo>
                    <a:cubicBezTo>
                      <a:pt x="0" y="1925"/>
                      <a:pt x="677" y="3131"/>
                      <a:pt x="1523" y="3131"/>
                    </a:cubicBezTo>
                    <a:cubicBezTo>
                      <a:pt x="2369" y="3131"/>
                      <a:pt x="3046" y="1946"/>
                      <a:pt x="3046" y="1333"/>
                    </a:cubicBezTo>
                    <a:cubicBezTo>
                      <a:pt x="3046" y="720"/>
                      <a:pt x="2369" y="1"/>
                      <a:pt x="152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7" name="Google Shape;1607;p41"/>
              <p:cNvSpPr/>
              <p:nvPr/>
            </p:nvSpPr>
            <p:spPr>
              <a:xfrm>
                <a:off x="1291800" y="1873863"/>
                <a:ext cx="28050" cy="28575"/>
              </a:xfrm>
              <a:custGeom>
                <a:avLst/>
                <a:gdLst/>
                <a:ahLst/>
                <a:cxnLst/>
                <a:rect l="l" t="t" r="r" b="b"/>
                <a:pathLst>
                  <a:path w="1122" h="1143" extrusionOk="0">
                    <a:moveTo>
                      <a:pt x="550" y="0"/>
                    </a:moveTo>
                    <a:cubicBezTo>
                      <a:pt x="254" y="0"/>
                      <a:pt x="0" y="254"/>
                      <a:pt x="0" y="571"/>
                    </a:cubicBezTo>
                    <a:cubicBezTo>
                      <a:pt x="0" y="889"/>
                      <a:pt x="254" y="1142"/>
                      <a:pt x="550" y="1142"/>
                    </a:cubicBezTo>
                    <a:cubicBezTo>
                      <a:pt x="867" y="1142"/>
                      <a:pt x="1121" y="889"/>
                      <a:pt x="1121" y="571"/>
                    </a:cubicBezTo>
                    <a:cubicBezTo>
                      <a:pt x="1121" y="254"/>
                      <a:pt x="867" y="0"/>
                      <a:pt x="55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8" name="Google Shape;1608;p41"/>
              <p:cNvSpPr/>
              <p:nvPr/>
            </p:nvSpPr>
            <p:spPr>
              <a:xfrm>
                <a:off x="1524975" y="1873863"/>
                <a:ext cx="28050" cy="28575"/>
              </a:xfrm>
              <a:custGeom>
                <a:avLst/>
                <a:gdLst/>
                <a:ahLst/>
                <a:cxnLst/>
                <a:rect l="l" t="t" r="r" b="b"/>
                <a:pathLst>
                  <a:path w="1122" h="1143" extrusionOk="0">
                    <a:moveTo>
                      <a:pt x="571" y="0"/>
                    </a:moveTo>
                    <a:cubicBezTo>
                      <a:pt x="254" y="0"/>
                      <a:pt x="0" y="254"/>
                      <a:pt x="0" y="571"/>
                    </a:cubicBezTo>
                    <a:cubicBezTo>
                      <a:pt x="0" y="889"/>
                      <a:pt x="254" y="1142"/>
                      <a:pt x="571" y="1142"/>
                    </a:cubicBezTo>
                    <a:cubicBezTo>
                      <a:pt x="867" y="1142"/>
                      <a:pt x="1121" y="889"/>
                      <a:pt x="1121" y="571"/>
                    </a:cubicBezTo>
                    <a:cubicBezTo>
                      <a:pt x="1121" y="254"/>
                      <a:pt x="867" y="0"/>
                      <a:pt x="571"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9" name="Google Shape;1609;p41"/>
              <p:cNvSpPr/>
              <p:nvPr/>
            </p:nvSpPr>
            <p:spPr>
              <a:xfrm>
                <a:off x="1069725" y="1946788"/>
                <a:ext cx="65050" cy="104225"/>
              </a:xfrm>
              <a:custGeom>
                <a:avLst/>
                <a:gdLst/>
                <a:ahLst/>
                <a:cxnLst/>
                <a:rect l="l" t="t" r="r" b="b"/>
                <a:pathLst>
                  <a:path w="2602" h="4169" extrusionOk="0">
                    <a:moveTo>
                      <a:pt x="317" y="0"/>
                    </a:moveTo>
                    <a:cubicBezTo>
                      <a:pt x="245" y="0"/>
                      <a:pt x="172" y="18"/>
                      <a:pt x="106" y="44"/>
                    </a:cubicBezTo>
                    <a:cubicBezTo>
                      <a:pt x="0" y="150"/>
                      <a:pt x="22" y="340"/>
                      <a:pt x="85" y="488"/>
                    </a:cubicBezTo>
                    <a:cubicBezTo>
                      <a:pt x="529" y="1842"/>
                      <a:pt x="1269" y="3090"/>
                      <a:pt x="2221" y="4168"/>
                    </a:cubicBezTo>
                    <a:lnTo>
                      <a:pt x="2602" y="742"/>
                    </a:lnTo>
                    <a:cubicBezTo>
                      <a:pt x="1967" y="298"/>
                      <a:pt x="1185" y="150"/>
                      <a:pt x="445" y="23"/>
                    </a:cubicBezTo>
                    <a:cubicBezTo>
                      <a:pt x="404" y="7"/>
                      <a:pt x="361" y="0"/>
                      <a:pt x="31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0" name="Google Shape;1610;p41"/>
              <p:cNvSpPr/>
              <p:nvPr/>
            </p:nvSpPr>
            <p:spPr>
              <a:xfrm>
                <a:off x="1060200" y="1939313"/>
                <a:ext cx="80975" cy="115225"/>
              </a:xfrm>
              <a:custGeom>
                <a:avLst/>
                <a:gdLst/>
                <a:ahLst/>
                <a:cxnLst/>
                <a:rect l="l" t="t" r="r" b="b"/>
                <a:pathLst>
                  <a:path w="3239" h="4609" extrusionOk="0">
                    <a:moveTo>
                      <a:pt x="832" y="1"/>
                    </a:moveTo>
                    <a:cubicBezTo>
                      <a:pt x="485" y="1"/>
                      <a:pt x="220" y="117"/>
                      <a:pt x="149" y="428"/>
                    </a:cubicBezTo>
                    <a:cubicBezTo>
                      <a:pt x="1" y="999"/>
                      <a:pt x="572" y="1887"/>
                      <a:pt x="826" y="2352"/>
                    </a:cubicBezTo>
                    <a:cubicBezTo>
                      <a:pt x="1249" y="3177"/>
                      <a:pt x="1798" y="3939"/>
                      <a:pt x="2475" y="4573"/>
                    </a:cubicBezTo>
                    <a:cubicBezTo>
                      <a:pt x="2505" y="4598"/>
                      <a:pt x="2540" y="4609"/>
                      <a:pt x="2574" y="4609"/>
                    </a:cubicBezTo>
                    <a:cubicBezTo>
                      <a:pt x="2684" y="4609"/>
                      <a:pt x="2789" y="4496"/>
                      <a:pt x="2708" y="4383"/>
                    </a:cubicBezTo>
                    <a:lnTo>
                      <a:pt x="2708" y="4383"/>
                    </a:lnTo>
                    <a:lnTo>
                      <a:pt x="2729" y="4404"/>
                    </a:lnTo>
                    <a:cubicBezTo>
                      <a:pt x="2031" y="3452"/>
                      <a:pt x="1460" y="2437"/>
                      <a:pt x="974" y="1380"/>
                    </a:cubicBezTo>
                    <a:cubicBezTo>
                      <a:pt x="952" y="1295"/>
                      <a:pt x="678" y="787"/>
                      <a:pt x="720" y="703"/>
                    </a:cubicBezTo>
                    <a:cubicBezTo>
                      <a:pt x="765" y="636"/>
                      <a:pt x="854" y="613"/>
                      <a:pt x="958" y="613"/>
                    </a:cubicBezTo>
                    <a:cubicBezTo>
                      <a:pt x="1150" y="613"/>
                      <a:pt x="1393" y="689"/>
                      <a:pt x="1502" y="703"/>
                    </a:cubicBezTo>
                    <a:cubicBezTo>
                      <a:pt x="1989" y="851"/>
                      <a:pt x="2454" y="1020"/>
                      <a:pt x="2919" y="1210"/>
                    </a:cubicBezTo>
                    <a:cubicBezTo>
                      <a:pt x="2944" y="1221"/>
                      <a:pt x="2968" y="1226"/>
                      <a:pt x="2991" y="1226"/>
                    </a:cubicBezTo>
                    <a:cubicBezTo>
                      <a:pt x="3143" y="1226"/>
                      <a:pt x="3239" y="1004"/>
                      <a:pt x="3110" y="893"/>
                    </a:cubicBezTo>
                    <a:cubicBezTo>
                      <a:pt x="2816" y="600"/>
                      <a:pt x="1616" y="1"/>
                      <a:pt x="83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1" name="Google Shape;1611;p41"/>
              <p:cNvSpPr/>
              <p:nvPr/>
            </p:nvSpPr>
            <p:spPr>
              <a:xfrm>
                <a:off x="1209850" y="1547113"/>
                <a:ext cx="87775" cy="91300"/>
              </a:xfrm>
              <a:custGeom>
                <a:avLst/>
                <a:gdLst/>
                <a:ahLst/>
                <a:cxnLst/>
                <a:rect l="l" t="t" r="r" b="b"/>
                <a:pathLst>
                  <a:path w="3511" h="3652" extrusionOk="0">
                    <a:moveTo>
                      <a:pt x="571" y="0"/>
                    </a:moveTo>
                    <a:cubicBezTo>
                      <a:pt x="529" y="0"/>
                      <a:pt x="465" y="64"/>
                      <a:pt x="444" y="127"/>
                    </a:cubicBezTo>
                    <a:lnTo>
                      <a:pt x="0" y="910"/>
                    </a:lnTo>
                    <a:lnTo>
                      <a:pt x="212" y="846"/>
                    </a:lnTo>
                    <a:lnTo>
                      <a:pt x="212" y="846"/>
                    </a:lnTo>
                    <a:cubicBezTo>
                      <a:pt x="190" y="1163"/>
                      <a:pt x="381" y="1459"/>
                      <a:pt x="677" y="1586"/>
                    </a:cubicBezTo>
                    <a:cubicBezTo>
                      <a:pt x="888" y="1650"/>
                      <a:pt x="1121" y="1650"/>
                      <a:pt x="1311" y="1734"/>
                    </a:cubicBezTo>
                    <a:cubicBezTo>
                      <a:pt x="1586" y="1904"/>
                      <a:pt x="1755" y="2200"/>
                      <a:pt x="1755" y="2517"/>
                    </a:cubicBezTo>
                    <a:cubicBezTo>
                      <a:pt x="1798" y="2813"/>
                      <a:pt x="1755" y="3130"/>
                      <a:pt x="1840" y="3447"/>
                    </a:cubicBezTo>
                    <a:cubicBezTo>
                      <a:pt x="1840" y="3532"/>
                      <a:pt x="1903" y="3595"/>
                      <a:pt x="1967" y="3638"/>
                    </a:cubicBezTo>
                    <a:cubicBezTo>
                      <a:pt x="2002" y="3647"/>
                      <a:pt x="2037" y="3652"/>
                      <a:pt x="2072" y="3652"/>
                    </a:cubicBezTo>
                    <a:cubicBezTo>
                      <a:pt x="2122" y="3652"/>
                      <a:pt x="2171" y="3641"/>
                      <a:pt x="2221" y="3617"/>
                    </a:cubicBezTo>
                    <a:cubicBezTo>
                      <a:pt x="2623" y="3426"/>
                      <a:pt x="3003" y="3215"/>
                      <a:pt x="3384" y="2982"/>
                    </a:cubicBezTo>
                    <a:cubicBezTo>
                      <a:pt x="3447" y="2961"/>
                      <a:pt x="3490" y="2919"/>
                      <a:pt x="3511" y="2855"/>
                    </a:cubicBezTo>
                    <a:cubicBezTo>
                      <a:pt x="3511" y="2813"/>
                      <a:pt x="3490" y="2750"/>
                      <a:pt x="3469" y="2707"/>
                    </a:cubicBezTo>
                    <a:cubicBezTo>
                      <a:pt x="3278" y="2411"/>
                      <a:pt x="2982" y="2178"/>
                      <a:pt x="2834" y="1882"/>
                    </a:cubicBezTo>
                    <a:cubicBezTo>
                      <a:pt x="2771" y="1650"/>
                      <a:pt x="2707" y="1438"/>
                      <a:pt x="2644" y="1227"/>
                    </a:cubicBezTo>
                    <a:cubicBezTo>
                      <a:pt x="2432" y="656"/>
                      <a:pt x="1903" y="254"/>
                      <a:pt x="1311" y="233"/>
                    </a:cubicBezTo>
                    <a:cubicBezTo>
                      <a:pt x="1100" y="233"/>
                      <a:pt x="846" y="233"/>
                      <a:pt x="698" y="85"/>
                    </a:cubicBezTo>
                    <a:cubicBezTo>
                      <a:pt x="656" y="64"/>
                      <a:pt x="635" y="21"/>
                      <a:pt x="57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2" name="Google Shape;1612;p41"/>
              <p:cNvSpPr/>
              <p:nvPr/>
            </p:nvSpPr>
            <p:spPr>
              <a:xfrm>
                <a:off x="1495875" y="1575138"/>
                <a:ext cx="128525" cy="84175"/>
              </a:xfrm>
              <a:custGeom>
                <a:avLst/>
                <a:gdLst/>
                <a:ahLst/>
                <a:cxnLst/>
                <a:rect l="l" t="t" r="r" b="b"/>
                <a:pathLst>
                  <a:path w="5141" h="3367" extrusionOk="0">
                    <a:moveTo>
                      <a:pt x="3765" y="0"/>
                    </a:moveTo>
                    <a:cubicBezTo>
                      <a:pt x="3596" y="740"/>
                      <a:pt x="2920" y="1248"/>
                      <a:pt x="2179" y="1248"/>
                    </a:cubicBezTo>
                    <a:cubicBezTo>
                      <a:pt x="1904" y="1248"/>
                      <a:pt x="1672" y="1163"/>
                      <a:pt x="1397" y="1163"/>
                    </a:cubicBezTo>
                    <a:cubicBezTo>
                      <a:pt x="805" y="1163"/>
                      <a:pt x="276" y="1480"/>
                      <a:pt x="22" y="2009"/>
                    </a:cubicBezTo>
                    <a:lnTo>
                      <a:pt x="1" y="1988"/>
                    </a:lnTo>
                    <a:lnTo>
                      <a:pt x="1" y="1988"/>
                    </a:lnTo>
                    <a:cubicBezTo>
                      <a:pt x="212" y="2200"/>
                      <a:pt x="255" y="2517"/>
                      <a:pt x="339" y="2813"/>
                    </a:cubicBezTo>
                    <a:cubicBezTo>
                      <a:pt x="419" y="3071"/>
                      <a:pt x="591" y="3367"/>
                      <a:pt x="892" y="3367"/>
                    </a:cubicBezTo>
                    <a:cubicBezTo>
                      <a:pt x="912" y="3367"/>
                      <a:pt x="932" y="3365"/>
                      <a:pt x="953" y="3363"/>
                    </a:cubicBezTo>
                    <a:cubicBezTo>
                      <a:pt x="1291" y="3320"/>
                      <a:pt x="1439" y="2919"/>
                      <a:pt x="1756" y="2792"/>
                    </a:cubicBezTo>
                    <a:cubicBezTo>
                      <a:pt x="1851" y="2744"/>
                      <a:pt x="1947" y="2720"/>
                      <a:pt x="2051" y="2720"/>
                    </a:cubicBezTo>
                    <a:cubicBezTo>
                      <a:pt x="2085" y="2720"/>
                      <a:pt x="2121" y="2723"/>
                      <a:pt x="2158" y="2728"/>
                    </a:cubicBezTo>
                    <a:lnTo>
                      <a:pt x="3808" y="2665"/>
                    </a:lnTo>
                    <a:cubicBezTo>
                      <a:pt x="4210" y="2644"/>
                      <a:pt x="4675" y="2623"/>
                      <a:pt x="4908" y="2242"/>
                    </a:cubicBezTo>
                    <a:cubicBezTo>
                      <a:pt x="5140" y="1861"/>
                      <a:pt x="4908" y="1354"/>
                      <a:pt x="4611" y="1015"/>
                    </a:cubicBezTo>
                    <a:cubicBezTo>
                      <a:pt x="4315" y="698"/>
                      <a:pt x="3914" y="423"/>
                      <a:pt x="376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3" name="Google Shape;1613;p41"/>
              <p:cNvSpPr/>
              <p:nvPr/>
            </p:nvSpPr>
            <p:spPr>
              <a:xfrm>
                <a:off x="1129475" y="1661013"/>
                <a:ext cx="110000" cy="49775"/>
              </a:xfrm>
              <a:custGeom>
                <a:avLst/>
                <a:gdLst/>
                <a:ahLst/>
                <a:cxnLst/>
                <a:rect l="l" t="t" r="r" b="b"/>
                <a:pathLst>
                  <a:path w="4400" h="1991" extrusionOk="0">
                    <a:moveTo>
                      <a:pt x="1483" y="0"/>
                    </a:moveTo>
                    <a:cubicBezTo>
                      <a:pt x="1181" y="0"/>
                      <a:pt x="885" y="305"/>
                      <a:pt x="635" y="520"/>
                    </a:cubicBezTo>
                    <a:cubicBezTo>
                      <a:pt x="444" y="647"/>
                      <a:pt x="275" y="795"/>
                      <a:pt x="127" y="943"/>
                    </a:cubicBezTo>
                    <a:cubicBezTo>
                      <a:pt x="0" y="1133"/>
                      <a:pt x="21" y="1387"/>
                      <a:pt x="191" y="1535"/>
                    </a:cubicBezTo>
                    <a:lnTo>
                      <a:pt x="181" y="1385"/>
                    </a:lnTo>
                    <a:lnTo>
                      <a:pt x="181" y="1385"/>
                    </a:lnTo>
                    <a:cubicBezTo>
                      <a:pt x="245" y="1571"/>
                      <a:pt x="482" y="1682"/>
                      <a:pt x="708" y="1682"/>
                    </a:cubicBezTo>
                    <a:cubicBezTo>
                      <a:pt x="763" y="1682"/>
                      <a:pt x="817" y="1676"/>
                      <a:pt x="867" y="1662"/>
                    </a:cubicBezTo>
                    <a:cubicBezTo>
                      <a:pt x="1206" y="1556"/>
                      <a:pt x="1460" y="1324"/>
                      <a:pt x="1798" y="1260"/>
                    </a:cubicBezTo>
                    <a:cubicBezTo>
                      <a:pt x="1870" y="1244"/>
                      <a:pt x="1940" y="1237"/>
                      <a:pt x="2011" y="1237"/>
                    </a:cubicBezTo>
                    <a:cubicBezTo>
                      <a:pt x="2725" y="1237"/>
                      <a:pt x="3389" y="1990"/>
                      <a:pt x="4123" y="1990"/>
                    </a:cubicBezTo>
                    <a:cubicBezTo>
                      <a:pt x="4172" y="1990"/>
                      <a:pt x="4222" y="1987"/>
                      <a:pt x="4273" y="1979"/>
                    </a:cubicBezTo>
                    <a:lnTo>
                      <a:pt x="4399" y="520"/>
                    </a:lnTo>
                    <a:cubicBezTo>
                      <a:pt x="4228" y="322"/>
                      <a:pt x="3973" y="264"/>
                      <a:pt x="3703" y="264"/>
                    </a:cubicBezTo>
                    <a:cubicBezTo>
                      <a:pt x="3541" y="264"/>
                      <a:pt x="3374" y="285"/>
                      <a:pt x="3215" y="308"/>
                    </a:cubicBezTo>
                    <a:cubicBezTo>
                      <a:pt x="2995" y="355"/>
                      <a:pt x="2756" y="407"/>
                      <a:pt x="2526" y="407"/>
                    </a:cubicBezTo>
                    <a:cubicBezTo>
                      <a:pt x="2335" y="407"/>
                      <a:pt x="2151" y="371"/>
                      <a:pt x="1988" y="266"/>
                    </a:cubicBezTo>
                    <a:cubicBezTo>
                      <a:pt x="1883" y="182"/>
                      <a:pt x="1777" y="97"/>
                      <a:pt x="1650" y="34"/>
                    </a:cubicBezTo>
                    <a:cubicBezTo>
                      <a:pt x="1594" y="11"/>
                      <a:pt x="1539" y="0"/>
                      <a:pt x="1483" y="0"/>
                    </a:cubicBezTo>
                    <a:close/>
                  </a:path>
                </a:pathLst>
              </a:custGeom>
              <a:solidFill>
                <a:srgbClr val="8FC8F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4" name="Google Shape;1614;p41"/>
              <p:cNvSpPr/>
              <p:nvPr/>
            </p:nvSpPr>
            <p:spPr>
              <a:xfrm>
                <a:off x="1404425" y="1493363"/>
                <a:ext cx="98875" cy="86550"/>
              </a:xfrm>
              <a:custGeom>
                <a:avLst/>
                <a:gdLst/>
                <a:ahLst/>
                <a:cxnLst/>
                <a:rect l="l" t="t" r="r" b="b"/>
                <a:pathLst>
                  <a:path w="3955" h="3462" extrusionOk="0">
                    <a:moveTo>
                      <a:pt x="778" y="0"/>
                    </a:moveTo>
                    <a:cubicBezTo>
                      <a:pt x="650" y="0"/>
                      <a:pt x="526" y="10"/>
                      <a:pt x="402" y="35"/>
                    </a:cubicBezTo>
                    <a:cubicBezTo>
                      <a:pt x="190" y="99"/>
                      <a:pt x="0" y="289"/>
                      <a:pt x="63" y="522"/>
                    </a:cubicBezTo>
                    <a:lnTo>
                      <a:pt x="170" y="380"/>
                    </a:lnTo>
                    <a:lnTo>
                      <a:pt x="170" y="380"/>
                    </a:lnTo>
                    <a:cubicBezTo>
                      <a:pt x="73" y="609"/>
                      <a:pt x="278" y="943"/>
                      <a:pt x="529" y="1050"/>
                    </a:cubicBezTo>
                    <a:cubicBezTo>
                      <a:pt x="825" y="1177"/>
                      <a:pt x="1184" y="1177"/>
                      <a:pt x="1480" y="1325"/>
                    </a:cubicBezTo>
                    <a:cubicBezTo>
                      <a:pt x="2284" y="1727"/>
                      <a:pt x="2178" y="3017"/>
                      <a:pt x="2940" y="3461"/>
                    </a:cubicBezTo>
                    <a:lnTo>
                      <a:pt x="3955" y="2425"/>
                    </a:lnTo>
                    <a:cubicBezTo>
                      <a:pt x="3955" y="2023"/>
                      <a:pt x="3553" y="1727"/>
                      <a:pt x="3172" y="1516"/>
                    </a:cubicBezTo>
                    <a:cubicBezTo>
                      <a:pt x="2792" y="1304"/>
                      <a:pt x="2369" y="1093"/>
                      <a:pt x="2263" y="691"/>
                    </a:cubicBezTo>
                    <a:cubicBezTo>
                      <a:pt x="2242" y="564"/>
                      <a:pt x="2200" y="416"/>
                      <a:pt x="2136" y="289"/>
                    </a:cubicBezTo>
                    <a:cubicBezTo>
                      <a:pt x="1998" y="43"/>
                      <a:pt x="1691" y="9"/>
                      <a:pt x="1388" y="9"/>
                    </a:cubicBezTo>
                    <a:cubicBezTo>
                      <a:pt x="1275" y="9"/>
                      <a:pt x="1161" y="14"/>
                      <a:pt x="1058" y="14"/>
                    </a:cubicBezTo>
                    <a:cubicBezTo>
                      <a:pt x="961" y="5"/>
                      <a:pt x="868" y="0"/>
                      <a:pt x="778"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5" name="Google Shape;1615;p41"/>
              <p:cNvSpPr/>
              <p:nvPr/>
            </p:nvSpPr>
            <p:spPr>
              <a:xfrm>
                <a:off x="1380100" y="1563488"/>
                <a:ext cx="69800" cy="98900"/>
              </a:xfrm>
              <a:custGeom>
                <a:avLst/>
                <a:gdLst/>
                <a:ahLst/>
                <a:cxnLst/>
                <a:rect l="l" t="t" r="r" b="b"/>
                <a:pathLst>
                  <a:path w="2792" h="3956" extrusionOk="0">
                    <a:moveTo>
                      <a:pt x="2073" y="1"/>
                    </a:moveTo>
                    <a:lnTo>
                      <a:pt x="2073" y="1"/>
                    </a:lnTo>
                    <a:cubicBezTo>
                      <a:pt x="1438" y="22"/>
                      <a:pt x="825" y="64"/>
                      <a:pt x="191" y="106"/>
                    </a:cubicBezTo>
                    <a:lnTo>
                      <a:pt x="656" y="255"/>
                    </a:lnTo>
                    <a:cubicBezTo>
                      <a:pt x="444" y="403"/>
                      <a:pt x="275" y="614"/>
                      <a:pt x="127" y="847"/>
                    </a:cubicBezTo>
                    <a:cubicBezTo>
                      <a:pt x="0" y="1079"/>
                      <a:pt x="0" y="1375"/>
                      <a:pt x="148" y="1608"/>
                    </a:cubicBezTo>
                    <a:cubicBezTo>
                      <a:pt x="317" y="1820"/>
                      <a:pt x="656" y="1883"/>
                      <a:pt x="867" y="2052"/>
                    </a:cubicBezTo>
                    <a:cubicBezTo>
                      <a:pt x="1121" y="2285"/>
                      <a:pt x="1248" y="2644"/>
                      <a:pt x="1185" y="2983"/>
                    </a:cubicBezTo>
                    <a:cubicBezTo>
                      <a:pt x="1121" y="3321"/>
                      <a:pt x="994" y="3660"/>
                      <a:pt x="825" y="3956"/>
                    </a:cubicBezTo>
                    <a:lnTo>
                      <a:pt x="2411" y="3956"/>
                    </a:lnTo>
                    <a:cubicBezTo>
                      <a:pt x="2602" y="3427"/>
                      <a:pt x="2792" y="2877"/>
                      <a:pt x="2580" y="2369"/>
                    </a:cubicBezTo>
                    <a:cubicBezTo>
                      <a:pt x="2432" y="1989"/>
                      <a:pt x="2115" y="1714"/>
                      <a:pt x="1967" y="1354"/>
                    </a:cubicBezTo>
                    <a:cubicBezTo>
                      <a:pt x="1819" y="931"/>
                      <a:pt x="1946" y="445"/>
                      <a:pt x="207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6" name="Google Shape;1616;p41"/>
              <p:cNvSpPr/>
              <p:nvPr/>
            </p:nvSpPr>
            <p:spPr>
              <a:xfrm>
                <a:off x="1039275" y="1874788"/>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7" name="Google Shape;1617;p41"/>
              <p:cNvSpPr/>
              <p:nvPr/>
            </p:nvSpPr>
            <p:spPr>
              <a:xfrm>
                <a:off x="1070800" y="1831188"/>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8" name="Google Shape;1618;p41"/>
              <p:cNvSpPr/>
              <p:nvPr/>
            </p:nvSpPr>
            <p:spPr>
              <a:xfrm>
                <a:off x="1122600" y="1792238"/>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619" name="Google Shape;1619;p41"/>
            <p:cNvGrpSpPr/>
            <p:nvPr/>
          </p:nvGrpSpPr>
          <p:grpSpPr>
            <a:xfrm rot="-433704">
              <a:off x="2867862" y="2932991"/>
              <a:ext cx="397101" cy="463150"/>
              <a:chOff x="1598438" y="1700350"/>
              <a:chExt cx="147000" cy="171450"/>
            </a:xfrm>
          </p:grpSpPr>
          <p:sp>
            <p:nvSpPr>
              <p:cNvPr id="1620" name="Google Shape;1620;p41"/>
              <p:cNvSpPr/>
              <p:nvPr/>
            </p:nvSpPr>
            <p:spPr>
              <a:xfrm flipH="1">
                <a:off x="1632263" y="1782625"/>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1" name="Google Shape;1621;p41"/>
              <p:cNvSpPr/>
              <p:nvPr/>
            </p:nvSpPr>
            <p:spPr>
              <a:xfrm flipH="1">
                <a:off x="1612188" y="1738850"/>
                <a:ext cx="102600"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2" name="Google Shape;1622;p41"/>
              <p:cNvSpPr/>
              <p:nvPr/>
            </p:nvSpPr>
            <p:spPr>
              <a:xfrm flipH="1">
                <a:off x="1619038" y="1720050"/>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3" name="Google Shape;1623;p41"/>
              <p:cNvSpPr/>
              <p:nvPr/>
            </p:nvSpPr>
            <p:spPr>
              <a:xfrm flipH="1">
                <a:off x="1598438" y="1700350"/>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4" name="Google Shape;1624;p41"/>
              <p:cNvSpPr/>
              <p:nvPr/>
            </p:nvSpPr>
            <p:spPr>
              <a:xfrm flipH="1">
                <a:off x="1643888" y="1803450"/>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5" name="Google Shape;1625;p41"/>
              <p:cNvSpPr/>
              <p:nvPr/>
            </p:nvSpPr>
            <p:spPr>
              <a:xfrm flipH="1">
                <a:off x="1628563" y="1759850"/>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6" name="Google Shape;1626;p41"/>
              <p:cNvSpPr/>
              <p:nvPr/>
            </p:nvSpPr>
            <p:spPr>
              <a:xfrm flipH="1">
                <a:off x="1611663" y="1720900"/>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627" name="Google Shape;1627;p41"/>
            <p:cNvSpPr/>
            <p:nvPr/>
          </p:nvSpPr>
          <p:spPr>
            <a:xfrm rot="-433704">
              <a:off x="1985868" y="4506654"/>
              <a:ext cx="191460" cy="198281"/>
            </a:xfrm>
            <a:custGeom>
              <a:avLst/>
              <a:gdLst/>
              <a:ahLst/>
              <a:cxnLst/>
              <a:rect l="l" t="t" r="r" b="b"/>
              <a:pathLst>
                <a:path w="2835" h="2936" extrusionOk="0">
                  <a:moveTo>
                    <a:pt x="2221" y="0"/>
                  </a:moveTo>
                  <a:lnTo>
                    <a:pt x="1946" y="43"/>
                  </a:lnTo>
                  <a:cubicBezTo>
                    <a:pt x="1079" y="529"/>
                    <a:pt x="424" y="1290"/>
                    <a:pt x="85" y="2221"/>
                  </a:cubicBezTo>
                  <a:cubicBezTo>
                    <a:pt x="1" y="2369"/>
                    <a:pt x="1" y="2538"/>
                    <a:pt x="43" y="2686"/>
                  </a:cubicBezTo>
                  <a:cubicBezTo>
                    <a:pt x="122" y="2877"/>
                    <a:pt x="332" y="2936"/>
                    <a:pt x="548" y="2936"/>
                  </a:cubicBezTo>
                  <a:cubicBezTo>
                    <a:pt x="620" y="2936"/>
                    <a:pt x="693" y="2929"/>
                    <a:pt x="762" y="2919"/>
                  </a:cubicBezTo>
                  <a:cubicBezTo>
                    <a:pt x="1608" y="2750"/>
                    <a:pt x="2327" y="2179"/>
                    <a:pt x="2665" y="1375"/>
                  </a:cubicBezTo>
                  <a:cubicBezTo>
                    <a:pt x="2792" y="1121"/>
                    <a:pt x="2835" y="846"/>
                    <a:pt x="2792" y="550"/>
                  </a:cubicBezTo>
                  <a:cubicBezTo>
                    <a:pt x="2729" y="275"/>
                    <a:pt x="2496" y="43"/>
                    <a:pt x="222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8" name="Google Shape;1628;p41"/>
            <p:cNvSpPr/>
            <p:nvPr/>
          </p:nvSpPr>
          <p:spPr>
            <a:xfrm rot="-433704">
              <a:off x="1962656" y="4496233"/>
              <a:ext cx="240760" cy="225699"/>
            </a:xfrm>
            <a:custGeom>
              <a:avLst/>
              <a:gdLst/>
              <a:ahLst/>
              <a:cxnLst/>
              <a:rect l="l" t="t" r="r" b="b"/>
              <a:pathLst>
                <a:path w="3565" h="3342" extrusionOk="0">
                  <a:moveTo>
                    <a:pt x="2275" y="152"/>
                  </a:moveTo>
                  <a:cubicBezTo>
                    <a:pt x="2281" y="152"/>
                    <a:pt x="2286" y="153"/>
                    <a:pt x="2290" y="154"/>
                  </a:cubicBezTo>
                  <a:lnTo>
                    <a:pt x="2290" y="154"/>
                  </a:lnTo>
                  <a:cubicBezTo>
                    <a:pt x="2292" y="154"/>
                    <a:pt x="2294" y="153"/>
                    <a:pt x="2296" y="152"/>
                  </a:cubicBezTo>
                  <a:close/>
                  <a:moveTo>
                    <a:pt x="2746" y="0"/>
                  </a:moveTo>
                  <a:cubicBezTo>
                    <a:pt x="2679" y="0"/>
                    <a:pt x="2607" y="8"/>
                    <a:pt x="2529" y="25"/>
                  </a:cubicBezTo>
                  <a:cubicBezTo>
                    <a:pt x="2402" y="46"/>
                    <a:pt x="2402" y="216"/>
                    <a:pt x="2487" y="279"/>
                  </a:cubicBezTo>
                  <a:cubicBezTo>
                    <a:pt x="3544" y="1062"/>
                    <a:pt x="1958" y="2754"/>
                    <a:pt x="1027" y="2817"/>
                  </a:cubicBezTo>
                  <a:cubicBezTo>
                    <a:pt x="1013" y="2818"/>
                    <a:pt x="999" y="2818"/>
                    <a:pt x="986" y="2818"/>
                  </a:cubicBezTo>
                  <a:cubicBezTo>
                    <a:pt x="269" y="2818"/>
                    <a:pt x="926" y="1712"/>
                    <a:pt x="1154" y="1400"/>
                  </a:cubicBezTo>
                  <a:cubicBezTo>
                    <a:pt x="1493" y="956"/>
                    <a:pt x="1873" y="575"/>
                    <a:pt x="2317" y="216"/>
                  </a:cubicBezTo>
                  <a:cubicBezTo>
                    <a:pt x="2336" y="197"/>
                    <a:pt x="2322" y="163"/>
                    <a:pt x="2290" y="154"/>
                  </a:cubicBezTo>
                  <a:lnTo>
                    <a:pt x="2290" y="154"/>
                  </a:lnTo>
                  <a:cubicBezTo>
                    <a:pt x="1384" y="452"/>
                    <a:pt x="688" y="1275"/>
                    <a:pt x="308" y="2098"/>
                  </a:cubicBezTo>
                  <a:cubicBezTo>
                    <a:pt x="1" y="2790"/>
                    <a:pt x="252" y="3342"/>
                    <a:pt x="951" y="3342"/>
                  </a:cubicBezTo>
                  <a:cubicBezTo>
                    <a:pt x="1021" y="3342"/>
                    <a:pt x="1096" y="3336"/>
                    <a:pt x="1175" y="3325"/>
                  </a:cubicBezTo>
                  <a:cubicBezTo>
                    <a:pt x="2127" y="3177"/>
                    <a:pt x="2931" y="2542"/>
                    <a:pt x="3311" y="1654"/>
                  </a:cubicBezTo>
                  <a:cubicBezTo>
                    <a:pt x="3564" y="1051"/>
                    <a:pt x="3513" y="0"/>
                    <a:pt x="274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9" name="Google Shape;1629;p41"/>
            <p:cNvSpPr/>
            <p:nvPr/>
          </p:nvSpPr>
          <p:spPr>
            <a:xfrm rot="-433704">
              <a:off x="2775030" y="4425716"/>
              <a:ext cx="227185" cy="156342"/>
            </a:xfrm>
            <a:custGeom>
              <a:avLst/>
              <a:gdLst/>
              <a:ahLst/>
              <a:cxnLst/>
              <a:rect l="l" t="t" r="r" b="b"/>
              <a:pathLst>
                <a:path w="3364" h="2315" extrusionOk="0">
                  <a:moveTo>
                    <a:pt x="656" y="0"/>
                  </a:moveTo>
                  <a:lnTo>
                    <a:pt x="403" y="64"/>
                  </a:lnTo>
                  <a:cubicBezTo>
                    <a:pt x="149" y="212"/>
                    <a:pt x="1" y="487"/>
                    <a:pt x="43" y="783"/>
                  </a:cubicBezTo>
                  <a:cubicBezTo>
                    <a:pt x="107" y="1058"/>
                    <a:pt x="255" y="1312"/>
                    <a:pt x="445" y="1523"/>
                  </a:cubicBezTo>
                  <a:cubicBezTo>
                    <a:pt x="960" y="2038"/>
                    <a:pt x="1655" y="2315"/>
                    <a:pt x="2378" y="2315"/>
                  </a:cubicBezTo>
                  <a:cubicBezTo>
                    <a:pt x="2515" y="2315"/>
                    <a:pt x="2654" y="2305"/>
                    <a:pt x="2792" y="2285"/>
                  </a:cubicBezTo>
                  <a:cubicBezTo>
                    <a:pt x="3046" y="2221"/>
                    <a:pt x="3364" y="2073"/>
                    <a:pt x="3364" y="1819"/>
                  </a:cubicBezTo>
                  <a:cubicBezTo>
                    <a:pt x="3364" y="1650"/>
                    <a:pt x="3300" y="1502"/>
                    <a:pt x="3173" y="1396"/>
                  </a:cubicBezTo>
                  <a:cubicBezTo>
                    <a:pt x="2518" y="635"/>
                    <a:pt x="1629" y="149"/>
                    <a:pt x="656"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0" name="Google Shape;1630;p41"/>
            <p:cNvSpPr/>
            <p:nvPr/>
          </p:nvSpPr>
          <p:spPr>
            <a:xfrm rot="-433704">
              <a:off x="2738820" y="4421067"/>
              <a:ext cx="297151" cy="180654"/>
            </a:xfrm>
            <a:custGeom>
              <a:avLst/>
              <a:gdLst/>
              <a:ahLst/>
              <a:cxnLst/>
              <a:rect l="l" t="t" r="r" b="b"/>
              <a:pathLst>
                <a:path w="4400" h="2675" extrusionOk="0">
                  <a:moveTo>
                    <a:pt x="953" y="1"/>
                  </a:moveTo>
                  <a:cubicBezTo>
                    <a:pt x="939" y="1"/>
                    <a:pt x="925" y="3"/>
                    <a:pt x="910" y="9"/>
                  </a:cubicBezTo>
                  <a:cubicBezTo>
                    <a:pt x="1" y="178"/>
                    <a:pt x="276" y="1215"/>
                    <a:pt x="720" y="1722"/>
                  </a:cubicBezTo>
                  <a:cubicBezTo>
                    <a:pt x="1247" y="2337"/>
                    <a:pt x="2022" y="2674"/>
                    <a:pt x="2826" y="2674"/>
                  </a:cubicBezTo>
                  <a:cubicBezTo>
                    <a:pt x="2991" y="2674"/>
                    <a:pt x="3156" y="2660"/>
                    <a:pt x="3321" y="2632"/>
                  </a:cubicBezTo>
                  <a:cubicBezTo>
                    <a:pt x="4040" y="2483"/>
                    <a:pt x="4400" y="1912"/>
                    <a:pt x="3871" y="1299"/>
                  </a:cubicBezTo>
                  <a:cubicBezTo>
                    <a:pt x="3249" y="573"/>
                    <a:pt x="2219" y="30"/>
                    <a:pt x="1261" y="30"/>
                  </a:cubicBezTo>
                  <a:cubicBezTo>
                    <a:pt x="1243" y="30"/>
                    <a:pt x="1225" y="30"/>
                    <a:pt x="1206" y="30"/>
                  </a:cubicBezTo>
                  <a:cubicBezTo>
                    <a:pt x="1143" y="30"/>
                    <a:pt x="1143" y="115"/>
                    <a:pt x="1206" y="115"/>
                  </a:cubicBezTo>
                  <a:lnTo>
                    <a:pt x="1185" y="115"/>
                  </a:lnTo>
                  <a:cubicBezTo>
                    <a:pt x="1714" y="284"/>
                    <a:pt x="2222" y="517"/>
                    <a:pt x="2687" y="792"/>
                  </a:cubicBezTo>
                  <a:cubicBezTo>
                    <a:pt x="3046" y="1024"/>
                    <a:pt x="4104" y="1807"/>
                    <a:pt x="3279" y="2061"/>
                  </a:cubicBezTo>
                  <a:cubicBezTo>
                    <a:pt x="3168" y="2099"/>
                    <a:pt x="3040" y="2118"/>
                    <a:pt x="2903" y="2118"/>
                  </a:cubicBezTo>
                  <a:cubicBezTo>
                    <a:pt x="1922" y="2118"/>
                    <a:pt x="465" y="1183"/>
                    <a:pt x="1058" y="199"/>
                  </a:cubicBezTo>
                  <a:cubicBezTo>
                    <a:pt x="1113" y="108"/>
                    <a:pt x="1042" y="1"/>
                    <a:pt x="95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1" name="Google Shape;1631;p41"/>
            <p:cNvSpPr/>
            <p:nvPr/>
          </p:nvSpPr>
          <p:spPr>
            <a:xfrm rot="-433704">
              <a:off x="3070406" y="3431212"/>
              <a:ext cx="220027" cy="395751"/>
            </a:xfrm>
            <a:custGeom>
              <a:avLst/>
              <a:gdLst/>
              <a:ahLst/>
              <a:cxnLst/>
              <a:rect l="l" t="t" r="r" b="b"/>
              <a:pathLst>
                <a:path w="3258" h="5860" extrusionOk="0">
                  <a:moveTo>
                    <a:pt x="2879" y="0"/>
                  </a:moveTo>
                  <a:cubicBezTo>
                    <a:pt x="2771" y="0"/>
                    <a:pt x="2649" y="75"/>
                    <a:pt x="2560" y="150"/>
                  </a:cubicBezTo>
                  <a:cubicBezTo>
                    <a:pt x="1671" y="869"/>
                    <a:pt x="804" y="1651"/>
                    <a:pt x="1" y="2476"/>
                  </a:cubicBezTo>
                  <a:lnTo>
                    <a:pt x="973" y="5860"/>
                  </a:lnTo>
                  <a:cubicBezTo>
                    <a:pt x="1481" y="4908"/>
                    <a:pt x="1967" y="3956"/>
                    <a:pt x="2433" y="2984"/>
                  </a:cubicBezTo>
                  <a:cubicBezTo>
                    <a:pt x="2835" y="2117"/>
                    <a:pt x="3258" y="1186"/>
                    <a:pt x="3067" y="234"/>
                  </a:cubicBezTo>
                  <a:cubicBezTo>
                    <a:pt x="3067" y="171"/>
                    <a:pt x="3046" y="107"/>
                    <a:pt x="3004" y="44"/>
                  </a:cubicBezTo>
                  <a:cubicBezTo>
                    <a:pt x="2967" y="13"/>
                    <a:pt x="2924" y="0"/>
                    <a:pt x="287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2" name="Google Shape;1632;p41"/>
            <p:cNvSpPr/>
            <p:nvPr/>
          </p:nvSpPr>
          <p:spPr>
            <a:xfrm rot="-433704">
              <a:off x="3068988" y="3408760"/>
              <a:ext cx="253996" cy="416146"/>
            </a:xfrm>
            <a:custGeom>
              <a:avLst/>
              <a:gdLst/>
              <a:ahLst/>
              <a:cxnLst/>
              <a:rect l="l" t="t" r="r" b="b"/>
              <a:pathLst>
                <a:path w="3761" h="6162" extrusionOk="0">
                  <a:moveTo>
                    <a:pt x="2998" y="1"/>
                  </a:moveTo>
                  <a:cubicBezTo>
                    <a:pt x="2102" y="1"/>
                    <a:pt x="416" y="2163"/>
                    <a:pt x="81" y="2533"/>
                  </a:cubicBezTo>
                  <a:cubicBezTo>
                    <a:pt x="1" y="2614"/>
                    <a:pt x="78" y="2718"/>
                    <a:pt x="167" y="2718"/>
                  </a:cubicBezTo>
                  <a:cubicBezTo>
                    <a:pt x="195" y="2718"/>
                    <a:pt x="224" y="2707"/>
                    <a:pt x="250" y="2681"/>
                  </a:cubicBezTo>
                  <a:cubicBezTo>
                    <a:pt x="779" y="2195"/>
                    <a:pt x="1329" y="1730"/>
                    <a:pt x="1879" y="1243"/>
                  </a:cubicBezTo>
                  <a:cubicBezTo>
                    <a:pt x="2059" y="1096"/>
                    <a:pt x="2442" y="644"/>
                    <a:pt x="2792" y="644"/>
                  </a:cubicBezTo>
                  <a:cubicBezTo>
                    <a:pt x="2894" y="644"/>
                    <a:pt x="2993" y="683"/>
                    <a:pt x="3084" y="778"/>
                  </a:cubicBezTo>
                  <a:cubicBezTo>
                    <a:pt x="3275" y="990"/>
                    <a:pt x="2809" y="2068"/>
                    <a:pt x="2725" y="2280"/>
                  </a:cubicBezTo>
                  <a:cubicBezTo>
                    <a:pt x="2238" y="3549"/>
                    <a:pt x="1413" y="4691"/>
                    <a:pt x="969" y="5960"/>
                  </a:cubicBezTo>
                  <a:cubicBezTo>
                    <a:pt x="928" y="6083"/>
                    <a:pt x="1029" y="6162"/>
                    <a:pt x="1134" y="6162"/>
                  </a:cubicBezTo>
                  <a:cubicBezTo>
                    <a:pt x="1191" y="6162"/>
                    <a:pt x="1249" y="6139"/>
                    <a:pt x="1286" y="6087"/>
                  </a:cubicBezTo>
                  <a:cubicBezTo>
                    <a:pt x="1984" y="5156"/>
                    <a:pt x="2471" y="3929"/>
                    <a:pt x="2957" y="2851"/>
                  </a:cubicBezTo>
                  <a:cubicBezTo>
                    <a:pt x="3232" y="2216"/>
                    <a:pt x="3761" y="1011"/>
                    <a:pt x="3423" y="292"/>
                  </a:cubicBezTo>
                  <a:cubicBezTo>
                    <a:pt x="3324" y="87"/>
                    <a:pt x="3177" y="1"/>
                    <a:pt x="299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15" name="Picture 114">
            <a:extLst>
              <a:ext uri="{FF2B5EF4-FFF2-40B4-BE49-F238E27FC236}">
                <a16:creationId xmlns:a16="http://schemas.microsoft.com/office/drawing/2014/main" xmlns="" id="{D1863668-8833-4820-8799-FF520A0BBA89}"/>
              </a:ext>
            </a:extLst>
          </p:cNvPr>
          <p:cNvPicPr>
            <a:picLocks noChangeAspect="1"/>
          </p:cNvPicPr>
          <p:nvPr/>
        </p:nvPicPr>
        <p:blipFill>
          <a:blip r:embed="rId3"/>
          <a:stretch>
            <a:fillRect/>
          </a:stretch>
        </p:blipFill>
        <p:spPr>
          <a:xfrm>
            <a:off x="-100175" y="8240927"/>
            <a:ext cx="11055039" cy="1024217"/>
          </a:xfrm>
          <a:prstGeom prst="rect">
            <a:avLst/>
          </a:prstGeom>
        </p:spPr>
      </p:pic>
      <p:sp>
        <p:nvSpPr>
          <p:cNvPr id="2" name="Rectangle 1">
            <a:extLst>
              <a:ext uri="{FF2B5EF4-FFF2-40B4-BE49-F238E27FC236}">
                <a16:creationId xmlns:a16="http://schemas.microsoft.com/office/drawing/2014/main" xmlns="" id="{756892B9-7E09-4E39-8E56-B16362512FA6}"/>
              </a:ext>
            </a:extLst>
          </p:cNvPr>
          <p:cNvSpPr/>
          <p:nvPr/>
        </p:nvSpPr>
        <p:spPr>
          <a:xfrm>
            <a:off x="1204835" y="694518"/>
            <a:ext cx="9694460" cy="1015663"/>
          </a:xfrm>
          <a:prstGeom prst="rect">
            <a:avLst/>
          </a:prstGeom>
        </p:spPr>
        <p:txBody>
          <a:bodyPr wrap="square">
            <a:spAutoFit/>
          </a:bodyPr>
          <a:lstStyle/>
          <a:p>
            <a:pPr algn="ctr"/>
            <a:r>
              <a:rPr lang="en-US" sz="6000" b="1" u="sng" dirty="0">
                <a:solidFill>
                  <a:schemeClr val="accent5"/>
                </a:solidFill>
                <a:latin typeface="Calibri" panose="020F0502020204030204" pitchFamily="34" charset="0"/>
                <a:ea typeface="Calibri" panose="020F0502020204030204" pitchFamily="34" charset="0"/>
                <a:cs typeface="Calibri" panose="020F0502020204030204" pitchFamily="34" charset="0"/>
              </a:rPr>
              <a:t>KẾT LUẬN</a:t>
            </a:r>
            <a:endParaRPr lang="en-US" sz="6000" b="1" u="sng" dirty="0">
              <a:solidFill>
                <a:schemeClr val="accent5"/>
              </a:solidFill>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xmlns="" id="{E5821364-E5DE-4EB3-8230-D336AA97FB36}"/>
              </a:ext>
            </a:extLst>
          </p:cNvPr>
          <p:cNvGrpSpPr/>
          <p:nvPr/>
        </p:nvGrpSpPr>
        <p:grpSpPr>
          <a:xfrm>
            <a:off x="328347" y="2007279"/>
            <a:ext cx="11535306" cy="4289622"/>
            <a:chOff x="295826" y="2660523"/>
            <a:chExt cx="11535306" cy="5341471"/>
          </a:xfrm>
        </p:grpSpPr>
        <p:sp>
          <p:nvSpPr>
            <p:cNvPr id="118" name="Rectangle: Rounded Corners 117">
              <a:extLst>
                <a:ext uri="{FF2B5EF4-FFF2-40B4-BE49-F238E27FC236}">
                  <a16:creationId xmlns:a16="http://schemas.microsoft.com/office/drawing/2014/main" xmlns="" id="{A80E3662-8E75-4729-B10B-CD64AF38405D}"/>
                </a:ext>
              </a:extLst>
            </p:cNvPr>
            <p:cNvSpPr/>
            <p:nvPr/>
          </p:nvSpPr>
          <p:spPr>
            <a:xfrm>
              <a:off x="295826" y="2660523"/>
              <a:ext cx="11535306" cy="5341471"/>
            </a:xfrm>
            <a:prstGeom prst="roundRect">
              <a:avLst>
                <a:gd name="adj" fmla="val 14250"/>
              </a:avLst>
            </a:prstGeom>
            <a:solidFill>
              <a:schemeClr val="bg1"/>
            </a:solidFill>
            <a:ln w="57150">
              <a:solidFill>
                <a:srgbClr val="161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19" name="TextBox 118">
              <a:extLst>
                <a:ext uri="{FF2B5EF4-FFF2-40B4-BE49-F238E27FC236}">
                  <a16:creationId xmlns:a16="http://schemas.microsoft.com/office/drawing/2014/main" xmlns="" id="{EF6D4614-4844-4312-99AB-6E03BF206708}"/>
                </a:ext>
              </a:extLst>
            </p:cNvPr>
            <p:cNvSpPr txBox="1"/>
            <p:nvPr/>
          </p:nvSpPr>
          <p:spPr>
            <a:xfrm>
              <a:off x="619008" y="2868576"/>
              <a:ext cx="10953984" cy="4713924"/>
            </a:xfrm>
            <a:prstGeom prst="rect">
              <a:avLst/>
            </a:prstGeom>
            <a:noFill/>
          </p:spPr>
          <p:txBody>
            <a:bodyPr wrap="square" rtlCol="0">
              <a:spAutoFit/>
            </a:bodyPr>
            <a:lstStyle/>
            <a:p>
              <a:r>
                <a:rPr lang="en-US" sz="4000" b="1" dirty="0" err="1">
                  <a:solidFill>
                    <a:srgbClr val="161B5F"/>
                  </a:solidFill>
                </a:rPr>
                <a:t>Các</a:t>
              </a:r>
              <a:r>
                <a:rPr lang="en-US" sz="4000" b="1" dirty="0">
                  <a:solidFill>
                    <a:srgbClr val="161B5F"/>
                  </a:solidFill>
                </a:rPr>
                <a:t> </a:t>
              </a:r>
              <a:r>
                <a:rPr lang="en-US" sz="4000" b="1" dirty="0" err="1">
                  <a:solidFill>
                    <a:srgbClr val="161B5F"/>
                  </a:solidFill>
                </a:rPr>
                <a:t>nhóm</a:t>
              </a:r>
              <a:r>
                <a:rPr lang="en-US" sz="4000" b="1" dirty="0">
                  <a:solidFill>
                    <a:srgbClr val="161B5F"/>
                  </a:solidFill>
                </a:rPr>
                <a:t> </a:t>
              </a:r>
              <a:r>
                <a:rPr lang="en-US" sz="4000" b="1" dirty="0" err="1">
                  <a:solidFill>
                    <a:srgbClr val="161B5F"/>
                  </a:solidFill>
                </a:rPr>
                <a:t>chất</a:t>
              </a:r>
              <a:r>
                <a:rPr lang="en-US" sz="4000" b="1" dirty="0">
                  <a:solidFill>
                    <a:srgbClr val="161B5F"/>
                  </a:solidFill>
                </a:rPr>
                <a:t> </a:t>
              </a:r>
              <a:r>
                <a:rPr lang="en-US" sz="4000" b="1" dirty="0" err="1">
                  <a:solidFill>
                    <a:srgbClr val="161B5F"/>
                  </a:solidFill>
                </a:rPr>
                <a:t>dinh</a:t>
              </a:r>
              <a:r>
                <a:rPr lang="en-US" sz="4000" b="1" dirty="0">
                  <a:solidFill>
                    <a:srgbClr val="161B5F"/>
                  </a:solidFill>
                </a:rPr>
                <a:t> d</a:t>
              </a:r>
              <a:r>
                <a:rPr lang="vi-VN" sz="4000" b="1" dirty="0">
                  <a:solidFill>
                    <a:srgbClr val="161B5F"/>
                  </a:solidFill>
                </a:rPr>
                <a:t>ư</a:t>
              </a:r>
              <a:r>
                <a:rPr lang="en-US" sz="4000" b="1" dirty="0" err="1">
                  <a:solidFill>
                    <a:srgbClr val="161B5F"/>
                  </a:solidFill>
                </a:rPr>
                <a:t>ỡng</a:t>
              </a:r>
              <a:r>
                <a:rPr lang="en-US" sz="4000" b="1" dirty="0">
                  <a:solidFill>
                    <a:srgbClr val="161B5F"/>
                  </a:solidFill>
                </a:rPr>
                <a:t> </a:t>
              </a:r>
              <a:r>
                <a:rPr lang="en-US" sz="4000" b="1" dirty="0" err="1">
                  <a:solidFill>
                    <a:srgbClr val="161B5F"/>
                  </a:solidFill>
                </a:rPr>
                <a:t>cần</a:t>
              </a:r>
              <a:r>
                <a:rPr lang="en-US" sz="4000" b="1" dirty="0">
                  <a:solidFill>
                    <a:srgbClr val="161B5F"/>
                  </a:solidFill>
                </a:rPr>
                <a:t> </a:t>
              </a:r>
              <a:r>
                <a:rPr lang="en-US" sz="4000" b="1" dirty="0" err="1">
                  <a:solidFill>
                    <a:srgbClr val="161B5F"/>
                  </a:solidFill>
                </a:rPr>
                <a:t>thiết</a:t>
              </a:r>
              <a:r>
                <a:rPr lang="en-US" sz="4000" b="1" dirty="0">
                  <a:solidFill>
                    <a:srgbClr val="161B5F"/>
                  </a:solidFill>
                </a:rPr>
                <a:t> </a:t>
              </a:r>
              <a:r>
                <a:rPr lang="en-US" sz="4000" b="1" dirty="0" err="1">
                  <a:solidFill>
                    <a:srgbClr val="161B5F"/>
                  </a:solidFill>
                </a:rPr>
                <a:t>cho</a:t>
              </a:r>
              <a:r>
                <a:rPr lang="en-US" sz="4000" b="1" dirty="0">
                  <a:solidFill>
                    <a:srgbClr val="161B5F"/>
                  </a:solidFill>
                </a:rPr>
                <a:t> </a:t>
              </a:r>
              <a:r>
                <a:rPr lang="en-US" sz="4000" b="1" dirty="0" err="1">
                  <a:solidFill>
                    <a:srgbClr val="161B5F"/>
                  </a:solidFill>
                </a:rPr>
                <a:t>cơ</a:t>
              </a:r>
              <a:r>
                <a:rPr lang="en-US" sz="4000" b="1" dirty="0">
                  <a:solidFill>
                    <a:srgbClr val="161B5F"/>
                  </a:solidFill>
                </a:rPr>
                <a:t> </a:t>
              </a:r>
              <a:r>
                <a:rPr lang="en-US" sz="4000" b="1" dirty="0" err="1">
                  <a:solidFill>
                    <a:srgbClr val="161B5F"/>
                  </a:solidFill>
                </a:rPr>
                <a:t>thể</a:t>
              </a:r>
              <a:r>
                <a:rPr lang="en-US" sz="4000" b="1" dirty="0">
                  <a:solidFill>
                    <a:srgbClr val="161B5F"/>
                  </a:solidFill>
                </a:rPr>
                <a:t> </a:t>
              </a:r>
              <a:r>
                <a:rPr lang="en-US" sz="4000" b="1" dirty="0" err="1">
                  <a:solidFill>
                    <a:srgbClr val="161B5F"/>
                  </a:solidFill>
                </a:rPr>
                <a:t>là</a:t>
              </a:r>
              <a:r>
                <a:rPr lang="en-US" sz="4000" b="1" dirty="0">
                  <a:solidFill>
                    <a:srgbClr val="161B5F"/>
                  </a:solidFill>
                </a:rPr>
                <a:t>: </a:t>
              </a:r>
              <a:r>
                <a:rPr lang="en-US" sz="4000" b="1" dirty="0" err="1">
                  <a:solidFill>
                    <a:srgbClr val="161B5F"/>
                  </a:solidFill>
                </a:rPr>
                <a:t>chất</a:t>
              </a:r>
              <a:r>
                <a:rPr lang="en-US" sz="4000" b="1" dirty="0">
                  <a:solidFill>
                    <a:srgbClr val="161B5F"/>
                  </a:solidFill>
                </a:rPr>
                <a:t> </a:t>
              </a:r>
              <a:r>
                <a:rPr lang="en-US" sz="4000" b="1" dirty="0" err="1">
                  <a:solidFill>
                    <a:srgbClr val="161B5F"/>
                  </a:solidFill>
                </a:rPr>
                <a:t>bột</a:t>
              </a:r>
              <a:r>
                <a:rPr lang="en-US" sz="4000" b="1" dirty="0">
                  <a:solidFill>
                    <a:srgbClr val="161B5F"/>
                  </a:solidFill>
                </a:rPr>
                <a:t> đ</a:t>
              </a:r>
              <a:r>
                <a:rPr lang="vi-VN" sz="4000" b="1" dirty="0">
                  <a:solidFill>
                    <a:srgbClr val="161B5F"/>
                  </a:solidFill>
                </a:rPr>
                <a:t>ư</a:t>
              </a:r>
              <a:r>
                <a:rPr lang="en-US" sz="4000" b="1" dirty="0" err="1">
                  <a:solidFill>
                    <a:srgbClr val="161B5F"/>
                  </a:solidFill>
                </a:rPr>
                <a:t>ờng</a:t>
              </a:r>
              <a:r>
                <a:rPr lang="en-US" sz="4000" b="1" dirty="0">
                  <a:solidFill>
                    <a:srgbClr val="161B5F"/>
                  </a:solidFill>
                </a:rPr>
                <a:t>, </a:t>
              </a:r>
              <a:r>
                <a:rPr lang="en-US" sz="4000" b="1" dirty="0" err="1">
                  <a:solidFill>
                    <a:srgbClr val="161B5F"/>
                  </a:solidFill>
                </a:rPr>
                <a:t>chất</a:t>
              </a:r>
              <a:r>
                <a:rPr lang="en-US" sz="4000" b="1" dirty="0">
                  <a:solidFill>
                    <a:srgbClr val="161B5F"/>
                  </a:solidFill>
                </a:rPr>
                <a:t> </a:t>
              </a:r>
              <a:r>
                <a:rPr lang="en-US" sz="4000" b="1" dirty="0" err="1">
                  <a:solidFill>
                    <a:srgbClr val="161B5F"/>
                  </a:solidFill>
                </a:rPr>
                <a:t>đạm</a:t>
              </a:r>
              <a:r>
                <a:rPr lang="en-US" sz="4000" b="1" dirty="0">
                  <a:solidFill>
                    <a:srgbClr val="161B5F"/>
                  </a:solidFill>
                </a:rPr>
                <a:t>, </a:t>
              </a:r>
              <a:r>
                <a:rPr lang="en-US" sz="4000" b="1" dirty="0" err="1">
                  <a:solidFill>
                    <a:srgbClr val="161B5F"/>
                  </a:solidFill>
                </a:rPr>
                <a:t>chất</a:t>
              </a:r>
              <a:r>
                <a:rPr lang="en-US" sz="4000" b="1" dirty="0">
                  <a:solidFill>
                    <a:srgbClr val="161B5F"/>
                  </a:solidFill>
                </a:rPr>
                <a:t> </a:t>
              </a:r>
              <a:r>
                <a:rPr lang="en-US" sz="4000" b="1" dirty="0" err="1">
                  <a:solidFill>
                    <a:srgbClr val="161B5F"/>
                  </a:solidFill>
                </a:rPr>
                <a:t>béo</a:t>
              </a:r>
              <a:r>
                <a:rPr lang="en-US" sz="4000" b="1" dirty="0">
                  <a:solidFill>
                    <a:srgbClr val="161B5F"/>
                  </a:solidFill>
                </a:rPr>
                <a:t>, </a:t>
              </a:r>
              <a:r>
                <a:rPr lang="en-US" sz="4000" b="1" dirty="0" err="1">
                  <a:solidFill>
                    <a:srgbClr val="161B5F"/>
                  </a:solidFill>
                </a:rPr>
                <a:t>chất</a:t>
              </a:r>
              <a:r>
                <a:rPr lang="en-US" sz="4000" b="1" dirty="0">
                  <a:solidFill>
                    <a:srgbClr val="161B5F"/>
                  </a:solidFill>
                </a:rPr>
                <a:t> </a:t>
              </a:r>
              <a:r>
                <a:rPr lang="en-US" sz="4000" b="1" dirty="0" err="1">
                  <a:solidFill>
                    <a:srgbClr val="161B5F"/>
                  </a:solidFill>
                </a:rPr>
                <a:t>khoáng</a:t>
              </a:r>
              <a:r>
                <a:rPr lang="en-US" sz="4000" b="1" dirty="0">
                  <a:solidFill>
                    <a:srgbClr val="161B5F"/>
                  </a:solidFill>
                </a:rPr>
                <a:t> </a:t>
              </a:r>
              <a:r>
                <a:rPr lang="en-US" sz="4000" b="1" dirty="0" err="1">
                  <a:solidFill>
                    <a:srgbClr val="161B5F"/>
                  </a:solidFill>
                </a:rPr>
                <a:t>và</a:t>
              </a:r>
              <a:r>
                <a:rPr lang="en-US" sz="4000" b="1" dirty="0">
                  <a:solidFill>
                    <a:srgbClr val="161B5F"/>
                  </a:solidFill>
                </a:rPr>
                <a:t> vi-ta-min.</a:t>
              </a:r>
            </a:p>
            <a:p>
              <a:pPr algn="ctr"/>
              <a:r>
                <a:rPr lang="vi-VN" sz="4000" b="1" dirty="0">
                  <a:solidFill>
                    <a:srgbClr val="161B5F"/>
                  </a:solidFill>
                </a:rPr>
                <a:t>Các chất dinh dưỡng cung cấp năng lượng cho cơ thể, tham gia xây dựng cơ thể, giữ cho cơ thể khỏe mạnh và phòng tránh bệnh.</a:t>
              </a:r>
            </a:p>
          </p:txBody>
        </p:sp>
      </p:grpSp>
      <p:grpSp>
        <p:nvGrpSpPr>
          <p:cNvPr id="120" name="Google Shape;537;p14">
            <a:extLst>
              <a:ext uri="{FF2B5EF4-FFF2-40B4-BE49-F238E27FC236}">
                <a16:creationId xmlns:a16="http://schemas.microsoft.com/office/drawing/2014/main" xmlns="" id="{B14FC5EF-5260-4450-84F1-51813BFA748C}"/>
              </a:ext>
            </a:extLst>
          </p:cNvPr>
          <p:cNvGrpSpPr/>
          <p:nvPr/>
        </p:nvGrpSpPr>
        <p:grpSpPr>
          <a:xfrm>
            <a:off x="-1744940" y="-5287269"/>
            <a:ext cx="12469016" cy="2535935"/>
            <a:chOff x="-152743" y="4192710"/>
            <a:chExt cx="9351762" cy="1901951"/>
          </a:xfrm>
        </p:grpSpPr>
        <p:sp>
          <p:nvSpPr>
            <p:cNvPr id="121" name="Google Shape;538;p14">
              <a:extLst>
                <a:ext uri="{FF2B5EF4-FFF2-40B4-BE49-F238E27FC236}">
                  <a16:creationId xmlns:a16="http://schemas.microsoft.com/office/drawing/2014/main" xmlns="" id="{76303E9D-7E3B-4BE0-9F9E-AADFFA7B68EB}"/>
                </a:ext>
              </a:extLst>
            </p:cNvPr>
            <p:cNvSpPr/>
            <p:nvPr/>
          </p:nvSpPr>
          <p:spPr>
            <a:xfrm>
              <a:off x="-152743" y="4314792"/>
              <a:ext cx="5847754" cy="1489611"/>
            </a:xfrm>
            <a:custGeom>
              <a:avLst/>
              <a:gdLst/>
              <a:ahLst/>
              <a:cxnLst/>
              <a:rect l="l" t="t" r="r" b="b"/>
              <a:pathLst>
                <a:path w="49766" h="12677" extrusionOk="0">
                  <a:moveTo>
                    <a:pt x="13886" y="0"/>
                  </a:moveTo>
                  <a:cubicBezTo>
                    <a:pt x="3627" y="0"/>
                    <a:pt x="1" y="1911"/>
                    <a:pt x="1" y="1911"/>
                  </a:cubicBezTo>
                  <a:lnTo>
                    <a:pt x="1" y="12676"/>
                  </a:lnTo>
                  <a:lnTo>
                    <a:pt x="49765" y="12676"/>
                  </a:lnTo>
                  <a:lnTo>
                    <a:pt x="49765" y="5422"/>
                  </a:lnTo>
                  <a:cubicBezTo>
                    <a:pt x="49765" y="5422"/>
                    <a:pt x="46952" y="3222"/>
                    <a:pt x="27474" y="896"/>
                  </a:cubicBezTo>
                  <a:cubicBezTo>
                    <a:pt x="22017" y="241"/>
                    <a:pt x="17532" y="0"/>
                    <a:pt x="13886" y="0"/>
                  </a:cubicBezTo>
                  <a:close/>
                </a:path>
              </a:pathLst>
            </a:custGeom>
            <a:solidFill>
              <a:srgbClr val="89B98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539;p14">
              <a:extLst>
                <a:ext uri="{FF2B5EF4-FFF2-40B4-BE49-F238E27FC236}">
                  <a16:creationId xmlns:a16="http://schemas.microsoft.com/office/drawing/2014/main" xmlns="" id="{2D3C7507-7A2B-4AF9-ACD5-33632E7B9968}"/>
                </a:ext>
              </a:extLst>
            </p:cNvPr>
            <p:cNvSpPr/>
            <p:nvPr/>
          </p:nvSpPr>
          <p:spPr>
            <a:xfrm>
              <a:off x="-70725" y="4375307"/>
              <a:ext cx="129373" cy="137481"/>
            </a:xfrm>
            <a:custGeom>
              <a:avLst/>
              <a:gdLst/>
              <a:ahLst/>
              <a:cxnLst/>
              <a:rect l="l" t="t" r="r" b="b"/>
              <a:pathLst>
                <a:path w="1101" h="1170" extrusionOk="0">
                  <a:moveTo>
                    <a:pt x="659" y="0"/>
                  </a:moveTo>
                  <a:cubicBezTo>
                    <a:pt x="603" y="0"/>
                    <a:pt x="551" y="21"/>
                    <a:pt x="508" y="64"/>
                  </a:cubicBezTo>
                  <a:cubicBezTo>
                    <a:pt x="445" y="127"/>
                    <a:pt x="424" y="233"/>
                    <a:pt x="445" y="317"/>
                  </a:cubicBezTo>
                  <a:cubicBezTo>
                    <a:pt x="445" y="487"/>
                    <a:pt x="487" y="656"/>
                    <a:pt x="529" y="825"/>
                  </a:cubicBezTo>
                  <a:lnTo>
                    <a:pt x="170" y="487"/>
                  </a:lnTo>
                  <a:cubicBezTo>
                    <a:pt x="149" y="444"/>
                    <a:pt x="128" y="444"/>
                    <a:pt x="85" y="423"/>
                  </a:cubicBezTo>
                  <a:cubicBezTo>
                    <a:pt x="43" y="423"/>
                    <a:pt x="1" y="465"/>
                    <a:pt x="1" y="529"/>
                  </a:cubicBezTo>
                  <a:cubicBezTo>
                    <a:pt x="1" y="571"/>
                    <a:pt x="1" y="614"/>
                    <a:pt x="43" y="656"/>
                  </a:cubicBezTo>
                  <a:cubicBezTo>
                    <a:pt x="106" y="825"/>
                    <a:pt x="212" y="973"/>
                    <a:pt x="360" y="1100"/>
                  </a:cubicBezTo>
                  <a:cubicBezTo>
                    <a:pt x="395" y="1135"/>
                    <a:pt x="429" y="1169"/>
                    <a:pt x="475" y="1169"/>
                  </a:cubicBezTo>
                  <a:cubicBezTo>
                    <a:pt x="486" y="1169"/>
                    <a:pt x="497" y="1167"/>
                    <a:pt x="508" y="1163"/>
                  </a:cubicBezTo>
                  <a:lnTo>
                    <a:pt x="1079" y="1015"/>
                  </a:lnTo>
                  <a:cubicBezTo>
                    <a:pt x="1100" y="783"/>
                    <a:pt x="1079" y="550"/>
                    <a:pt x="995" y="317"/>
                  </a:cubicBezTo>
                  <a:cubicBezTo>
                    <a:pt x="952" y="212"/>
                    <a:pt x="910" y="127"/>
                    <a:pt x="825" y="64"/>
                  </a:cubicBezTo>
                  <a:cubicBezTo>
                    <a:pt x="773" y="21"/>
                    <a:pt x="714" y="0"/>
                    <a:pt x="659" y="0"/>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540;p14">
              <a:extLst>
                <a:ext uri="{FF2B5EF4-FFF2-40B4-BE49-F238E27FC236}">
                  <a16:creationId xmlns:a16="http://schemas.microsoft.com/office/drawing/2014/main" xmlns="" id="{39CD9AD8-27CA-4019-9E13-8AA266ABC9CB}"/>
                </a:ext>
              </a:extLst>
            </p:cNvPr>
            <p:cNvSpPr/>
            <p:nvPr/>
          </p:nvSpPr>
          <p:spPr>
            <a:xfrm>
              <a:off x="128093" y="4863894"/>
              <a:ext cx="77201" cy="120325"/>
            </a:xfrm>
            <a:custGeom>
              <a:avLst/>
              <a:gdLst/>
              <a:ahLst/>
              <a:cxnLst/>
              <a:rect l="l" t="t" r="r" b="b"/>
              <a:pathLst>
                <a:path w="657" h="1024" extrusionOk="0">
                  <a:moveTo>
                    <a:pt x="166" y="1"/>
                  </a:moveTo>
                  <a:cubicBezTo>
                    <a:pt x="146" y="1"/>
                    <a:pt x="126" y="4"/>
                    <a:pt x="106" y="9"/>
                  </a:cubicBezTo>
                  <a:cubicBezTo>
                    <a:pt x="43" y="51"/>
                    <a:pt x="1" y="136"/>
                    <a:pt x="43" y="199"/>
                  </a:cubicBezTo>
                  <a:lnTo>
                    <a:pt x="339" y="939"/>
                  </a:lnTo>
                  <a:cubicBezTo>
                    <a:pt x="360" y="981"/>
                    <a:pt x="424" y="1024"/>
                    <a:pt x="487" y="1024"/>
                  </a:cubicBezTo>
                  <a:cubicBezTo>
                    <a:pt x="508" y="1024"/>
                    <a:pt x="529" y="1024"/>
                    <a:pt x="550" y="1003"/>
                  </a:cubicBezTo>
                  <a:cubicBezTo>
                    <a:pt x="614" y="981"/>
                    <a:pt x="656" y="897"/>
                    <a:pt x="614" y="812"/>
                  </a:cubicBezTo>
                  <a:lnTo>
                    <a:pt x="318" y="93"/>
                  </a:lnTo>
                  <a:cubicBezTo>
                    <a:pt x="286" y="29"/>
                    <a:pt x="229" y="1"/>
                    <a:pt x="166"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541;p14">
              <a:extLst>
                <a:ext uri="{FF2B5EF4-FFF2-40B4-BE49-F238E27FC236}">
                  <a16:creationId xmlns:a16="http://schemas.microsoft.com/office/drawing/2014/main" xmlns="" id="{4D253368-2920-442E-B99C-C0120EDEF036}"/>
                </a:ext>
              </a:extLst>
            </p:cNvPr>
            <p:cNvSpPr/>
            <p:nvPr/>
          </p:nvSpPr>
          <p:spPr>
            <a:xfrm>
              <a:off x="225035" y="4813836"/>
              <a:ext cx="42537" cy="150994"/>
            </a:xfrm>
            <a:custGeom>
              <a:avLst/>
              <a:gdLst/>
              <a:ahLst/>
              <a:cxnLst/>
              <a:rect l="l" t="t" r="r" b="b"/>
              <a:pathLst>
                <a:path w="362" h="1285" extrusionOk="0">
                  <a:moveTo>
                    <a:pt x="183" y="1"/>
                  </a:moveTo>
                  <a:cubicBezTo>
                    <a:pt x="107" y="1"/>
                    <a:pt x="33" y="38"/>
                    <a:pt x="43" y="117"/>
                  </a:cubicBezTo>
                  <a:lnTo>
                    <a:pt x="0" y="1133"/>
                  </a:lnTo>
                  <a:cubicBezTo>
                    <a:pt x="0" y="1217"/>
                    <a:pt x="64" y="1281"/>
                    <a:pt x="148" y="1281"/>
                  </a:cubicBezTo>
                  <a:cubicBezTo>
                    <a:pt x="157" y="1283"/>
                    <a:pt x="166" y="1285"/>
                    <a:pt x="174" y="1285"/>
                  </a:cubicBezTo>
                  <a:cubicBezTo>
                    <a:pt x="233" y="1285"/>
                    <a:pt x="297" y="1227"/>
                    <a:pt x="297" y="1154"/>
                  </a:cubicBezTo>
                  <a:lnTo>
                    <a:pt x="339" y="139"/>
                  </a:lnTo>
                  <a:cubicBezTo>
                    <a:pt x="361" y="49"/>
                    <a:pt x="270" y="1"/>
                    <a:pt x="183"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542;p14">
              <a:extLst>
                <a:ext uri="{FF2B5EF4-FFF2-40B4-BE49-F238E27FC236}">
                  <a16:creationId xmlns:a16="http://schemas.microsoft.com/office/drawing/2014/main" xmlns="" id="{57863DBA-55B3-480C-AADD-AB704B35C982}"/>
                </a:ext>
              </a:extLst>
            </p:cNvPr>
            <p:cNvSpPr/>
            <p:nvPr/>
          </p:nvSpPr>
          <p:spPr>
            <a:xfrm>
              <a:off x="-139054" y="4314792"/>
              <a:ext cx="5847754" cy="1489611"/>
            </a:xfrm>
            <a:custGeom>
              <a:avLst/>
              <a:gdLst/>
              <a:ahLst/>
              <a:cxnLst/>
              <a:rect l="l" t="t" r="r" b="b"/>
              <a:pathLst>
                <a:path w="49766" h="12677" extrusionOk="0">
                  <a:moveTo>
                    <a:pt x="13886" y="0"/>
                  </a:moveTo>
                  <a:cubicBezTo>
                    <a:pt x="3627" y="0"/>
                    <a:pt x="1" y="1911"/>
                    <a:pt x="1" y="1911"/>
                  </a:cubicBezTo>
                  <a:lnTo>
                    <a:pt x="1" y="12676"/>
                  </a:lnTo>
                  <a:lnTo>
                    <a:pt x="49765" y="12676"/>
                  </a:lnTo>
                  <a:lnTo>
                    <a:pt x="49765" y="5422"/>
                  </a:lnTo>
                  <a:cubicBezTo>
                    <a:pt x="49765" y="5422"/>
                    <a:pt x="46952" y="3222"/>
                    <a:pt x="27474" y="896"/>
                  </a:cubicBezTo>
                  <a:cubicBezTo>
                    <a:pt x="22017" y="241"/>
                    <a:pt x="17532" y="0"/>
                    <a:pt x="138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543;p14">
              <a:extLst>
                <a:ext uri="{FF2B5EF4-FFF2-40B4-BE49-F238E27FC236}">
                  <a16:creationId xmlns:a16="http://schemas.microsoft.com/office/drawing/2014/main" xmlns="" id="{3EE87D8A-4CB1-4D45-AE98-FDEEA91EA27C}"/>
                </a:ext>
              </a:extLst>
            </p:cNvPr>
            <p:cNvSpPr/>
            <p:nvPr/>
          </p:nvSpPr>
          <p:spPr>
            <a:xfrm>
              <a:off x="5527153" y="4805258"/>
              <a:ext cx="124320" cy="131723"/>
            </a:xfrm>
            <a:custGeom>
              <a:avLst/>
              <a:gdLst/>
              <a:ahLst/>
              <a:cxnLst/>
              <a:rect l="l" t="t" r="r" b="b"/>
              <a:pathLst>
                <a:path w="1058" h="1121" extrusionOk="0">
                  <a:moveTo>
                    <a:pt x="762" y="0"/>
                  </a:moveTo>
                  <a:cubicBezTo>
                    <a:pt x="677" y="42"/>
                    <a:pt x="614" y="85"/>
                    <a:pt x="571" y="169"/>
                  </a:cubicBezTo>
                  <a:cubicBezTo>
                    <a:pt x="466" y="317"/>
                    <a:pt x="402" y="465"/>
                    <a:pt x="339" y="635"/>
                  </a:cubicBezTo>
                  <a:lnTo>
                    <a:pt x="254" y="127"/>
                  </a:lnTo>
                  <a:cubicBezTo>
                    <a:pt x="254" y="106"/>
                    <a:pt x="233" y="63"/>
                    <a:pt x="212" y="42"/>
                  </a:cubicBezTo>
                  <a:cubicBezTo>
                    <a:pt x="194" y="34"/>
                    <a:pt x="177" y="28"/>
                    <a:pt x="159" y="28"/>
                  </a:cubicBezTo>
                  <a:cubicBezTo>
                    <a:pt x="135" y="28"/>
                    <a:pt x="110" y="39"/>
                    <a:pt x="85" y="63"/>
                  </a:cubicBezTo>
                  <a:cubicBezTo>
                    <a:pt x="64" y="106"/>
                    <a:pt x="43" y="148"/>
                    <a:pt x="43" y="190"/>
                  </a:cubicBezTo>
                  <a:cubicBezTo>
                    <a:pt x="0" y="381"/>
                    <a:pt x="0" y="571"/>
                    <a:pt x="22" y="740"/>
                  </a:cubicBezTo>
                  <a:cubicBezTo>
                    <a:pt x="43" y="804"/>
                    <a:pt x="64" y="867"/>
                    <a:pt x="106" y="888"/>
                  </a:cubicBezTo>
                  <a:lnTo>
                    <a:pt x="656" y="1121"/>
                  </a:lnTo>
                  <a:cubicBezTo>
                    <a:pt x="825" y="952"/>
                    <a:pt x="952" y="740"/>
                    <a:pt x="1016" y="508"/>
                  </a:cubicBezTo>
                  <a:cubicBezTo>
                    <a:pt x="1058" y="402"/>
                    <a:pt x="1058" y="296"/>
                    <a:pt x="1037" y="190"/>
                  </a:cubicBezTo>
                  <a:cubicBezTo>
                    <a:pt x="994" y="63"/>
                    <a:pt x="889" y="0"/>
                    <a:pt x="7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544;p14">
              <a:extLst>
                <a:ext uri="{FF2B5EF4-FFF2-40B4-BE49-F238E27FC236}">
                  <a16:creationId xmlns:a16="http://schemas.microsoft.com/office/drawing/2014/main" xmlns="" id="{4DB8F793-E826-47B8-B450-148E38D9FA34}"/>
                </a:ext>
              </a:extLst>
            </p:cNvPr>
            <p:cNvSpPr/>
            <p:nvPr/>
          </p:nvSpPr>
          <p:spPr>
            <a:xfrm>
              <a:off x="3670692" y="4415142"/>
              <a:ext cx="121970" cy="131723"/>
            </a:xfrm>
            <a:custGeom>
              <a:avLst/>
              <a:gdLst/>
              <a:ahLst/>
              <a:cxnLst/>
              <a:rect l="l" t="t" r="r" b="b"/>
              <a:pathLst>
                <a:path w="1038" h="1121" extrusionOk="0">
                  <a:moveTo>
                    <a:pt x="770" y="0"/>
                  </a:moveTo>
                  <a:cubicBezTo>
                    <a:pt x="735" y="0"/>
                    <a:pt x="697" y="7"/>
                    <a:pt x="656" y="21"/>
                  </a:cubicBezTo>
                  <a:cubicBezTo>
                    <a:pt x="593" y="63"/>
                    <a:pt x="530" y="148"/>
                    <a:pt x="508" y="232"/>
                  </a:cubicBezTo>
                  <a:cubicBezTo>
                    <a:pt x="466" y="401"/>
                    <a:pt x="445" y="571"/>
                    <a:pt x="424" y="740"/>
                  </a:cubicBezTo>
                  <a:cubicBezTo>
                    <a:pt x="360" y="592"/>
                    <a:pt x="276" y="444"/>
                    <a:pt x="212" y="296"/>
                  </a:cubicBezTo>
                  <a:cubicBezTo>
                    <a:pt x="191" y="253"/>
                    <a:pt x="170" y="232"/>
                    <a:pt x="149" y="211"/>
                  </a:cubicBezTo>
                  <a:cubicBezTo>
                    <a:pt x="138" y="205"/>
                    <a:pt x="126" y="203"/>
                    <a:pt x="115" y="203"/>
                  </a:cubicBezTo>
                  <a:cubicBezTo>
                    <a:pt x="85" y="203"/>
                    <a:pt x="59" y="222"/>
                    <a:pt x="43" y="253"/>
                  </a:cubicBezTo>
                  <a:cubicBezTo>
                    <a:pt x="22" y="296"/>
                    <a:pt x="1" y="359"/>
                    <a:pt x="22" y="401"/>
                  </a:cubicBezTo>
                  <a:cubicBezTo>
                    <a:pt x="22" y="592"/>
                    <a:pt x="85" y="761"/>
                    <a:pt x="170" y="930"/>
                  </a:cubicBezTo>
                  <a:cubicBezTo>
                    <a:pt x="191" y="994"/>
                    <a:pt x="212" y="1057"/>
                    <a:pt x="276" y="1057"/>
                  </a:cubicBezTo>
                  <a:lnTo>
                    <a:pt x="847" y="1121"/>
                  </a:lnTo>
                  <a:cubicBezTo>
                    <a:pt x="953" y="909"/>
                    <a:pt x="1016" y="676"/>
                    <a:pt x="1037" y="444"/>
                  </a:cubicBezTo>
                  <a:cubicBezTo>
                    <a:pt x="1037" y="317"/>
                    <a:pt x="1016" y="211"/>
                    <a:pt x="953" y="105"/>
                  </a:cubicBezTo>
                  <a:cubicBezTo>
                    <a:pt x="909" y="33"/>
                    <a:pt x="846" y="0"/>
                    <a:pt x="7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545;p14">
              <a:extLst>
                <a:ext uri="{FF2B5EF4-FFF2-40B4-BE49-F238E27FC236}">
                  <a16:creationId xmlns:a16="http://schemas.microsoft.com/office/drawing/2014/main" xmlns="" id="{F9AAE5E6-D81A-4A9A-BD0D-EC3727A0BB74}"/>
                </a:ext>
              </a:extLst>
            </p:cNvPr>
            <p:cNvSpPr/>
            <p:nvPr/>
          </p:nvSpPr>
          <p:spPr>
            <a:xfrm>
              <a:off x="3404778" y="4397633"/>
              <a:ext cx="82136" cy="104462"/>
            </a:xfrm>
            <a:custGeom>
              <a:avLst/>
              <a:gdLst/>
              <a:ahLst/>
              <a:cxnLst/>
              <a:rect l="l" t="t" r="r" b="b"/>
              <a:pathLst>
                <a:path w="699" h="889" extrusionOk="0">
                  <a:moveTo>
                    <a:pt x="107" y="1"/>
                  </a:moveTo>
                  <a:cubicBezTo>
                    <a:pt x="64" y="1"/>
                    <a:pt x="43" y="1"/>
                    <a:pt x="22" y="43"/>
                  </a:cubicBezTo>
                  <a:cubicBezTo>
                    <a:pt x="22" y="64"/>
                    <a:pt x="1" y="106"/>
                    <a:pt x="22" y="127"/>
                  </a:cubicBezTo>
                  <a:cubicBezTo>
                    <a:pt x="1" y="360"/>
                    <a:pt x="64" y="572"/>
                    <a:pt x="191" y="741"/>
                  </a:cubicBezTo>
                  <a:lnTo>
                    <a:pt x="508" y="889"/>
                  </a:lnTo>
                  <a:lnTo>
                    <a:pt x="593" y="656"/>
                  </a:lnTo>
                  <a:cubicBezTo>
                    <a:pt x="635" y="572"/>
                    <a:pt x="656" y="466"/>
                    <a:pt x="678" y="360"/>
                  </a:cubicBezTo>
                  <a:cubicBezTo>
                    <a:pt x="699" y="254"/>
                    <a:pt x="678" y="170"/>
                    <a:pt x="635" y="64"/>
                  </a:cubicBezTo>
                  <a:cubicBezTo>
                    <a:pt x="614" y="64"/>
                    <a:pt x="614" y="43"/>
                    <a:pt x="593" y="43"/>
                  </a:cubicBezTo>
                  <a:cubicBezTo>
                    <a:pt x="582" y="37"/>
                    <a:pt x="570" y="35"/>
                    <a:pt x="559" y="35"/>
                  </a:cubicBezTo>
                  <a:cubicBezTo>
                    <a:pt x="528" y="35"/>
                    <a:pt x="497" y="54"/>
                    <a:pt x="466" y="85"/>
                  </a:cubicBezTo>
                  <a:cubicBezTo>
                    <a:pt x="381" y="170"/>
                    <a:pt x="339" y="275"/>
                    <a:pt x="318" y="402"/>
                  </a:cubicBezTo>
                  <a:cubicBezTo>
                    <a:pt x="276" y="297"/>
                    <a:pt x="233" y="191"/>
                    <a:pt x="191" y="85"/>
                  </a:cubicBezTo>
                  <a:cubicBezTo>
                    <a:pt x="170" y="43"/>
                    <a:pt x="149" y="1"/>
                    <a:pt x="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546;p14">
              <a:extLst>
                <a:ext uri="{FF2B5EF4-FFF2-40B4-BE49-F238E27FC236}">
                  <a16:creationId xmlns:a16="http://schemas.microsoft.com/office/drawing/2014/main" xmlns="" id="{14AD5D3E-33AA-4CD0-8FDF-8F3DD50467B3}"/>
                </a:ext>
              </a:extLst>
            </p:cNvPr>
            <p:cNvSpPr/>
            <p:nvPr/>
          </p:nvSpPr>
          <p:spPr>
            <a:xfrm>
              <a:off x="-57036" y="4375307"/>
              <a:ext cx="129373" cy="137481"/>
            </a:xfrm>
            <a:custGeom>
              <a:avLst/>
              <a:gdLst/>
              <a:ahLst/>
              <a:cxnLst/>
              <a:rect l="l" t="t" r="r" b="b"/>
              <a:pathLst>
                <a:path w="1101" h="1170" extrusionOk="0">
                  <a:moveTo>
                    <a:pt x="659" y="0"/>
                  </a:moveTo>
                  <a:cubicBezTo>
                    <a:pt x="603" y="0"/>
                    <a:pt x="551" y="21"/>
                    <a:pt x="508" y="64"/>
                  </a:cubicBezTo>
                  <a:cubicBezTo>
                    <a:pt x="445" y="127"/>
                    <a:pt x="424" y="233"/>
                    <a:pt x="445" y="317"/>
                  </a:cubicBezTo>
                  <a:cubicBezTo>
                    <a:pt x="445" y="487"/>
                    <a:pt x="487" y="656"/>
                    <a:pt x="529" y="825"/>
                  </a:cubicBezTo>
                  <a:lnTo>
                    <a:pt x="170" y="487"/>
                  </a:lnTo>
                  <a:cubicBezTo>
                    <a:pt x="149" y="444"/>
                    <a:pt x="128" y="444"/>
                    <a:pt x="85" y="423"/>
                  </a:cubicBezTo>
                  <a:cubicBezTo>
                    <a:pt x="43" y="423"/>
                    <a:pt x="1" y="465"/>
                    <a:pt x="1" y="529"/>
                  </a:cubicBezTo>
                  <a:cubicBezTo>
                    <a:pt x="1" y="571"/>
                    <a:pt x="1" y="614"/>
                    <a:pt x="43" y="656"/>
                  </a:cubicBezTo>
                  <a:cubicBezTo>
                    <a:pt x="106" y="825"/>
                    <a:pt x="212" y="973"/>
                    <a:pt x="360" y="1100"/>
                  </a:cubicBezTo>
                  <a:cubicBezTo>
                    <a:pt x="395" y="1135"/>
                    <a:pt x="429" y="1169"/>
                    <a:pt x="475" y="1169"/>
                  </a:cubicBezTo>
                  <a:cubicBezTo>
                    <a:pt x="486" y="1169"/>
                    <a:pt x="497" y="1167"/>
                    <a:pt x="508" y="1163"/>
                  </a:cubicBezTo>
                  <a:lnTo>
                    <a:pt x="1079" y="1015"/>
                  </a:lnTo>
                  <a:cubicBezTo>
                    <a:pt x="1100" y="783"/>
                    <a:pt x="1079" y="550"/>
                    <a:pt x="995" y="317"/>
                  </a:cubicBezTo>
                  <a:cubicBezTo>
                    <a:pt x="952" y="212"/>
                    <a:pt x="910" y="127"/>
                    <a:pt x="825" y="64"/>
                  </a:cubicBezTo>
                  <a:cubicBezTo>
                    <a:pt x="773" y="21"/>
                    <a:pt x="714"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547;p14">
              <a:extLst>
                <a:ext uri="{FF2B5EF4-FFF2-40B4-BE49-F238E27FC236}">
                  <a16:creationId xmlns:a16="http://schemas.microsoft.com/office/drawing/2014/main" xmlns="" id="{CC51774B-5472-40E6-B5C0-6E52AA8860C0}"/>
                </a:ext>
              </a:extLst>
            </p:cNvPr>
            <p:cNvSpPr/>
            <p:nvPr/>
          </p:nvSpPr>
          <p:spPr>
            <a:xfrm>
              <a:off x="141783" y="4863894"/>
              <a:ext cx="77201" cy="120325"/>
            </a:xfrm>
            <a:custGeom>
              <a:avLst/>
              <a:gdLst/>
              <a:ahLst/>
              <a:cxnLst/>
              <a:rect l="l" t="t" r="r" b="b"/>
              <a:pathLst>
                <a:path w="657" h="1024" extrusionOk="0">
                  <a:moveTo>
                    <a:pt x="166" y="1"/>
                  </a:moveTo>
                  <a:cubicBezTo>
                    <a:pt x="146" y="1"/>
                    <a:pt x="126" y="4"/>
                    <a:pt x="106" y="9"/>
                  </a:cubicBezTo>
                  <a:cubicBezTo>
                    <a:pt x="43" y="51"/>
                    <a:pt x="1" y="136"/>
                    <a:pt x="43" y="199"/>
                  </a:cubicBezTo>
                  <a:lnTo>
                    <a:pt x="339" y="939"/>
                  </a:lnTo>
                  <a:cubicBezTo>
                    <a:pt x="360" y="981"/>
                    <a:pt x="424" y="1024"/>
                    <a:pt x="487" y="1024"/>
                  </a:cubicBezTo>
                  <a:cubicBezTo>
                    <a:pt x="508" y="1024"/>
                    <a:pt x="529" y="1024"/>
                    <a:pt x="550" y="1003"/>
                  </a:cubicBezTo>
                  <a:cubicBezTo>
                    <a:pt x="614" y="981"/>
                    <a:pt x="656" y="897"/>
                    <a:pt x="614" y="812"/>
                  </a:cubicBezTo>
                  <a:lnTo>
                    <a:pt x="318" y="93"/>
                  </a:lnTo>
                  <a:cubicBezTo>
                    <a:pt x="286" y="29"/>
                    <a:pt x="229" y="1"/>
                    <a:pt x="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548;p14">
              <a:extLst>
                <a:ext uri="{FF2B5EF4-FFF2-40B4-BE49-F238E27FC236}">
                  <a16:creationId xmlns:a16="http://schemas.microsoft.com/office/drawing/2014/main" xmlns="" id="{6C0F4444-66EF-4B3F-9EEC-49F0AC877E03}"/>
                </a:ext>
              </a:extLst>
            </p:cNvPr>
            <p:cNvSpPr/>
            <p:nvPr/>
          </p:nvSpPr>
          <p:spPr>
            <a:xfrm>
              <a:off x="238724" y="4813836"/>
              <a:ext cx="42537" cy="150994"/>
            </a:xfrm>
            <a:custGeom>
              <a:avLst/>
              <a:gdLst/>
              <a:ahLst/>
              <a:cxnLst/>
              <a:rect l="l" t="t" r="r" b="b"/>
              <a:pathLst>
                <a:path w="362" h="1285" extrusionOk="0">
                  <a:moveTo>
                    <a:pt x="183" y="1"/>
                  </a:moveTo>
                  <a:cubicBezTo>
                    <a:pt x="107" y="1"/>
                    <a:pt x="33" y="38"/>
                    <a:pt x="43" y="117"/>
                  </a:cubicBezTo>
                  <a:lnTo>
                    <a:pt x="0" y="1133"/>
                  </a:lnTo>
                  <a:cubicBezTo>
                    <a:pt x="0" y="1217"/>
                    <a:pt x="64" y="1281"/>
                    <a:pt x="148" y="1281"/>
                  </a:cubicBezTo>
                  <a:cubicBezTo>
                    <a:pt x="157" y="1283"/>
                    <a:pt x="166" y="1285"/>
                    <a:pt x="174" y="1285"/>
                  </a:cubicBezTo>
                  <a:cubicBezTo>
                    <a:pt x="233" y="1285"/>
                    <a:pt x="297" y="1227"/>
                    <a:pt x="297" y="1154"/>
                  </a:cubicBezTo>
                  <a:lnTo>
                    <a:pt x="339" y="139"/>
                  </a:lnTo>
                  <a:cubicBezTo>
                    <a:pt x="361" y="49"/>
                    <a:pt x="270" y="1"/>
                    <a:pt x="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549;p14">
              <a:extLst>
                <a:ext uri="{FF2B5EF4-FFF2-40B4-BE49-F238E27FC236}">
                  <a16:creationId xmlns:a16="http://schemas.microsoft.com/office/drawing/2014/main" xmlns="" id="{88260145-9A17-4179-B5FA-1DB07D1A8F4E}"/>
                </a:ext>
              </a:extLst>
            </p:cNvPr>
            <p:cNvSpPr/>
            <p:nvPr/>
          </p:nvSpPr>
          <p:spPr>
            <a:xfrm>
              <a:off x="3740255" y="4736166"/>
              <a:ext cx="77201" cy="121383"/>
            </a:xfrm>
            <a:custGeom>
              <a:avLst/>
              <a:gdLst/>
              <a:ahLst/>
              <a:cxnLst/>
              <a:rect l="l" t="t" r="r" b="b"/>
              <a:pathLst>
                <a:path w="657" h="1033" extrusionOk="0">
                  <a:moveTo>
                    <a:pt x="484" y="0"/>
                  </a:moveTo>
                  <a:cubicBezTo>
                    <a:pt x="425" y="0"/>
                    <a:pt x="376" y="40"/>
                    <a:pt x="361" y="102"/>
                  </a:cubicBezTo>
                  <a:lnTo>
                    <a:pt x="43" y="821"/>
                  </a:lnTo>
                  <a:cubicBezTo>
                    <a:pt x="1" y="884"/>
                    <a:pt x="43" y="990"/>
                    <a:pt x="128" y="1011"/>
                  </a:cubicBezTo>
                  <a:cubicBezTo>
                    <a:pt x="128" y="1032"/>
                    <a:pt x="149" y="1032"/>
                    <a:pt x="170" y="1032"/>
                  </a:cubicBezTo>
                  <a:cubicBezTo>
                    <a:pt x="234" y="1032"/>
                    <a:pt x="297" y="990"/>
                    <a:pt x="318" y="926"/>
                  </a:cubicBezTo>
                  <a:lnTo>
                    <a:pt x="635" y="207"/>
                  </a:lnTo>
                  <a:cubicBezTo>
                    <a:pt x="657" y="144"/>
                    <a:pt x="635" y="59"/>
                    <a:pt x="551" y="17"/>
                  </a:cubicBezTo>
                  <a:cubicBezTo>
                    <a:pt x="528" y="6"/>
                    <a:pt x="506" y="0"/>
                    <a:pt x="4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550;p14">
              <a:extLst>
                <a:ext uri="{FF2B5EF4-FFF2-40B4-BE49-F238E27FC236}">
                  <a16:creationId xmlns:a16="http://schemas.microsoft.com/office/drawing/2014/main" xmlns="" id="{7B6AA971-AE75-47C6-8873-601579661EF3}"/>
                </a:ext>
              </a:extLst>
            </p:cNvPr>
            <p:cNvSpPr/>
            <p:nvPr/>
          </p:nvSpPr>
          <p:spPr>
            <a:xfrm>
              <a:off x="3680680" y="4686226"/>
              <a:ext cx="42302" cy="151346"/>
            </a:xfrm>
            <a:custGeom>
              <a:avLst/>
              <a:gdLst/>
              <a:ahLst/>
              <a:cxnLst/>
              <a:rect l="l" t="t" r="r" b="b"/>
              <a:pathLst>
                <a:path w="360" h="1288" extrusionOk="0">
                  <a:moveTo>
                    <a:pt x="155" y="0"/>
                  </a:moveTo>
                  <a:cubicBezTo>
                    <a:pt x="84" y="0"/>
                    <a:pt x="11" y="48"/>
                    <a:pt x="0" y="146"/>
                  </a:cubicBezTo>
                  <a:lnTo>
                    <a:pt x="64" y="1140"/>
                  </a:lnTo>
                  <a:cubicBezTo>
                    <a:pt x="64" y="1225"/>
                    <a:pt x="127" y="1288"/>
                    <a:pt x="212" y="1288"/>
                  </a:cubicBezTo>
                  <a:cubicBezTo>
                    <a:pt x="296" y="1288"/>
                    <a:pt x="360" y="1225"/>
                    <a:pt x="360" y="1140"/>
                  </a:cubicBezTo>
                  <a:lnTo>
                    <a:pt x="296" y="125"/>
                  </a:lnTo>
                  <a:cubicBezTo>
                    <a:pt x="286" y="43"/>
                    <a:pt x="221"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551;p14">
              <a:extLst>
                <a:ext uri="{FF2B5EF4-FFF2-40B4-BE49-F238E27FC236}">
                  <a16:creationId xmlns:a16="http://schemas.microsoft.com/office/drawing/2014/main" xmlns="" id="{7825F758-8B93-4734-B821-03B594F1A498}"/>
                </a:ext>
              </a:extLst>
            </p:cNvPr>
            <p:cNvSpPr/>
            <p:nvPr/>
          </p:nvSpPr>
          <p:spPr>
            <a:xfrm>
              <a:off x="2934676" y="4192710"/>
              <a:ext cx="6251160" cy="1901951"/>
            </a:xfrm>
            <a:custGeom>
              <a:avLst/>
              <a:gdLst/>
              <a:ahLst/>
              <a:cxnLst/>
              <a:rect l="l" t="t" r="r" b="b"/>
              <a:pathLst>
                <a:path w="55243" h="16808" extrusionOk="0">
                  <a:moveTo>
                    <a:pt x="44598" y="0"/>
                  </a:moveTo>
                  <a:cubicBezTo>
                    <a:pt x="40584" y="0"/>
                    <a:pt x="35338" y="325"/>
                    <a:pt x="28700" y="1326"/>
                  </a:cubicBezTo>
                  <a:cubicBezTo>
                    <a:pt x="9793" y="4203"/>
                    <a:pt x="1" y="12958"/>
                    <a:pt x="1" y="12958"/>
                  </a:cubicBezTo>
                  <a:lnTo>
                    <a:pt x="55243" y="16808"/>
                  </a:lnTo>
                  <a:lnTo>
                    <a:pt x="55243" y="1115"/>
                  </a:lnTo>
                  <a:cubicBezTo>
                    <a:pt x="55243" y="1115"/>
                    <a:pt x="52032" y="0"/>
                    <a:pt x="44598" y="0"/>
                  </a:cubicBezTo>
                  <a:close/>
                </a:path>
              </a:pathLst>
            </a:custGeom>
            <a:solidFill>
              <a:srgbClr val="79AD78"/>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552;p14">
              <a:extLst>
                <a:ext uri="{FF2B5EF4-FFF2-40B4-BE49-F238E27FC236}">
                  <a16:creationId xmlns:a16="http://schemas.microsoft.com/office/drawing/2014/main" xmlns="" id="{B2426410-E3AF-471B-BE7B-ABC8D3497C0B}"/>
                </a:ext>
              </a:extLst>
            </p:cNvPr>
            <p:cNvSpPr/>
            <p:nvPr/>
          </p:nvSpPr>
          <p:spPr>
            <a:xfrm>
              <a:off x="8383986" y="4469152"/>
              <a:ext cx="440522" cy="198591"/>
            </a:xfrm>
            <a:custGeom>
              <a:avLst/>
              <a:gdLst/>
              <a:ahLst/>
              <a:cxnLst/>
              <a:rect l="l" t="t" r="r" b="b"/>
              <a:pathLst>
                <a:path w="3893" h="1755" extrusionOk="0">
                  <a:moveTo>
                    <a:pt x="2715" y="0"/>
                  </a:moveTo>
                  <a:cubicBezTo>
                    <a:pt x="2677" y="0"/>
                    <a:pt x="2640" y="2"/>
                    <a:pt x="2602" y="4"/>
                  </a:cubicBezTo>
                  <a:cubicBezTo>
                    <a:pt x="2306" y="4"/>
                    <a:pt x="2031" y="4"/>
                    <a:pt x="1735" y="25"/>
                  </a:cubicBezTo>
                  <a:cubicBezTo>
                    <a:pt x="1079" y="89"/>
                    <a:pt x="1" y="596"/>
                    <a:pt x="889" y="1379"/>
                  </a:cubicBezTo>
                  <a:cubicBezTo>
                    <a:pt x="1192" y="1647"/>
                    <a:pt x="1726" y="1755"/>
                    <a:pt x="2251" y="1755"/>
                  </a:cubicBezTo>
                  <a:cubicBezTo>
                    <a:pt x="2679" y="1755"/>
                    <a:pt x="3100" y="1683"/>
                    <a:pt x="3385" y="1569"/>
                  </a:cubicBezTo>
                  <a:cubicBezTo>
                    <a:pt x="3617" y="1464"/>
                    <a:pt x="3808" y="1252"/>
                    <a:pt x="3850" y="998"/>
                  </a:cubicBezTo>
                  <a:cubicBezTo>
                    <a:pt x="3892" y="660"/>
                    <a:pt x="3744" y="343"/>
                    <a:pt x="3448" y="173"/>
                  </a:cubicBezTo>
                  <a:cubicBezTo>
                    <a:pt x="3227" y="63"/>
                    <a:pt x="2973" y="0"/>
                    <a:pt x="2715" y="0"/>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553;p14">
              <a:extLst>
                <a:ext uri="{FF2B5EF4-FFF2-40B4-BE49-F238E27FC236}">
                  <a16:creationId xmlns:a16="http://schemas.microsoft.com/office/drawing/2014/main" xmlns="" id="{3E924F58-B011-4DDD-9038-E98A3F15A3E6}"/>
                </a:ext>
              </a:extLst>
            </p:cNvPr>
            <p:cNvSpPr/>
            <p:nvPr/>
          </p:nvSpPr>
          <p:spPr>
            <a:xfrm>
              <a:off x="8704673" y="4720134"/>
              <a:ext cx="442898" cy="156497"/>
            </a:xfrm>
            <a:custGeom>
              <a:avLst/>
              <a:gdLst/>
              <a:ahLst/>
              <a:cxnLst/>
              <a:rect l="l" t="t" r="r" b="b"/>
              <a:pathLst>
                <a:path w="3914" h="1383" extrusionOk="0">
                  <a:moveTo>
                    <a:pt x="1920" y="1"/>
                  </a:moveTo>
                  <a:cubicBezTo>
                    <a:pt x="1421" y="1"/>
                    <a:pt x="914" y="84"/>
                    <a:pt x="530" y="324"/>
                  </a:cubicBezTo>
                  <a:cubicBezTo>
                    <a:pt x="85" y="620"/>
                    <a:pt x="1" y="1001"/>
                    <a:pt x="487" y="1234"/>
                  </a:cubicBezTo>
                  <a:cubicBezTo>
                    <a:pt x="752" y="1349"/>
                    <a:pt x="1066" y="1382"/>
                    <a:pt x="1377" y="1382"/>
                  </a:cubicBezTo>
                  <a:cubicBezTo>
                    <a:pt x="1637" y="1382"/>
                    <a:pt x="1894" y="1359"/>
                    <a:pt x="2116" y="1339"/>
                  </a:cubicBezTo>
                  <a:cubicBezTo>
                    <a:pt x="2412" y="1297"/>
                    <a:pt x="3913" y="726"/>
                    <a:pt x="3194" y="176"/>
                  </a:cubicBezTo>
                  <a:cubicBezTo>
                    <a:pt x="3131" y="134"/>
                    <a:pt x="3067" y="113"/>
                    <a:pt x="2983" y="113"/>
                  </a:cubicBezTo>
                  <a:cubicBezTo>
                    <a:pt x="2672" y="49"/>
                    <a:pt x="2299" y="1"/>
                    <a:pt x="1920" y="1"/>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554;p14">
              <a:extLst>
                <a:ext uri="{FF2B5EF4-FFF2-40B4-BE49-F238E27FC236}">
                  <a16:creationId xmlns:a16="http://schemas.microsoft.com/office/drawing/2014/main" xmlns="" id="{34440F88-579C-4287-89C5-98744F1FD6ED}"/>
                </a:ext>
              </a:extLst>
            </p:cNvPr>
            <p:cNvSpPr/>
            <p:nvPr/>
          </p:nvSpPr>
          <p:spPr>
            <a:xfrm>
              <a:off x="9051727" y="4502420"/>
              <a:ext cx="64726" cy="125265"/>
            </a:xfrm>
            <a:custGeom>
              <a:avLst/>
              <a:gdLst/>
              <a:ahLst/>
              <a:cxnLst/>
              <a:rect l="l" t="t" r="r" b="b"/>
              <a:pathLst>
                <a:path w="572" h="1107" extrusionOk="0">
                  <a:moveTo>
                    <a:pt x="423" y="1"/>
                  </a:moveTo>
                  <a:cubicBezTo>
                    <a:pt x="354" y="1"/>
                    <a:pt x="293" y="42"/>
                    <a:pt x="275" y="112"/>
                  </a:cubicBezTo>
                  <a:lnTo>
                    <a:pt x="43" y="895"/>
                  </a:lnTo>
                  <a:cubicBezTo>
                    <a:pt x="0" y="979"/>
                    <a:pt x="43" y="1064"/>
                    <a:pt x="127" y="1106"/>
                  </a:cubicBezTo>
                  <a:lnTo>
                    <a:pt x="170" y="1106"/>
                  </a:lnTo>
                  <a:cubicBezTo>
                    <a:pt x="233" y="1106"/>
                    <a:pt x="275" y="1064"/>
                    <a:pt x="297" y="1000"/>
                  </a:cubicBezTo>
                  <a:lnTo>
                    <a:pt x="550" y="218"/>
                  </a:lnTo>
                  <a:cubicBezTo>
                    <a:pt x="572" y="133"/>
                    <a:pt x="529" y="49"/>
                    <a:pt x="466" y="6"/>
                  </a:cubicBezTo>
                  <a:cubicBezTo>
                    <a:pt x="451" y="3"/>
                    <a:pt x="437" y="1"/>
                    <a:pt x="423" y="1"/>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555;p14">
              <a:extLst>
                <a:ext uri="{FF2B5EF4-FFF2-40B4-BE49-F238E27FC236}">
                  <a16:creationId xmlns:a16="http://schemas.microsoft.com/office/drawing/2014/main" xmlns="" id="{4CFA62E0-4E8C-4D22-9106-C39588E21256}"/>
                </a:ext>
              </a:extLst>
            </p:cNvPr>
            <p:cNvSpPr/>
            <p:nvPr/>
          </p:nvSpPr>
          <p:spPr>
            <a:xfrm>
              <a:off x="8989490" y="4457158"/>
              <a:ext cx="45602" cy="156157"/>
            </a:xfrm>
            <a:custGeom>
              <a:avLst/>
              <a:gdLst/>
              <a:ahLst/>
              <a:cxnLst/>
              <a:rect l="l" t="t" r="r" b="b"/>
              <a:pathLst>
                <a:path w="403" h="1380" extrusionOk="0">
                  <a:moveTo>
                    <a:pt x="160" y="0"/>
                  </a:moveTo>
                  <a:cubicBezTo>
                    <a:pt x="149" y="0"/>
                    <a:pt x="139" y="2"/>
                    <a:pt x="127" y="5"/>
                  </a:cubicBezTo>
                  <a:cubicBezTo>
                    <a:pt x="43" y="5"/>
                    <a:pt x="1" y="89"/>
                    <a:pt x="1" y="174"/>
                  </a:cubicBezTo>
                  <a:lnTo>
                    <a:pt x="127" y="1231"/>
                  </a:lnTo>
                  <a:cubicBezTo>
                    <a:pt x="127" y="1316"/>
                    <a:pt x="191" y="1379"/>
                    <a:pt x="276" y="1379"/>
                  </a:cubicBezTo>
                  <a:cubicBezTo>
                    <a:pt x="360" y="1358"/>
                    <a:pt x="402" y="1273"/>
                    <a:pt x="402" y="1189"/>
                  </a:cubicBezTo>
                  <a:lnTo>
                    <a:pt x="297" y="131"/>
                  </a:lnTo>
                  <a:cubicBezTo>
                    <a:pt x="278" y="58"/>
                    <a:pt x="228" y="0"/>
                    <a:pt x="160" y="0"/>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556;p14">
              <a:extLst>
                <a:ext uri="{FF2B5EF4-FFF2-40B4-BE49-F238E27FC236}">
                  <a16:creationId xmlns:a16="http://schemas.microsoft.com/office/drawing/2014/main" xmlns="" id="{2CC62598-2314-4089-81E8-CA3B4E78C3FA}"/>
                </a:ext>
              </a:extLst>
            </p:cNvPr>
            <p:cNvSpPr/>
            <p:nvPr/>
          </p:nvSpPr>
          <p:spPr>
            <a:xfrm>
              <a:off x="2947858" y="4192710"/>
              <a:ext cx="6251160" cy="1901951"/>
            </a:xfrm>
            <a:custGeom>
              <a:avLst/>
              <a:gdLst/>
              <a:ahLst/>
              <a:cxnLst/>
              <a:rect l="l" t="t" r="r" b="b"/>
              <a:pathLst>
                <a:path w="55243" h="16808" extrusionOk="0">
                  <a:moveTo>
                    <a:pt x="44598" y="0"/>
                  </a:moveTo>
                  <a:cubicBezTo>
                    <a:pt x="40584" y="0"/>
                    <a:pt x="35338" y="325"/>
                    <a:pt x="28700" y="1326"/>
                  </a:cubicBezTo>
                  <a:cubicBezTo>
                    <a:pt x="9793" y="4203"/>
                    <a:pt x="1" y="12958"/>
                    <a:pt x="1" y="12958"/>
                  </a:cubicBezTo>
                  <a:lnTo>
                    <a:pt x="55243" y="16808"/>
                  </a:lnTo>
                  <a:lnTo>
                    <a:pt x="55243" y="1115"/>
                  </a:lnTo>
                  <a:cubicBezTo>
                    <a:pt x="55243" y="1115"/>
                    <a:pt x="52032" y="0"/>
                    <a:pt x="44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557;p14">
              <a:extLst>
                <a:ext uri="{FF2B5EF4-FFF2-40B4-BE49-F238E27FC236}">
                  <a16:creationId xmlns:a16="http://schemas.microsoft.com/office/drawing/2014/main" xmlns="" id="{9CCA785B-633C-45AE-8C4F-50E74CC61B99}"/>
                </a:ext>
              </a:extLst>
            </p:cNvPr>
            <p:cNvSpPr/>
            <p:nvPr/>
          </p:nvSpPr>
          <p:spPr>
            <a:xfrm>
              <a:off x="5703571" y="4544466"/>
              <a:ext cx="430904" cy="238875"/>
            </a:xfrm>
            <a:custGeom>
              <a:avLst/>
              <a:gdLst/>
              <a:ahLst/>
              <a:cxnLst/>
              <a:rect l="l" t="t" r="r" b="b"/>
              <a:pathLst>
                <a:path w="3808" h="2111" extrusionOk="0">
                  <a:moveTo>
                    <a:pt x="2242" y="0"/>
                  </a:moveTo>
                  <a:cubicBezTo>
                    <a:pt x="1840" y="0"/>
                    <a:pt x="1439" y="74"/>
                    <a:pt x="1058" y="222"/>
                  </a:cubicBezTo>
                  <a:cubicBezTo>
                    <a:pt x="170" y="582"/>
                    <a:pt x="0" y="2020"/>
                    <a:pt x="1100" y="2105"/>
                  </a:cubicBezTo>
                  <a:cubicBezTo>
                    <a:pt x="1149" y="2109"/>
                    <a:pt x="1199" y="2111"/>
                    <a:pt x="1250" y="2111"/>
                  </a:cubicBezTo>
                  <a:cubicBezTo>
                    <a:pt x="2007" y="2111"/>
                    <a:pt x="3057" y="1684"/>
                    <a:pt x="3532" y="1090"/>
                  </a:cubicBezTo>
                  <a:cubicBezTo>
                    <a:pt x="3680" y="878"/>
                    <a:pt x="3807" y="561"/>
                    <a:pt x="3638" y="349"/>
                  </a:cubicBezTo>
                  <a:cubicBezTo>
                    <a:pt x="3575" y="307"/>
                    <a:pt x="3511" y="244"/>
                    <a:pt x="3427" y="222"/>
                  </a:cubicBezTo>
                  <a:cubicBezTo>
                    <a:pt x="3046" y="74"/>
                    <a:pt x="2644" y="0"/>
                    <a:pt x="2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558;p14">
              <a:extLst>
                <a:ext uri="{FF2B5EF4-FFF2-40B4-BE49-F238E27FC236}">
                  <a16:creationId xmlns:a16="http://schemas.microsoft.com/office/drawing/2014/main" xmlns="" id="{AB6807B7-D03D-4876-853C-04EB43F7B70E}"/>
                </a:ext>
              </a:extLst>
            </p:cNvPr>
            <p:cNvSpPr/>
            <p:nvPr/>
          </p:nvSpPr>
          <p:spPr>
            <a:xfrm>
              <a:off x="8397169" y="4469152"/>
              <a:ext cx="440522" cy="198591"/>
            </a:xfrm>
            <a:custGeom>
              <a:avLst/>
              <a:gdLst/>
              <a:ahLst/>
              <a:cxnLst/>
              <a:rect l="l" t="t" r="r" b="b"/>
              <a:pathLst>
                <a:path w="3893" h="1755" extrusionOk="0">
                  <a:moveTo>
                    <a:pt x="2715" y="0"/>
                  </a:moveTo>
                  <a:cubicBezTo>
                    <a:pt x="2677" y="0"/>
                    <a:pt x="2640" y="2"/>
                    <a:pt x="2602" y="4"/>
                  </a:cubicBezTo>
                  <a:cubicBezTo>
                    <a:pt x="2306" y="4"/>
                    <a:pt x="2031" y="4"/>
                    <a:pt x="1735" y="25"/>
                  </a:cubicBezTo>
                  <a:cubicBezTo>
                    <a:pt x="1079" y="89"/>
                    <a:pt x="1" y="596"/>
                    <a:pt x="889" y="1379"/>
                  </a:cubicBezTo>
                  <a:cubicBezTo>
                    <a:pt x="1192" y="1647"/>
                    <a:pt x="1726" y="1755"/>
                    <a:pt x="2251" y="1755"/>
                  </a:cubicBezTo>
                  <a:cubicBezTo>
                    <a:pt x="2679" y="1755"/>
                    <a:pt x="3100" y="1683"/>
                    <a:pt x="3385" y="1569"/>
                  </a:cubicBezTo>
                  <a:cubicBezTo>
                    <a:pt x="3617" y="1464"/>
                    <a:pt x="3808" y="1252"/>
                    <a:pt x="3850" y="998"/>
                  </a:cubicBezTo>
                  <a:cubicBezTo>
                    <a:pt x="3892" y="660"/>
                    <a:pt x="3744" y="343"/>
                    <a:pt x="3448" y="173"/>
                  </a:cubicBezTo>
                  <a:cubicBezTo>
                    <a:pt x="3227" y="63"/>
                    <a:pt x="2973" y="0"/>
                    <a:pt x="27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559;p14">
              <a:extLst>
                <a:ext uri="{FF2B5EF4-FFF2-40B4-BE49-F238E27FC236}">
                  <a16:creationId xmlns:a16="http://schemas.microsoft.com/office/drawing/2014/main" xmlns="" id="{ADAA7E06-3F8B-46D2-A278-795A96D612AA}"/>
                </a:ext>
              </a:extLst>
            </p:cNvPr>
            <p:cNvSpPr/>
            <p:nvPr/>
          </p:nvSpPr>
          <p:spPr>
            <a:xfrm>
              <a:off x="8717856" y="4720134"/>
              <a:ext cx="442898" cy="156497"/>
            </a:xfrm>
            <a:custGeom>
              <a:avLst/>
              <a:gdLst/>
              <a:ahLst/>
              <a:cxnLst/>
              <a:rect l="l" t="t" r="r" b="b"/>
              <a:pathLst>
                <a:path w="3914" h="1383" extrusionOk="0">
                  <a:moveTo>
                    <a:pt x="1920" y="1"/>
                  </a:moveTo>
                  <a:cubicBezTo>
                    <a:pt x="1421" y="1"/>
                    <a:pt x="914" y="84"/>
                    <a:pt x="530" y="324"/>
                  </a:cubicBezTo>
                  <a:cubicBezTo>
                    <a:pt x="85" y="620"/>
                    <a:pt x="1" y="1001"/>
                    <a:pt x="487" y="1234"/>
                  </a:cubicBezTo>
                  <a:cubicBezTo>
                    <a:pt x="752" y="1349"/>
                    <a:pt x="1066" y="1382"/>
                    <a:pt x="1377" y="1382"/>
                  </a:cubicBezTo>
                  <a:cubicBezTo>
                    <a:pt x="1637" y="1382"/>
                    <a:pt x="1894" y="1359"/>
                    <a:pt x="2116" y="1339"/>
                  </a:cubicBezTo>
                  <a:cubicBezTo>
                    <a:pt x="2412" y="1297"/>
                    <a:pt x="3913" y="726"/>
                    <a:pt x="3194" y="176"/>
                  </a:cubicBezTo>
                  <a:cubicBezTo>
                    <a:pt x="3131" y="134"/>
                    <a:pt x="3067" y="113"/>
                    <a:pt x="2983" y="113"/>
                  </a:cubicBezTo>
                  <a:cubicBezTo>
                    <a:pt x="2672" y="49"/>
                    <a:pt x="2299" y="1"/>
                    <a:pt x="19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560;p14">
              <a:extLst>
                <a:ext uri="{FF2B5EF4-FFF2-40B4-BE49-F238E27FC236}">
                  <a16:creationId xmlns:a16="http://schemas.microsoft.com/office/drawing/2014/main" xmlns="" id="{6D89BF51-E3A6-4473-8E7B-76001AD2DFF8}"/>
                </a:ext>
              </a:extLst>
            </p:cNvPr>
            <p:cNvSpPr/>
            <p:nvPr/>
          </p:nvSpPr>
          <p:spPr>
            <a:xfrm>
              <a:off x="5901035" y="4480920"/>
              <a:ext cx="62350" cy="125152"/>
            </a:xfrm>
            <a:custGeom>
              <a:avLst/>
              <a:gdLst/>
              <a:ahLst/>
              <a:cxnLst/>
              <a:rect l="l" t="t" r="r" b="b"/>
              <a:pathLst>
                <a:path w="551" h="1106" extrusionOk="0">
                  <a:moveTo>
                    <a:pt x="402" y="1"/>
                  </a:moveTo>
                  <a:cubicBezTo>
                    <a:pt x="334" y="1"/>
                    <a:pt x="276" y="42"/>
                    <a:pt x="276" y="112"/>
                  </a:cubicBezTo>
                  <a:lnTo>
                    <a:pt x="22" y="894"/>
                  </a:lnTo>
                  <a:cubicBezTo>
                    <a:pt x="1" y="979"/>
                    <a:pt x="22" y="1063"/>
                    <a:pt x="107" y="1106"/>
                  </a:cubicBezTo>
                  <a:lnTo>
                    <a:pt x="170" y="1106"/>
                  </a:lnTo>
                  <a:cubicBezTo>
                    <a:pt x="212" y="1106"/>
                    <a:pt x="276" y="1063"/>
                    <a:pt x="276" y="1000"/>
                  </a:cubicBezTo>
                  <a:lnTo>
                    <a:pt x="530" y="218"/>
                  </a:lnTo>
                  <a:cubicBezTo>
                    <a:pt x="551" y="133"/>
                    <a:pt x="509" y="48"/>
                    <a:pt x="445" y="6"/>
                  </a:cubicBezTo>
                  <a:cubicBezTo>
                    <a:pt x="431" y="2"/>
                    <a:pt x="416" y="1"/>
                    <a:pt x="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561;p14">
              <a:extLst>
                <a:ext uri="{FF2B5EF4-FFF2-40B4-BE49-F238E27FC236}">
                  <a16:creationId xmlns:a16="http://schemas.microsoft.com/office/drawing/2014/main" xmlns="" id="{B1B81D1E-5145-4769-B0D2-54B5097361C9}"/>
                </a:ext>
              </a:extLst>
            </p:cNvPr>
            <p:cNvSpPr/>
            <p:nvPr/>
          </p:nvSpPr>
          <p:spPr>
            <a:xfrm>
              <a:off x="5836422" y="4435658"/>
              <a:ext cx="45602" cy="156044"/>
            </a:xfrm>
            <a:custGeom>
              <a:avLst/>
              <a:gdLst/>
              <a:ahLst/>
              <a:cxnLst/>
              <a:rect l="l" t="t" r="r" b="b"/>
              <a:pathLst>
                <a:path w="403" h="1379" extrusionOk="0">
                  <a:moveTo>
                    <a:pt x="160" y="0"/>
                  </a:moveTo>
                  <a:cubicBezTo>
                    <a:pt x="150" y="0"/>
                    <a:pt x="139" y="1"/>
                    <a:pt x="128" y="4"/>
                  </a:cubicBezTo>
                  <a:cubicBezTo>
                    <a:pt x="43" y="25"/>
                    <a:pt x="1" y="89"/>
                    <a:pt x="1" y="173"/>
                  </a:cubicBezTo>
                  <a:lnTo>
                    <a:pt x="107" y="1231"/>
                  </a:lnTo>
                  <a:cubicBezTo>
                    <a:pt x="107" y="1315"/>
                    <a:pt x="191" y="1379"/>
                    <a:pt x="276" y="1379"/>
                  </a:cubicBezTo>
                  <a:cubicBezTo>
                    <a:pt x="339" y="1358"/>
                    <a:pt x="403" y="1273"/>
                    <a:pt x="382" y="1189"/>
                  </a:cubicBezTo>
                  <a:lnTo>
                    <a:pt x="276" y="131"/>
                  </a:lnTo>
                  <a:cubicBezTo>
                    <a:pt x="276" y="58"/>
                    <a:pt x="228" y="0"/>
                    <a:pt x="1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562;p14">
              <a:extLst>
                <a:ext uri="{FF2B5EF4-FFF2-40B4-BE49-F238E27FC236}">
                  <a16:creationId xmlns:a16="http://schemas.microsoft.com/office/drawing/2014/main" xmlns="" id="{BE09FCE8-ECC4-4910-B2ED-3215180140B1}"/>
                </a:ext>
              </a:extLst>
            </p:cNvPr>
            <p:cNvSpPr/>
            <p:nvPr/>
          </p:nvSpPr>
          <p:spPr>
            <a:xfrm>
              <a:off x="9064909" y="4502420"/>
              <a:ext cx="64726" cy="125265"/>
            </a:xfrm>
            <a:custGeom>
              <a:avLst/>
              <a:gdLst/>
              <a:ahLst/>
              <a:cxnLst/>
              <a:rect l="l" t="t" r="r" b="b"/>
              <a:pathLst>
                <a:path w="572" h="1107" extrusionOk="0">
                  <a:moveTo>
                    <a:pt x="423" y="1"/>
                  </a:moveTo>
                  <a:cubicBezTo>
                    <a:pt x="354" y="1"/>
                    <a:pt x="293" y="42"/>
                    <a:pt x="275" y="112"/>
                  </a:cubicBezTo>
                  <a:lnTo>
                    <a:pt x="43" y="895"/>
                  </a:lnTo>
                  <a:cubicBezTo>
                    <a:pt x="0" y="979"/>
                    <a:pt x="43" y="1064"/>
                    <a:pt x="127" y="1106"/>
                  </a:cubicBezTo>
                  <a:lnTo>
                    <a:pt x="170" y="1106"/>
                  </a:lnTo>
                  <a:cubicBezTo>
                    <a:pt x="233" y="1106"/>
                    <a:pt x="275" y="1064"/>
                    <a:pt x="297" y="1000"/>
                  </a:cubicBezTo>
                  <a:lnTo>
                    <a:pt x="550" y="218"/>
                  </a:lnTo>
                  <a:cubicBezTo>
                    <a:pt x="572" y="133"/>
                    <a:pt x="529" y="49"/>
                    <a:pt x="466" y="6"/>
                  </a:cubicBezTo>
                  <a:cubicBezTo>
                    <a:pt x="451" y="3"/>
                    <a:pt x="437" y="1"/>
                    <a:pt x="4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563;p14">
              <a:extLst>
                <a:ext uri="{FF2B5EF4-FFF2-40B4-BE49-F238E27FC236}">
                  <a16:creationId xmlns:a16="http://schemas.microsoft.com/office/drawing/2014/main" xmlns="" id="{B35BAEF0-B2B6-4C61-BA09-091DA05115AD}"/>
                </a:ext>
              </a:extLst>
            </p:cNvPr>
            <p:cNvSpPr/>
            <p:nvPr/>
          </p:nvSpPr>
          <p:spPr>
            <a:xfrm>
              <a:off x="9002673" y="4457158"/>
              <a:ext cx="45602" cy="156157"/>
            </a:xfrm>
            <a:custGeom>
              <a:avLst/>
              <a:gdLst/>
              <a:ahLst/>
              <a:cxnLst/>
              <a:rect l="l" t="t" r="r" b="b"/>
              <a:pathLst>
                <a:path w="403" h="1380" extrusionOk="0">
                  <a:moveTo>
                    <a:pt x="160" y="0"/>
                  </a:moveTo>
                  <a:cubicBezTo>
                    <a:pt x="149" y="0"/>
                    <a:pt x="139" y="2"/>
                    <a:pt x="127" y="5"/>
                  </a:cubicBezTo>
                  <a:cubicBezTo>
                    <a:pt x="43" y="5"/>
                    <a:pt x="1" y="89"/>
                    <a:pt x="1" y="174"/>
                  </a:cubicBezTo>
                  <a:lnTo>
                    <a:pt x="127" y="1231"/>
                  </a:lnTo>
                  <a:cubicBezTo>
                    <a:pt x="127" y="1316"/>
                    <a:pt x="191" y="1379"/>
                    <a:pt x="276" y="1379"/>
                  </a:cubicBezTo>
                  <a:cubicBezTo>
                    <a:pt x="360" y="1358"/>
                    <a:pt x="402" y="1273"/>
                    <a:pt x="402" y="1189"/>
                  </a:cubicBezTo>
                  <a:lnTo>
                    <a:pt x="297" y="131"/>
                  </a:lnTo>
                  <a:cubicBezTo>
                    <a:pt x="278" y="58"/>
                    <a:pt x="228" y="0"/>
                    <a:pt x="1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05357765"/>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516EDAE-E8C4-44DF-94A8-02FDFF2D830F}"/>
              </a:ext>
            </a:extLst>
          </p:cNvPr>
          <p:cNvPicPr>
            <a:picLocks noChangeAspect="1"/>
          </p:cNvPicPr>
          <p:nvPr/>
        </p:nvPicPr>
        <p:blipFill>
          <a:blip r:embed="rId2"/>
          <a:stretch>
            <a:fillRect/>
          </a:stretch>
        </p:blipFill>
        <p:spPr>
          <a:xfrm>
            <a:off x="0" y="-431339"/>
            <a:ext cx="12180527" cy="7720678"/>
          </a:xfrm>
          <a:prstGeom prst="rect">
            <a:avLst/>
          </a:prstGeom>
        </p:spPr>
      </p:pic>
      <p:sp>
        <p:nvSpPr>
          <p:cNvPr id="3" name="TextBox 2">
            <a:extLst>
              <a:ext uri="{FF2B5EF4-FFF2-40B4-BE49-F238E27FC236}">
                <a16:creationId xmlns:a16="http://schemas.microsoft.com/office/drawing/2014/main" xmlns="" id="{AE7AB1EE-B038-4037-AE1B-E8BA220556E5}"/>
              </a:ext>
            </a:extLst>
          </p:cNvPr>
          <p:cNvSpPr txBox="1"/>
          <p:nvPr/>
        </p:nvSpPr>
        <p:spPr>
          <a:xfrm>
            <a:off x="1684889" y="3231305"/>
            <a:ext cx="9157443" cy="1107996"/>
          </a:xfrm>
          <a:prstGeom prst="rect">
            <a:avLst/>
          </a:prstGeom>
          <a:noFill/>
        </p:spPr>
        <p:txBody>
          <a:bodyPr wrap="none" rtlCol="0">
            <a:spAutoFit/>
          </a:bodyPr>
          <a:lstStyle>
            <a:defPPr>
              <a:defRPr lang="en-US"/>
            </a:defPPr>
            <a:lvl1pPr>
              <a:defRPr sz="8000" b="1">
                <a:solidFill>
                  <a:srgbClr val="343B46"/>
                </a:solidFill>
                <a:latin typeface="HP001 4 hàng" panose="020B0603050302020204" pitchFamily="34" charset="0"/>
              </a:defRPr>
            </a:lvl1pPr>
          </a:lstStyle>
          <a:p>
            <a:r>
              <a:rPr lang="en-US" sz="6600" dirty="0" err="1"/>
              <a:t>Luyện</a:t>
            </a:r>
            <a:r>
              <a:rPr lang="en-US" sz="6600" dirty="0"/>
              <a:t> </a:t>
            </a:r>
            <a:r>
              <a:rPr lang="en-US" sz="6600" dirty="0" err="1"/>
              <a:t>tập</a:t>
            </a:r>
            <a:r>
              <a:rPr lang="en-US" sz="6600" dirty="0"/>
              <a:t> – </a:t>
            </a:r>
            <a:r>
              <a:rPr lang="en-US" sz="6600" dirty="0" err="1"/>
              <a:t>Thực</a:t>
            </a:r>
            <a:r>
              <a:rPr lang="en-US" sz="6600" dirty="0"/>
              <a:t> </a:t>
            </a:r>
            <a:r>
              <a:rPr lang="en-US" sz="6600" dirty="0" err="1"/>
              <a:t>hành</a:t>
            </a:r>
            <a:endParaRPr lang="en-US" sz="6600" dirty="0"/>
          </a:p>
        </p:txBody>
      </p:sp>
    </p:spTree>
    <p:extLst>
      <p:ext uri="{BB962C8B-B14F-4D97-AF65-F5344CB8AC3E}">
        <p14:creationId xmlns:p14="http://schemas.microsoft.com/office/powerpoint/2010/main" val="26759295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grpSp>
        <p:nvGrpSpPr>
          <p:cNvPr id="1530" name="Google Shape;1530;p41"/>
          <p:cNvGrpSpPr/>
          <p:nvPr/>
        </p:nvGrpSpPr>
        <p:grpSpPr>
          <a:xfrm>
            <a:off x="12738638" y="3884363"/>
            <a:ext cx="3094016" cy="3435676"/>
            <a:chOff x="1191313" y="2278651"/>
            <a:chExt cx="2320512" cy="2576757"/>
          </a:xfrm>
        </p:grpSpPr>
        <p:grpSp>
          <p:nvGrpSpPr>
            <p:cNvPr id="1531" name="Google Shape;1531;p41"/>
            <p:cNvGrpSpPr/>
            <p:nvPr/>
          </p:nvGrpSpPr>
          <p:grpSpPr>
            <a:xfrm rot="-433704">
              <a:off x="1330305" y="2397858"/>
              <a:ext cx="2042505" cy="2338305"/>
              <a:chOff x="1300750" y="1455875"/>
              <a:chExt cx="756100" cy="865600"/>
            </a:xfrm>
          </p:grpSpPr>
          <p:sp>
            <p:nvSpPr>
              <p:cNvPr id="1532" name="Google Shape;1532;p41"/>
              <p:cNvSpPr/>
              <p:nvPr/>
            </p:nvSpPr>
            <p:spPr>
              <a:xfrm>
                <a:off x="1341450" y="1657400"/>
                <a:ext cx="693725" cy="644375"/>
              </a:xfrm>
              <a:custGeom>
                <a:avLst/>
                <a:gdLst/>
                <a:ahLst/>
                <a:cxnLst/>
                <a:rect l="l" t="t" r="r" b="b"/>
                <a:pathLst>
                  <a:path w="27749" h="25775" extrusionOk="0">
                    <a:moveTo>
                      <a:pt x="10103" y="1"/>
                    </a:moveTo>
                    <a:cubicBezTo>
                      <a:pt x="9970" y="1"/>
                      <a:pt x="9837" y="26"/>
                      <a:pt x="9708" y="82"/>
                    </a:cubicBezTo>
                    <a:cubicBezTo>
                      <a:pt x="9180" y="315"/>
                      <a:pt x="8989" y="970"/>
                      <a:pt x="9032" y="1542"/>
                    </a:cubicBezTo>
                    <a:cubicBezTo>
                      <a:pt x="9137" y="2514"/>
                      <a:pt x="9793" y="3339"/>
                      <a:pt x="10597" y="3889"/>
                    </a:cubicBezTo>
                    <a:cubicBezTo>
                      <a:pt x="10322" y="3974"/>
                      <a:pt x="10068" y="4058"/>
                      <a:pt x="9814" y="4164"/>
                    </a:cubicBezTo>
                    <a:lnTo>
                      <a:pt x="8989" y="4481"/>
                    </a:lnTo>
                    <a:cubicBezTo>
                      <a:pt x="5923" y="5687"/>
                      <a:pt x="3554" y="8182"/>
                      <a:pt x="2539" y="11291"/>
                    </a:cubicBezTo>
                    <a:cubicBezTo>
                      <a:pt x="2032" y="11038"/>
                      <a:pt x="1335" y="10777"/>
                      <a:pt x="816" y="10777"/>
                    </a:cubicBezTo>
                    <a:cubicBezTo>
                      <a:pt x="470" y="10777"/>
                      <a:pt x="204" y="10893"/>
                      <a:pt x="128" y="11207"/>
                    </a:cubicBezTo>
                    <a:cubicBezTo>
                      <a:pt x="1" y="11757"/>
                      <a:pt x="551" y="12645"/>
                      <a:pt x="826" y="13131"/>
                    </a:cubicBezTo>
                    <a:cubicBezTo>
                      <a:pt x="1143" y="13745"/>
                      <a:pt x="1545" y="14337"/>
                      <a:pt x="1989" y="14866"/>
                    </a:cubicBezTo>
                    <a:cubicBezTo>
                      <a:pt x="2052" y="18376"/>
                      <a:pt x="4167" y="21549"/>
                      <a:pt x="7424" y="22923"/>
                    </a:cubicBezTo>
                    <a:cubicBezTo>
                      <a:pt x="6853" y="23346"/>
                      <a:pt x="6409" y="23896"/>
                      <a:pt x="6134" y="24531"/>
                    </a:cubicBezTo>
                    <a:cubicBezTo>
                      <a:pt x="5827" y="25223"/>
                      <a:pt x="6078" y="25775"/>
                      <a:pt x="6777" y="25775"/>
                    </a:cubicBezTo>
                    <a:cubicBezTo>
                      <a:pt x="6847" y="25775"/>
                      <a:pt x="6922" y="25769"/>
                      <a:pt x="7001" y="25757"/>
                    </a:cubicBezTo>
                    <a:cubicBezTo>
                      <a:pt x="7953" y="25588"/>
                      <a:pt x="8757" y="24975"/>
                      <a:pt x="9137" y="24087"/>
                    </a:cubicBezTo>
                    <a:cubicBezTo>
                      <a:pt x="9222" y="23875"/>
                      <a:pt x="9264" y="23685"/>
                      <a:pt x="9264" y="23473"/>
                    </a:cubicBezTo>
                    <a:cubicBezTo>
                      <a:pt x="9814" y="23579"/>
                      <a:pt x="10343" y="23621"/>
                      <a:pt x="10893" y="23621"/>
                    </a:cubicBezTo>
                    <a:lnTo>
                      <a:pt x="16645" y="23621"/>
                    </a:lnTo>
                    <a:cubicBezTo>
                      <a:pt x="16984" y="23621"/>
                      <a:pt x="17343" y="23600"/>
                      <a:pt x="17703" y="23558"/>
                    </a:cubicBezTo>
                    <a:cubicBezTo>
                      <a:pt x="17724" y="23917"/>
                      <a:pt x="17872" y="24277"/>
                      <a:pt x="18105" y="24552"/>
                    </a:cubicBezTo>
                    <a:cubicBezTo>
                      <a:pt x="18649" y="25149"/>
                      <a:pt x="19411" y="25483"/>
                      <a:pt x="20211" y="25483"/>
                    </a:cubicBezTo>
                    <a:cubicBezTo>
                      <a:pt x="20375" y="25483"/>
                      <a:pt x="20540" y="25469"/>
                      <a:pt x="20706" y="25440"/>
                    </a:cubicBezTo>
                    <a:cubicBezTo>
                      <a:pt x="21425" y="25292"/>
                      <a:pt x="21806" y="24721"/>
                      <a:pt x="21277" y="24108"/>
                    </a:cubicBezTo>
                    <a:cubicBezTo>
                      <a:pt x="20854" y="23643"/>
                      <a:pt x="20347" y="23283"/>
                      <a:pt x="19754" y="23050"/>
                    </a:cubicBezTo>
                    <a:cubicBezTo>
                      <a:pt x="23223" y="21760"/>
                      <a:pt x="25528" y="18440"/>
                      <a:pt x="25549" y="14718"/>
                    </a:cubicBezTo>
                    <a:lnTo>
                      <a:pt x="25549" y="14316"/>
                    </a:lnTo>
                    <a:cubicBezTo>
                      <a:pt x="26078" y="13385"/>
                      <a:pt x="26543" y="12433"/>
                      <a:pt x="26924" y="11461"/>
                    </a:cubicBezTo>
                    <a:cubicBezTo>
                      <a:pt x="27220" y="10805"/>
                      <a:pt x="27749" y="9621"/>
                      <a:pt x="27389" y="8901"/>
                    </a:cubicBezTo>
                    <a:cubicBezTo>
                      <a:pt x="27295" y="8694"/>
                      <a:pt x="27151" y="8606"/>
                      <a:pt x="26975" y="8606"/>
                    </a:cubicBezTo>
                    <a:cubicBezTo>
                      <a:pt x="26361" y="8606"/>
                      <a:pt x="25356" y="9668"/>
                      <a:pt x="24682" y="10424"/>
                    </a:cubicBezTo>
                    <a:cubicBezTo>
                      <a:pt x="23540" y="7675"/>
                      <a:pt x="21383" y="5496"/>
                      <a:pt x="18633" y="4354"/>
                    </a:cubicBezTo>
                    <a:cubicBezTo>
                      <a:pt x="18570" y="4101"/>
                      <a:pt x="18507" y="3847"/>
                      <a:pt x="18485" y="3593"/>
                    </a:cubicBezTo>
                    <a:cubicBezTo>
                      <a:pt x="18448" y="3291"/>
                      <a:pt x="18309" y="2854"/>
                      <a:pt x="18039" y="2854"/>
                    </a:cubicBezTo>
                    <a:cubicBezTo>
                      <a:pt x="18006" y="2854"/>
                      <a:pt x="17972" y="2860"/>
                      <a:pt x="17936" y="2874"/>
                    </a:cubicBezTo>
                    <a:cubicBezTo>
                      <a:pt x="17830" y="2916"/>
                      <a:pt x="17724" y="3022"/>
                      <a:pt x="17682" y="3128"/>
                    </a:cubicBezTo>
                    <a:cubicBezTo>
                      <a:pt x="17534" y="3360"/>
                      <a:pt x="17407" y="3614"/>
                      <a:pt x="17301" y="3868"/>
                    </a:cubicBezTo>
                    <a:cubicBezTo>
                      <a:pt x="16942" y="3762"/>
                      <a:pt x="16582" y="3656"/>
                      <a:pt x="16222" y="3593"/>
                    </a:cubicBezTo>
                    <a:cubicBezTo>
                      <a:pt x="15969" y="3276"/>
                      <a:pt x="15821" y="2895"/>
                      <a:pt x="15757" y="2493"/>
                    </a:cubicBezTo>
                    <a:cubicBezTo>
                      <a:pt x="15736" y="2134"/>
                      <a:pt x="15694" y="1774"/>
                      <a:pt x="15630" y="1436"/>
                    </a:cubicBezTo>
                    <a:cubicBezTo>
                      <a:pt x="15567" y="1076"/>
                      <a:pt x="15271" y="780"/>
                      <a:pt x="14911" y="738"/>
                    </a:cubicBezTo>
                    <a:cubicBezTo>
                      <a:pt x="14900" y="737"/>
                      <a:pt x="14890" y="737"/>
                      <a:pt x="14879" y="737"/>
                    </a:cubicBezTo>
                    <a:cubicBezTo>
                      <a:pt x="14514" y="737"/>
                      <a:pt x="14231" y="1086"/>
                      <a:pt x="14129" y="1436"/>
                    </a:cubicBezTo>
                    <a:cubicBezTo>
                      <a:pt x="14044" y="1795"/>
                      <a:pt x="14002" y="2176"/>
                      <a:pt x="13981" y="2557"/>
                    </a:cubicBezTo>
                    <a:cubicBezTo>
                      <a:pt x="13959" y="2726"/>
                      <a:pt x="13854" y="2895"/>
                      <a:pt x="13706" y="2980"/>
                    </a:cubicBezTo>
                    <a:cubicBezTo>
                      <a:pt x="13621" y="3022"/>
                      <a:pt x="13536" y="3022"/>
                      <a:pt x="13452" y="3022"/>
                    </a:cubicBezTo>
                    <a:cubicBezTo>
                      <a:pt x="12881" y="2980"/>
                      <a:pt x="12416" y="2514"/>
                      <a:pt x="12119" y="2028"/>
                    </a:cubicBezTo>
                    <a:cubicBezTo>
                      <a:pt x="11823" y="1542"/>
                      <a:pt x="11612" y="992"/>
                      <a:pt x="11231" y="569"/>
                    </a:cubicBezTo>
                    <a:cubicBezTo>
                      <a:pt x="10943" y="248"/>
                      <a:pt x="10521" y="1"/>
                      <a:pt x="10103"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3" name="Google Shape;1533;p41"/>
              <p:cNvSpPr/>
              <p:nvPr/>
            </p:nvSpPr>
            <p:spPr>
              <a:xfrm>
                <a:off x="1320300" y="1637400"/>
                <a:ext cx="736550" cy="684075"/>
              </a:xfrm>
              <a:custGeom>
                <a:avLst/>
                <a:gdLst/>
                <a:ahLst/>
                <a:cxnLst/>
                <a:rect l="l" t="t" r="r" b="b"/>
                <a:pathLst>
                  <a:path w="29462" h="27363" extrusionOk="0">
                    <a:moveTo>
                      <a:pt x="10935" y="1592"/>
                    </a:moveTo>
                    <a:cubicBezTo>
                      <a:pt x="11077" y="1592"/>
                      <a:pt x="11304" y="1698"/>
                      <a:pt x="11485" y="1897"/>
                    </a:cubicBezTo>
                    <a:cubicBezTo>
                      <a:pt x="11675" y="2130"/>
                      <a:pt x="11845" y="2405"/>
                      <a:pt x="11971" y="2680"/>
                    </a:cubicBezTo>
                    <a:cubicBezTo>
                      <a:pt x="12077" y="2870"/>
                      <a:pt x="12183" y="3061"/>
                      <a:pt x="12289" y="3251"/>
                    </a:cubicBezTo>
                    <a:cubicBezTo>
                      <a:pt x="12796" y="4076"/>
                      <a:pt x="13494" y="4562"/>
                      <a:pt x="14234" y="4626"/>
                    </a:cubicBezTo>
                    <a:cubicBezTo>
                      <a:pt x="14273" y="4629"/>
                      <a:pt x="14313" y="4631"/>
                      <a:pt x="14352" y="4631"/>
                    </a:cubicBezTo>
                    <a:cubicBezTo>
                      <a:pt x="14550" y="4631"/>
                      <a:pt x="14756" y="4587"/>
                      <a:pt x="14932" y="4499"/>
                    </a:cubicBezTo>
                    <a:cubicBezTo>
                      <a:pt x="15292" y="4287"/>
                      <a:pt x="15546" y="3928"/>
                      <a:pt x="15609" y="3505"/>
                    </a:cubicBezTo>
                    <a:cubicBezTo>
                      <a:pt x="15630" y="3314"/>
                      <a:pt x="15651" y="3145"/>
                      <a:pt x="15651" y="2955"/>
                    </a:cubicBezTo>
                    <a:cubicBezTo>
                      <a:pt x="15673" y="2807"/>
                      <a:pt x="15694" y="2638"/>
                      <a:pt x="15715" y="2490"/>
                    </a:cubicBezTo>
                    <a:cubicBezTo>
                      <a:pt x="15757" y="2638"/>
                      <a:pt x="15757" y="2786"/>
                      <a:pt x="15778" y="2934"/>
                    </a:cubicBezTo>
                    <a:cubicBezTo>
                      <a:pt x="15778" y="3082"/>
                      <a:pt x="15778" y="3230"/>
                      <a:pt x="15821" y="3399"/>
                    </a:cubicBezTo>
                    <a:cubicBezTo>
                      <a:pt x="15884" y="3949"/>
                      <a:pt x="16096" y="4435"/>
                      <a:pt x="16413" y="4879"/>
                    </a:cubicBezTo>
                    <a:lnTo>
                      <a:pt x="16603" y="5133"/>
                    </a:lnTo>
                    <a:lnTo>
                      <a:pt x="16899" y="5176"/>
                    </a:lnTo>
                    <a:cubicBezTo>
                      <a:pt x="17238" y="5239"/>
                      <a:pt x="17576" y="5324"/>
                      <a:pt x="17914" y="5429"/>
                    </a:cubicBezTo>
                    <a:lnTo>
                      <a:pt x="18549" y="5620"/>
                    </a:lnTo>
                    <a:lnTo>
                      <a:pt x="18697" y="5324"/>
                    </a:lnTo>
                    <a:cubicBezTo>
                      <a:pt x="18697" y="5345"/>
                      <a:pt x="18718" y="5366"/>
                      <a:pt x="18718" y="5387"/>
                    </a:cubicBezTo>
                    <a:lnTo>
                      <a:pt x="18845" y="5747"/>
                    </a:lnTo>
                    <a:lnTo>
                      <a:pt x="19183" y="5895"/>
                    </a:lnTo>
                    <a:cubicBezTo>
                      <a:pt x="21721" y="6952"/>
                      <a:pt x="23752" y="8982"/>
                      <a:pt x="24809" y="11520"/>
                    </a:cubicBezTo>
                    <a:lnTo>
                      <a:pt x="25274" y="12684"/>
                    </a:lnTo>
                    <a:lnTo>
                      <a:pt x="26120" y="11732"/>
                    </a:lnTo>
                    <a:cubicBezTo>
                      <a:pt x="26565" y="11224"/>
                      <a:pt x="27051" y="10759"/>
                      <a:pt x="27601" y="10357"/>
                    </a:cubicBezTo>
                    <a:lnTo>
                      <a:pt x="27601" y="10357"/>
                    </a:lnTo>
                    <a:cubicBezTo>
                      <a:pt x="27495" y="10907"/>
                      <a:pt x="27326" y="11436"/>
                      <a:pt x="27072" y="11943"/>
                    </a:cubicBezTo>
                    <a:lnTo>
                      <a:pt x="26924" y="12303"/>
                    </a:lnTo>
                    <a:cubicBezTo>
                      <a:pt x="26586" y="13128"/>
                      <a:pt x="26184" y="13910"/>
                      <a:pt x="25719" y="14672"/>
                    </a:cubicBezTo>
                    <a:lnTo>
                      <a:pt x="25592" y="14883"/>
                    </a:lnTo>
                    <a:lnTo>
                      <a:pt x="25592" y="15137"/>
                    </a:lnTo>
                    <a:lnTo>
                      <a:pt x="25592" y="15518"/>
                    </a:lnTo>
                    <a:cubicBezTo>
                      <a:pt x="25570" y="18901"/>
                      <a:pt x="23477" y="21926"/>
                      <a:pt x="20325" y="23131"/>
                    </a:cubicBezTo>
                    <a:lnTo>
                      <a:pt x="19289" y="23512"/>
                    </a:lnTo>
                    <a:lnTo>
                      <a:pt x="19289" y="23470"/>
                    </a:lnTo>
                    <a:lnTo>
                      <a:pt x="18443" y="23575"/>
                    </a:lnTo>
                    <a:cubicBezTo>
                      <a:pt x="18126" y="23618"/>
                      <a:pt x="17788" y="23639"/>
                      <a:pt x="17470" y="23639"/>
                    </a:cubicBezTo>
                    <a:lnTo>
                      <a:pt x="11718" y="23639"/>
                    </a:lnTo>
                    <a:cubicBezTo>
                      <a:pt x="11231" y="23639"/>
                      <a:pt x="10724" y="23597"/>
                      <a:pt x="10237" y="23491"/>
                    </a:cubicBezTo>
                    <a:lnTo>
                      <a:pt x="9370" y="23343"/>
                    </a:lnTo>
                    <a:lnTo>
                      <a:pt x="8566" y="23004"/>
                    </a:lnTo>
                    <a:cubicBezTo>
                      <a:pt x="5605" y="21735"/>
                      <a:pt x="3660" y="18859"/>
                      <a:pt x="3617" y="15644"/>
                    </a:cubicBezTo>
                    <a:lnTo>
                      <a:pt x="3617" y="15348"/>
                    </a:lnTo>
                    <a:lnTo>
                      <a:pt x="3427" y="15137"/>
                    </a:lnTo>
                    <a:cubicBezTo>
                      <a:pt x="3004" y="14650"/>
                      <a:pt x="2645" y="14101"/>
                      <a:pt x="2348" y="13551"/>
                    </a:cubicBezTo>
                    <a:lnTo>
                      <a:pt x="2243" y="13339"/>
                    </a:lnTo>
                    <a:cubicBezTo>
                      <a:pt x="2052" y="13022"/>
                      <a:pt x="1883" y="12705"/>
                      <a:pt x="1756" y="12366"/>
                    </a:cubicBezTo>
                    <a:lnTo>
                      <a:pt x="1756" y="12366"/>
                    </a:lnTo>
                    <a:cubicBezTo>
                      <a:pt x="2200" y="12430"/>
                      <a:pt x="2623" y="12578"/>
                      <a:pt x="3004" y="12789"/>
                    </a:cubicBezTo>
                    <a:lnTo>
                      <a:pt x="3829" y="13233"/>
                    </a:lnTo>
                    <a:lnTo>
                      <a:pt x="4104" y="12345"/>
                    </a:lnTo>
                    <a:cubicBezTo>
                      <a:pt x="5056" y="9448"/>
                      <a:pt x="7255" y="7121"/>
                      <a:pt x="10110" y="6021"/>
                    </a:cubicBezTo>
                    <a:lnTo>
                      <a:pt x="10956" y="5704"/>
                    </a:lnTo>
                    <a:cubicBezTo>
                      <a:pt x="11168" y="5620"/>
                      <a:pt x="11400" y="5535"/>
                      <a:pt x="11675" y="5450"/>
                    </a:cubicBezTo>
                    <a:lnTo>
                      <a:pt x="13262" y="4964"/>
                    </a:lnTo>
                    <a:lnTo>
                      <a:pt x="11887" y="4033"/>
                    </a:lnTo>
                    <a:cubicBezTo>
                      <a:pt x="11189" y="3568"/>
                      <a:pt x="10745" y="2913"/>
                      <a:pt x="10681" y="2257"/>
                    </a:cubicBezTo>
                    <a:cubicBezTo>
                      <a:pt x="10618" y="2024"/>
                      <a:pt x="10702" y="1770"/>
                      <a:pt x="10872" y="1601"/>
                    </a:cubicBezTo>
                    <a:cubicBezTo>
                      <a:pt x="10890" y="1595"/>
                      <a:pt x="10911" y="1592"/>
                      <a:pt x="10935" y="1592"/>
                    </a:cubicBezTo>
                    <a:close/>
                    <a:moveTo>
                      <a:pt x="19331" y="24231"/>
                    </a:moveTo>
                    <a:lnTo>
                      <a:pt x="20304" y="24612"/>
                    </a:lnTo>
                    <a:cubicBezTo>
                      <a:pt x="20770" y="24781"/>
                      <a:pt x="21171" y="25056"/>
                      <a:pt x="21510" y="25437"/>
                    </a:cubicBezTo>
                    <a:cubicBezTo>
                      <a:pt x="21468" y="25437"/>
                      <a:pt x="21425" y="25458"/>
                      <a:pt x="21383" y="25458"/>
                    </a:cubicBezTo>
                    <a:cubicBezTo>
                      <a:pt x="21262" y="25480"/>
                      <a:pt x="21140" y="25492"/>
                      <a:pt x="21018" y="25492"/>
                    </a:cubicBezTo>
                    <a:cubicBezTo>
                      <a:pt x="20463" y="25492"/>
                      <a:pt x="19925" y="25257"/>
                      <a:pt x="19543" y="24823"/>
                    </a:cubicBezTo>
                    <a:cubicBezTo>
                      <a:pt x="19416" y="24696"/>
                      <a:pt x="19353" y="24506"/>
                      <a:pt x="19331" y="24337"/>
                    </a:cubicBezTo>
                    <a:lnTo>
                      <a:pt x="19331" y="24231"/>
                    </a:lnTo>
                    <a:close/>
                    <a:moveTo>
                      <a:pt x="9328" y="23956"/>
                    </a:moveTo>
                    <a:lnTo>
                      <a:pt x="9307" y="24231"/>
                    </a:lnTo>
                    <a:cubicBezTo>
                      <a:pt x="9285" y="24358"/>
                      <a:pt x="9264" y="24464"/>
                      <a:pt x="9222" y="24591"/>
                    </a:cubicBezTo>
                    <a:cubicBezTo>
                      <a:pt x="8968" y="25204"/>
                      <a:pt x="8397" y="25669"/>
                      <a:pt x="7720" y="25775"/>
                    </a:cubicBezTo>
                    <a:lnTo>
                      <a:pt x="7636" y="25775"/>
                    </a:lnTo>
                    <a:cubicBezTo>
                      <a:pt x="7657" y="25733"/>
                      <a:pt x="7657" y="25690"/>
                      <a:pt x="7678" y="25648"/>
                    </a:cubicBezTo>
                    <a:cubicBezTo>
                      <a:pt x="7911" y="25140"/>
                      <a:pt x="8249" y="24717"/>
                      <a:pt x="8714" y="24379"/>
                    </a:cubicBezTo>
                    <a:lnTo>
                      <a:pt x="9328" y="23956"/>
                    </a:lnTo>
                    <a:close/>
                    <a:moveTo>
                      <a:pt x="10970" y="1"/>
                    </a:moveTo>
                    <a:cubicBezTo>
                      <a:pt x="10727" y="1"/>
                      <a:pt x="10480" y="50"/>
                      <a:pt x="10237" y="163"/>
                    </a:cubicBezTo>
                    <a:cubicBezTo>
                      <a:pt x="9349" y="565"/>
                      <a:pt x="9032" y="1580"/>
                      <a:pt x="9116" y="2426"/>
                    </a:cubicBezTo>
                    <a:cubicBezTo>
                      <a:pt x="9180" y="3145"/>
                      <a:pt x="9476" y="3843"/>
                      <a:pt x="9941" y="4393"/>
                    </a:cubicBezTo>
                    <a:lnTo>
                      <a:pt x="9560" y="4541"/>
                    </a:lnTo>
                    <a:cubicBezTo>
                      <a:pt x="6536" y="5704"/>
                      <a:pt x="4146" y="8052"/>
                      <a:pt x="2919" y="11034"/>
                    </a:cubicBezTo>
                    <a:cubicBezTo>
                      <a:pt x="2534" y="10901"/>
                      <a:pt x="2083" y="10785"/>
                      <a:pt x="1653" y="10785"/>
                    </a:cubicBezTo>
                    <a:cubicBezTo>
                      <a:pt x="1399" y="10785"/>
                      <a:pt x="1152" y="10826"/>
                      <a:pt x="931" y="10928"/>
                    </a:cubicBezTo>
                    <a:cubicBezTo>
                      <a:pt x="551" y="11097"/>
                      <a:pt x="276" y="11415"/>
                      <a:pt x="191" y="11816"/>
                    </a:cubicBezTo>
                    <a:cubicBezTo>
                      <a:pt x="1" y="12620"/>
                      <a:pt x="487" y="13487"/>
                      <a:pt x="847" y="14122"/>
                    </a:cubicBezTo>
                    <a:lnTo>
                      <a:pt x="953" y="14312"/>
                    </a:lnTo>
                    <a:cubicBezTo>
                      <a:pt x="1270" y="14904"/>
                      <a:pt x="1629" y="15454"/>
                      <a:pt x="2052" y="15962"/>
                    </a:cubicBezTo>
                    <a:cubicBezTo>
                      <a:pt x="2200" y="19282"/>
                      <a:pt x="4019" y="22285"/>
                      <a:pt x="6896" y="23935"/>
                    </a:cubicBezTo>
                    <a:cubicBezTo>
                      <a:pt x="6621" y="24252"/>
                      <a:pt x="6409" y="24612"/>
                      <a:pt x="6240" y="24992"/>
                    </a:cubicBezTo>
                    <a:cubicBezTo>
                      <a:pt x="5944" y="25648"/>
                      <a:pt x="5965" y="26304"/>
                      <a:pt x="6325" y="26769"/>
                    </a:cubicBezTo>
                    <a:cubicBezTo>
                      <a:pt x="6627" y="27152"/>
                      <a:pt x="7065" y="27363"/>
                      <a:pt x="7545" y="27363"/>
                    </a:cubicBezTo>
                    <a:cubicBezTo>
                      <a:pt x="7568" y="27363"/>
                      <a:pt x="7591" y="27362"/>
                      <a:pt x="7615" y="27361"/>
                    </a:cubicBezTo>
                    <a:cubicBezTo>
                      <a:pt x="7720" y="27361"/>
                      <a:pt x="7847" y="27340"/>
                      <a:pt x="7953" y="27340"/>
                    </a:cubicBezTo>
                    <a:cubicBezTo>
                      <a:pt x="9180" y="27129"/>
                      <a:pt x="10237" y="26304"/>
                      <a:pt x="10702" y="25162"/>
                    </a:cubicBezTo>
                    <a:cubicBezTo>
                      <a:pt x="11041" y="25183"/>
                      <a:pt x="11400" y="25204"/>
                      <a:pt x="11739" y="25204"/>
                    </a:cubicBezTo>
                    <a:lnTo>
                      <a:pt x="17936" y="25204"/>
                    </a:lnTo>
                    <a:cubicBezTo>
                      <a:pt x="18041" y="25437"/>
                      <a:pt x="18168" y="25669"/>
                      <a:pt x="18337" y="25860"/>
                    </a:cubicBezTo>
                    <a:cubicBezTo>
                      <a:pt x="19017" y="26644"/>
                      <a:pt x="20013" y="27084"/>
                      <a:pt x="21041" y="27084"/>
                    </a:cubicBezTo>
                    <a:cubicBezTo>
                      <a:pt x="21260" y="27084"/>
                      <a:pt x="21481" y="27064"/>
                      <a:pt x="21700" y="27023"/>
                    </a:cubicBezTo>
                    <a:cubicBezTo>
                      <a:pt x="22313" y="26938"/>
                      <a:pt x="22842" y="26515"/>
                      <a:pt x="23075" y="25944"/>
                    </a:cubicBezTo>
                    <a:cubicBezTo>
                      <a:pt x="23244" y="25394"/>
                      <a:pt x="23096" y="24802"/>
                      <a:pt x="22715" y="24400"/>
                    </a:cubicBezTo>
                    <a:cubicBezTo>
                      <a:pt x="22567" y="24231"/>
                      <a:pt x="22419" y="24083"/>
                      <a:pt x="22271" y="23956"/>
                    </a:cubicBezTo>
                    <a:cubicBezTo>
                      <a:pt x="25274" y="22222"/>
                      <a:pt x="27157" y="19007"/>
                      <a:pt x="27157" y="15518"/>
                    </a:cubicBezTo>
                    <a:lnTo>
                      <a:pt x="27157" y="15327"/>
                    </a:lnTo>
                    <a:cubicBezTo>
                      <a:pt x="27622" y="14545"/>
                      <a:pt x="28003" y="13741"/>
                      <a:pt x="28341" y="12916"/>
                    </a:cubicBezTo>
                    <a:lnTo>
                      <a:pt x="28510" y="12578"/>
                    </a:lnTo>
                    <a:cubicBezTo>
                      <a:pt x="28849" y="11753"/>
                      <a:pt x="29462" y="10399"/>
                      <a:pt x="28954" y="9342"/>
                    </a:cubicBezTo>
                    <a:cubicBezTo>
                      <a:pt x="28785" y="8961"/>
                      <a:pt x="28405" y="8686"/>
                      <a:pt x="27982" y="8623"/>
                    </a:cubicBezTo>
                    <a:cubicBezTo>
                      <a:pt x="27924" y="8615"/>
                      <a:pt x="27866" y="8611"/>
                      <a:pt x="27806" y="8611"/>
                    </a:cubicBezTo>
                    <a:cubicBezTo>
                      <a:pt x="27235" y="8611"/>
                      <a:pt x="26583" y="8985"/>
                      <a:pt x="25740" y="9828"/>
                    </a:cubicBezTo>
                    <a:cubicBezTo>
                      <a:pt x="24492" y="7502"/>
                      <a:pt x="22546" y="5662"/>
                      <a:pt x="20156" y="4583"/>
                    </a:cubicBezTo>
                    <a:cubicBezTo>
                      <a:pt x="20135" y="4499"/>
                      <a:pt x="20114" y="4414"/>
                      <a:pt x="20114" y="4330"/>
                    </a:cubicBezTo>
                    <a:cubicBezTo>
                      <a:pt x="20093" y="4033"/>
                      <a:pt x="19966" y="3357"/>
                      <a:pt x="19437" y="3039"/>
                    </a:cubicBezTo>
                    <a:cubicBezTo>
                      <a:pt x="19268" y="2922"/>
                      <a:pt x="19074" y="2861"/>
                      <a:pt x="18882" y="2861"/>
                    </a:cubicBezTo>
                    <a:cubicBezTo>
                      <a:pt x="18762" y="2861"/>
                      <a:pt x="18642" y="2885"/>
                      <a:pt x="18528" y="2934"/>
                    </a:cubicBezTo>
                    <a:cubicBezTo>
                      <a:pt x="18232" y="3039"/>
                      <a:pt x="17978" y="3251"/>
                      <a:pt x="17830" y="3547"/>
                    </a:cubicBezTo>
                    <a:cubicBezTo>
                      <a:pt x="17809" y="3610"/>
                      <a:pt x="17766" y="3674"/>
                      <a:pt x="17724" y="3737"/>
                    </a:cubicBezTo>
                    <a:lnTo>
                      <a:pt x="17555" y="3695"/>
                    </a:lnTo>
                    <a:cubicBezTo>
                      <a:pt x="17470" y="3526"/>
                      <a:pt x="17407" y="3357"/>
                      <a:pt x="17386" y="3187"/>
                    </a:cubicBezTo>
                    <a:cubicBezTo>
                      <a:pt x="17365" y="3061"/>
                      <a:pt x="17365" y="2955"/>
                      <a:pt x="17365" y="2828"/>
                    </a:cubicBezTo>
                    <a:cubicBezTo>
                      <a:pt x="17343" y="2553"/>
                      <a:pt x="17301" y="2278"/>
                      <a:pt x="17238" y="2024"/>
                    </a:cubicBezTo>
                    <a:cubicBezTo>
                      <a:pt x="17089" y="1173"/>
                      <a:pt x="16404" y="745"/>
                      <a:pt x="15721" y="745"/>
                    </a:cubicBezTo>
                    <a:cubicBezTo>
                      <a:pt x="15045" y="745"/>
                      <a:pt x="14371" y="1162"/>
                      <a:pt x="14213" y="2003"/>
                    </a:cubicBezTo>
                    <a:cubicBezTo>
                      <a:pt x="14150" y="2278"/>
                      <a:pt x="14108" y="2553"/>
                      <a:pt x="14086" y="2828"/>
                    </a:cubicBezTo>
                    <a:lnTo>
                      <a:pt x="14086" y="2913"/>
                    </a:lnTo>
                    <a:cubicBezTo>
                      <a:pt x="13917" y="2786"/>
                      <a:pt x="13769" y="2616"/>
                      <a:pt x="13663" y="2426"/>
                    </a:cubicBezTo>
                    <a:cubicBezTo>
                      <a:pt x="13558" y="2278"/>
                      <a:pt x="13473" y="2109"/>
                      <a:pt x="13388" y="1940"/>
                    </a:cubicBezTo>
                    <a:cubicBezTo>
                      <a:pt x="13198" y="1559"/>
                      <a:pt x="12965" y="1178"/>
                      <a:pt x="12690" y="840"/>
                    </a:cubicBezTo>
                    <a:cubicBezTo>
                      <a:pt x="12272" y="375"/>
                      <a:pt x="11637" y="1"/>
                      <a:pt x="10970"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4" name="Google Shape;1534;p41"/>
              <p:cNvSpPr/>
              <p:nvPr/>
            </p:nvSpPr>
            <p:spPr>
              <a:xfrm>
                <a:off x="1482925" y="1528325"/>
                <a:ext cx="101775" cy="102950"/>
              </a:xfrm>
              <a:custGeom>
                <a:avLst/>
                <a:gdLst/>
                <a:ahLst/>
                <a:cxnLst/>
                <a:rect l="l" t="t" r="r" b="b"/>
                <a:pathLst>
                  <a:path w="4071" h="4118" extrusionOk="0">
                    <a:moveTo>
                      <a:pt x="877" y="0"/>
                    </a:moveTo>
                    <a:cubicBezTo>
                      <a:pt x="454" y="42"/>
                      <a:pt x="264" y="719"/>
                      <a:pt x="94" y="1036"/>
                    </a:cubicBezTo>
                    <a:cubicBezTo>
                      <a:pt x="0" y="1209"/>
                      <a:pt x="139" y="1382"/>
                      <a:pt x="286" y="1382"/>
                    </a:cubicBezTo>
                    <a:cubicBezTo>
                      <a:pt x="337" y="1382"/>
                      <a:pt x="389" y="1361"/>
                      <a:pt x="433" y="1311"/>
                    </a:cubicBezTo>
                    <a:cubicBezTo>
                      <a:pt x="454" y="1608"/>
                      <a:pt x="644" y="1882"/>
                      <a:pt x="940" y="1988"/>
                    </a:cubicBezTo>
                    <a:cubicBezTo>
                      <a:pt x="1067" y="2031"/>
                      <a:pt x="1237" y="2031"/>
                      <a:pt x="1363" y="2094"/>
                    </a:cubicBezTo>
                    <a:cubicBezTo>
                      <a:pt x="1850" y="2327"/>
                      <a:pt x="1829" y="2686"/>
                      <a:pt x="1850" y="3088"/>
                    </a:cubicBezTo>
                    <a:cubicBezTo>
                      <a:pt x="1829" y="3363"/>
                      <a:pt x="1850" y="3638"/>
                      <a:pt x="1956" y="3892"/>
                    </a:cubicBezTo>
                    <a:cubicBezTo>
                      <a:pt x="2059" y="4060"/>
                      <a:pt x="2186" y="4117"/>
                      <a:pt x="2332" y="4117"/>
                    </a:cubicBezTo>
                    <a:cubicBezTo>
                      <a:pt x="2425" y="4117"/>
                      <a:pt x="2525" y="4094"/>
                      <a:pt x="2632" y="4061"/>
                    </a:cubicBezTo>
                    <a:cubicBezTo>
                      <a:pt x="2992" y="3934"/>
                      <a:pt x="3986" y="3553"/>
                      <a:pt x="4049" y="3109"/>
                    </a:cubicBezTo>
                    <a:cubicBezTo>
                      <a:pt x="4071" y="2940"/>
                      <a:pt x="3923" y="2750"/>
                      <a:pt x="3817" y="2623"/>
                    </a:cubicBezTo>
                    <a:cubicBezTo>
                      <a:pt x="3542" y="2284"/>
                      <a:pt x="3330" y="1904"/>
                      <a:pt x="3203" y="1502"/>
                    </a:cubicBezTo>
                    <a:cubicBezTo>
                      <a:pt x="3055" y="1015"/>
                      <a:pt x="2738" y="614"/>
                      <a:pt x="2294" y="402"/>
                    </a:cubicBezTo>
                    <a:cubicBezTo>
                      <a:pt x="2061" y="296"/>
                      <a:pt x="1829" y="233"/>
                      <a:pt x="1596" y="212"/>
                    </a:cubicBezTo>
                    <a:cubicBezTo>
                      <a:pt x="1406" y="169"/>
                      <a:pt x="1237" y="127"/>
                      <a:pt x="1046" y="85"/>
                    </a:cubicBezTo>
                    <a:cubicBezTo>
                      <a:pt x="983" y="64"/>
                      <a:pt x="962" y="0"/>
                      <a:pt x="877"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5" name="Google Shape;1535;p41"/>
              <p:cNvSpPr/>
              <p:nvPr/>
            </p:nvSpPr>
            <p:spPr>
              <a:xfrm>
                <a:off x="1462550" y="1508350"/>
                <a:ext cx="142250" cy="142650"/>
              </a:xfrm>
              <a:custGeom>
                <a:avLst/>
                <a:gdLst/>
                <a:ahLst/>
                <a:cxnLst/>
                <a:rect l="l" t="t" r="r" b="b"/>
                <a:pathLst>
                  <a:path w="5690" h="5706" extrusionOk="0">
                    <a:moveTo>
                      <a:pt x="1988" y="1730"/>
                    </a:moveTo>
                    <a:lnTo>
                      <a:pt x="1988" y="1730"/>
                    </a:lnTo>
                    <a:cubicBezTo>
                      <a:pt x="2094" y="1751"/>
                      <a:pt x="2178" y="1772"/>
                      <a:pt x="2263" y="1772"/>
                    </a:cubicBezTo>
                    <a:lnTo>
                      <a:pt x="2348" y="1793"/>
                    </a:lnTo>
                    <a:cubicBezTo>
                      <a:pt x="2475" y="1814"/>
                      <a:pt x="2601" y="1835"/>
                      <a:pt x="2728" y="1899"/>
                    </a:cubicBezTo>
                    <a:cubicBezTo>
                      <a:pt x="2982" y="2026"/>
                      <a:pt x="3172" y="2258"/>
                      <a:pt x="3257" y="2533"/>
                    </a:cubicBezTo>
                    <a:cubicBezTo>
                      <a:pt x="3405" y="2978"/>
                      <a:pt x="3617" y="3401"/>
                      <a:pt x="3913" y="3781"/>
                    </a:cubicBezTo>
                    <a:cubicBezTo>
                      <a:pt x="3765" y="3866"/>
                      <a:pt x="3617" y="3929"/>
                      <a:pt x="3447" y="3993"/>
                    </a:cubicBezTo>
                    <a:lnTo>
                      <a:pt x="3447" y="3845"/>
                    </a:lnTo>
                    <a:lnTo>
                      <a:pt x="3447" y="3760"/>
                    </a:lnTo>
                    <a:cubicBezTo>
                      <a:pt x="3426" y="3358"/>
                      <a:pt x="3405" y="2618"/>
                      <a:pt x="2517" y="2174"/>
                    </a:cubicBezTo>
                    <a:cubicBezTo>
                      <a:pt x="2390" y="2110"/>
                      <a:pt x="2242" y="2068"/>
                      <a:pt x="2094" y="2047"/>
                    </a:cubicBezTo>
                    <a:lnTo>
                      <a:pt x="2052" y="2047"/>
                    </a:lnTo>
                    <a:lnTo>
                      <a:pt x="2030" y="2026"/>
                    </a:lnTo>
                    <a:lnTo>
                      <a:pt x="1988" y="1730"/>
                    </a:lnTo>
                    <a:close/>
                    <a:moveTo>
                      <a:pt x="1767" y="0"/>
                    </a:moveTo>
                    <a:cubicBezTo>
                      <a:pt x="1715" y="0"/>
                      <a:pt x="1662" y="6"/>
                      <a:pt x="1607" y="17"/>
                    </a:cubicBezTo>
                    <a:cubicBezTo>
                      <a:pt x="825" y="101"/>
                      <a:pt x="486" y="863"/>
                      <a:pt x="317" y="1286"/>
                    </a:cubicBezTo>
                    <a:cubicBezTo>
                      <a:pt x="275" y="1349"/>
                      <a:pt x="254" y="1413"/>
                      <a:pt x="233" y="1455"/>
                    </a:cubicBezTo>
                    <a:cubicBezTo>
                      <a:pt x="0" y="1899"/>
                      <a:pt x="127" y="2449"/>
                      <a:pt x="529" y="2766"/>
                    </a:cubicBezTo>
                    <a:cubicBezTo>
                      <a:pt x="571" y="2787"/>
                      <a:pt x="635" y="2830"/>
                      <a:pt x="698" y="2851"/>
                    </a:cubicBezTo>
                    <a:cubicBezTo>
                      <a:pt x="952" y="3274"/>
                      <a:pt x="1375" y="3549"/>
                      <a:pt x="1840" y="3612"/>
                    </a:cubicBezTo>
                    <a:lnTo>
                      <a:pt x="1861" y="3612"/>
                    </a:lnTo>
                    <a:lnTo>
                      <a:pt x="1861" y="3824"/>
                    </a:lnTo>
                    <a:lnTo>
                      <a:pt x="1861" y="3908"/>
                    </a:lnTo>
                    <a:lnTo>
                      <a:pt x="1861" y="4056"/>
                    </a:lnTo>
                    <a:cubicBezTo>
                      <a:pt x="1840" y="4416"/>
                      <a:pt x="1925" y="4775"/>
                      <a:pt x="2094" y="5114"/>
                    </a:cubicBezTo>
                    <a:cubicBezTo>
                      <a:pt x="2305" y="5473"/>
                      <a:pt x="2707" y="5706"/>
                      <a:pt x="3130" y="5706"/>
                    </a:cubicBezTo>
                    <a:cubicBezTo>
                      <a:pt x="3342" y="5706"/>
                      <a:pt x="3532" y="5664"/>
                      <a:pt x="3722" y="5600"/>
                    </a:cubicBezTo>
                    <a:cubicBezTo>
                      <a:pt x="4970" y="5177"/>
                      <a:pt x="5583" y="4669"/>
                      <a:pt x="5668" y="3993"/>
                    </a:cubicBezTo>
                    <a:cubicBezTo>
                      <a:pt x="5689" y="3633"/>
                      <a:pt x="5562" y="3274"/>
                      <a:pt x="5330" y="2999"/>
                    </a:cubicBezTo>
                    <a:lnTo>
                      <a:pt x="5309" y="2956"/>
                    </a:lnTo>
                    <a:cubicBezTo>
                      <a:pt x="5076" y="2681"/>
                      <a:pt x="4907" y="2385"/>
                      <a:pt x="4801" y="2047"/>
                    </a:cubicBezTo>
                    <a:cubicBezTo>
                      <a:pt x="4589" y="1370"/>
                      <a:pt x="4103" y="799"/>
                      <a:pt x="3469" y="482"/>
                    </a:cubicBezTo>
                    <a:cubicBezTo>
                      <a:pt x="3215" y="355"/>
                      <a:pt x="2919" y="270"/>
                      <a:pt x="2644" y="249"/>
                    </a:cubicBezTo>
                    <a:lnTo>
                      <a:pt x="2559" y="228"/>
                    </a:lnTo>
                    <a:cubicBezTo>
                      <a:pt x="2475" y="207"/>
                      <a:pt x="2369" y="186"/>
                      <a:pt x="2242" y="144"/>
                    </a:cubicBezTo>
                    <a:lnTo>
                      <a:pt x="2178" y="122"/>
                    </a:lnTo>
                    <a:cubicBezTo>
                      <a:pt x="2053" y="44"/>
                      <a:pt x="1916" y="0"/>
                      <a:pt x="1767"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6" name="Google Shape;1536;p41"/>
              <p:cNvSpPr/>
              <p:nvPr/>
            </p:nvSpPr>
            <p:spPr>
              <a:xfrm>
                <a:off x="1769850" y="1557075"/>
                <a:ext cx="140550" cy="94500"/>
              </a:xfrm>
              <a:custGeom>
                <a:avLst/>
                <a:gdLst/>
                <a:ahLst/>
                <a:cxnLst/>
                <a:rect l="l" t="t" r="r" b="b"/>
                <a:pathLst>
                  <a:path w="5622" h="3780" extrusionOk="0">
                    <a:moveTo>
                      <a:pt x="4018" y="1"/>
                    </a:moveTo>
                    <a:cubicBezTo>
                      <a:pt x="3928" y="1"/>
                      <a:pt x="3838" y="54"/>
                      <a:pt x="3803" y="161"/>
                    </a:cubicBezTo>
                    <a:cubicBezTo>
                      <a:pt x="3549" y="944"/>
                      <a:pt x="2978" y="1261"/>
                      <a:pt x="2174" y="1261"/>
                    </a:cubicBezTo>
                    <a:cubicBezTo>
                      <a:pt x="2037" y="1240"/>
                      <a:pt x="1894" y="1229"/>
                      <a:pt x="1751" y="1229"/>
                    </a:cubicBezTo>
                    <a:cubicBezTo>
                      <a:pt x="1608" y="1229"/>
                      <a:pt x="1466" y="1240"/>
                      <a:pt x="1328" y="1261"/>
                    </a:cubicBezTo>
                    <a:cubicBezTo>
                      <a:pt x="884" y="1367"/>
                      <a:pt x="503" y="1642"/>
                      <a:pt x="250" y="2023"/>
                    </a:cubicBezTo>
                    <a:cubicBezTo>
                      <a:pt x="241" y="2021"/>
                      <a:pt x="233" y="2021"/>
                      <a:pt x="225" y="2021"/>
                    </a:cubicBezTo>
                    <a:cubicBezTo>
                      <a:pt x="90" y="2021"/>
                      <a:pt x="1" y="2179"/>
                      <a:pt x="80" y="2319"/>
                    </a:cubicBezTo>
                    <a:cubicBezTo>
                      <a:pt x="392" y="2734"/>
                      <a:pt x="459" y="3779"/>
                      <a:pt x="1180" y="3779"/>
                    </a:cubicBezTo>
                    <a:cubicBezTo>
                      <a:pt x="1194" y="3779"/>
                      <a:pt x="1208" y="3779"/>
                      <a:pt x="1223" y="3778"/>
                    </a:cubicBezTo>
                    <a:cubicBezTo>
                      <a:pt x="1646" y="3757"/>
                      <a:pt x="2005" y="3249"/>
                      <a:pt x="2407" y="3143"/>
                    </a:cubicBezTo>
                    <a:cubicBezTo>
                      <a:pt x="2616" y="3085"/>
                      <a:pt x="2852" y="3069"/>
                      <a:pt x="3094" y="3069"/>
                    </a:cubicBezTo>
                    <a:cubicBezTo>
                      <a:pt x="3368" y="3069"/>
                      <a:pt x="3651" y="3089"/>
                      <a:pt x="3914" y="3089"/>
                    </a:cubicBezTo>
                    <a:cubicBezTo>
                      <a:pt x="4006" y="3089"/>
                      <a:pt x="4097" y="3087"/>
                      <a:pt x="4183" y="3080"/>
                    </a:cubicBezTo>
                    <a:cubicBezTo>
                      <a:pt x="4733" y="3038"/>
                      <a:pt x="5347" y="2869"/>
                      <a:pt x="5452" y="2234"/>
                    </a:cubicBezTo>
                    <a:cubicBezTo>
                      <a:pt x="5622" y="1346"/>
                      <a:pt x="4543" y="796"/>
                      <a:pt x="4205" y="98"/>
                    </a:cubicBezTo>
                    <a:cubicBezTo>
                      <a:pt x="4158" y="33"/>
                      <a:pt x="4088" y="1"/>
                      <a:pt x="4018"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7" name="Google Shape;1537;p41"/>
              <p:cNvSpPr/>
              <p:nvPr/>
            </p:nvSpPr>
            <p:spPr>
              <a:xfrm>
                <a:off x="1750175" y="1537175"/>
                <a:ext cx="179800" cy="134450"/>
              </a:xfrm>
              <a:custGeom>
                <a:avLst/>
                <a:gdLst/>
                <a:ahLst/>
                <a:cxnLst/>
                <a:rect l="l" t="t" r="r" b="b"/>
                <a:pathLst>
                  <a:path w="7192" h="5378" extrusionOk="0">
                    <a:moveTo>
                      <a:pt x="4886" y="2057"/>
                    </a:moveTo>
                    <a:lnTo>
                      <a:pt x="4970" y="2142"/>
                    </a:lnTo>
                    <a:cubicBezTo>
                      <a:pt x="5288" y="2480"/>
                      <a:pt x="5499" y="2734"/>
                      <a:pt x="5457" y="2903"/>
                    </a:cubicBezTo>
                    <a:cubicBezTo>
                      <a:pt x="5436" y="3030"/>
                      <a:pt x="5076" y="3094"/>
                      <a:pt x="4907" y="3094"/>
                    </a:cubicBezTo>
                    <a:lnTo>
                      <a:pt x="4315" y="3094"/>
                    </a:lnTo>
                    <a:cubicBezTo>
                      <a:pt x="4174" y="3080"/>
                      <a:pt x="4034" y="3073"/>
                      <a:pt x="3894" y="3073"/>
                    </a:cubicBezTo>
                    <a:cubicBezTo>
                      <a:pt x="3592" y="3073"/>
                      <a:pt x="3293" y="3106"/>
                      <a:pt x="3004" y="3178"/>
                    </a:cubicBezTo>
                    <a:cubicBezTo>
                      <a:pt x="2707" y="3263"/>
                      <a:pt x="2433" y="3411"/>
                      <a:pt x="2200" y="3601"/>
                    </a:cubicBezTo>
                    <a:cubicBezTo>
                      <a:pt x="2158" y="3643"/>
                      <a:pt x="2073" y="3707"/>
                      <a:pt x="2031" y="3749"/>
                    </a:cubicBezTo>
                    <a:cubicBezTo>
                      <a:pt x="1967" y="3622"/>
                      <a:pt x="1904" y="3474"/>
                      <a:pt x="1861" y="3347"/>
                    </a:cubicBezTo>
                    <a:cubicBezTo>
                      <a:pt x="1840" y="3284"/>
                      <a:pt x="1819" y="3220"/>
                      <a:pt x="1798" y="3157"/>
                    </a:cubicBezTo>
                    <a:cubicBezTo>
                      <a:pt x="1904" y="2988"/>
                      <a:pt x="2094" y="2882"/>
                      <a:pt x="2284" y="2840"/>
                    </a:cubicBezTo>
                    <a:cubicBezTo>
                      <a:pt x="2337" y="2829"/>
                      <a:pt x="2390" y="2824"/>
                      <a:pt x="2443" y="2824"/>
                    </a:cubicBezTo>
                    <a:cubicBezTo>
                      <a:pt x="2496" y="2824"/>
                      <a:pt x="2549" y="2829"/>
                      <a:pt x="2602" y="2840"/>
                    </a:cubicBezTo>
                    <a:cubicBezTo>
                      <a:pt x="2729" y="2861"/>
                      <a:pt x="2834" y="2861"/>
                      <a:pt x="2961" y="2861"/>
                    </a:cubicBezTo>
                    <a:cubicBezTo>
                      <a:pt x="3934" y="2861"/>
                      <a:pt x="4526" y="2501"/>
                      <a:pt x="4886" y="2057"/>
                    </a:cubicBezTo>
                    <a:close/>
                    <a:moveTo>
                      <a:pt x="4839" y="0"/>
                    </a:moveTo>
                    <a:cubicBezTo>
                      <a:pt x="4806" y="0"/>
                      <a:pt x="4772" y="2"/>
                      <a:pt x="4738" y="6"/>
                    </a:cubicBezTo>
                    <a:cubicBezTo>
                      <a:pt x="4315" y="27"/>
                      <a:pt x="3955" y="323"/>
                      <a:pt x="3828" y="704"/>
                    </a:cubicBezTo>
                    <a:cubicBezTo>
                      <a:pt x="3723" y="1063"/>
                      <a:pt x="3553" y="1232"/>
                      <a:pt x="2961" y="1232"/>
                    </a:cubicBezTo>
                    <a:lnTo>
                      <a:pt x="2750" y="1232"/>
                    </a:lnTo>
                    <a:cubicBezTo>
                      <a:pt x="2652" y="1220"/>
                      <a:pt x="2554" y="1214"/>
                      <a:pt x="2456" y="1214"/>
                    </a:cubicBezTo>
                    <a:cubicBezTo>
                      <a:pt x="1712" y="1214"/>
                      <a:pt x="999" y="1565"/>
                      <a:pt x="550" y="2163"/>
                    </a:cubicBezTo>
                    <a:cubicBezTo>
                      <a:pt x="381" y="2269"/>
                      <a:pt x="233" y="2396"/>
                      <a:pt x="148" y="2586"/>
                    </a:cubicBezTo>
                    <a:cubicBezTo>
                      <a:pt x="0" y="2882"/>
                      <a:pt x="21" y="3263"/>
                      <a:pt x="233" y="3559"/>
                    </a:cubicBezTo>
                    <a:cubicBezTo>
                      <a:pt x="275" y="3665"/>
                      <a:pt x="318" y="3770"/>
                      <a:pt x="360" y="3897"/>
                    </a:cubicBezTo>
                    <a:cubicBezTo>
                      <a:pt x="529" y="4384"/>
                      <a:pt x="889" y="5378"/>
                      <a:pt x="1946" y="5378"/>
                    </a:cubicBezTo>
                    <a:lnTo>
                      <a:pt x="2052" y="5335"/>
                    </a:lnTo>
                    <a:cubicBezTo>
                      <a:pt x="2454" y="5293"/>
                      <a:pt x="2834" y="5124"/>
                      <a:pt x="3152" y="4849"/>
                    </a:cubicBezTo>
                    <a:cubicBezTo>
                      <a:pt x="3236" y="4785"/>
                      <a:pt x="3300" y="4722"/>
                      <a:pt x="3384" y="4680"/>
                    </a:cubicBezTo>
                    <a:cubicBezTo>
                      <a:pt x="3601" y="4649"/>
                      <a:pt x="3818" y="4629"/>
                      <a:pt x="4026" y="4629"/>
                    </a:cubicBezTo>
                    <a:cubicBezTo>
                      <a:pt x="4102" y="4629"/>
                      <a:pt x="4178" y="4632"/>
                      <a:pt x="4251" y="4637"/>
                    </a:cubicBezTo>
                    <a:cubicBezTo>
                      <a:pt x="4389" y="4648"/>
                      <a:pt x="4521" y="4653"/>
                      <a:pt x="4651" y="4653"/>
                    </a:cubicBezTo>
                    <a:cubicBezTo>
                      <a:pt x="4780" y="4653"/>
                      <a:pt x="4907" y="4648"/>
                      <a:pt x="5034" y="4637"/>
                    </a:cubicBezTo>
                    <a:cubicBezTo>
                      <a:pt x="6472" y="4511"/>
                      <a:pt x="6916" y="3770"/>
                      <a:pt x="7022" y="3157"/>
                    </a:cubicBezTo>
                    <a:cubicBezTo>
                      <a:pt x="7191" y="2184"/>
                      <a:pt x="6578" y="1528"/>
                      <a:pt x="6113" y="1042"/>
                    </a:cubicBezTo>
                    <a:cubicBezTo>
                      <a:pt x="5964" y="894"/>
                      <a:pt x="5816" y="725"/>
                      <a:pt x="5711" y="534"/>
                    </a:cubicBezTo>
                    <a:cubicBezTo>
                      <a:pt x="5536" y="205"/>
                      <a:pt x="5203" y="0"/>
                      <a:pt x="4839"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8" name="Google Shape;1538;p41"/>
              <p:cNvSpPr/>
              <p:nvPr/>
            </p:nvSpPr>
            <p:spPr>
              <a:xfrm>
                <a:off x="1401725" y="1643950"/>
                <a:ext cx="130625" cy="57825"/>
              </a:xfrm>
              <a:custGeom>
                <a:avLst/>
                <a:gdLst/>
                <a:ahLst/>
                <a:cxnLst/>
                <a:rect l="l" t="t" r="r" b="b"/>
                <a:pathLst>
                  <a:path w="5225" h="2313" extrusionOk="0">
                    <a:moveTo>
                      <a:pt x="1836" y="1"/>
                    </a:moveTo>
                    <a:cubicBezTo>
                      <a:pt x="1386" y="1"/>
                      <a:pt x="977" y="417"/>
                      <a:pt x="656" y="684"/>
                    </a:cubicBezTo>
                    <a:cubicBezTo>
                      <a:pt x="276" y="1022"/>
                      <a:pt x="1" y="1424"/>
                      <a:pt x="403" y="1847"/>
                    </a:cubicBezTo>
                    <a:cubicBezTo>
                      <a:pt x="434" y="1871"/>
                      <a:pt x="475" y="1883"/>
                      <a:pt x="516" y="1883"/>
                    </a:cubicBezTo>
                    <a:cubicBezTo>
                      <a:pt x="583" y="1883"/>
                      <a:pt x="651" y="1850"/>
                      <a:pt x="678" y="1783"/>
                    </a:cubicBezTo>
                    <a:cubicBezTo>
                      <a:pt x="817" y="1842"/>
                      <a:pt x="969" y="1874"/>
                      <a:pt x="1120" y="1874"/>
                    </a:cubicBezTo>
                    <a:cubicBezTo>
                      <a:pt x="1244" y="1874"/>
                      <a:pt x="1367" y="1852"/>
                      <a:pt x="1481" y="1805"/>
                    </a:cubicBezTo>
                    <a:cubicBezTo>
                      <a:pt x="1801" y="1720"/>
                      <a:pt x="2080" y="1556"/>
                      <a:pt x="2405" y="1556"/>
                    </a:cubicBezTo>
                    <a:cubicBezTo>
                      <a:pt x="2488" y="1556"/>
                      <a:pt x="2575" y="1567"/>
                      <a:pt x="2666" y="1593"/>
                    </a:cubicBezTo>
                    <a:cubicBezTo>
                      <a:pt x="2983" y="1720"/>
                      <a:pt x="3279" y="1868"/>
                      <a:pt x="3575" y="2037"/>
                    </a:cubicBezTo>
                    <a:cubicBezTo>
                      <a:pt x="3871" y="2228"/>
                      <a:pt x="4231" y="2312"/>
                      <a:pt x="4611" y="2312"/>
                    </a:cubicBezTo>
                    <a:cubicBezTo>
                      <a:pt x="4696" y="2312"/>
                      <a:pt x="4759" y="2249"/>
                      <a:pt x="4759" y="2164"/>
                    </a:cubicBezTo>
                    <a:cubicBezTo>
                      <a:pt x="4823" y="1530"/>
                      <a:pt x="5225" y="620"/>
                      <a:pt x="4506" y="345"/>
                    </a:cubicBezTo>
                    <a:cubicBezTo>
                      <a:pt x="4336" y="289"/>
                      <a:pt x="4167" y="261"/>
                      <a:pt x="3998" y="261"/>
                    </a:cubicBezTo>
                    <a:cubicBezTo>
                      <a:pt x="3913" y="261"/>
                      <a:pt x="3829" y="268"/>
                      <a:pt x="3744" y="282"/>
                    </a:cubicBezTo>
                    <a:cubicBezTo>
                      <a:pt x="3533" y="303"/>
                      <a:pt x="3279" y="388"/>
                      <a:pt x="3046" y="388"/>
                    </a:cubicBezTo>
                    <a:cubicBezTo>
                      <a:pt x="2285" y="388"/>
                      <a:pt x="2581" y="240"/>
                      <a:pt x="2095" y="49"/>
                    </a:cubicBezTo>
                    <a:cubicBezTo>
                      <a:pt x="2007" y="16"/>
                      <a:pt x="1921" y="1"/>
                      <a:pt x="1836"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9" name="Google Shape;1539;p41"/>
              <p:cNvSpPr/>
              <p:nvPr/>
            </p:nvSpPr>
            <p:spPr>
              <a:xfrm>
                <a:off x="1386400" y="1624100"/>
                <a:ext cx="165000" cy="97225"/>
              </a:xfrm>
              <a:custGeom>
                <a:avLst/>
                <a:gdLst/>
                <a:ahLst/>
                <a:cxnLst/>
                <a:rect l="l" t="t" r="r" b="b"/>
                <a:pathLst>
                  <a:path w="6600" h="3889" extrusionOk="0">
                    <a:moveTo>
                      <a:pt x="2433" y="1583"/>
                    </a:moveTo>
                    <a:lnTo>
                      <a:pt x="2454" y="1605"/>
                    </a:lnTo>
                    <a:lnTo>
                      <a:pt x="2496" y="1626"/>
                    </a:lnTo>
                    <a:cubicBezTo>
                      <a:pt x="2369" y="1668"/>
                      <a:pt x="2263" y="1710"/>
                      <a:pt x="2158" y="1731"/>
                    </a:cubicBezTo>
                    <a:cubicBezTo>
                      <a:pt x="2242" y="1668"/>
                      <a:pt x="2327" y="1626"/>
                      <a:pt x="2412" y="1583"/>
                    </a:cubicBezTo>
                    <a:close/>
                    <a:moveTo>
                      <a:pt x="4582" y="1842"/>
                    </a:moveTo>
                    <a:cubicBezTo>
                      <a:pt x="4638" y="1842"/>
                      <a:pt x="4696" y="1848"/>
                      <a:pt x="4759" y="1858"/>
                    </a:cubicBezTo>
                    <a:cubicBezTo>
                      <a:pt x="4738" y="1964"/>
                      <a:pt x="4717" y="2091"/>
                      <a:pt x="4696" y="2197"/>
                    </a:cubicBezTo>
                    <a:lnTo>
                      <a:pt x="4526" y="2133"/>
                    </a:lnTo>
                    <a:cubicBezTo>
                      <a:pt x="4442" y="2091"/>
                      <a:pt x="4357" y="2049"/>
                      <a:pt x="4273" y="1985"/>
                    </a:cubicBezTo>
                    <a:lnTo>
                      <a:pt x="4146" y="1922"/>
                    </a:lnTo>
                    <a:lnTo>
                      <a:pt x="4209" y="1901"/>
                    </a:lnTo>
                    <a:cubicBezTo>
                      <a:pt x="4294" y="1879"/>
                      <a:pt x="4378" y="1858"/>
                      <a:pt x="4421" y="1858"/>
                    </a:cubicBezTo>
                    <a:cubicBezTo>
                      <a:pt x="4474" y="1848"/>
                      <a:pt x="4526" y="1842"/>
                      <a:pt x="4582" y="1842"/>
                    </a:cubicBezTo>
                    <a:close/>
                    <a:moveTo>
                      <a:pt x="2436" y="1"/>
                    </a:moveTo>
                    <a:cubicBezTo>
                      <a:pt x="1734" y="1"/>
                      <a:pt x="1164" y="496"/>
                      <a:pt x="825" y="801"/>
                    </a:cubicBezTo>
                    <a:lnTo>
                      <a:pt x="741" y="885"/>
                    </a:lnTo>
                    <a:cubicBezTo>
                      <a:pt x="339" y="1182"/>
                      <a:pt x="85" y="1626"/>
                      <a:pt x="22" y="2133"/>
                    </a:cubicBezTo>
                    <a:cubicBezTo>
                      <a:pt x="1" y="2514"/>
                      <a:pt x="149" y="2895"/>
                      <a:pt x="423" y="3170"/>
                    </a:cubicBezTo>
                    <a:cubicBezTo>
                      <a:pt x="604" y="3369"/>
                      <a:pt x="863" y="3475"/>
                      <a:pt x="1132" y="3475"/>
                    </a:cubicBezTo>
                    <a:cubicBezTo>
                      <a:pt x="1178" y="3475"/>
                      <a:pt x="1224" y="3472"/>
                      <a:pt x="1269" y="3466"/>
                    </a:cubicBezTo>
                    <a:cubicBezTo>
                      <a:pt x="1312" y="3466"/>
                      <a:pt x="1333" y="3445"/>
                      <a:pt x="1375" y="3445"/>
                    </a:cubicBezTo>
                    <a:cubicBezTo>
                      <a:pt x="1476" y="3458"/>
                      <a:pt x="1576" y="3465"/>
                      <a:pt x="1676" y="3465"/>
                    </a:cubicBezTo>
                    <a:cubicBezTo>
                      <a:pt x="1891" y="3465"/>
                      <a:pt x="2103" y="3432"/>
                      <a:pt x="2306" y="3360"/>
                    </a:cubicBezTo>
                    <a:cubicBezTo>
                      <a:pt x="2433" y="3339"/>
                      <a:pt x="2560" y="3296"/>
                      <a:pt x="2686" y="3233"/>
                    </a:cubicBezTo>
                    <a:cubicBezTo>
                      <a:pt x="2792" y="3170"/>
                      <a:pt x="2919" y="3148"/>
                      <a:pt x="3046" y="3148"/>
                    </a:cubicBezTo>
                    <a:cubicBezTo>
                      <a:pt x="3194" y="3212"/>
                      <a:pt x="3342" y="3275"/>
                      <a:pt x="3490" y="3360"/>
                    </a:cubicBezTo>
                    <a:cubicBezTo>
                      <a:pt x="3596" y="3423"/>
                      <a:pt x="3702" y="3487"/>
                      <a:pt x="3829" y="3550"/>
                    </a:cubicBezTo>
                    <a:cubicBezTo>
                      <a:pt x="4230" y="3762"/>
                      <a:pt x="4675" y="3889"/>
                      <a:pt x="5119" y="3889"/>
                    </a:cubicBezTo>
                    <a:lnTo>
                      <a:pt x="5267" y="3889"/>
                    </a:lnTo>
                    <a:cubicBezTo>
                      <a:pt x="5732" y="3868"/>
                      <a:pt x="6113" y="3487"/>
                      <a:pt x="6155" y="3022"/>
                    </a:cubicBezTo>
                    <a:cubicBezTo>
                      <a:pt x="6176" y="2916"/>
                      <a:pt x="6197" y="2789"/>
                      <a:pt x="6218" y="2662"/>
                    </a:cubicBezTo>
                    <a:cubicBezTo>
                      <a:pt x="6345" y="2112"/>
                      <a:pt x="6599" y="843"/>
                      <a:pt x="5372" y="378"/>
                    </a:cubicBezTo>
                    <a:cubicBezTo>
                      <a:pt x="5121" y="299"/>
                      <a:pt x="4847" y="256"/>
                      <a:pt x="4567" y="256"/>
                    </a:cubicBezTo>
                    <a:cubicBezTo>
                      <a:pt x="4469" y="256"/>
                      <a:pt x="4371" y="261"/>
                      <a:pt x="4273" y="272"/>
                    </a:cubicBezTo>
                    <a:cubicBezTo>
                      <a:pt x="4146" y="293"/>
                      <a:pt x="4019" y="314"/>
                      <a:pt x="3892" y="336"/>
                    </a:cubicBezTo>
                    <a:cubicBezTo>
                      <a:pt x="3807" y="357"/>
                      <a:pt x="3723" y="378"/>
                      <a:pt x="3638" y="378"/>
                    </a:cubicBezTo>
                    <a:cubicBezTo>
                      <a:pt x="3617" y="388"/>
                      <a:pt x="3591" y="394"/>
                      <a:pt x="3562" y="394"/>
                    </a:cubicBezTo>
                    <a:cubicBezTo>
                      <a:pt x="3532" y="394"/>
                      <a:pt x="3501" y="388"/>
                      <a:pt x="3469" y="378"/>
                    </a:cubicBezTo>
                    <a:cubicBezTo>
                      <a:pt x="3321" y="251"/>
                      <a:pt x="3152" y="166"/>
                      <a:pt x="2983" y="103"/>
                    </a:cubicBezTo>
                    <a:cubicBezTo>
                      <a:pt x="2793" y="31"/>
                      <a:pt x="2611" y="1"/>
                      <a:pt x="2436"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0" name="Google Shape;1540;p41"/>
              <p:cNvSpPr/>
              <p:nvPr/>
            </p:nvSpPr>
            <p:spPr>
              <a:xfrm>
                <a:off x="1681425" y="1475900"/>
                <a:ext cx="112125" cy="95325"/>
              </a:xfrm>
              <a:custGeom>
                <a:avLst/>
                <a:gdLst/>
                <a:ahLst/>
                <a:cxnLst/>
                <a:rect l="l" t="t" r="r" b="b"/>
                <a:pathLst>
                  <a:path w="4485" h="3813" extrusionOk="0">
                    <a:moveTo>
                      <a:pt x="1501" y="1"/>
                    </a:moveTo>
                    <a:cubicBezTo>
                      <a:pt x="1403" y="1"/>
                      <a:pt x="1304" y="3"/>
                      <a:pt x="1206" y="3"/>
                    </a:cubicBezTo>
                    <a:cubicBezTo>
                      <a:pt x="678" y="3"/>
                      <a:pt x="1" y="3"/>
                      <a:pt x="43" y="701"/>
                    </a:cubicBezTo>
                    <a:cubicBezTo>
                      <a:pt x="43" y="812"/>
                      <a:pt x="140" y="875"/>
                      <a:pt x="235" y="875"/>
                    </a:cubicBezTo>
                    <a:cubicBezTo>
                      <a:pt x="249" y="875"/>
                      <a:pt x="262" y="873"/>
                      <a:pt x="276" y="871"/>
                    </a:cubicBezTo>
                    <a:cubicBezTo>
                      <a:pt x="382" y="1167"/>
                      <a:pt x="826" y="1357"/>
                      <a:pt x="1122" y="1463"/>
                    </a:cubicBezTo>
                    <a:cubicBezTo>
                      <a:pt x="1925" y="1716"/>
                      <a:pt x="2031" y="2203"/>
                      <a:pt x="2327" y="2901"/>
                    </a:cubicBezTo>
                    <a:cubicBezTo>
                      <a:pt x="2454" y="3260"/>
                      <a:pt x="2687" y="3556"/>
                      <a:pt x="3004" y="3789"/>
                    </a:cubicBezTo>
                    <a:cubicBezTo>
                      <a:pt x="3020" y="3805"/>
                      <a:pt x="3043" y="3812"/>
                      <a:pt x="3068" y="3812"/>
                    </a:cubicBezTo>
                    <a:cubicBezTo>
                      <a:pt x="3108" y="3812"/>
                      <a:pt x="3155" y="3794"/>
                      <a:pt x="3194" y="3768"/>
                    </a:cubicBezTo>
                    <a:cubicBezTo>
                      <a:pt x="3617" y="3345"/>
                      <a:pt x="4485" y="2922"/>
                      <a:pt x="4167" y="2245"/>
                    </a:cubicBezTo>
                    <a:cubicBezTo>
                      <a:pt x="4040" y="2013"/>
                      <a:pt x="3850" y="1801"/>
                      <a:pt x="3596" y="1653"/>
                    </a:cubicBezTo>
                    <a:cubicBezTo>
                      <a:pt x="3427" y="1547"/>
                      <a:pt x="3216" y="1463"/>
                      <a:pt x="3046" y="1336"/>
                    </a:cubicBezTo>
                    <a:cubicBezTo>
                      <a:pt x="2539" y="976"/>
                      <a:pt x="2708" y="849"/>
                      <a:pt x="2475" y="448"/>
                    </a:cubicBezTo>
                    <a:cubicBezTo>
                      <a:pt x="2272" y="41"/>
                      <a:pt x="1893" y="1"/>
                      <a:pt x="1501"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1" name="Google Shape;1541;p41"/>
              <p:cNvSpPr/>
              <p:nvPr/>
            </p:nvSpPr>
            <p:spPr>
              <a:xfrm>
                <a:off x="1661875" y="1455875"/>
                <a:ext cx="154400" cy="135375"/>
              </a:xfrm>
              <a:custGeom>
                <a:avLst/>
                <a:gdLst/>
                <a:ahLst/>
                <a:cxnLst/>
                <a:rect l="l" t="t" r="r" b="b"/>
                <a:pathLst>
                  <a:path w="6176" h="5415" extrusionOk="0">
                    <a:moveTo>
                      <a:pt x="2411" y="1608"/>
                    </a:moveTo>
                    <a:cubicBezTo>
                      <a:pt x="2475" y="1608"/>
                      <a:pt x="2517" y="1608"/>
                      <a:pt x="2581" y="1629"/>
                    </a:cubicBezTo>
                    <a:cubicBezTo>
                      <a:pt x="2602" y="1650"/>
                      <a:pt x="2602" y="1672"/>
                      <a:pt x="2623" y="1714"/>
                    </a:cubicBezTo>
                    <a:cubicBezTo>
                      <a:pt x="2559" y="1672"/>
                      <a:pt x="2496" y="1629"/>
                      <a:pt x="2411" y="1608"/>
                    </a:cubicBezTo>
                    <a:close/>
                    <a:moveTo>
                      <a:pt x="3659" y="2962"/>
                    </a:moveTo>
                    <a:lnTo>
                      <a:pt x="3723" y="3004"/>
                    </a:lnTo>
                    <a:cubicBezTo>
                      <a:pt x="3786" y="3046"/>
                      <a:pt x="3871" y="3089"/>
                      <a:pt x="3934" y="3131"/>
                    </a:cubicBezTo>
                    <a:cubicBezTo>
                      <a:pt x="4019" y="3173"/>
                      <a:pt x="4103" y="3237"/>
                      <a:pt x="4188" y="3321"/>
                    </a:cubicBezTo>
                    <a:cubicBezTo>
                      <a:pt x="4103" y="3406"/>
                      <a:pt x="4019" y="3490"/>
                      <a:pt x="3934" y="3575"/>
                    </a:cubicBezTo>
                    <a:cubicBezTo>
                      <a:pt x="3892" y="3512"/>
                      <a:pt x="3871" y="3448"/>
                      <a:pt x="3850" y="3385"/>
                    </a:cubicBezTo>
                    <a:lnTo>
                      <a:pt x="3765" y="3215"/>
                    </a:lnTo>
                    <a:cubicBezTo>
                      <a:pt x="3744" y="3131"/>
                      <a:pt x="3702" y="3046"/>
                      <a:pt x="3659" y="2962"/>
                    </a:cubicBezTo>
                    <a:close/>
                    <a:moveTo>
                      <a:pt x="1903" y="1"/>
                    </a:moveTo>
                    <a:cubicBezTo>
                      <a:pt x="1473" y="1"/>
                      <a:pt x="830" y="18"/>
                      <a:pt x="402" y="466"/>
                    </a:cubicBezTo>
                    <a:cubicBezTo>
                      <a:pt x="127" y="762"/>
                      <a:pt x="0" y="1143"/>
                      <a:pt x="43" y="1545"/>
                    </a:cubicBezTo>
                    <a:cubicBezTo>
                      <a:pt x="43" y="1841"/>
                      <a:pt x="191" y="2116"/>
                      <a:pt x="423" y="2285"/>
                    </a:cubicBezTo>
                    <a:cubicBezTo>
                      <a:pt x="466" y="2306"/>
                      <a:pt x="508" y="2327"/>
                      <a:pt x="550" y="2369"/>
                    </a:cubicBezTo>
                    <a:cubicBezTo>
                      <a:pt x="867" y="2666"/>
                      <a:pt x="1227" y="2898"/>
                      <a:pt x="1650" y="3004"/>
                    </a:cubicBezTo>
                    <a:cubicBezTo>
                      <a:pt x="2010" y="3131"/>
                      <a:pt x="2073" y="3258"/>
                      <a:pt x="2306" y="3829"/>
                    </a:cubicBezTo>
                    <a:lnTo>
                      <a:pt x="2390" y="4019"/>
                    </a:lnTo>
                    <a:cubicBezTo>
                      <a:pt x="2581" y="4506"/>
                      <a:pt x="2898" y="4929"/>
                      <a:pt x="3300" y="5225"/>
                    </a:cubicBezTo>
                    <a:cubicBezTo>
                      <a:pt x="3469" y="5351"/>
                      <a:pt x="3659" y="5415"/>
                      <a:pt x="3850" y="5415"/>
                    </a:cubicBezTo>
                    <a:cubicBezTo>
                      <a:pt x="4103" y="5394"/>
                      <a:pt x="4336" y="5309"/>
                      <a:pt x="4505" y="5119"/>
                    </a:cubicBezTo>
                    <a:cubicBezTo>
                      <a:pt x="4569" y="5055"/>
                      <a:pt x="4674" y="4992"/>
                      <a:pt x="4780" y="4886"/>
                    </a:cubicBezTo>
                    <a:cubicBezTo>
                      <a:pt x="5224" y="4527"/>
                      <a:pt x="6176" y="3786"/>
                      <a:pt x="5647" y="2708"/>
                    </a:cubicBezTo>
                    <a:cubicBezTo>
                      <a:pt x="5457" y="2327"/>
                      <a:pt x="5161" y="2010"/>
                      <a:pt x="4801" y="1798"/>
                    </a:cubicBezTo>
                    <a:cubicBezTo>
                      <a:pt x="4696" y="1735"/>
                      <a:pt x="4569" y="1650"/>
                      <a:pt x="4484" y="1608"/>
                    </a:cubicBezTo>
                    <a:cubicBezTo>
                      <a:pt x="4399" y="1566"/>
                      <a:pt x="4315" y="1523"/>
                      <a:pt x="4273" y="1481"/>
                    </a:cubicBezTo>
                    <a:cubicBezTo>
                      <a:pt x="4209" y="1439"/>
                      <a:pt x="4167" y="1418"/>
                      <a:pt x="4167" y="1397"/>
                    </a:cubicBezTo>
                    <a:lnTo>
                      <a:pt x="4167" y="1354"/>
                    </a:lnTo>
                    <a:cubicBezTo>
                      <a:pt x="4103" y="1185"/>
                      <a:pt x="4040" y="1016"/>
                      <a:pt x="3955" y="847"/>
                    </a:cubicBezTo>
                    <a:cubicBezTo>
                      <a:pt x="3490" y="1"/>
                      <a:pt x="2644" y="1"/>
                      <a:pt x="2158" y="1"/>
                    </a:cubicBezTo>
                    <a:lnTo>
                      <a:pt x="2010" y="1"/>
                    </a:lnTo>
                    <a:cubicBezTo>
                      <a:pt x="1976" y="1"/>
                      <a:pt x="1940" y="1"/>
                      <a:pt x="1903"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2" name="Google Shape;1542;p41"/>
              <p:cNvSpPr/>
              <p:nvPr/>
            </p:nvSpPr>
            <p:spPr>
              <a:xfrm>
                <a:off x="1656050" y="1545775"/>
                <a:ext cx="79350" cy="107875"/>
              </a:xfrm>
              <a:custGeom>
                <a:avLst/>
                <a:gdLst/>
                <a:ahLst/>
                <a:cxnLst/>
                <a:rect l="l" t="t" r="r" b="b"/>
                <a:pathLst>
                  <a:path w="3174" h="4315" extrusionOk="0">
                    <a:moveTo>
                      <a:pt x="2243" y="0"/>
                    </a:moveTo>
                    <a:cubicBezTo>
                      <a:pt x="1629" y="21"/>
                      <a:pt x="995" y="64"/>
                      <a:pt x="360" y="127"/>
                    </a:cubicBezTo>
                    <a:cubicBezTo>
                      <a:pt x="155" y="127"/>
                      <a:pt x="149" y="466"/>
                      <a:pt x="343" y="466"/>
                    </a:cubicBezTo>
                    <a:cubicBezTo>
                      <a:pt x="348" y="466"/>
                      <a:pt x="354" y="466"/>
                      <a:pt x="360" y="465"/>
                    </a:cubicBezTo>
                    <a:cubicBezTo>
                      <a:pt x="508" y="465"/>
                      <a:pt x="635" y="444"/>
                      <a:pt x="783" y="444"/>
                    </a:cubicBezTo>
                    <a:cubicBezTo>
                      <a:pt x="424" y="740"/>
                      <a:pt x="1" y="1163"/>
                      <a:pt x="149" y="1650"/>
                    </a:cubicBezTo>
                    <a:cubicBezTo>
                      <a:pt x="212" y="1840"/>
                      <a:pt x="360" y="1988"/>
                      <a:pt x="529" y="2073"/>
                    </a:cubicBezTo>
                    <a:cubicBezTo>
                      <a:pt x="1312" y="2623"/>
                      <a:pt x="1270" y="3257"/>
                      <a:pt x="868" y="4061"/>
                    </a:cubicBezTo>
                    <a:cubicBezTo>
                      <a:pt x="783" y="4167"/>
                      <a:pt x="868" y="4315"/>
                      <a:pt x="1016" y="4315"/>
                    </a:cubicBezTo>
                    <a:lnTo>
                      <a:pt x="2602" y="4315"/>
                    </a:lnTo>
                    <a:cubicBezTo>
                      <a:pt x="2687" y="4315"/>
                      <a:pt x="2750" y="4251"/>
                      <a:pt x="2792" y="4188"/>
                    </a:cubicBezTo>
                    <a:cubicBezTo>
                      <a:pt x="2983" y="3659"/>
                      <a:pt x="3173" y="3046"/>
                      <a:pt x="2962" y="2496"/>
                    </a:cubicBezTo>
                    <a:cubicBezTo>
                      <a:pt x="2856" y="2263"/>
                      <a:pt x="2708" y="2030"/>
                      <a:pt x="2560" y="1840"/>
                    </a:cubicBezTo>
                    <a:cubicBezTo>
                      <a:pt x="2243" y="1269"/>
                      <a:pt x="2264" y="825"/>
                      <a:pt x="2433" y="233"/>
                    </a:cubicBezTo>
                    <a:cubicBezTo>
                      <a:pt x="2454" y="106"/>
                      <a:pt x="2369" y="0"/>
                      <a:pt x="2243"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3" name="Google Shape;1543;p41"/>
              <p:cNvSpPr/>
              <p:nvPr/>
            </p:nvSpPr>
            <p:spPr>
              <a:xfrm>
                <a:off x="1636500" y="1526200"/>
                <a:ext cx="120050" cy="147550"/>
              </a:xfrm>
              <a:custGeom>
                <a:avLst/>
                <a:gdLst/>
                <a:ahLst/>
                <a:cxnLst/>
                <a:rect l="l" t="t" r="r" b="b"/>
                <a:pathLst>
                  <a:path w="4802" h="5902" extrusionOk="0">
                    <a:moveTo>
                      <a:pt x="2305" y="1650"/>
                    </a:moveTo>
                    <a:lnTo>
                      <a:pt x="2305" y="1650"/>
                    </a:lnTo>
                    <a:cubicBezTo>
                      <a:pt x="2284" y="2137"/>
                      <a:pt x="2390" y="2623"/>
                      <a:pt x="2665" y="3046"/>
                    </a:cubicBezTo>
                    <a:cubicBezTo>
                      <a:pt x="2707" y="3152"/>
                      <a:pt x="2792" y="3236"/>
                      <a:pt x="2855" y="3342"/>
                    </a:cubicBezTo>
                    <a:cubicBezTo>
                      <a:pt x="2919" y="3406"/>
                      <a:pt x="2961" y="3469"/>
                      <a:pt x="2982" y="3554"/>
                    </a:cubicBezTo>
                    <a:cubicBezTo>
                      <a:pt x="3046" y="3807"/>
                      <a:pt x="3046" y="4082"/>
                      <a:pt x="2940" y="4315"/>
                    </a:cubicBezTo>
                    <a:lnTo>
                      <a:pt x="2686" y="4315"/>
                    </a:lnTo>
                    <a:cubicBezTo>
                      <a:pt x="2813" y="3702"/>
                      <a:pt x="2728" y="2877"/>
                      <a:pt x="1756" y="2221"/>
                    </a:cubicBezTo>
                    <a:lnTo>
                      <a:pt x="1713" y="2200"/>
                    </a:lnTo>
                    <a:cubicBezTo>
                      <a:pt x="1819" y="2073"/>
                      <a:pt x="1925" y="1946"/>
                      <a:pt x="2052" y="1841"/>
                    </a:cubicBezTo>
                    <a:lnTo>
                      <a:pt x="2305" y="1650"/>
                    </a:lnTo>
                    <a:close/>
                    <a:moveTo>
                      <a:pt x="3003" y="1"/>
                    </a:moveTo>
                    <a:cubicBezTo>
                      <a:pt x="2369" y="43"/>
                      <a:pt x="1713" y="85"/>
                      <a:pt x="1079" y="127"/>
                    </a:cubicBezTo>
                    <a:cubicBezTo>
                      <a:pt x="402" y="212"/>
                      <a:pt x="0" y="931"/>
                      <a:pt x="296" y="1544"/>
                    </a:cubicBezTo>
                    <a:cubicBezTo>
                      <a:pt x="106" y="1883"/>
                      <a:pt x="64" y="2306"/>
                      <a:pt x="191" y="2687"/>
                    </a:cubicBezTo>
                    <a:cubicBezTo>
                      <a:pt x="296" y="3025"/>
                      <a:pt x="550" y="3342"/>
                      <a:pt x="867" y="3533"/>
                    </a:cubicBezTo>
                    <a:cubicBezTo>
                      <a:pt x="1163" y="3744"/>
                      <a:pt x="1290" y="3829"/>
                      <a:pt x="952" y="4484"/>
                    </a:cubicBezTo>
                    <a:cubicBezTo>
                      <a:pt x="783" y="4801"/>
                      <a:pt x="804" y="5161"/>
                      <a:pt x="973" y="5457"/>
                    </a:cubicBezTo>
                    <a:cubicBezTo>
                      <a:pt x="1142" y="5732"/>
                      <a:pt x="1460" y="5901"/>
                      <a:pt x="1798" y="5901"/>
                    </a:cubicBezTo>
                    <a:lnTo>
                      <a:pt x="3384" y="5901"/>
                    </a:lnTo>
                    <a:cubicBezTo>
                      <a:pt x="3807" y="5901"/>
                      <a:pt x="4167" y="5647"/>
                      <a:pt x="4315" y="5267"/>
                    </a:cubicBezTo>
                    <a:cubicBezTo>
                      <a:pt x="4505" y="4717"/>
                      <a:pt x="4801" y="3892"/>
                      <a:pt x="4505" y="3046"/>
                    </a:cubicBezTo>
                    <a:cubicBezTo>
                      <a:pt x="4399" y="2813"/>
                      <a:pt x="4294" y="2623"/>
                      <a:pt x="4145" y="2433"/>
                    </a:cubicBezTo>
                    <a:cubicBezTo>
                      <a:pt x="4103" y="2369"/>
                      <a:pt x="4061" y="2327"/>
                      <a:pt x="4040" y="2264"/>
                    </a:cubicBezTo>
                    <a:cubicBezTo>
                      <a:pt x="3849" y="1967"/>
                      <a:pt x="3849" y="1756"/>
                      <a:pt x="3976" y="1248"/>
                    </a:cubicBezTo>
                    <a:cubicBezTo>
                      <a:pt x="4061" y="952"/>
                      <a:pt x="3997" y="656"/>
                      <a:pt x="3807" y="402"/>
                    </a:cubicBezTo>
                    <a:lnTo>
                      <a:pt x="3913" y="318"/>
                    </a:lnTo>
                    <a:lnTo>
                      <a:pt x="3765" y="318"/>
                    </a:lnTo>
                    <a:cubicBezTo>
                      <a:pt x="3574" y="106"/>
                      <a:pt x="3278" y="1"/>
                      <a:pt x="3003"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4" name="Google Shape;1544;p41"/>
              <p:cNvSpPr/>
              <p:nvPr/>
            </p:nvSpPr>
            <p:spPr>
              <a:xfrm>
                <a:off x="1320000" y="1861825"/>
                <a:ext cx="74400" cy="49400"/>
              </a:xfrm>
              <a:custGeom>
                <a:avLst/>
                <a:gdLst/>
                <a:ahLst/>
                <a:cxnLst/>
                <a:rect l="l" t="t" r="r" b="b"/>
                <a:pathLst>
                  <a:path w="2976" h="1976" extrusionOk="0">
                    <a:moveTo>
                      <a:pt x="752" y="0"/>
                    </a:moveTo>
                    <a:cubicBezTo>
                      <a:pt x="277" y="0"/>
                      <a:pt x="1" y="709"/>
                      <a:pt x="478" y="1063"/>
                    </a:cubicBezTo>
                    <a:cubicBezTo>
                      <a:pt x="1007" y="1444"/>
                      <a:pt x="1599" y="1761"/>
                      <a:pt x="2234" y="1951"/>
                    </a:cubicBezTo>
                    <a:cubicBezTo>
                      <a:pt x="2287" y="1968"/>
                      <a:pt x="2337" y="1976"/>
                      <a:pt x="2384" y="1976"/>
                    </a:cubicBezTo>
                    <a:cubicBezTo>
                      <a:pt x="2807" y="1976"/>
                      <a:pt x="2976" y="1350"/>
                      <a:pt x="2614" y="1084"/>
                    </a:cubicBezTo>
                    <a:cubicBezTo>
                      <a:pt x="2085" y="746"/>
                      <a:pt x="1578" y="407"/>
                      <a:pt x="1049" y="90"/>
                    </a:cubicBezTo>
                    <a:cubicBezTo>
                      <a:pt x="945" y="28"/>
                      <a:pt x="845" y="0"/>
                      <a:pt x="752"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5" name="Google Shape;1545;p41"/>
              <p:cNvSpPr/>
              <p:nvPr/>
            </p:nvSpPr>
            <p:spPr>
              <a:xfrm>
                <a:off x="1300750" y="1842050"/>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6" name="Google Shape;1546;p41"/>
              <p:cNvSpPr/>
              <p:nvPr/>
            </p:nvSpPr>
            <p:spPr>
              <a:xfrm>
                <a:off x="1351075" y="1818400"/>
                <a:ext cx="59150" cy="65000"/>
              </a:xfrm>
              <a:custGeom>
                <a:avLst/>
                <a:gdLst/>
                <a:ahLst/>
                <a:cxnLst/>
                <a:rect l="l" t="t" r="r" b="b"/>
                <a:pathLst>
                  <a:path w="2366" h="2600" extrusionOk="0">
                    <a:moveTo>
                      <a:pt x="688" y="1"/>
                    </a:moveTo>
                    <a:cubicBezTo>
                      <a:pt x="334" y="1"/>
                      <a:pt x="0" y="338"/>
                      <a:pt x="250" y="706"/>
                    </a:cubicBezTo>
                    <a:cubicBezTo>
                      <a:pt x="420" y="952"/>
                      <a:pt x="1418" y="2600"/>
                      <a:pt x="1931" y="2600"/>
                    </a:cubicBezTo>
                    <a:cubicBezTo>
                      <a:pt x="1991" y="2600"/>
                      <a:pt x="2045" y="2577"/>
                      <a:pt x="2090" y="2525"/>
                    </a:cubicBezTo>
                    <a:cubicBezTo>
                      <a:pt x="2365" y="2229"/>
                      <a:pt x="2090" y="1827"/>
                      <a:pt x="1942" y="1531"/>
                    </a:cubicBezTo>
                    <a:cubicBezTo>
                      <a:pt x="1688" y="1087"/>
                      <a:pt x="1414" y="643"/>
                      <a:pt x="1117" y="220"/>
                    </a:cubicBezTo>
                    <a:cubicBezTo>
                      <a:pt x="1002" y="65"/>
                      <a:pt x="843" y="1"/>
                      <a:pt x="688"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7" name="Google Shape;1547;p41"/>
              <p:cNvSpPr/>
              <p:nvPr/>
            </p:nvSpPr>
            <p:spPr>
              <a:xfrm>
                <a:off x="1331400" y="1798275"/>
                <a:ext cx="102600"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8" name="Google Shape;1548;p41"/>
              <p:cNvSpPr/>
              <p:nvPr/>
            </p:nvSpPr>
            <p:spPr>
              <a:xfrm>
                <a:off x="1403325" y="1779475"/>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9" name="Google Shape;1549;p41"/>
              <p:cNvSpPr/>
              <p:nvPr/>
            </p:nvSpPr>
            <p:spPr>
              <a:xfrm>
                <a:off x="1384275" y="1759775"/>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0" name="Google Shape;1550;p41"/>
              <p:cNvSpPr/>
              <p:nvPr/>
            </p:nvSpPr>
            <p:spPr>
              <a:xfrm>
                <a:off x="1574100" y="1657925"/>
                <a:ext cx="289775" cy="169675"/>
              </a:xfrm>
              <a:custGeom>
                <a:avLst/>
                <a:gdLst/>
                <a:ahLst/>
                <a:cxnLst/>
                <a:rect l="l" t="t" r="r" b="b"/>
                <a:pathLst>
                  <a:path w="11591" h="6787" extrusionOk="0">
                    <a:moveTo>
                      <a:pt x="1114" y="1"/>
                    </a:moveTo>
                    <a:cubicBezTo>
                      <a:pt x="981" y="1"/>
                      <a:pt x="848" y="26"/>
                      <a:pt x="720" y="82"/>
                    </a:cubicBezTo>
                    <a:cubicBezTo>
                      <a:pt x="191" y="315"/>
                      <a:pt x="1" y="992"/>
                      <a:pt x="43" y="1542"/>
                    </a:cubicBezTo>
                    <a:cubicBezTo>
                      <a:pt x="149" y="2557"/>
                      <a:pt x="847" y="3403"/>
                      <a:pt x="1693" y="3953"/>
                    </a:cubicBezTo>
                    <a:cubicBezTo>
                      <a:pt x="2538" y="4503"/>
                      <a:pt x="3533" y="4777"/>
                      <a:pt x="4505" y="5010"/>
                    </a:cubicBezTo>
                    <a:lnTo>
                      <a:pt x="11590" y="6787"/>
                    </a:lnTo>
                    <a:cubicBezTo>
                      <a:pt x="10427" y="6131"/>
                      <a:pt x="9645" y="4947"/>
                      <a:pt x="9497" y="3614"/>
                    </a:cubicBezTo>
                    <a:cubicBezTo>
                      <a:pt x="9478" y="3312"/>
                      <a:pt x="9324" y="2875"/>
                      <a:pt x="9051" y="2875"/>
                    </a:cubicBezTo>
                    <a:cubicBezTo>
                      <a:pt x="9018" y="2875"/>
                      <a:pt x="8983" y="2882"/>
                      <a:pt x="8947" y="2895"/>
                    </a:cubicBezTo>
                    <a:cubicBezTo>
                      <a:pt x="8841" y="2938"/>
                      <a:pt x="8756" y="3022"/>
                      <a:pt x="8693" y="3149"/>
                    </a:cubicBezTo>
                    <a:cubicBezTo>
                      <a:pt x="8481" y="3530"/>
                      <a:pt x="8270" y="3932"/>
                      <a:pt x="8101" y="4333"/>
                    </a:cubicBezTo>
                    <a:cubicBezTo>
                      <a:pt x="7382" y="3974"/>
                      <a:pt x="6895" y="3276"/>
                      <a:pt x="6768" y="2493"/>
                    </a:cubicBezTo>
                    <a:cubicBezTo>
                      <a:pt x="6747" y="2134"/>
                      <a:pt x="6705" y="1774"/>
                      <a:pt x="6641" y="1436"/>
                    </a:cubicBezTo>
                    <a:cubicBezTo>
                      <a:pt x="6578" y="1076"/>
                      <a:pt x="6282" y="801"/>
                      <a:pt x="5922" y="738"/>
                    </a:cubicBezTo>
                    <a:cubicBezTo>
                      <a:pt x="5912" y="737"/>
                      <a:pt x="5901" y="737"/>
                      <a:pt x="5890" y="737"/>
                    </a:cubicBezTo>
                    <a:cubicBezTo>
                      <a:pt x="5525" y="737"/>
                      <a:pt x="5243" y="1086"/>
                      <a:pt x="5140" y="1436"/>
                    </a:cubicBezTo>
                    <a:cubicBezTo>
                      <a:pt x="5055" y="1795"/>
                      <a:pt x="5013" y="2176"/>
                      <a:pt x="4992" y="2557"/>
                    </a:cubicBezTo>
                    <a:cubicBezTo>
                      <a:pt x="4971" y="2726"/>
                      <a:pt x="4865" y="2895"/>
                      <a:pt x="4717" y="3001"/>
                    </a:cubicBezTo>
                    <a:cubicBezTo>
                      <a:pt x="4657" y="3016"/>
                      <a:pt x="4597" y="3031"/>
                      <a:pt x="4537" y="3031"/>
                    </a:cubicBezTo>
                    <a:cubicBezTo>
                      <a:pt x="4513" y="3031"/>
                      <a:pt x="4488" y="3028"/>
                      <a:pt x="4463" y="3022"/>
                    </a:cubicBezTo>
                    <a:cubicBezTo>
                      <a:pt x="3892" y="2980"/>
                      <a:pt x="3448" y="2536"/>
                      <a:pt x="3131" y="2049"/>
                    </a:cubicBezTo>
                    <a:cubicBezTo>
                      <a:pt x="2835" y="1542"/>
                      <a:pt x="2623" y="992"/>
                      <a:pt x="2242" y="569"/>
                    </a:cubicBezTo>
                    <a:cubicBezTo>
                      <a:pt x="1954" y="248"/>
                      <a:pt x="1532" y="1"/>
                      <a:pt x="1114"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1" name="Google Shape;1551;p41"/>
              <p:cNvSpPr/>
              <p:nvPr/>
            </p:nvSpPr>
            <p:spPr>
              <a:xfrm>
                <a:off x="1398025" y="1742775"/>
                <a:ext cx="589575" cy="506225"/>
              </a:xfrm>
              <a:custGeom>
                <a:avLst/>
                <a:gdLst/>
                <a:ahLst/>
                <a:cxnLst/>
                <a:rect l="l" t="t" r="r" b="b"/>
                <a:pathLst>
                  <a:path w="23583" h="20249" extrusionOk="0">
                    <a:moveTo>
                      <a:pt x="12066" y="0"/>
                    </a:moveTo>
                    <a:cubicBezTo>
                      <a:pt x="10644" y="0"/>
                      <a:pt x="9221" y="265"/>
                      <a:pt x="7868" y="791"/>
                    </a:cubicBezTo>
                    <a:lnTo>
                      <a:pt x="7044" y="1109"/>
                    </a:lnTo>
                    <a:cubicBezTo>
                      <a:pt x="2814" y="2737"/>
                      <a:pt x="22" y="6798"/>
                      <a:pt x="22" y="11345"/>
                    </a:cubicBezTo>
                    <a:cubicBezTo>
                      <a:pt x="1" y="16273"/>
                      <a:pt x="3998" y="20249"/>
                      <a:pt x="8926" y="20249"/>
                    </a:cubicBezTo>
                    <a:lnTo>
                      <a:pt x="14679" y="20249"/>
                    </a:lnTo>
                    <a:cubicBezTo>
                      <a:pt x="19585" y="20249"/>
                      <a:pt x="23582" y="16273"/>
                      <a:pt x="23582" y="11345"/>
                    </a:cubicBezTo>
                    <a:cubicBezTo>
                      <a:pt x="23582" y="6798"/>
                      <a:pt x="20833" y="2695"/>
                      <a:pt x="16624" y="961"/>
                    </a:cubicBezTo>
                    <a:lnTo>
                      <a:pt x="16455" y="876"/>
                    </a:lnTo>
                    <a:cubicBezTo>
                      <a:pt x="15048" y="291"/>
                      <a:pt x="13557" y="0"/>
                      <a:pt x="12066"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2" name="Google Shape;1552;p41"/>
              <p:cNvSpPr/>
              <p:nvPr/>
            </p:nvSpPr>
            <p:spPr>
              <a:xfrm>
                <a:off x="1533400" y="1843450"/>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8" y="3744"/>
                      <a:pt x="3722" y="2898"/>
                      <a:pt x="3722" y="1882"/>
                    </a:cubicBezTo>
                    <a:cubicBezTo>
                      <a:pt x="3722" y="846"/>
                      <a:pt x="2898" y="0"/>
                      <a:pt x="186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3" name="Google Shape;1553;p41"/>
              <p:cNvSpPr/>
              <p:nvPr/>
            </p:nvSpPr>
            <p:spPr>
              <a:xfrm>
                <a:off x="1759700" y="1843450"/>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7" y="3744"/>
                      <a:pt x="3722" y="2898"/>
                      <a:pt x="3722" y="1882"/>
                    </a:cubicBezTo>
                    <a:cubicBezTo>
                      <a:pt x="3722" y="846"/>
                      <a:pt x="2897" y="0"/>
                      <a:pt x="186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4" name="Google Shape;1554;p41"/>
              <p:cNvSpPr/>
              <p:nvPr/>
            </p:nvSpPr>
            <p:spPr>
              <a:xfrm>
                <a:off x="1655000" y="1911650"/>
                <a:ext cx="76150" cy="98900"/>
              </a:xfrm>
              <a:custGeom>
                <a:avLst/>
                <a:gdLst/>
                <a:ahLst/>
                <a:cxnLst/>
                <a:rect l="l" t="t" r="r" b="b"/>
                <a:pathLst>
                  <a:path w="3046" h="3956" extrusionOk="0">
                    <a:moveTo>
                      <a:pt x="1515" y="0"/>
                    </a:moveTo>
                    <a:cubicBezTo>
                      <a:pt x="772" y="0"/>
                      <a:pt x="32" y="487"/>
                      <a:pt x="0" y="1460"/>
                    </a:cubicBezTo>
                    <a:cubicBezTo>
                      <a:pt x="0" y="2306"/>
                      <a:pt x="677" y="3955"/>
                      <a:pt x="1523" y="3955"/>
                    </a:cubicBezTo>
                    <a:cubicBezTo>
                      <a:pt x="2369" y="3955"/>
                      <a:pt x="3046" y="2306"/>
                      <a:pt x="3046" y="1460"/>
                    </a:cubicBezTo>
                    <a:cubicBezTo>
                      <a:pt x="3004" y="487"/>
                      <a:pt x="2258" y="0"/>
                      <a:pt x="1515" y="0"/>
                    </a:cubicBezTo>
                    <a:close/>
                  </a:path>
                </a:pathLst>
              </a:custGeom>
              <a:solidFill>
                <a:srgbClr val="DB8D4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5" name="Google Shape;1555;p41"/>
              <p:cNvSpPr/>
              <p:nvPr/>
            </p:nvSpPr>
            <p:spPr>
              <a:xfrm>
                <a:off x="1655000" y="1909000"/>
                <a:ext cx="76150" cy="78275"/>
              </a:xfrm>
              <a:custGeom>
                <a:avLst/>
                <a:gdLst/>
                <a:ahLst/>
                <a:cxnLst/>
                <a:rect l="l" t="t" r="r" b="b"/>
                <a:pathLst>
                  <a:path w="3046" h="3131" extrusionOk="0">
                    <a:moveTo>
                      <a:pt x="1523" y="1"/>
                    </a:moveTo>
                    <a:cubicBezTo>
                      <a:pt x="677" y="1"/>
                      <a:pt x="0" y="720"/>
                      <a:pt x="0" y="1333"/>
                    </a:cubicBezTo>
                    <a:cubicBezTo>
                      <a:pt x="0" y="1925"/>
                      <a:pt x="677" y="3131"/>
                      <a:pt x="1523" y="3131"/>
                    </a:cubicBezTo>
                    <a:cubicBezTo>
                      <a:pt x="2369" y="3131"/>
                      <a:pt x="3046" y="1946"/>
                      <a:pt x="3046" y="1333"/>
                    </a:cubicBezTo>
                    <a:cubicBezTo>
                      <a:pt x="3046" y="720"/>
                      <a:pt x="2369" y="1"/>
                      <a:pt x="1523" y="1"/>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6" name="Google Shape;1556;p41"/>
              <p:cNvSpPr/>
              <p:nvPr/>
            </p:nvSpPr>
            <p:spPr>
              <a:xfrm>
                <a:off x="1579925" y="1861950"/>
                <a:ext cx="28050" cy="28575"/>
              </a:xfrm>
              <a:custGeom>
                <a:avLst/>
                <a:gdLst/>
                <a:ahLst/>
                <a:cxnLst/>
                <a:rect l="l" t="t" r="r" b="b"/>
                <a:pathLst>
                  <a:path w="1122" h="1143" extrusionOk="0">
                    <a:moveTo>
                      <a:pt x="550" y="0"/>
                    </a:moveTo>
                    <a:cubicBezTo>
                      <a:pt x="254" y="0"/>
                      <a:pt x="0" y="254"/>
                      <a:pt x="0" y="571"/>
                    </a:cubicBezTo>
                    <a:cubicBezTo>
                      <a:pt x="0" y="889"/>
                      <a:pt x="254" y="1142"/>
                      <a:pt x="550" y="1142"/>
                    </a:cubicBezTo>
                    <a:cubicBezTo>
                      <a:pt x="867" y="1142"/>
                      <a:pt x="1121" y="889"/>
                      <a:pt x="1121" y="571"/>
                    </a:cubicBezTo>
                    <a:cubicBezTo>
                      <a:pt x="1121" y="254"/>
                      <a:pt x="867" y="0"/>
                      <a:pt x="550"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7" name="Google Shape;1557;p41"/>
              <p:cNvSpPr/>
              <p:nvPr/>
            </p:nvSpPr>
            <p:spPr>
              <a:xfrm>
                <a:off x="1813100" y="1861950"/>
                <a:ext cx="28050" cy="28575"/>
              </a:xfrm>
              <a:custGeom>
                <a:avLst/>
                <a:gdLst/>
                <a:ahLst/>
                <a:cxnLst/>
                <a:rect l="l" t="t" r="r" b="b"/>
                <a:pathLst>
                  <a:path w="1122" h="1143" extrusionOk="0">
                    <a:moveTo>
                      <a:pt x="571" y="0"/>
                    </a:moveTo>
                    <a:cubicBezTo>
                      <a:pt x="254" y="0"/>
                      <a:pt x="0" y="254"/>
                      <a:pt x="0" y="571"/>
                    </a:cubicBezTo>
                    <a:cubicBezTo>
                      <a:pt x="0" y="889"/>
                      <a:pt x="254" y="1142"/>
                      <a:pt x="571" y="1142"/>
                    </a:cubicBezTo>
                    <a:cubicBezTo>
                      <a:pt x="867" y="1142"/>
                      <a:pt x="1121" y="889"/>
                      <a:pt x="1121" y="571"/>
                    </a:cubicBezTo>
                    <a:cubicBezTo>
                      <a:pt x="1121" y="254"/>
                      <a:pt x="867" y="0"/>
                      <a:pt x="571"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8" name="Google Shape;1558;p41"/>
              <p:cNvSpPr/>
              <p:nvPr/>
            </p:nvSpPr>
            <p:spPr>
              <a:xfrm>
                <a:off x="1357850" y="1934875"/>
                <a:ext cx="65050" cy="104225"/>
              </a:xfrm>
              <a:custGeom>
                <a:avLst/>
                <a:gdLst/>
                <a:ahLst/>
                <a:cxnLst/>
                <a:rect l="l" t="t" r="r" b="b"/>
                <a:pathLst>
                  <a:path w="2602" h="4169" extrusionOk="0">
                    <a:moveTo>
                      <a:pt x="317" y="0"/>
                    </a:moveTo>
                    <a:cubicBezTo>
                      <a:pt x="245" y="0"/>
                      <a:pt x="172" y="18"/>
                      <a:pt x="106" y="44"/>
                    </a:cubicBezTo>
                    <a:cubicBezTo>
                      <a:pt x="0" y="150"/>
                      <a:pt x="22" y="340"/>
                      <a:pt x="85" y="488"/>
                    </a:cubicBezTo>
                    <a:cubicBezTo>
                      <a:pt x="529" y="1842"/>
                      <a:pt x="1269" y="3090"/>
                      <a:pt x="2221" y="4168"/>
                    </a:cubicBezTo>
                    <a:lnTo>
                      <a:pt x="2602" y="742"/>
                    </a:lnTo>
                    <a:cubicBezTo>
                      <a:pt x="1967" y="298"/>
                      <a:pt x="1185" y="150"/>
                      <a:pt x="445" y="23"/>
                    </a:cubicBezTo>
                    <a:cubicBezTo>
                      <a:pt x="404" y="7"/>
                      <a:pt x="361" y="0"/>
                      <a:pt x="317"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9" name="Google Shape;1559;p41"/>
              <p:cNvSpPr/>
              <p:nvPr/>
            </p:nvSpPr>
            <p:spPr>
              <a:xfrm>
                <a:off x="1348325" y="1927400"/>
                <a:ext cx="80975" cy="115225"/>
              </a:xfrm>
              <a:custGeom>
                <a:avLst/>
                <a:gdLst/>
                <a:ahLst/>
                <a:cxnLst/>
                <a:rect l="l" t="t" r="r" b="b"/>
                <a:pathLst>
                  <a:path w="3239" h="4609" extrusionOk="0">
                    <a:moveTo>
                      <a:pt x="832" y="1"/>
                    </a:moveTo>
                    <a:cubicBezTo>
                      <a:pt x="485" y="1"/>
                      <a:pt x="220" y="117"/>
                      <a:pt x="149" y="428"/>
                    </a:cubicBezTo>
                    <a:cubicBezTo>
                      <a:pt x="1" y="999"/>
                      <a:pt x="572" y="1887"/>
                      <a:pt x="826" y="2352"/>
                    </a:cubicBezTo>
                    <a:cubicBezTo>
                      <a:pt x="1249" y="3177"/>
                      <a:pt x="1798" y="3939"/>
                      <a:pt x="2475" y="4573"/>
                    </a:cubicBezTo>
                    <a:cubicBezTo>
                      <a:pt x="2505" y="4598"/>
                      <a:pt x="2540" y="4609"/>
                      <a:pt x="2574" y="4609"/>
                    </a:cubicBezTo>
                    <a:cubicBezTo>
                      <a:pt x="2684" y="4609"/>
                      <a:pt x="2789" y="4496"/>
                      <a:pt x="2708" y="4383"/>
                    </a:cubicBezTo>
                    <a:lnTo>
                      <a:pt x="2708" y="4383"/>
                    </a:lnTo>
                    <a:lnTo>
                      <a:pt x="2729" y="4404"/>
                    </a:lnTo>
                    <a:cubicBezTo>
                      <a:pt x="2031" y="3452"/>
                      <a:pt x="1460" y="2437"/>
                      <a:pt x="974" y="1380"/>
                    </a:cubicBezTo>
                    <a:cubicBezTo>
                      <a:pt x="952" y="1295"/>
                      <a:pt x="678" y="787"/>
                      <a:pt x="720" y="703"/>
                    </a:cubicBezTo>
                    <a:cubicBezTo>
                      <a:pt x="765" y="636"/>
                      <a:pt x="854" y="613"/>
                      <a:pt x="958" y="613"/>
                    </a:cubicBezTo>
                    <a:cubicBezTo>
                      <a:pt x="1150" y="613"/>
                      <a:pt x="1393" y="689"/>
                      <a:pt x="1502" y="703"/>
                    </a:cubicBezTo>
                    <a:cubicBezTo>
                      <a:pt x="1989" y="851"/>
                      <a:pt x="2454" y="1020"/>
                      <a:pt x="2919" y="1210"/>
                    </a:cubicBezTo>
                    <a:cubicBezTo>
                      <a:pt x="2944" y="1221"/>
                      <a:pt x="2968" y="1226"/>
                      <a:pt x="2991" y="1226"/>
                    </a:cubicBezTo>
                    <a:cubicBezTo>
                      <a:pt x="3143" y="1226"/>
                      <a:pt x="3239" y="1004"/>
                      <a:pt x="3110" y="893"/>
                    </a:cubicBezTo>
                    <a:cubicBezTo>
                      <a:pt x="2816" y="600"/>
                      <a:pt x="1616" y="1"/>
                      <a:pt x="832"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0" name="Google Shape;1560;p41"/>
              <p:cNvSpPr/>
              <p:nvPr/>
            </p:nvSpPr>
            <p:spPr>
              <a:xfrm>
                <a:off x="1497975" y="1535200"/>
                <a:ext cx="87775" cy="91300"/>
              </a:xfrm>
              <a:custGeom>
                <a:avLst/>
                <a:gdLst/>
                <a:ahLst/>
                <a:cxnLst/>
                <a:rect l="l" t="t" r="r" b="b"/>
                <a:pathLst>
                  <a:path w="3511" h="3652" extrusionOk="0">
                    <a:moveTo>
                      <a:pt x="571" y="0"/>
                    </a:moveTo>
                    <a:cubicBezTo>
                      <a:pt x="529" y="0"/>
                      <a:pt x="465" y="64"/>
                      <a:pt x="444" y="127"/>
                    </a:cubicBezTo>
                    <a:lnTo>
                      <a:pt x="0" y="910"/>
                    </a:lnTo>
                    <a:lnTo>
                      <a:pt x="212" y="846"/>
                    </a:lnTo>
                    <a:lnTo>
                      <a:pt x="212" y="846"/>
                    </a:lnTo>
                    <a:cubicBezTo>
                      <a:pt x="190" y="1163"/>
                      <a:pt x="381" y="1459"/>
                      <a:pt x="677" y="1586"/>
                    </a:cubicBezTo>
                    <a:cubicBezTo>
                      <a:pt x="888" y="1650"/>
                      <a:pt x="1121" y="1650"/>
                      <a:pt x="1311" y="1734"/>
                    </a:cubicBezTo>
                    <a:cubicBezTo>
                      <a:pt x="1586" y="1904"/>
                      <a:pt x="1755" y="2200"/>
                      <a:pt x="1755" y="2517"/>
                    </a:cubicBezTo>
                    <a:cubicBezTo>
                      <a:pt x="1798" y="2813"/>
                      <a:pt x="1755" y="3130"/>
                      <a:pt x="1840" y="3447"/>
                    </a:cubicBezTo>
                    <a:cubicBezTo>
                      <a:pt x="1840" y="3532"/>
                      <a:pt x="1903" y="3595"/>
                      <a:pt x="1967" y="3638"/>
                    </a:cubicBezTo>
                    <a:cubicBezTo>
                      <a:pt x="2002" y="3647"/>
                      <a:pt x="2037" y="3652"/>
                      <a:pt x="2072" y="3652"/>
                    </a:cubicBezTo>
                    <a:cubicBezTo>
                      <a:pt x="2122" y="3652"/>
                      <a:pt x="2171" y="3641"/>
                      <a:pt x="2221" y="3617"/>
                    </a:cubicBezTo>
                    <a:cubicBezTo>
                      <a:pt x="2623" y="3426"/>
                      <a:pt x="3003" y="3215"/>
                      <a:pt x="3384" y="2982"/>
                    </a:cubicBezTo>
                    <a:cubicBezTo>
                      <a:pt x="3447" y="2961"/>
                      <a:pt x="3490" y="2919"/>
                      <a:pt x="3511" y="2855"/>
                    </a:cubicBezTo>
                    <a:cubicBezTo>
                      <a:pt x="3511" y="2813"/>
                      <a:pt x="3490" y="2750"/>
                      <a:pt x="3469" y="2707"/>
                    </a:cubicBezTo>
                    <a:cubicBezTo>
                      <a:pt x="3278" y="2411"/>
                      <a:pt x="2982" y="2178"/>
                      <a:pt x="2834" y="1882"/>
                    </a:cubicBezTo>
                    <a:cubicBezTo>
                      <a:pt x="2771" y="1650"/>
                      <a:pt x="2707" y="1438"/>
                      <a:pt x="2644" y="1227"/>
                    </a:cubicBezTo>
                    <a:cubicBezTo>
                      <a:pt x="2432" y="656"/>
                      <a:pt x="1903" y="254"/>
                      <a:pt x="1311" y="233"/>
                    </a:cubicBezTo>
                    <a:cubicBezTo>
                      <a:pt x="1100" y="233"/>
                      <a:pt x="846" y="233"/>
                      <a:pt x="698" y="85"/>
                    </a:cubicBezTo>
                    <a:cubicBezTo>
                      <a:pt x="656" y="64"/>
                      <a:pt x="635" y="21"/>
                      <a:pt x="571" y="0"/>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1" name="Google Shape;1561;p41"/>
              <p:cNvSpPr/>
              <p:nvPr/>
            </p:nvSpPr>
            <p:spPr>
              <a:xfrm>
                <a:off x="1784000" y="1563225"/>
                <a:ext cx="128525" cy="84175"/>
              </a:xfrm>
              <a:custGeom>
                <a:avLst/>
                <a:gdLst/>
                <a:ahLst/>
                <a:cxnLst/>
                <a:rect l="l" t="t" r="r" b="b"/>
                <a:pathLst>
                  <a:path w="5141" h="3367" extrusionOk="0">
                    <a:moveTo>
                      <a:pt x="3765" y="0"/>
                    </a:moveTo>
                    <a:cubicBezTo>
                      <a:pt x="3596" y="740"/>
                      <a:pt x="2920" y="1248"/>
                      <a:pt x="2179" y="1248"/>
                    </a:cubicBezTo>
                    <a:cubicBezTo>
                      <a:pt x="1904" y="1248"/>
                      <a:pt x="1672" y="1163"/>
                      <a:pt x="1397" y="1163"/>
                    </a:cubicBezTo>
                    <a:cubicBezTo>
                      <a:pt x="805" y="1163"/>
                      <a:pt x="276" y="1480"/>
                      <a:pt x="22" y="2009"/>
                    </a:cubicBezTo>
                    <a:lnTo>
                      <a:pt x="1" y="1988"/>
                    </a:lnTo>
                    <a:lnTo>
                      <a:pt x="1" y="1988"/>
                    </a:lnTo>
                    <a:cubicBezTo>
                      <a:pt x="212" y="2200"/>
                      <a:pt x="255" y="2517"/>
                      <a:pt x="339" y="2813"/>
                    </a:cubicBezTo>
                    <a:cubicBezTo>
                      <a:pt x="419" y="3071"/>
                      <a:pt x="591" y="3367"/>
                      <a:pt x="892" y="3367"/>
                    </a:cubicBezTo>
                    <a:cubicBezTo>
                      <a:pt x="912" y="3367"/>
                      <a:pt x="932" y="3365"/>
                      <a:pt x="953" y="3363"/>
                    </a:cubicBezTo>
                    <a:cubicBezTo>
                      <a:pt x="1291" y="3320"/>
                      <a:pt x="1439" y="2919"/>
                      <a:pt x="1756" y="2792"/>
                    </a:cubicBezTo>
                    <a:cubicBezTo>
                      <a:pt x="1851" y="2744"/>
                      <a:pt x="1947" y="2720"/>
                      <a:pt x="2051" y="2720"/>
                    </a:cubicBezTo>
                    <a:cubicBezTo>
                      <a:pt x="2085" y="2720"/>
                      <a:pt x="2121" y="2723"/>
                      <a:pt x="2158" y="2728"/>
                    </a:cubicBezTo>
                    <a:lnTo>
                      <a:pt x="3808" y="2665"/>
                    </a:lnTo>
                    <a:cubicBezTo>
                      <a:pt x="4210" y="2644"/>
                      <a:pt x="4675" y="2623"/>
                      <a:pt x="4908" y="2242"/>
                    </a:cubicBezTo>
                    <a:cubicBezTo>
                      <a:pt x="5140" y="1861"/>
                      <a:pt x="4908" y="1354"/>
                      <a:pt x="4611" y="1015"/>
                    </a:cubicBezTo>
                    <a:cubicBezTo>
                      <a:pt x="4315" y="698"/>
                      <a:pt x="3914" y="423"/>
                      <a:pt x="3765"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2" name="Google Shape;1562;p41"/>
              <p:cNvSpPr/>
              <p:nvPr/>
            </p:nvSpPr>
            <p:spPr>
              <a:xfrm>
                <a:off x="1417600" y="1649100"/>
                <a:ext cx="110000" cy="49775"/>
              </a:xfrm>
              <a:custGeom>
                <a:avLst/>
                <a:gdLst/>
                <a:ahLst/>
                <a:cxnLst/>
                <a:rect l="l" t="t" r="r" b="b"/>
                <a:pathLst>
                  <a:path w="4400" h="1991" extrusionOk="0">
                    <a:moveTo>
                      <a:pt x="1483" y="0"/>
                    </a:moveTo>
                    <a:cubicBezTo>
                      <a:pt x="1181" y="0"/>
                      <a:pt x="885" y="305"/>
                      <a:pt x="635" y="520"/>
                    </a:cubicBezTo>
                    <a:cubicBezTo>
                      <a:pt x="444" y="647"/>
                      <a:pt x="275" y="795"/>
                      <a:pt x="127" y="943"/>
                    </a:cubicBezTo>
                    <a:cubicBezTo>
                      <a:pt x="0" y="1133"/>
                      <a:pt x="21" y="1387"/>
                      <a:pt x="191" y="1535"/>
                    </a:cubicBezTo>
                    <a:lnTo>
                      <a:pt x="181" y="1385"/>
                    </a:lnTo>
                    <a:lnTo>
                      <a:pt x="181" y="1385"/>
                    </a:lnTo>
                    <a:cubicBezTo>
                      <a:pt x="245" y="1571"/>
                      <a:pt x="482" y="1682"/>
                      <a:pt x="708" y="1682"/>
                    </a:cubicBezTo>
                    <a:cubicBezTo>
                      <a:pt x="763" y="1682"/>
                      <a:pt x="817" y="1676"/>
                      <a:pt x="867" y="1662"/>
                    </a:cubicBezTo>
                    <a:cubicBezTo>
                      <a:pt x="1206" y="1556"/>
                      <a:pt x="1460" y="1324"/>
                      <a:pt x="1798" y="1260"/>
                    </a:cubicBezTo>
                    <a:cubicBezTo>
                      <a:pt x="1870" y="1244"/>
                      <a:pt x="1940" y="1237"/>
                      <a:pt x="2011" y="1237"/>
                    </a:cubicBezTo>
                    <a:cubicBezTo>
                      <a:pt x="2725" y="1237"/>
                      <a:pt x="3389" y="1990"/>
                      <a:pt x="4123" y="1990"/>
                    </a:cubicBezTo>
                    <a:cubicBezTo>
                      <a:pt x="4172" y="1990"/>
                      <a:pt x="4222" y="1987"/>
                      <a:pt x="4273" y="1979"/>
                    </a:cubicBezTo>
                    <a:lnTo>
                      <a:pt x="4399" y="520"/>
                    </a:lnTo>
                    <a:cubicBezTo>
                      <a:pt x="4228" y="322"/>
                      <a:pt x="3973" y="264"/>
                      <a:pt x="3703" y="264"/>
                    </a:cubicBezTo>
                    <a:cubicBezTo>
                      <a:pt x="3541" y="264"/>
                      <a:pt x="3374" y="285"/>
                      <a:pt x="3215" y="308"/>
                    </a:cubicBezTo>
                    <a:cubicBezTo>
                      <a:pt x="2995" y="355"/>
                      <a:pt x="2756" y="407"/>
                      <a:pt x="2526" y="407"/>
                    </a:cubicBezTo>
                    <a:cubicBezTo>
                      <a:pt x="2335" y="407"/>
                      <a:pt x="2151" y="371"/>
                      <a:pt x="1988" y="266"/>
                    </a:cubicBezTo>
                    <a:cubicBezTo>
                      <a:pt x="1883" y="182"/>
                      <a:pt x="1777" y="97"/>
                      <a:pt x="1650" y="34"/>
                    </a:cubicBezTo>
                    <a:cubicBezTo>
                      <a:pt x="1594" y="11"/>
                      <a:pt x="1539" y="0"/>
                      <a:pt x="1483" y="0"/>
                    </a:cubicBezTo>
                    <a:close/>
                  </a:path>
                </a:pathLst>
              </a:custGeom>
              <a:solidFill>
                <a:srgbClr val="8FC8FB"/>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3" name="Google Shape;1563;p41"/>
              <p:cNvSpPr/>
              <p:nvPr/>
            </p:nvSpPr>
            <p:spPr>
              <a:xfrm>
                <a:off x="1692550" y="1481450"/>
                <a:ext cx="98875" cy="86550"/>
              </a:xfrm>
              <a:custGeom>
                <a:avLst/>
                <a:gdLst/>
                <a:ahLst/>
                <a:cxnLst/>
                <a:rect l="l" t="t" r="r" b="b"/>
                <a:pathLst>
                  <a:path w="3955" h="3462" extrusionOk="0">
                    <a:moveTo>
                      <a:pt x="778" y="0"/>
                    </a:moveTo>
                    <a:cubicBezTo>
                      <a:pt x="650" y="0"/>
                      <a:pt x="526" y="10"/>
                      <a:pt x="402" y="35"/>
                    </a:cubicBezTo>
                    <a:cubicBezTo>
                      <a:pt x="190" y="99"/>
                      <a:pt x="0" y="289"/>
                      <a:pt x="63" y="522"/>
                    </a:cubicBezTo>
                    <a:lnTo>
                      <a:pt x="170" y="380"/>
                    </a:lnTo>
                    <a:lnTo>
                      <a:pt x="170" y="380"/>
                    </a:lnTo>
                    <a:cubicBezTo>
                      <a:pt x="73" y="609"/>
                      <a:pt x="278" y="943"/>
                      <a:pt x="529" y="1050"/>
                    </a:cubicBezTo>
                    <a:cubicBezTo>
                      <a:pt x="825" y="1177"/>
                      <a:pt x="1184" y="1177"/>
                      <a:pt x="1480" y="1325"/>
                    </a:cubicBezTo>
                    <a:cubicBezTo>
                      <a:pt x="2284" y="1727"/>
                      <a:pt x="2178" y="3017"/>
                      <a:pt x="2940" y="3461"/>
                    </a:cubicBezTo>
                    <a:lnTo>
                      <a:pt x="3955" y="2425"/>
                    </a:lnTo>
                    <a:cubicBezTo>
                      <a:pt x="3955" y="2023"/>
                      <a:pt x="3553" y="1727"/>
                      <a:pt x="3172" y="1516"/>
                    </a:cubicBezTo>
                    <a:cubicBezTo>
                      <a:pt x="2792" y="1304"/>
                      <a:pt x="2369" y="1093"/>
                      <a:pt x="2263" y="691"/>
                    </a:cubicBezTo>
                    <a:cubicBezTo>
                      <a:pt x="2242" y="564"/>
                      <a:pt x="2200" y="416"/>
                      <a:pt x="2136" y="289"/>
                    </a:cubicBezTo>
                    <a:cubicBezTo>
                      <a:pt x="1998" y="43"/>
                      <a:pt x="1691" y="9"/>
                      <a:pt x="1388" y="9"/>
                    </a:cubicBezTo>
                    <a:cubicBezTo>
                      <a:pt x="1275" y="9"/>
                      <a:pt x="1161" y="14"/>
                      <a:pt x="1058" y="14"/>
                    </a:cubicBezTo>
                    <a:cubicBezTo>
                      <a:pt x="961" y="5"/>
                      <a:pt x="868" y="0"/>
                      <a:pt x="778"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4" name="Google Shape;1564;p41"/>
              <p:cNvSpPr/>
              <p:nvPr/>
            </p:nvSpPr>
            <p:spPr>
              <a:xfrm>
                <a:off x="1668225" y="1551575"/>
                <a:ext cx="69800" cy="98900"/>
              </a:xfrm>
              <a:custGeom>
                <a:avLst/>
                <a:gdLst/>
                <a:ahLst/>
                <a:cxnLst/>
                <a:rect l="l" t="t" r="r" b="b"/>
                <a:pathLst>
                  <a:path w="2792" h="3956" extrusionOk="0">
                    <a:moveTo>
                      <a:pt x="2073" y="1"/>
                    </a:moveTo>
                    <a:lnTo>
                      <a:pt x="2073" y="1"/>
                    </a:lnTo>
                    <a:cubicBezTo>
                      <a:pt x="1438" y="22"/>
                      <a:pt x="825" y="64"/>
                      <a:pt x="191" y="106"/>
                    </a:cubicBezTo>
                    <a:lnTo>
                      <a:pt x="656" y="255"/>
                    </a:lnTo>
                    <a:cubicBezTo>
                      <a:pt x="444" y="403"/>
                      <a:pt x="275" y="614"/>
                      <a:pt x="127" y="847"/>
                    </a:cubicBezTo>
                    <a:cubicBezTo>
                      <a:pt x="0" y="1079"/>
                      <a:pt x="0" y="1375"/>
                      <a:pt x="148" y="1608"/>
                    </a:cubicBezTo>
                    <a:cubicBezTo>
                      <a:pt x="317" y="1820"/>
                      <a:pt x="656" y="1883"/>
                      <a:pt x="867" y="2052"/>
                    </a:cubicBezTo>
                    <a:cubicBezTo>
                      <a:pt x="1121" y="2285"/>
                      <a:pt x="1248" y="2644"/>
                      <a:pt x="1185" y="2983"/>
                    </a:cubicBezTo>
                    <a:cubicBezTo>
                      <a:pt x="1121" y="3321"/>
                      <a:pt x="994" y="3660"/>
                      <a:pt x="825" y="3956"/>
                    </a:cubicBezTo>
                    <a:lnTo>
                      <a:pt x="2411" y="3956"/>
                    </a:lnTo>
                    <a:cubicBezTo>
                      <a:pt x="2602" y="3427"/>
                      <a:pt x="2792" y="2877"/>
                      <a:pt x="2580" y="2369"/>
                    </a:cubicBezTo>
                    <a:cubicBezTo>
                      <a:pt x="2432" y="1989"/>
                      <a:pt x="2115" y="1714"/>
                      <a:pt x="1967" y="1354"/>
                    </a:cubicBezTo>
                    <a:cubicBezTo>
                      <a:pt x="1819" y="931"/>
                      <a:pt x="1946" y="445"/>
                      <a:pt x="2073"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5" name="Google Shape;1565;p41"/>
              <p:cNvSpPr/>
              <p:nvPr/>
            </p:nvSpPr>
            <p:spPr>
              <a:xfrm>
                <a:off x="1327400" y="1862875"/>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6" name="Google Shape;1566;p41"/>
              <p:cNvSpPr/>
              <p:nvPr/>
            </p:nvSpPr>
            <p:spPr>
              <a:xfrm>
                <a:off x="1358925" y="1819275"/>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7" name="Google Shape;1567;p41"/>
              <p:cNvSpPr/>
              <p:nvPr/>
            </p:nvSpPr>
            <p:spPr>
              <a:xfrm>
                <a:off x="1410725" y="1780325"/>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568" name="Google Shape;1568;p41"/>
            <p:cNvGrpSpPr/>
            <p:nvPr/>
          </p:nvGrpSpPr>
          <p:grpSpPr>
            <a:xfrm rot="-433704">
              <a:off x="2867839" y="2932953"/>
              <a:ext cx="397101" cy="463150"/>
              <a:chOff x="1886563" y="1688438"/>
              <a:chExt cx="147000" cy="171450"/>
            </a:xfrm>
          </p:grpSpPr>
          <p:sp>
            <p:nvSpPr>
              <p:cNvPr id="1569" name="Google Shape;1569;p41"/>
              <p:cNvSpPr/>
              <p:nvPr/>
            </p:nvSpPr>
            <p:spPr>
              <a:xfrm flipH="1">
                <a:off x="1920388" y="1770713"/>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0" name="Google Shape;1570;p41"/>
              <p:cNvSpPr/>
              <p:nvPr/>
            </p:nvSpPr>
            <p:spPr>
              <a:xfrm flipH="1">
                <a:off x="1900313" y="1726938"/>
                <a:ext cx="102600"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1" name="Google Shape;1571;p41"/>
              <p:cNvSpPr/>
              <p:nvPr/>
            </p:nvSpPr>
            <p:spPr>
              <a:xfrm flipH="1">
                <a:off x="1907163" y="1708138"/>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2" name="Google Shape;1572;p41"/>
              <p:cNvSpPr/>
              <p:nvPr/>
            </p:nvSpPr>
            <p:spPr>
              <a:xfrm flipH="1">
                <a:off x="1886563" y="1688438"/>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3" name="Google Shape;1573;p41"/>
              <p:cNvSpPr/>
              <p:nvPr/>
            </p:nvSpPr>
            <p:spPr>
              <a:xfrm flipH="1">
                <a:off x="1932013" y="1791538"/>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4" name="Google Shape;1574;p41"/>
              <p:cNvSpPr/>
              <p:nvPr/>
            </p:nvSpPr>
            <p:spPr>
              <a:xfrm flipH="1">
                <a:off x="1916688" y="1747938"/>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5" name="Google Shape;1575;p41"/>
              <p:cNvSpPr/>
              <p:nvPr/>
            </p:nvSpPr>
            <p:spPr>
              <a:xfrm flipH="1">
                <a:off x="1899788" y="1708988"/>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576" name="Google Shape;1576;p41"/>
            <p:cNvSpPr/>
            <p:nvPr/>
          </p:nvSpPr>
          <p:spPr>
            <a:xfrm rot="-433704">
              <a:off x="1985864" y="4506620"/>
              <a:ext cx="191460" cy="198281"/>
            </a:xfrm>
            <a:custGeom>
              <a:avLst/>
              <a:gdLst/>
              <a:ahLst/>
              <a:cxnLst/>
              <a:rect l="l" t="t" r="r" b="b"/>
              <a:pathLst>
                <a:path w="2835" h="2936" extrusionOk="0">
                  <a:moveTo>
                    <a:pt x="2221" y="0"/>
                  </a:moveTo>
                  <a:lnTo>
                    <a:pt x="1946" y="43"/>
                  </a:lnTo>
                  <a:cubicBezTo>
                    <a:pt x="1079" y="529"/>
                    <a:pt x="424" y="1290"/>
                    <a:pt x="85" y="2221"/>
                  </a:cubicBezTo>
                  <a:cubicBezTo>
                    <a:pt x="1" y="2369"/>
                    <a:pt x="1" y="2538"/>
                    <a:pt x="43" y="2686"/>
                  </a:cubicBezTo>
                  <a:cubicBezTo>
                    <a:pt x="122" y="2877"/>
                    <a:pt x="332" y="2936"/>
                    <a:pt x="548" y="2936"/>
                  </a:cubicBezTo>
                  <a:cubicBezTo>
                    <a:pt x="620" y="2936"/>
                    <a:pt x="693" y="2929"/>
                    <a:pt x="762" y="2919"/>
                  </a:cubicBezTo>
                  <a:cubicBezTo>
                    <a:pt x="1608" y="2750"/>
                    <a:pt x="2327" y="2179"/>
                    <a:pt x="2665" y="1375"/>
                  </a:cubicBezTo>
                  <a:cubicBezTo>
                    <a:pt x="2792" y="1121"/>
                    <a:pt x="2835" y="846"/>
                    <a:pt x="2792" y="550"/>
                  </a:cubicBezTo>
                  <a:cubicBezTo>
                    <a:pt x="2729" y="275"/>
                    <a:pt x="2496" y="43"/>
                    <a:pt x="2221"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7" name="Google Shape;1577;p41"/>
            <p:cNvSpPr/>
            <p:nvPr/>
          </p:nvSpPr>
          <p:spPr>
            <a:xfrm rot="-433704">
              <a:off x="1962652" y="4496200"/>
              <a:ext cx="240760" cy="225699"/>
            </a:xfrm>
            <a:custGeom>
              <a:avLst/>
              <a:gdLst/>
              <a:ahLst/>
              <a:cxnLst/>
              <a:rect l="l" t="t" r="r" b="b"/>
              <a:pathLst>
                <a:path w="3565" h="3342" extrusionOk="0">
                  <a:moveTo>
                    <a:pt x="2275" y="152"/>
                  </a:moveTo>
                  <a:cubicBezTo>
                    <a:pt x="2281" y="152"/>
                    <a:pt x="2286" y="153"/>
                    <a:pt x="2290" y="154"/>
                  </a:cubicBezTo>
                  <a:lnTo>
                    <a:pt x="2290" y="154"/>
                  </a:lnTo>
                  <a:cubicBezTo>
                    <a:pt x="2292" y="154"/>
                    <a:pt x="2294" y="153"/>
                    <a:pt x="2296" y="152"/>
                  </a:cubicBezTo>
                  <a:close/>
                  <a:moveTo>
                    <a:pt x="2746" y="0"/>
                  </a:moveTo>
                  <a:cubicBezTo>
                    <a:pt x="2679" y="0"/>
                    <a:pt x="2607" y="8"/>
                    <a:pt x="2529" y="25"/>
                  </a:cubicBezTo>
                  <a:cubicBezTo>
                    <a:pt x="2402" y="46"/>
                    <a:pt x="2402" y="216"/>
                    <a:pt x="2487" y="279"/>
                  </a:cubicBezTo>
                  <a:cubicBezTo>
                    <a:pt x="3544" y="1062"/>
                    <a:pt x="1958" y="2754"/>
                    <a:pt x="1027" y="2817"/>
                  </a:cubicBezTo>
                  <a:cubicBezTo>
                    <a:pt x="1013" y="2818"/>
                    <a:pt x="999" y="2818"/>
                    <a:pt x="986" y="2818"/>
                  </a:cubicBezTo>
                  <a:cubicBezTo>
                    <a:pt x="269" y="2818"/>
                    <a:pt x="926" y="1712"/>
                    <a:pt x="1154" y="1400"/>
                  </a:cubicBezTo>
                  <a:cubicBezTo>
                    <a:pt x="1493" y="956"/>
                    <a:pt x="1873" y="575"/>
                    <a:pt x="2317" y="216"/>
                  </a:cubicBezTo>
                  <a:cubicBezTo>
                    <a:pt x="2336" y="197"/>
                    <a:pt x="2322" y="163"/>
                    <a:pt x="2290" y="154"/>
                  </a:cubicBezTo>
                  <a:lnTo>
                    <a:pt x="2290" y="154"/>
                  </a:lnTo>
                  <a:cubicBezTo>
                    <a:pt x="1384" y="452"/>
                    <a:pt x="688" y="1275"/>
                    <a:pt x="308" y="2098"/>
                  </a:cubicBezTo>
                  <a:cubicBezTo>
                    <a:pt x="1" y="2790"/>
                    <a:pt x="252" y="3342"/>
                    <a:pt x="951" y="3342"/>
                  </a:cubicBezTo>
                  <a:cubicBezTo>
                    <a:pt x="1021" y="3342"/>
                    <a:pt x="1096" y="3336"/>
                    <a:pt x="1175" y="3325"/>
                  </a:cubicBezTo>
                  <a:cubicBezTo>
                    <a:pt x="2127" y="3177"/>
                    <a:pt x="2931" y="2542"/>
                    <a:pt x="3311" y="1654"/>
                  </a:cubicBezTo>
                  <a:cubicBezTo>
                    <a:pt x="3564" y="1051"/>
                    <a:pt x="3513" y="0"/>
                    <a:pt x="2746" y="0"/>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8" name="Google Shape;1578;p41"/>
            <p:cNvSpPr/>
            <p:nvPr/>
          </p:nvSpPr>
          <p:spPr>
            <a:xfrm rot="-433704">
              <a:off x="2775026" y="4425682"/>
              <a:ext cx="227185" cy="156342"/>
            </a:xfrm>
            <a:custGeom>
              <a:avLst/>
              <a:gdLst/>
              <a:ahLst/>
              <a:cxnLst/>
              <a:rect l="l" t="t" r="r" b="b"/>
              <a:pathLst>
                <a:path w="3364" h="2315" extrusionOk="0">
                  <a:moveTo>
                    <a:pt x="656" y="0"/>
                  </a:moveTo>
                  <a:lnTo>
                    <a:pt x="403" y="64"/>
                  </a:lnTo>
                  <a:cubicBezTo>
                    <a:pt x="149" y="212"/>
                    <a:pt x="1" y="487"/>
                    <a:pt x="43" y="783"/>
                  </a:cubicBezTo>
                  <a:cubicBezTo>
                    <a:pt x="107" y="1058"/>
                    <a:pt x="255" y="1312"/>
                    <a:pt x="445" y="1523"/>
                  </a:cubicBezTo>
                  <a:cubicBezTo>
                    <a:pt x="960" y="2038"/>
                    <a:pt x="1655" y="2315"/>
                    <a:pt x="2378" y="2315"/>
                  </a:cubicBezTo>
                  <a:cubicBezTo>
                    <a:pt x="2515" y="2315"/>
                    <a:pt x="2654" y="2305"/>
                    <a:pt x="2792" y="2285"/>
                  </a:cubicBezTo>
                  <a:cubicBezTo>
                    <a:pt x="3046" y="2221"/>
                    <a:pt x="3364" y="2073"/>
                    <a:pt x="3364" y="1819"/>
                  </a:cubicBezTo>
                  <a:cubicBezTo>
                    <a:pt x="3364" y="1650"/>
                    <a:pt x="3300" y="1502"/>
                    <a:pt x="3173" y="1396"/>
                  </a:cubicBezTo>
                  <a:cubicBezTo>
                    <a:pt x="2518" y="635"/>
                    <a:pt x="1629" y="149"/>
                    <a:pt x="656"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9" name="Google Shape;1579;p41"/>
            <p:cNvSpPr/>
            <p:nvPr/>
          </p:nvSpPr>
          <p:spPr>
            <a:xfrm rot="-433704">
              <a:off x="2738816" y="4421034"/>
              <a:ext cx="297151" cy="180654"/>
            </a:xfrm>
            <a:custGeom>
              <a:avLst/>
              <a:gdLst/>
              <a:ahLst/>
              <a:cxnLst/>
              <a:rect l="l" t="t" r="r" b="b"/>
              <a:pathLst>
                <a:path w="4400" h="2675" extrusionOk="0">
                  <a:moveTo>
                    <a:pt x="953" y="1"/>
                  </a:moveTo>
                  <a:cubicBezTo>
                    <a:pt x="939" y="1"/>
                    <a:pt x="925" y="3"/>
                    <a:pt x="910" y="9"/>
                  </a:cubicBezTo>
                  <a:cubicBezTo>
                    <a:pt x="1" y="178"/>
                    <a:pt x="276" y="1215"/>
                    <a:pt x="720" y="1722"/>
                  </a:cubicBezTo>
                  <a:cubicBezTo>
                    <a:pt x="1247" y="2337"/>
                    <a:pt x="2022" y="2674"/>
                    <a:pt x="2826" y="2674"/>
                  </a:cubicBezTo>
                  <a:cubicBezTo>
                    <a:pt x="2991" y="2674"/>
                    <a:pt x="3156" y="2660"/>
                    <a:pt x="3321" y="2632"/>
                  </a:cubicBezTo>
                  <a:cubicBezTo>
                    <a:pt x="4040" y="2483"/>
                    <a:pt x="4400" y="1912"/>
                    <a:pt x="3871" y="1299"/>
                  </a:cubicBezTo>
                  <a:cubicBezTo>
                    <a:pt x="3249" y="573"/>
                    <a:pt x="2219" y="30"/>
                    <a:pt x="1261" y="30"/>
                  </a:cubicBezTo>
                  <a:cubicBezTo>
                    <a:pt x="1243" y="30"/>
                    <a:pt x="1225" y="30"/>
                    <a:pt x="1206" y="30"/>
                  </a:cubicBezTo>
                  <a:cubicBezTo>
                    <a:pt x="1143" y="30"/>
                    <a:pt x="1143" y="115"/>
                    <a:pt x="1206" y="115"/>
                  </a:cubicBezTo>
                  <a:lnTo>
                    <a:pt x="1185" y="115"/>
                  </a:lnTo>
                  <a:cubicBezTo>
                    <a:pt x="1714" y="284"/>
                    <a:pt x="2222" y="517"/>
                    <a:pt x="2687" y="792"/>
                  </a:cubicBezTo>
                  <a:cubicBezTo>
                    <a:pt x="3046" y="1024"/>
                    <a:pt x="4104" y="1807"/>
                    <a:pt x="3279" y="2061"/>
                  </a:cubicBezTo>
                  <a:cubicBezTo>
                    <a:pt x="3168" y="2099"/>
                    <a:pt x="3040" y="2118"/>
                    <a:pt x="2903" y="2118"/>
                  </a:cubicBezTo>
                  <a:cubicBezTo>
                    <a:pt x="1922" y="2118"/>
                    <a:pt x="465" y="1183"/>
                    <a:pt x="1058" y="199"/>
                  </a:cubicBezTo>
                  <a:cubicBezTo>
                    <a:pt x="1113" y="108"/>
                    <a:pt x="1042" y="1"/>
                    <a:pt x="953"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0" name="Google Shape;1580;p41"/>
            <p:cNvSpPr/>
            <p:nvPr/>
          </p:nvSpPr>
          <p:spPr>
            <a:xfrm rot="-433704">
              <a:off x="3070402" y="3431179"/>
              <a:ext cx="220027" cy="395751"/>
            </a:xfrm>
            <a:custGeom>
              <a:avLst/>
              <a:gdLst/>
              <a:ahLst/>
              <a:cxnLst/>
              <a:rect l="l" t="t" r="r" b="b"/>
              <a:pathLst>
                <a:path w="3258" h="5860" extrusionOk="0">
                  <a:moveTo>
                    <a:pt x="2879" y="0"/>
                  </a:moveTo>
                  <a:cubicBezTo>
                    <a:pt x="2771" y="0"/>
                    <a:pt x="2649" y="75"/>
                    <a:pt x="2560" y="150"/>
                  </a:cubicBezTo>
                  <a:cubicBezTo>
                    <a:pt x="1671" y="869"/>
                    <a:pt x="804" y="1651"/>
                    <a:pt x="1" y="2476"/>
                  </a:cubicBezTo>
                  <a:lnTo>
                    <a:pt x="973" y="5860"/>
                  </a:lnTo>
                  <a:cubicBezTo>
                    <a:pt x="1481" y="4908"/>
                    <a:pt x="1967" y="3956"/>
                    <a:pt x="2433" y="2984"/>
                  </a:cubicBezTo>
                  <a:cubicBezTo>
                    <a:pt x="2835" y="2117"/>
                    <a:pt x="3258" y="1186"/>
                    <a:pt x="3067" y="234"/>
                  </a:cubicBezTo>
                  <a:cubicBezTo>
                    <a:pt x="3067" y="171"/>
                    <a:pt x="3046" y="107"/>
                    <a:pt x="3004" y="44"/>
                  </a:cubicBezTo>
                  <a:cubicBezTo>
                    <a:pt x="2967" y="13"/>
                    <a:pt x="2924" y="0"/>
                    <a:pt x="2879"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1" name="Google Shape;1581;p41"/>
            <p:cNvSpPr/>
            <p:nvPr/>
          </p:nvSpPr>
          <p:spPr>
            <a:xfrm rot="-433704">
              <a:off x="3068984" y="3408727"/>
              <a:ext cx="253996" cy="416146"/>
            </a:xfrm>
            <a:custGeom>
              <a:avLst/>
              <a:gdLst/>
              <a:ahLst/>
              <a:cxnLst/>
              <a:rect l="l" t="t" r="r" b="b"/>
              <a:pathLst>
                <a:path w="3761" h="6162" extrusionOk="0">
                  <a:moveTo>
                    <a:pt x="2998" y="1"/>
                  </a:moveTo>
                  <a:cubicBezTo>
                    <a:pt x="2102" y="1"/>
                    <a:pt x="416" y="2163"/>
                    <a:pt x="81" y="2533"/>
                  </a:cubicBezTo>
                  <a:cubicBezTo>
                    <a:pt x="1" y="2614"/>
                    <a:pt x="78" y="2718"/>
                    <a:pt x="167" y="2718"/>
                  </a:cubicBezTo>
                  <a:cubicBezTo>
                    <a:pt x="195" y="2718"/>
                    <a:pt x="224" y="2707"/>
                    <a:pt x="250" y="2681"/>
                  </a:cubicBezTo>
                  <a:cubicBezTo>
                    <a:pt x="779" y="2195"/>
                    <a:pt x="1329" y="1730"/>
                    <a:pt x="1879" y="1243"/>
                  </a:cubicBezTo>
                  <a:cubicBezTo>
                    <a:pt x="2059" y="1096"/>
                    <a:pt x="2442" y="644"/>
                    <a:pt x="2792" y="644"/>
                  </a:cubicBezTo>
                  <a:cubicBezTo>
                    <a:pt x="2894" y="644"/>
                    <a:pt x="2993" y="683"/>
                    <a:pt x="3084" y="778"/>
                  </a:cubicBezTo>
                  <a:cubicBezTo>
                    <a:pt x="3275" y="990"/>
                    <a:pt x="2809" y="2068"/>
                    <a:pt x="2725" y="2280"/>
                  </a:cubicBezTo>
                  <a:cubicBezTo>
                    <a:pt x="2238" y="3549"/>
                    <a:pt x="1413" y="4691"/>
                    <a:pt x="969" y="5960"/>
                  </a:cubicBezTo>
                  <a:cubicBezTo>
                    <a:pt x="928" y="6083"/>
                    <a:pt x="1029" y="6162"/>
                    <a:pt x="1134" y="6162"/>
                  </a:cubicBezTo>
                  <a:cubicBezTo>
                    <a:pt x="1191" y="6162"/>
                    <a:pt x="1249" y="6139"/>
                    <a:pt x="1286" y="6087"/>
                  </a:cubicBezTo>
                  <a:cubicBezTo>
                    <a:pt x="1984" y="5156"/>
                    <a:pt x="2471" y="3929"/>
                    <a:pt x="2957" y="2851"/>
                  </a:cubicBezTo>
                  <a:cubicBezTo>
                    <a:pt x="3232" y="2216"/>
                    <a:pt x="3761" y="1011"/>
                    <a:pt x="3423" y="292"/>
                  </a:cubicBezTo>
                  <a:cubicBezTo>
                    <a:pt x="3324" y="87"/>
                    <a:pt x="3177" y="1"/>
                    <a:pt x="2998"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582" name="Google Shape;1582;p41"/>
            <p:cNvGrpSpPr/>
            <p:nvPr/>
          </p:nvGrpSpPr>
          <p:grpSpPr>
            <a:xfrm rot="-433704">
              <a:off x="1330327" y="2397896"/>
              <a:ext cx="2042505" cy="2338305"/>
              <a:chOff x="1012625" y="1467788"/>
              <a:chExt cx="756100" cy="865600"/>
            </a:xfrm>
          </p:grpSpPr>
          <p:sp>
            <p:nvSpPr>
              <p:cNvPr id="1583" name="Google Shape;1583;p41"/>
              <p:cNvSpPr/>
              <p:nvPr/>
            </p:nvSpPr>
            <p:spPr>
              <a:xfrm>
                <a:off x="1053325" y="1669313"/>
                <a:ext cx="693725" cy="644375"/>
              </a:xfrm>
              <a:custGeom>
                <a:avLst/>
                <a:gdLst/>
                <a:ahLst/>
                <a:cxnLst/>
                <a:rect l="l" t="t" r="r" b="b"/>
                <a:pathLst>
                  <a:path w="27749" h="25775" extrusionOk="0">
                    <a:moveTo>
                      <a:pt x="10103" y="1"/>
                    </a:moveTo>
                    <a:cubicBezTo>
                      <a:pt x="9970" y="1"/>
                      <a:pt x="9837" y="26"/>
                      <a:pt x="9708" y="82"/>
                    </a:cubicBezTo>
                    <a:cubicBezTo>
                      <a:pt x="9180" y="315"/>
                      <a:pt x="8989" y="970"/>
                      <a:pt x="9032" y="1542"/>
                    </a:cubicBezTo>
                    <a:cubicBezTo>
                      <a:pt x="9137" y="2514"/>
                      <a:pt x="9793" y="3339"/>
                      <a:pt x="10597" y="3889"/>
                    </a:cubicBezTo>
                    <a:cubicBezTo>
                      <a:pt x="10322" y="3974"/>
                      <a:pt x="10068" y="4058"/>
                      <a:pt x="9814" y="4164"/>
                    </a:cubicBezTo>
                    <a:lnTo>
                      <a:pt x="8989" y="4481"/>
                    </a:lnTo>
                    <a:cubicBezTo>
                      <a:pt x="5923" y="5687"/>
                      <a:pt x="3554" y="8182"/>
                      <a:pt x="2539" y="11291"/>
                    </a:cubicBezTo>
                    <a:cubicBezTo>
                      <a:pt x="2032" y="11038"/>
                      <a:pt x="1335" y="10777"/>
                      <a:pt x="816" y="10777"/>
                    </a:cubicBezTo>
                    <a:cubicBezTo>
                      <a:pt x="470" y="10777"/>
                      <a:pt x="204" y="10893"/>
                      <a:pt x="128" y="11207"/>
                    </a:cubicBezTo>
                    <a:cubicBezTo>
                      <a:pt x="1" y="11757"/>
                      <a:pt x="551" y="12645"/>
                      <a:pt x="826" y="13131"/>
                    </a:cubicBezTo>
                    <a:cubicBezTo>
                      <a:pt x="1143" y="13745"/>
                      <a:pt x="1545" y="14337"/>
                      <a:pt x="1989" y="14866"/>
                    </a:cubicBezTo>
                    <a:cubicBezTo>
                      <a:pt x="2052" y="18376"/>
                      <a:pt x="4167" y="21549"/>
                      <a:pt x="7424" y="22923"/>
                    </a:cubicBezTo>
                    <a:cubicBezTo>
                      <a:pt x="6853" y="23346"/>
                      <a:pt x="6409" y="23896"/>
                      <a:pt x="6134" y="24531"/>
                    </a:cubicBezTo>
                    <a:cubicBezTo>
                      <a:pt x="5827" y="25223"/>
                      <a:pt x="6078" y="25775"/>
                      <a:pt x="6777" y="25775"/>
                    </a:cubicBezTo>
                    <a:cubicBezTo>
                      <a:pt x="6847" y="25775"/>
                      <a:pt x="6922" y="25769"/>
                      <a:pt x="7001" y="25757"/>
                    </a:cubicBezTo>
                    <a:cubicBezTo>
                      <a:pt x="7953" y="25588"/>
                      <a:pt x="8757" y="24975"/>
                      <a:pt x="9137" y="24087"/>
                    </a:cubicBezTo>
                    <a:cubicBezTo>
                      <a:pt x="9222" y="23875"/>
                      <a:pt x="9264" y="23685"/>
                      <a:pt x="9264" y="23473"/>
                    </a:cubicBezTo>
                    <a:cubicBezTo>
                      <a:pt x="9814" y="23579"/>
                      <a:pt x="10343" y="23621"/>
                      <a:pt x="10893" y="23621"/>
                    </a:cubicBezTo>
                    <a:lnTo>
                      <a:pt x="16645" y="23621"/>
                    </a:lnTo>
                    <a:cubicBezTo>
                      <a:pt x="16984" y="23621"/>
                      <a:pt x="17343" y="23600"/>
                      <a:pt x="17703" y="23558"/>
                    </a:cubicBezTo>
                    <a:cubicBezTo>
                      <a:pt x="17724" y="23917"/>
                      <a:pt x="17872" y="24277"/>
                      <a:pt x="18105" y="24552"/>
                    </a:cubicBezTo>
                    <a:cubicBezTo>
                      <a:pt x="18649" y="25149"/>
                      <a:pt x="19411" y="25483"/>
                      <a:pt x="20211" y="25483"/>
                    </a:cubicBezTo>
                    <a:cubicBezTo>
                      <a:pt x="20375" y="25483"/>
                      <a:pt x="20540" y="25469"/>
                      <a:pt x="20706" y="25440"/>
                    </a:cubicBezTo>
                    <a:cubicBezTo>
                      <a:pt x="21425" y="25292"/>
                      <a:pt x="21806" y="24721"/>
                      <a:pt x="21277" y="24108"/>
                    </a:cubicBezTo>
                    <a:cubicBezTo>
                      <a:pt x="20854" y="23643"/>
                      <a:pt x="20347" y="23283"/>
                      <a:pt x="19754" y="23050"/>
                    </a:cubicBezTo>
                    <a:cubicBezTo>
                      <a:pt x="23223" y="21760"/>
                      <a:pt x="25528" y="18440"/>
                      <a:pt x="25549" y="14718"/>
                    </a:cubicBezTo>
                    <a:lnTo>
                      <a:pt x="25549" y="14316"/>
                    </a:lnTo>
                    <a:cubicBezTo>
                      <a:pt x="26078" y="13385"/>
                      <a:pt x="26543" y="12433"/>
                      <a:pt x="26924" y="11461"/>
                    </a:cubicBezTo>
                    <a:cubicBezTo>
                      <a:pt x="27220" y="10805"/>
                      <a:pt x="27749" y="9621"/>
                      <a:pt x="27389" y="8901"/>
                    </a:cubicBezTo>
                    <a:cubicBezTo>
                      <a:pt x="27295" y="8694"/>
                      <a:pt x="27151" y="8606"/>
                      <a:pt x="26975" y="8606"/>
                    </a:cubicBezTo>
                    <a:cubicBezTo>
                      <a:pt x="26361" y="8606"/>
                      <a:pt x="25356" y="9668"/>
                      <a:pt x="24682" y="10424"/>
                    </a:cubicBezTo>
                    <a:cubicBezTo>
                      <a:pt x="23540" y="7675"/>
                      <a:pt x="21383" y="5496"/>
                      <a:pt x="18633" y="4354"/>
                    </a:cubicBezTo>
                    <a:cubicBezTo>
                      <a:pt x="18570" y="4101"/>
                      <a:pt x="18507" y="3847"/>
                      <a:pt x="18485" y="3593"/>
                    </a:cubicBezTo>
                    <a:cubicBezTo>
                      <a:pt x="18448" y="3291"/>
                      <a:pt x="18309" y="2854"/>
                      <a:pt x="18039" y="2854"/>
                    </a:cubicBezTo>
                    <a:cubicBezTo>
                      <a:pt x="18006" y="2854"/>
                      <a:pt x="17972" y="2860"/>
                      <a:pt x="17936" y="2874"/>
                    </a:cubicBezTo>
                    <a:cubicBezTo>
                      <a:pt x="17830" y="2916"/>
                      <a:pt x="17724" y="3022"/>
                      <a:pt x="17682" y="3128"/>
                    </a:cubicBezTo>
                    <a:cubicBezTo>
                      <a:pt x="17534" y="3360"/>
                      <a:pt x="17407" y="3614"/>
                      <a:pt x="17301" y="3868"/>
                    </a:cubicBezTo>
                    <a:cubicBezTo>
                      <a:pt x="16942" y="3762"/>
                      <a:pt x="16582" y="3656"/>
                      <a:pt x="16222" y="3593"/>
                    </a:cubicBezTo>
                    <a:cubicBezTo>
                      <a:pt x="15969" y="3276"/>
                      <a:pt x="15821" y="2895"/>
                      <a:pt x="15757" y="2493"/>
                    </a:cubicBezTo>
                    <a:cubicBezTo>
                      <a:pt x="15736" y="2134"/>
                      <a:pt x="15694" y="1774"/>
                      <a:pt x="15630" y="1436"/>
                    </a:cubicBezTo>
                    <a:cubicBezTo>
                      <a:pt x="15567" y="1076"/>
                      <a:pt x="15271" y="780"/>
                      <a:pt x="14911" y="738"/>
                    </a:cubicBezTo>
                    <a:cubicBezTo>
                      <a:pt x="14900" y="737"/>
                      <a:pt x="14890" y="737"/>
                      <a:pt x="14879" y="737"/>
                    </a:cubicBezTo>
                    <a:cubicBezTo>
                      <a:pt x="14514" y="737"/>
                      <a:pt x="14231" y="1086"/>
                      <a:pt x="14129" y="1436"/>
                    </a:cubicBezTo>
                    <a:cubicBezTo>
                      <a:pt x="14044" y="1795"/>
                      <a:pt x="14002" y="2176"/>
                      <a:pt x="13981" y="2557"/>
                    </a:cubicBezTo>
                    <a:cubicBezTo>
                      <a:pt x="13959" y="2726"/>
                      <a:pt x="13854" y="2895"/>
                      <a:pt x="13706" y="2980"/>
                    </a:cubicBezTo>
                    <a:cubicBezTo>
                      <a:pt x="13621" y="3022"/>
                      <a:pt x="13536" y="3022"/>
                      <a:pt x="13452" y="3022"/>
                    </a:cubicBezTo>
                    <a:cubicBezTo>
                      <a:pt x="12881" y="2980"/>
                      <a:pt x="12416" y="2514"/>
                      <a:pt x="12119" y="2028"/>
                    </a:cubicBezTo>
                    <a:cubicBezTo>
                      <a:pt x="11823" y="1542"/>
                      <a:pt x="11612" y="992"/>
                      <a:pt x="11231" y="569"/>
                    </a:cubicBezTo>
                    <a:cubicBezTo>
                      <a:pt x="10943" y="248"/>
                      <a:pt x="10521" y="1"/>
                      <a:pt x="10103" y="1"/>
                    </a:cubicBezTo>
                    <a:close/>
                  </a:path>
                </a:pathLst>
              </a:custGeom>
              <a:solidFill>
                <a:srgbClr val="DBB5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4" name="Google Shape;1584;p41"/>
              <p:cNvSpPr/>
              <p:nvPr/>
            </p:nvSpPr>
            <p:spPr>
              <a:xfrm>
                <a:off x="1032175" y="1649313"/>
                <a:ext cx="736550" cy="684075"/>
              </a:xfrm>
              <a:custGeom>
                <a:avLst/>
                <a:gdLst/>
                <a:ahLst/>
                <a:cxnLst/>
                <a:rect l="l" t="t" r="r" b="b"/>
                <a:pathLst>
                  <a:path w="29462" h="27363" extrusionOk="0">
                    <a:moveTo>
                      <a:pt x="10935" y="1592"/>
                    </a:moveTo>
                    <a:cubicBezTo>
                      <a:pt x="11077" y="1592"/>
                      <a:pt x="11304" y="1698"/>
                      <a:pt x="11485" y="1897"/>
                    </a:cubicBezTo>
                    <a:cubicBezTo>
                      <a:pt x="11675" y="2130"/>
                      <a:pt x="11845" y="2405"/>
                      <a:pt x="11971" y="2680"/>
                    </a:cubicBezTo>
                    <a:cubicBezTo>
                      <a:pt x="12077" y="2870"/>
                      <a:pt x="12183" y="3061"/>
                      <a:pt x="12289" y="3251"/>
                    </a:cubicBezTo>
                    <a:cubicBezTo>
                      <a:pt x="12796" y="4076"/>
                      <a:pt x="13494" y="4562"/>
                      <a:pt x="14234" y="4626"/>
                    </a:cubicBezTo>
                    <a:cubicBezTo>
                      <a:pt x="14273" y="4629"/>
                      <a:pt x="14313" y="4631"/>
                      <a:pt x="14352" y="4631"/>
                    </a:cubicBezTo>
                    <a:cubicBezTo>
                      <a:pt x="14550" y="4631"/>
                      <a:pt x="14756" y="4587"/>
                      <a:pt x="14932" y="4499"/>
                    </a:cubicBezTo>
                    <a:cubicBezTo>
                      <a:pt x="15292" y="4287"/>
                      <a:pt x="15546" y="3928"/>
                      <a:pt x="15609" y="3505"/>
                    </a:cubicBezTo>
                    <a:cubicBezTo>
                      <a:pt x="15630" y="3314"/>
                      <a:pt x="15651" y="3145"/>
                      <a:pt x="15651" y="2955"/>
                    </a:cubicBezTo>
                    <a:cubicBezTo>
                      <a:pt x="15673" y="2807"/>
                      <a:pt x="15694" y="2638"/>
                      <a:pt x="15715" y="2490"/>
                    </a:cubicBezTo>
                    <a:cubicBezTo>
                      <a:pt x="15757" y="2638"/>
                      <a:pt x="15757" y="2786"/>
                      <a:pt x="15778" y="2934"/>
                    </a:cubicBezTo>
                    <a:cubicBezTo>
                      <a:pt x="15778" y="3082"/>
                      <a:pt x="15778" y="3230"/>
                      <a:pt x="15821" y="3399"/>
                    </a:cubicBezTo>
                    <a:cubicBezTo>
                      <a:pt x="15884" y="3949"/>
                      <a:pt x="16096" y="4435"/>
                      <a:pt x="16413" y="4879"/>
                    </a:cubicBezTo>
                    <a:lnTo>
                      <a:pt x="16603" y="5133"/>
                    </a:lnTo>
                    <a:lnTo>
                      <a:pt x="16899" y="5176"/>
                    </a:lnTo>
                    <a:cubicBezTo>
                      <a:pt x="17238" y="5239"/>
                      <a:pt x="17576" y="5324"/>
                      <a:pt x="17914" y="5429"/>
                    </a:cubicBezTo>
                    <a:lnTo>
                      <a:pt x="18549" y="5620"/>
                    </a:lnTo>
                    <a:lnTo>
                      <a:pt x="18697" y="5324"/>
                    </a:lnTo>
                    <a:cubicBezTo>
                      <a:pt x="18697" y="5345"/>
                      <a:pt x="18718" y="5366"/>
                      <a:pt x="18718" y="5387"/>
                    </a:cubicBezTo>
                    <a:lnTo>
                      <a:pt x="18845" y="5747"/>
                    </a:lnTo>
                    <a:lnTo>
                      <a:pt x="19183" y="5895"/>
                    </a:lnTo>
                    <a:cubicBezTo>
                      <a:pt x="21721" y="6952"/>
                      <a:pt x="23752" y="8982"/>
                      <a:pt x="24809" y="11520"/>
                    </a:cubicBezTo>
                    <a:lnTo>
                      <a:pt x="25274" y="12684"/>
                    </a:lnTo>
                    <a:lnTo>
                      <a:pt x="26120" y="11732"/>
                    </a:lnTo>
                    <a:cubicBezTo>
                      <a:pt x="26565" y="11224"/>
                      <a:pt x="27051" y="10759"/>
                      <a:pt x="27601" y="10357"/>
                    </a:cubicBezTo>
                    <a:lnTo>
                      <a:pt x="27601" y="10357"/>
                    </a:lnTo>
                    <a:cubicBezTo>
                      <a:pt x="27495" y="10907"/>
                      <a:pt x="27326" y="11436"/>
                      <a:pt x="27072" y="11943"/>
                    </a:cubicBezTo>
                    <a:lnTo>
                      <a:pt x="26924" y="12303"/>
                    </a:lnTo>
                    <a:cubicBezTo>
                      <a:pt x="26586" y="13128"/>
                      <a:pt x="26184" y="13910"/>
                      <a:pt x="25719" y="14672"/>
                    </a:cubicBezTo>
                    <a:lnTo>
                      <a:pt x="25592" y="14883"/>
                    </a:lnTo>
                    <a:lnTo>
                      <a:pt x="25592" y="15137"/>
                    </a:lnTo>
                    <a:lnTo>
                      <a:pt x="25592" y="15518"/>
                    </a:lnTo>
                    <a:cubicBezTo>
                      <a:pt x="25570" y="18901"/>
                      <a:pt x="23477" y="21926"/>
                      <a:pt x="20325" y="23131"/>
                    </a:cubicBezTo>
                    <a:lnTo>
                      <a:pt x="19289" y="23512"/>
                    </a:lnTo>
                    <a:lnTo>
                      <a:pt x="19289" y="23470"/>
                    </a:lnTo>
                    <a:lnTo>
                      <a:pt x="18443" y="23575"/>
                    </a:lnTo>
                    <a:cubicBezTo>
                      <a:pt x="18126" y="23618"/>
                      <a:pt x="17788" y="23639"/>
                      <a:pt x="17470" y="23639"/>
                    </a:cubicBezTo>
                    <a:lnTo>
                      <a:pt x="11718" y="23639"/>
                    </a:lnTo>
                    <a:cubicBezTo>
                      <a:pt x="11231" y="23639"/>
                      <a:pt x="10724" y="23597"/>
                      <a:pt x="10237" y="23491"/>
                    </a:cubicBezTo>
                    <a:lnTo>
                      <a:pt x="9370" y="23343"/>
                    </a:lnTo>
                    <a:lnTo>
                      <a:pt x="8566" y="23004"/>
                    </a:lnTo>
                    <a:cubicBezTo>
                      <a:pt x="5605" y="21735"/>
                      <a:pt x="3660" y="18859"/>
                      <a:pt x="3617" y="15644"/>
                    </a:cubicBezTo>
                    <a:lnTo>
                      <a:pt x="3617" y="15348"/>
                    </a:lnTo>
                    <a:lnTo>
                      <a:pt x="3427" y="15137"/>
                    </a:lnTo>
                    <a:cubicBezTo>
                      <a:pt x="3004" y="14650"/>
                      <a:pt x="2645" y="14101"/>
                      <a:pt x="2348" y="13551"/>
                    </a:cubicBezTo>
                    <a:lnTo>
                      <a:pt x="2243" y="13339"/>
                    </a:lnTo>
                    <a:cubicBezTo>
                      <a:pt x="2052" y="13022"/>
                      <a:pt x="1883" y="12705"/>
                      <a:pt x="1756" y="12366"/>
                    </a:cubicBezTo>
                    <a:lnTo>
                      <a:pt x="1756" y="12366"/>
                    </a:lnTo>
                    <a:cubicBezTo>
                      <a:pt x="2200" y="12430"/>
                      <a:pt x="2623" y="12578"/>
                      <a:pt x="3004" y="12789"/>
                    </a:cubicBezTo>
                    <a:lnTo>
                      <a:pt x="3829" y="13233"/>
                    </a:lnTo>
                    <a:lnTo>
                      <a:pt x="4104" y="12345"/>
                    </a:lnTo>
                    <a:cubicBezTo>
                      <a:pt x="5056" y="9448"/>
                      <a:pt x="7255" y="7121"/>
                      <a:pt x="10110" y="6021"/>
                    </a:cubicBezTo>
                    <a:lnTo>
                      <a:pt x="10956" y="5704"/>
                    </a:lnTo>
                    <a:cubicBezTo>
                      <a:pt x="11168" y="5620"/>
                      <a:pt x="11400" y="5535"/>
                      <a:pt x="11675" y="5450"/>
                    </a:cubicBezTo>
                    <a:lnTo>
                      <a:pt x="13262" y="4964"/>
                    </a:lnTo>
                    <a:lnTo>
                      <a:pt x="11887" y="4033"/>
                    </a:lnTo>
                    <a:cubicBezTo>
                      <a:pt x="11189" y="3568"/>
                      <a:pt x="10745" y="2913"/>
                      <a:pt x="10681" y="2257"/>
                    </a:cubicBezTo>
                    <a:cubicBezTo>
                      <a:pt x="10618" y="2024"/>
                      <a:pt x="10702" y="1770"/>
                      <a:pt x="10872" y="1601"/>
                    </a:cubicBezTo>
                    <a:cubicBezTo>
                      <a:pt x="10890" y="1595"/>
                      <a:pt x="10911" y="1592"/>
                      <a:pt x="10935" y="1592"/>
                    </a:cubicBezTo>
                    <a:close/>
                    <a:moveTo>
                      <a:pt x="19331" y="24231"/>
                    </a:moveTo>
                    <a:lnTo>
                      <a:pt x="20304" y="24612"/>
                    </a:lnTo>
                    <a:cubicBezTo>
                      <a:pt x="20770" y="24781"/>
                      <a:pt x="21171" y="25056"/>
                      <a:pt x="21510" y="25437"/>
                    </a:cubicBezTo>
                    <a:cubicBezTo>
                      <a:pt x="21468" y="25437"/>
                      <a:pt x="21425" y="25458"/>
                      <a:pt x="21383" y="25458"/>
                    </a:cubicBezTo>
                    <a:cubicBezTo>
                      <a:pt x="21262" y="25480"/>
                      <a:pt x="21140" y="25492"/>
                      <a:pt x="21018" y="25492"/>
                    </a:cubicBezTo>
                    <a:cubicBezTo>
                      <a:pt x="20463" y="25492"/>
                      <a:pt x="19925" y="25257"/>
                      <a:pt x="19543" y="24823"/>
                    </a:cubicBezTo>
                    <a:cubicBezTo>
                      <a:pt x="19416" y="24696"/>
                      <a:pt x="19353" y="24506"/>
                      <a:pt x="19331" y="24337"/>
                    </a:cubicBezTo>
                    <a:lnTo>
                      <a:pt x="19331" y="24231"/>
                    </a:lnTo>
                    <a:close/>
                    <a:moveTo>
                      <a:pt x="9328" y="23956"/>
                    </a:moveTo>
                    <a:lnTo>
                      <a:pt x="9307" y="24231"/>
                    </a:lnTo>
                    <a:cubicBezTo>
                      <a:pt x="9285" y="24358"/>
                      <a:pt x="9264" y="24464"/>
                      <a:pt x="9222" y="24591"/>
                    </a:cubicBezTo>
                    <a:cubicBezTo>
                      <a:pt x="8968" y="25204"/>
                      <a:pt x="8397" y="25669"/>
                      <a:pt x="7720" y="25775"/>
                    </a:cubicBezTo>
                    <a:lnTo>
                      <a:pt x="7636" y="25775"/>
                    </a:lnTo>
                    <a:cubicBezTo>
                      <a:pt x="7657" y="25733"/>
                      <a:pt x="7657" y="25690"/>
                      <a:pt x="7678" y="25648"/>
                    </a:cubicBezTo>
                    <a:cubicBezTo>
                      <a:pt x="7911" y="25140"/>
                      <a:pt x="8249" y="24717"/>
                      <a:pt x="8714" y="24379"/>
                    </a:cubicBezTo>
                    <a:lnTo>
                      <a:pt x="9328" y="23956"/>
                    </a:lnTo>
                    <a:close/>
                    <a:moveTo>
                      <a:pt x="10970" y="1"/>
                    </a:moveTo>
                    <a:cubicBezTo>
                      <a:pt x="10727" y="1"/>
                      <a:pt x="10480" y="50"/>
                      <a:pt x="10237" y="163"/>
                    </a:cubicBezTo>
                    <a:cubicBezTo>
                      <a:pt x="9349" y="565"/>
                      <a:pt x="9032" y="1580"/>
                      <a:pt x="9116" y="2426"/>
                    </a:cubicBezTo>
                    <a:cubicBezTo>
                      <a:pt x="9180" y="3145"/>
                      <a:pt x="9476" y="3843"/>
                      <a:pt x="9941" y="4393"/>
                    </a:cubicBezTo>
                    <a:lnTo>
                      <a:pt x="9560" y="4541"/>
                    </a:lnTo>
                    <a:cubicBezTo>
                      <a:pt x="6536" y="5704"/>
                      <a:pt x="4146" y="8052"/>
                      <a:pt x="2919" y="11034"/>
                    </a:cubicBezTo>
                    <a:cubicBezTo>
                      <a:pt x="2534" y="10901"/>
                      <a:pt x="2083" y="10785"/>
                      <a:pt x="1653" y="10785"/>
                    </a:cubicBezTo>
                    <a:cubicBezTo>
                      <a:pt x="1399" y="10785"/>
                      <a:pt x="1152" y="10826"/>
                      <a:pt x="931" y="10928"/>
                    </a:cubicBezTo>
                    <a:cubicBezTo>
                      <a:pt x="551" y="11097"/>
                      <a:pt x="276" y="11415"/>
                      <a:pt x="191" y="11816"/>
                    </a:cubicBezTo>
                    <a:cubicBezTo>
                      <a:pt x="1" y="12620"/>
                      <a:pt x="487" y="13487"/>
                      <a:pt x="847" y="14122"/>
                    </a:cubicBezTo>
                    <a:lnTo>
                      <a:pt x="953" y="14312"/>
                    </a:lnTo>
                    <a:cubicBezTo>
                      <a:pt x="1270" y="14904"/>
                      <a:pt x="1629" y="15454"/>
                      <a:pt x="2052" y="15962"/>
                    </a:cubicBezTo>
                    <a:cubicBezTo>
                      <a:pt x="2200" y="19282"/>
                      <a:pt x="4019" y="22285"/>
                      <a:pt x="6896" y="23935"/>
                    </a:cubicBezTo>
                    <a:cubicBezTo>
                      <a:pt x="6621" y="24252"/>
                      <a:pt x="6409" y="24612"/>
                      <a:pt x="6240" y="24992"/>
                    </a:cubicBezTo>
                    <a:cubicBezTo>
                      <a:pt x="5944" y="25648"/>
                      <a:pt x="5965" y="26304"/>
                      <a:pt x="6325" y="26769"/>
                    </a:cubicBezTo>
                    <a:cubicBezTo>
                      <a:pt x="6627" y="27152"/>
                      <a:pt x="7065" y="27363"/>
                      <a:pt x="7545" y="27363"/>
                    </a:cubicBezTo>
                    <a:cubicBezTo>
                      <a:pt x="7568" y="27363"/>
                      <a:pt x="7591" y="27362"/>
                      <a:pt x="7615" y="27361"/>
                    </a:cubicBezTo>
                    <a:cubicBezTo>
                      <a:pt x="7720" y="27361"/>
                      <a:pt x="7847" y="27340"/>
                      <a:pt x="7953" y="27340"/>
                    </a:cubicBezTo>
                    <a:cubicBezTo>
                      <a:pt x="9180" y="27129"/>
                      <a:pt x="10237" y="26304"/>
                      <a:pt x="10702" y="25162"/>
                    </a:cubicBezTo>
                    <a:cubicBezTo>
                      <a:pt x="11041" y="25183"/>
                      <a:pt x="11400" y="25204"/>
                      <a:pt x="11739" y="25204"/>
                    </a:cubicBezTo>
                    <a:lnTo>
                      <a:pt x="17936" y="25204"/>
                    </a:lnTo>
                    <a:cubicBezTo>
                      <a:pt x="18041" y="25437"/>
                      <a:pt x="18168" y="25669"/>
                      <a:pt x="18337" y="25860"/>
                    </a:cubicBezTo>
                    <a:cubicBezTo>
                      <a:pt x="19017" y="26644"/>
                      <a:pt x="20013" y="27084"/>
                      <a:pt x="21041" y="27084"/>
                    </a:cubicBezTo>
                    <a:cubicBezTo>
                      <a:pt x="21260" y="27084"/>
                      <a:pt x="21481" y="27064"/>
                      <a:pt x="21700" y="27023"/>
                    </a:cubicBezTo>
                    <a:cubicBezTo>
                      <a:pt x="22313" y="26938"/>
                      <a:pt x="22842" y="26515"/>
                      <a:pt x="23075" y="25944"/>
                    </a:cubicBezTo>
                    <a:cubicBezTo>
                      <a:pt x="23244" y="25394"/>
                      <a:pt x="23096" y="24802"/>
                      <a:pt x="22715" y="24400"/>
                    </a:cubicBezTo>
                    <a:cubicBezTo>
                      <a:pt x="22567" y="24231"/>
                      <a:pt x="22419" y="24083"/>
                      <a:pt x="22271" y="23956"/>
                    </a:cubicBezTo>
                    <a:cubicBezTo>
                      <a:pt x="25274" y="22222"/>
                      <a:pt x="27157" y="19007"/>
                      <a:pt x="27157" y="15518"/>
                    </a:cubicBezTo>
                    <a:lnTo>
                      <a:pt x="27157" y="15327"/>
                    </a:lnTo>
                    <a:cubicBezTo>
                      <a:pt x="27622" y="14545"/>
                      <a:pt x="28003" y="13741"/>
                      <a:pt x="28341" y="12916"/>
                    </a:cubicBezTo>
                    <a:lnTo>
                      <a:pt x="28510" y="12578"/>
                    </a:lnTo>
                    <a:cubicBezTo>
                      <a:pt x="28849" y="11753"/>
                      <a:pt x="29462" y="10399"/>
                      <a:pt x="28954" y="9342"/>
                    </a:cubicBezTo>
                    <a:cubicBezTo>
                      <a:pt x="28785" y="8961"/>
                      <a:pt x="28405" y="8686"/>
                      <a:pt x="27982" y="8623"/>
                    </a:cubicBezTo>
                    <a:cubicBezTo>
                      <a:pt x="27924" y="8615"/>
                      <a:pt x="27866" y="8611"/>
                      <a:pt x="27806" y="8611"/>
                    </a:cubicBezTo>
                    <a:cubicBezTo>
                      <a:pt x="27235" y="8611"/>
                      <a:pt x="26583" y="8985"/>
                      <a:pt x="25740" y="9828"/>
                    </a:cubicBezTo>
                    <a:cubicBezTo>
                      <a:pt x="24492" y="7502"/>
                      <a:pt x="22546" y="5662"/>
                      <a:pt x="20156" y="4583"/>
                    </a:cubicBezTo>
                    <a:cubicBezTo>
                      <a:pt x="20135" y="4499"/>
                      <a:pt x="20114" y="4414"/>
                      <a:pt x="20114" y="4330"/>
                    </a:cubicBezTo>
                    <a:cubicBezTo>
                      <a:pt x="20093" y="4033"/>
                      <a:pt x="19966" y="3357"/>
                      <a:pt x="19437" y="3039"/>
                    </a:cubicBezTo>
                    <a:cubicBezTo>
                      <a:pt x="19268" y="2922"/>
                      <a:pt x="19074" y="2861"/>
                      <a:pt x="18882" y="2861"/>
                    </a:cubicBezTo>
                    <a:cubicBezTo>
                      <a:pt x="18762" y="2861"/>
                      <a:pt x="18642" y="2885"/>
                      <a:pt x="18528" y="2934"/>
                    </a:cubicBezTo>
                    <a:cubicBezTo>
                      <a:pt x="18232" y="3039"/>
                      <a:pt x="17978" y="3251"/>
                      <a:pt x="17830" y="3547"/>
                    </a:cubicBezTo>
                    <a:cubicBezTo>
                      <a:pt x="17809" y="3610"/>
                      <a:pt x="17766" y="3674"/>
                      <a:pt x="17724" y="3737"/>
                    </a:cubicBezTo>
                    <a:lnTo>
                      <a:pt x="17555" y="3695"/>
                    </a:lnTo>
                    <a:cubicBezTo>
                      <a:pt x="17470" y="3526"/>
                      <a:pt x="17407" y="3357"/>
                      <a:pt x="17386" y="3187"/>
                    </a:cubicBezTo>
                    <a:cubicBezTo>
                      <a:pt x="17365" y="3061"/>
                      <a:pt x="17365" y="2955"/>
                      <a:pt x="17365" y="2828"/>
                    </a:cubicBezTo>
                    <a:cubicBezTo>
                      <a:pt x="17343" y="2553"/>
                      <a:pt x="17301" y="2278"/>
                      <a:pt x="17238" y="2024"/>
                    </a:cubicBezTo>
                    <a:cubicBezTo>
                      <a:pt x="17089" y="1173"/>
                      <a:pt x="16404" y="745"/>
                      <a:pt x="15721" y="745"/>
                    </a:cubicBezTo>
                    <a:cubicBezTo>
                      <a:pt x="15045" y="745"/>
                      <a:pt x="14371" y="1162"/>
                      <a:pt x="14213" y="2003"/>
                    </a:cubicBezTo>
                    <a:cubicBezTo>
                      <a:pt x="14150" y="2278"/>
                      <a:pt x="14108" y="2553"/>
                      <a:pt x="14086" y="2828"/>
                    </a:cubicBezTo>
                    <a:lnTo>
                      <a:pt x="14086" y="2913"/>
                    </a:lnTo>
                    <a:cubicBezTo>
                      <a:pt x="13917" y="2786"/>
                      <a:pt x="13769" y="2616"/>
                      <a:pt x="13663" y="2426"/>
                    </a:cubicBezTo>
                    <a:cubicBezTo>
                      <a:pt x="13558" y="2278"/>
                      <a:pt x="13473" y="2109"/>
                      <a:pt x="13388" y="1940"/>
                    </a:cubicBezTo>
                    <a:cubicBezTo>
                      <a:pt x="13198" y="1559"/>
                      <a:pt x="12965" y="1178"/>
                      <a:pt x="12690" y="840"/>
                    </a:cubicBezTo>
                    <a:cubicBezTo>
                      <a:pt x="12272" y="375"/>
                      <a:pt x="11637" y="1"/>
                      <a:pt x="1097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5" name="Google Shape;1585;p41"/>
              <p:cNvSpPr/>
              <p:nvPr/>
            </p:nvSpPr>
            <p:spPr>
              <a:xfrm>
                <a:off x="1194800" y="1540238"/>
                <a:ext cx="101775" cy="102950"/>
              </a:xfrm>
              <a:custGeom>
                <a:avLst/>
                <a:gdLst/>
                <a:ahLst/>
                <a:cxnLst/>
                <a:rect l="l" t="t" r="r" b="b"/>
                <a:pathLst>
                  <a:path w="4071" h="4118" extrusionOk="0">
                    <a:moveTo>
                      <a:pt x="877" y="0"/>
                    </a:moveTo>
                    <a:cubicBezTo>
                      <a:pt x="454" y="42"/>
                      <a:pt x="264" y="719"/>
                      <a:pt x="94" y="1036"/>
                    </a:cubicBezTo>
                    <a:cubicBezTo>
                      <a:pt x="0" y="1209"/>
                      <a:pt x="139" y="1382"/>
                      <a:pt x="286" y="1382"/>
                    </a:cubicBezTo>
                    <a:cubicBezTo>
                      <a:pt x="337" y="1382"/>
                      <a:pt x="389" y="1361"/>
                      <a:pt x="433" y="1311"/>
                    </a:cubicBezTo>
                    <a:cubicBezTo>
                      <a:pt x="454" y="1608"/>
                      <a:pt x="644" y="1882"/>
                      <a:pt x="940" y="1988"/>
                    </a:cubicBezTo>
                    <a:cubicBezTo>
                      <a:pt x="1067" y="2031"/>
                      <a:pt x="1237" y="2031"/>
                      <a:pt x="1363" y="2094"/>
                    </a:cubicBezTo>
                    <a:cubicBezTo>
                      <a:pt x="1850" y="2327"/>
                      <a:pt x="1829" y="2686"/>
                      <a:pt x="1850" y="3088"/>
                    </a:cubicBezTo>
                    <a:cubicBezTo>
                      <a:pt x="1829" y="3363"/>
                      <a:pt x="1850" y="3638"/>
                      <a:pt x="1956" y="3892"/>
                    </a:cubicBezTo>
                    <a:cubicBezTo>
                      <a:pt x="2059" y="4060"/>
                      <a:pt x="2186" y="4117"/>
                      <a:pt x="2332" y="4117"/>
                    </a:cubicBezTo>
                    <a:cubicBezTo>
                      <a:pt x="2425" y="4117"/>
                      <a:pt x="2525" y="4094"/>
                      <a:pt x="2632" y="4061"/>
                    </a:cubicBezTo>
                    <a:cubicBezTo>
                      <a:pt x="2992" y="3934"/>
                      <a:pt x="3986" y="3553"/>
                      <a:pt x="4049" y="3109"/>
                    </a:cubicBezTo>
                    <a:cubicBezTo>
                      <a:pt x="4071" y="2940"/>
                      <a:pt x="3923" y="2750"/>
                      <a:pt x="3817" y="2623"/>
                    </a:cubicBezTo>
                    <a:cubicBezTo>
                      <a:pt x="3542" y="2284"/>
                      <a:pt x="3330" y="1904"/>
                      <a:pt x="3203" y="1502"/>
                    </a:cubicBezTo>
                    <a:cubicBezTo>
                      <a:pt x="3055" y="1015"/>
                      <a:pt x="2738" y="614"/>
                      <a:pt x="2294" y="402"/>
                    </a:cubicBezTo>
                    <a:cubicBezTo>
                      <a:pt x="2061" y="296"/>
                      <a:pt x="1829" y="233"/>
                      <a:pt x="1596" y="212"/>
                    </a:cubicBezTo>
                    <a:cubicBezTo>
                      <a:pt x="1406" y="169"/>
                      <a:pt x="1237" y="127"/>
                      <a:pt x="1046" y="85"/>
                    </a:cubicBezTo>
                    <a:cubicBezTo>
                      <a:pt x="983" y="64"/>
                      <a:pt x="962" y="0"/>
                      <a:pt x="877" y="0"/>
                    </a:cubicBezTo>
                    <a:close/>
                  </a:path>
                </a:pathLst>
              </a:custGeom>
              <a:solidFill>
                <a:srgbClr val="DBB5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6" name="Google Shape;1586;p41"/>
              <p:cNvSpPr/>
              <p:nvPr/>
            </p:nvSpPr>
            <p:spPr>
              <a:xfrm>
                <a:off x="1174425" y="1520263"/>
                <a:ext cx="142250" cy="142650"/>
              </a:xfrm>
              <a:custGeom>
                <a:avLst/>
                <a:gdLst/>
                <a:ahLst/>
                <a:cxnLst/>
                <a:rect l="l" t="t" r="r" b="b"/>
                <a:pathLst>
                  <a:path w="5690" h="5706" extrusionOk="0">
                    <a:moveTo>
                      <a:pt x="1988" y="1730"/>
                    </a:moveTo>
                    <a:lnTo>
                      <a:pt x="1988" y="1730"/>
                    </a:lnTo>
                    <a:cubicBezTo>
                      <a:pt x="2094" y="1751"/>
                      <a:pt x="2178" y="1772"/>
                      <a:pt x="2263" y="1772"/>
                    </a:cubicBezTo>
                    <a:lnTo>
                      <a:pt x="2348" y="1793"/>
                    </a:lnTo>
                    <a:cubicBezTo>
                      <a:pt x="2475" y="1814"/>
                      <a:pt x="2601" y="1835"/>
                      <a:pt x="2728" y="1899"/>
                    </a:cubicBezTo>
                    <a:cubicBezTo>
                      <a:pt x="2982" y="2026"/>
                      <a:pt x="3172" y="2258"/>
                      <a:pt x="3257" y="2533"/>
                    </a:cubicBezTo>
                    <a:cubicBezTo>
                      <a:pt x="3405" y="2978"/>
                      <a:pt x="3617" y="3401"/>
                      <a:pt x="3913" y="3781"/>
                    </a:cubicBezTo>
                    <a:cubicBezTo>
                      <a:pt x="3765" y="3866"/>
                      <a:pt x="3617" y="3929"/>
                      <a:pt x="3447" y="3993"/>
                    </a:cubicBezTo>
                    <a:lnTo>
                      <a:pt x="3447" y="3845"/>
                    </a:lnTo>
                    <a:lnTo>
                      <a:pt x="3447" y="3760"/>
                    </a:lnTo>
                    <a:cubicBezTo>
                      <a:pt x="3426" y="3358"/>
                      <a:pt x="3405" y="2618"/>
                      <a:pt x="2517" y="2174"/>
                    </a:cubicBezTo>
                    <a:cubicBezTo>
                      <a:pt x="2390" y="2110"/>
                      <a:pt x="2242" y="2068"/>
                      <a:pt x="2094" y="2047"/>
                    </a:cubicBezTo>
                    <a:lnTo>
                      <a:pt x="2052" y="2047"/>
                    </a:lnTo>
                    <a:lnTo>
                      <a:pt x="2030" y="2026"/>
                    </a:lnTo>
                    <a:lnTo>
                      <a:pt x="1988" y="1730"/>
                    </a:lnTo>
                    <a:close/>
                    <a:moveTo>
                      <a:pt x="1767" y="0"/>
                    </a:moveTo>
                    <a:cubicBezTo>
                      <a:pt x="1715" y="0"/>
                      <a:pt x="1662" y="6"/>
                      <a:pt x="1607" y="17"/>
                    </a:cubicBezTo>
                    <a:cubicBezTo>
                      <a:pt x="825" y="101"/>
                      <a:pt x="486" y="863"/>
                      <a:pt x="317" y="1286"/>
                    </a:cubicBezTo>
                    <a:cubicBezTo>
                      <a:pt x="275" y="1349"/>
                      <a:pt x="254" y="1413"/>
                      <a:pt x="233" y="1455"/>
                    </a:cubicBezTo>
                    <a:cubicBezTo>
                      <a:pt x="0" y="1899"/>
                      <a:pt x="127" y="2449"/>
                      <a:pt x="529" y="2766"/>
                    </a:cubicBezTo>
                    <a:cubicBezTo>
                      <a:pt x="571" y="2787"/>
                      <a:pt x="635" y="2830"/>
                      <a:pt x="698" y="2851"/>
                    </a:cubicBezTo>
                    <a:cubicBezTo>
                      <a:pt x="952" y="3274"/>
                      <a:pt x="1375" y="3549"/>
                      <a:pt x="1840" y="3612"/>
                    </a:cubicBezTo>
                    <a:lnTo>
                      <a:pt x="1861" y="3612"/>
                    </a:lnTo>
                    <a:lnTo>
                      <a:pt x="1861" y="3824"/>
                    </a:lnTo>
                    <a:lnTo>
                      <a:pt x="1861" y="3908"/>
                    </a:lnTo>
                    <a:lnTo>
                      <a:pt x="1861" y="4056"/>
                    </a:lnTo>
                    <a:cubicBezTo>
                      <a:pt x="1840" y="4416"/>
                      <a:pt x="1925" y="4775"/>
                      <a:pt x="2094" y="5114"/>
                    </a:cubicBezTo>
                    <a:cubicBezTo>
                      <a:pt x="2305" y="5473"/>
                      <a:pt x="2707" y="5706"/>
                      <a:pt x="3130" y="5706"/>
                    </a:cubicBezTo>
                    <a:cubicBezTo>
                      <a:pt x="3342" y="5706"/>
                      <a:pt x="3532" y="5664"/>
                      <a:pt x="3722" y="5600"/>
                    </a:cubicBezTo>
                    <a:cubicBezTo>
                      <a:pt x="4970" y="5177"/>
                      <a:pt x="5583" y="4669"/>
                      <a:pt x="5668" y="3993"/>
                    </a:cubicBezTo>
                    <a:cubicBezTo>
                      <a:pt x="5689" y="3633"/>
                      <a:pt x="5562" y="3274"/>
                      <a:pt x="5330" y="2999"/>
                    </a:cubicBezTo>
                    <a:lnTo>
                      <a:pt x="5309" y="2956"/>
                    </a:lnTo>
                    <a:cubicBezTo>
                      <a:pt x="5076" y="2681"/>
                      <a:pt x="4907" y="2385"/>
                      <a:pt x="4801" y="2047"/>
                    </a:cubicBezTo>
                    <a:cubicBezTo>
                      <a:pt x="4589" y="1370"/>
                      <a:pt x="4103" y="799"/>
                      <a:pt x="3469" y="482"/>
                    </a:cubicBezTo>
                    <a:cubicBezTo>
                      <a:pt x="3215" y="355"/>
                      <a:pt x="2919" y="270"/>
                      <a:pt x="2644" y="249"/>
                    </a:cubicBezTo>
                    <a:lnTo>
                      <a:pt x="2559" y="228"/>
                    </a:lnTo>
                    <a:cubicBezTo>
                      <a:pt x="2475" y="207"/>
                      <a:pt x="2369" y="186"/>
                      <a:pt x="2242" y="144"/>
                    </a:cubicBezTo>
                    <a:lnTo>
                      <a:pt x="2178" y="122"/>
                    </a:lnTo>
                    <a:cubicBezTo>
                      <a:pt x="2053" y="44"/>
                      <a:pt x="1916" y="0"/>
                      <a:pt x="176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7" name="Google Shape;1587;p41"/>
              <p:cNvSpPr/>
              <p:nvPr/>
            </p:nvSpPr>
            <p:spPr>
              <a:xfrm>
                <a:off x="1481725" y="1568988"/>
                <a:ext cx="140550" cy="94500"/>
              </a:xfrm>
              <a:custGeom>
                <a:avLst/>
                <a:gdLst/>
                <a:ahLst/>
                <a:cxnLst/>
                <a:rect l="l" t="t" r="r" b="b"/>
                <a:pathLst>
                  <a:path w="5622" h="3780" extrusionOk="0">
                    <a:moveTo>
                      <a:pt x="4018" y="1"/>
                    </a:moveTo>
                    <a:cubicBezTo>
                      <a:pt x="3928" y="1"/>
                      <a:pt x="3838" y="54"/>
                      <a:pt x="3803" y="161"/>
                    </a:cubicBezTo>
                    <a:cubicBezTo>
                      <a:pt x="3549" y="944"/>
                      <a:pt x="2978" y="1261"/>
                      <a:pt x="2174" y="1261"/>
                    </a:cubicBezTo>
                    <a:cubicBezTo>
                      <a:pt x="2037" y="1240"/>
                      <a:pt x="1894" y="1229"/>
                      <a:pt x="1751" y="1229"/>
                    </a:cubicBezTo>
                    <a:cubicBezTo>
                      <a:pt x="1608" y="1229"/>
                      <a:pt x="1466" y="1240"/>
                      <a:pt x="1328" y="1261"/>
                    </a:cubicBezTo>
                    <a:cubicBezTo>
                      <a:pt x="884" y="1367"/>
                      <a:pt x="503" y="1642"/>
                      <a:pt x="250" y="2023"/>
                    </a:cubicBezTo>
                    <a:cubicBezTo>
                      <a:pt x="241" y="2021"/>
                      <a:pt x="233" y="2021"/>
                      <a:pt x="225" y="2021"/>
                    </a:cubicBezTo>
                    <a:cubicBezTo>
                      <a:pt x="90" y="2021"/>
                      <a:pt x="1" y="2179"/>
                      <a:pt x="80" y="2319"/>
                    </a:cubicBezTo>
                    <a:cubicBezTo>
                      <a:pt x="392" y="2734"/>
                      <a:pt x="459" y="3779"/>
                      <a:pt x="1180" y="3779"/>
                    </a:cubicBezTo>
                    <a:cubicBezTo>
                      <a:pt x="1194" y="3779"/>
                      <a:pt x="1208" y="3779"/>
                      <a:pt x="1223" y="3778"/>
                    </a:cubicBezTo>
                    <a:cubicBezTo>
                      <a:pt x="1646" y="3757"/>
                      <a:pt x="2005" y="3249"/>
                      <a:pt x="2407" y="3143"/>
                    </a:cubicBezTo>
                    <a:cubicBezTo>
                      <a:pt x="2616" y="3085"/>
                      <a:pt x="2852" y="3069"/>
                      <a:pt x="3094" y="3069"/>
                    </a:cubicBezTo>
                    <a:cubicBezTo>
                      <a:pt x="3368" y="3069"/>
                      <a:pt x="3651" y="3089"/>
                      <a:pt x="3914" y="3089"/>
                    </a:cubicBezTo>
                    <a:cubicBezTo>
                      <a:pt x="4006" y="3089"/>
                      <a:pt x="4097" y="3087"/>
                      <a:pt x="4183" y="3080"/>
                    </a:cubicBezTo>
                    <a:cubicBezTo>
                      <a:pt x="4733" y="3038"/>
                      <a:pt x="5347" y="2869"/>
                      <a:pt x="5452" y="2234"/>
                    </a:cubicBezTo>
                    <a:cubicBezTo>
                      <a:pt x="5622" y="1346"/>
                      <a:pt x="4543" y="796"/>
                      <a:pt x="4205" y="98"/>
                    </a:cubicBezTo>
                    <a:cubicBezTo>
                      <a:pt x="4158" y="33"/>
                      <a:pt x="4088" y="1"/>
                      <a:pt x="4018" y="1"/>
                    </a:cubicBezTo>
                    <a:close/>
                  </a:path>
                </a:pathLst>
              </a:custGeom>
              <a:solidFill>
                <a:srgbClr val="DBB5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8" name="Google Shape;1588;p41"/>
              <p:cNvSpPr/>
              <p:nvPr/>
            </p:nvSpPr>
            <p:spPr>
              <a:xfrm>
                <a:off x="1462050" y="1549088"/>
                <a:ext cx="179800" cy="134450"/>
              </a:xfrm>
              <a:custGeom>
                <a:avLst/>
                <a:gdLst/>
                <a:ahLst/>
                <a:cxnLst/>
                <a:rect l="l" t="t" r="r" b="b"/>
                <a:pathLst>
                  <a:path w="7192" h="5378" extrusionOk="0">
                    <a:moveTo>
                      <a:pt x="4886" y="2057"/>
                    </a:moveTo>
                    <a:lnTo>
                      <a:pt x="4970" y="2142"/>
                    </a:lnTo>
                    <a:cubicBezTo>
                      <a:pt x="5288" y="2480"/>
                      <a:pt x="5499" y="2734"/>
                      <a:pt x="5457" y="2903"/>
                    </a:cubicBezTo>
                    <a:cubicBezTo>
                      <a:pt x="5436" y="3030"/>
                      <a:pt x="5076" y="3094"/>
                      <a:pt x="4907" y="3094"/>
                    </a:cubicBezTo>
                    <a:lnTo>
                      <a:pt x="4315" y="3094"/>
                    </a:lnTo>
                    <a:cubicBezTo>
                      <a:pt x="4174" y="3080"/>
                      <a:pt x="4034" y="3073"/>
                      <a:pt x="3894" y="3073"/>
                    </a:cubicBezTo>
                    <a:cubicBezTo>
                      <a:pt x="3592" y="3073"/>
                      <a:pt x="3293" y="3106"/>
                      <a:pt x="3004" y="3178"/>
                    </a:cubicBezTo>
                    <a:cubicBezTo>
                      <a:pt x="2707" y="3263"/>
                      <a:pt x="2433" y="3411"/>
                      <a:pt x="2200" y="3601"/>
                    </a:cubicBezTo>
                    <a:cubicBezTo>
                      <a:pt x="2158" y="3643"/>
                      <a:pt x="2073" y="3707"/>
                      <a:pt x="2031" y="3749"/>
                    </a:cubicBezTo>
                    <a:cubicBezTo>
                      <a:pt x="1967" y="3622"/>
                      <a:pt x="1904" y="3474"/>
                      <a:pt x="1861" y="3347"/>
                    </a:cubicBezTo>
                    <a:cubicBezTo>
                      <a:pt x="1840" y="3284"/>
                      <a:pt x="1819" y="3220"/>
                      <a:pt x="1798" y="3157"/>
                    </a:cubicBezTo>
                    <a:cubicBezTo>
                      <a:pt x="1904" y="2988"/>
                      <a:pt x="2094" y="2882"/>
                      <a:pt x="2284" y="2840"/>
                    </a:cubicBezTo>
                    <a:cubicBezTo>
                      <a:pt x="2337" y="2829"/>
                      <a:pt x="2390" y="2824"/>
                      <a:pt x="2443" y="2824"/>
                    </a:cubicBezTo>
                    <a:cubicBezTo>
                      <a:pt x="2496" y="2824"/>
                      <a:pt x="2549" y="2829"/>
                      <a:pt x="2602" y="2840"/>
                    </a:cubicBezTo>
                    <a:cubicBezTo>
                      <a:pt x="2729" y="2861"/>
                      <a:pt x="2834" y="2861"/>
                      <a:pt x="2961" y="2861"/>
                    </a:cubicBezTo>
                    <a:cubicBezTo>
                      <a:pt x="3934" y="2861"/>
                      <a:pt x="4526" y="2501"/>
                      <a:pt x="4886" y="2057"/>
                    </a:cubicBezTo>
                    <a:close/>
                    <a:moveTo>
                      <a:pt x="4839" y="0"/>
                    </a:moveTo>
                    <a:cubicBezTo>
                      <a:pt x="4806" y="0"/>
                      <a:pt x="4772" y="2"/>
                      <a:pt x="4738" y="6"/>
                    </a:cubicBezTo>
                    <a:cubicBezTo>
                      <a:pt x="4315" y="27"/>
                      <a:pt x="3955" y="323"/>
                      <a:pt x="3828" y="704"/>
                    </a:cubicBezTo>
                    <a:cubicBezTo>
                      <a:pt x="3723" y="1063"/>
                      <a:pt x="3553" y="1232"/>
                      <a:pt x="2961" y="1232"/>
                    </a:cubicBezTo>
                    <a:lnTo>
                      <a:pt x="2750" y="1232"/>
                    </a:lnTo>
                    <a:cubicBezTo>
                      <a:pt x="2652" y="1220"/>
                      <a:pt x="2554" y="1214"/>
                      <a:pt x="2456" y="1214"/>
                    </a:cubicBezTo>
                    <a:cubicBezTo>
                      <a:pt x="1712" y="1214"/>
                      <a:pt x="999" y="1565"/>
                      <a:pt x="550" y="2163"/>
                    </a:cubicBezTo>
                    <a:cubicBezTo>
                      <a:pt x="381" y="2269"/>
                      <a:pt x="233" y="2396"/>
                      <a:pt x="148" y="2586"/>
                    </a:cubicBezTo>
                    <a:cubicBezTo>
                      <a:pt x="0" y="2882"/>
                      <a:pt x="21" y="3263"/>
                      <a:pt x="233" y="3559"/>
                    </a:cubicBezTo>
                    <a:cubicBezTo>
                      <a:pt x="275" y="3665"/>
                      <a:pt x="318" y="3770"/>
                      <a:pt x="360" y="3897"/>
                    </a:cubicBezTo>
                    <a:cubicBezTo>
                      <a:pt x="529" y="4384"/>
                      <a:pt x="889" y="5378"/>
                      <a:pt x="1946" y="5378"/>
                    </a:cubicBezTo>
                    <a:lnTo>
                      <a:pt x="2052" y="5335"/>
                    </a:lnTo>
                    <a:cubicBezTo>
                      <a:pt x="2454" y="5293"/>
                      <a:pt x="2834" y="5124"/>
                      <a:pt x="3152" y="4849"/>
                    </a:cubicBezTo>
                    <a:cubicBezTo>
                      <a:pt x="3236" y="4785"/>
                      <a:pt x="3300" y="4722"/>
                      <a:pt x="3384" y="4680"/>
                    </a:cubicBezTo>
                    <a:cubicBezTo>
                      <a:pt x="3601" y="4649"/>
                      <a:pt x="3818" y="4629"/>
                      <a:pt x="4026" y="4629"/>
                    </a:cubicBezTo>
                    <a:cubicBezTo>
                      <a:pt x="4102" y="4629"/>
                      <a:pt x="4178" y="4632"/>
                      <a:pt x="4251" y="4637"/>
                    </a:cubicBezTo>
                    <a:cubicBezTo>
                      <a:pt x="4389" y="4648"/>
                      <a:pt x="4521" y="4653"/>
                      <a:pt x="4651" y="4653"/>
                    </a:cubicBezTo>
                    <a:cubicBezTo>
                      <a:pt x="4780" y="4653"/>
                      <a:pt x="4907" y="4648"/>
                      <a:pt x="5034" y="4637"/>
                    </a:cubicBezTo>
                    <a:cubicBezTo>
                      <a:pt x="6472" y="4511"/>
                      <a:pt x="6916" y="3770"/>
                      <a:pt x="7022" y="3157"/>
                    </a:cubicBezTo>
                    <a:cubicBezTo>
                      <a:pt x="7191" y="2184"/>
                      <a:pt x="6578" y="1528"/>
                      <a:pt x="6113" y="1042"/>
                    </a:cubicBezTo>
                    <a:cubicBezTo>
                      <a:pt x="5964" y="894"/>
                      <a:pt x="5816" y="725"/>
                      <a:pt x="5711" y="534"/>
                    </a:cubicBezTo>
                    <a:cubicBezTo>
                      <a:pt x="5536" y="205"/>
                      <a:pt x="5203" y="0"/>
                      <a:pt x="483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9" name="Google Shape;1589;p41"/>
              <p:cNvSpPr/>
              <p:nvPr/>
            </p:nvSpPr>
            <p:spPr>
              <a:xfrm>
                <a:off x="1113600" y="1655863"/>
                <a:ext cx="130625" cy="57825"/>
              </a:xfrm>
              <a:custGeom>
                <a:avLst/>
                <a:gdLst/>
                <a:ahLst/>
                <a:cxnLst/>
                <a:rect l="l" t="t" r="r" b="b"/>
                <a:pathLst>
                  <a:path w="5225" h="2313" extrusionOk="0">
                    <a:moveTo>
                      <a:pt x="1836" y="1"/>
                    </a:moveTo>
                    <a:cubicBezTo>
                      <a:pt x="1386" y="1"/>
                      <a:pt x="977" y="417"/>
                      <a:pt x="656" y="684"/>
                    </a:cubicBezTo>
                    <a:cubicBezTo>
                      <a:pt x="276" y="1022"/>
                      <a:pt x="1" y="1424"/>
                      <a:pt x="403" y="1847"/>
                    </a:cubicBezTo>
                    <a:cubicBezTo>
                      <a:pt x="434" y="1871"/>
                      <a:pt x="475" y="1883"/>
                      <a:pt x="516" y="1883"/>
                    </a:cubicBezTo>
                    <a:cubicBezTo>
                      <a:pt x="583" y="1883"/>
                      <a:pt x="651" y="1850"/>
                      <a:pt x="678" y="1783"/>
                    </a:cubicBezTo>
                    <a:cubicBezTo>
                      <a:pt x="817" y="1842"/>
                      <a:pt x="969" y="1874"/>
                      <a:pt x="1120" y="1874"/>
                    </a:cubicBezTo>
                    <a:cubicBezTo>
                      <a:pt x="1244" y="1874"/>
                      <a:pt x="1367" y="1852"/>
                      <a:pt x="1481" y="1805"/>
                    </a:cubicBezTo>
                    <a:cubicBezTo>
                      <a:pt x="1801" y="1720"/>
                      <a:pt x="2080" y="1556"/>
                      <a:pt x="2405" y="1556"/>
                    </a:cubicBezTo>
                    <a:cubicBezTo>
                      <a:pt x="2488" y="1556"/>
                      <a:pt x="2575" y="1567"/>
                      <a:pt x="2666" y="1593"/>
                    </a:cubicBezTo>
                    <a:cubicBezTo>
                      <a:pt x="2983" y="1720"/>
                      <a:pt x="3279" y="1868"/>
                      <a:pt x="3575" y="2037"/>
                    </a:cubicBezTo>
                    <a:cubicBezTo>
                      <a:pt x="3871" y="2228"/>
                      <a:pt x="4231" y="2312"/>
                      <a:pt x="4611" y="2312"/>
                    </a:cubicBezTo>
                    <a:cubicBezTo>
                      <a:pt x="4696" y="2312"/>
                      <a:pt x="4759" y="2249"/>
                      <a:pt x="4759" y="2164"/>
                    </a:cubicBezTo>
                    <a:cubicBezTo>
                      <a:pt x="4823" y="1530"/>
                      <a:pt x="5225" y="620"/>
                      <a:pt x="4506" y="345"/>
                    </a:cubicBezTo>
                    <a:cubicBezTo>
                      <a:pt x="4336" y="289"/>
                      <a:pt x="4167" y="261"/>
                      <a:pt x="3998" y="261"/>
                    </a:cubicBezTo>
                    <a:cubicBezTo>
                      <a:pt x="3913" y="261"/>
                      <a:pt x="3829" y="268"/>
                      <a:pt x="3744" y="282"/>
                    </a:cubicBezTo>
                    <a:cubicBezTo>
                      <a:pt x="3533" y="303"/>
                      <a:pt x="3279" y="388"/>
                      <a:pt x="3046" y="388"/>
                    </a:cubicBezTo>
                    <a:cubicBezTo>
                      <a:pt x="2285" y="388"/>
                      <a:pt x="2581" y="240"/>
                      <a:pt x="2095" y="49"/>
                    </a:cubicBezTo>
                    <a:cubicBezTo>
                      <a:pt x="2007" y="16"/>
                      <a:pt x="1921" y="1"/>
                      <a:pt x="1836" y="1"/>
                    </a:cubicBezTo>
                    <a:close/>
                  </a:path>
                </a:pathLst>
              </a:custGeom>
              <a:solidFill>
                <a:srgbClr val="DBB5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0" name="Google Shape;1590;p41"/>
              <p:cNvSpPr/>
              <p:nvPr/>
            </p:nvSpPr>
            <p:spPr>
              <a:xfrm>
                <a:off x="1098275" y="1636013"/>
                <a:ext cx="165000" cy="97225"/>
              </a:xfrm>
              <a:custGeom>
                <a:avLst/>
                <a:gdLst/>
                <a:ahLst/>
                <a:cxnLst/>
                <a:rect l="l" t="t" r="r" b="b"/>
                <a:pathLst>
                  <a:path w="6600" h="3889" extrusionOk="0">
                    <a:moveTo>
                      <a:pt x="2433" y="1583"/>
                    </a:moveTo>
                    <a:lnTo>
                      <a:pt x="2454" y="1605"/>
                    </a:lnTo>
                    <a:lnTo>
                      <a:pt x="2496" y="1626"/>
                    </a:lnTo>
                    <a:cubicBezTo>
                      <a:pt x="2369" y="1668"/>
                      <a:pt x="2263" y="1710"/>
                      <a:pt x="2158" y="1731"/>
                    </a:cubicBezTo>
                    <a:cubicBezTo>
                      <a:pt x="2242" y="1668"/>
                      <a:pt x="2327" y="1626"/>
                      <a:pt x="2412" y="1583"/>
                    </a:cubicBezTo>
                    <a:close/>
                    <a:moveTo>
                      <a:pt x="4582" y="1842"/>
                    </a:moveTo>
                    <a:cubicBezTo>
                      <a:pt x="4638" y="1842"/>
                      <a:pt x="4696" y="1848"/>
                      <a:pt x="4759" y="1858"/>
                    </a:cubicBezTo>
                    <a:cubicBezTo>
                      <a:pt x="4738" y="1964"/>
                      <a:pt x="4717" y="2091"/>
                      <a:pt x="4696" y="2197"/>
                    </a:cubicBezTo>
                    <a:lnTo>
                      <a:pt x="4526" y="2133"/>
                    </a:lnTo>
                    <a:cubicBezTo>
                      <a:pt x="4442" y="2091"/>
                      <a:pt x="4357" y="2049"/>
                      <a:pt x="4273" y="1985"/>
                    </a:cubicBezTo>
                    <a:lnTo>
                      <a:pt x="4146" y="1922"/>
                    </a:lnTo>
                    <a:lnTo>
                      <a:pt x="4209" y="1901"/>
                    </a:lnTo>
                    <a:cubicBezTo>
                      <a:pt x="4294" y="1879"/>
                      <a:pt x="4378" y="1858"/>
                      <a:pt x="4421" y="1858"/>
                    </a:cubicBezTo>
                    <a:cubicBezTo>
                      <a:pt x="4474" y="1848"/>
                      <a:pt x="4526" y="1842"/>
                      <a:pt x="4582" y="1842"/>
                    </a:cubicBezTo>
                    <a:close/>
                    <a:moveTo>
                      <a:pt x="2436" y="1"/>
                    </a:moveTo>
                    <a:cubicBezTo>
                      <a:pt x="1734" y="1"/>
                      <a:pt x="1164" y="496"/>
                      <a:pt x="825" y="801"/>
                    </a:cubicBezTo>
                    <a:lnTo>
                      <a:pt x="741" y="885"/>
                    </a:lnTo>
                    <a:cubicBezTo>
                      <a:pt x="339" y="1182"/>
                      <a:pt x="85" y="1626"/>
                      <a:pt x="22" y="2133"/>
                    </a:cubicBezTo>
                    <a:cubicBezTo>
                      <a:pt x="1" y="2514"/>
                      <a:pt x="149" y="2895"/>
                      <a:pt x="423" y="3170"/>
                    </a:cubicBezTo>
                    <a:cubicBezTo>
                      <a:pt x="604" y="3369"/>
                      <a:pt x="863" y="3475"/>
                      <a:pt x="1132" y="3475"/>
                    </a:cubicBezTo>
                    <a:cubicBezTo>
                      <a:pt x="1178" y="3475"/>
                      <a:pt x="1224" y="3472"/>
                      <a:pt x="1269" y="3466"/>
                    </a:cubicBezTo>
                    <a:cubicBezTo>
                      <a:pt x="1312" y="3466"/>
                      <a:pt x="1333" y="3445"/>
                      <a:pt x="1375" y="3445"/>
                    </a:cubicBezTo>
                    <a:cubicBezTo>
                      <a:pt x="1476" y="3458"/>
                      <a:pt x="1576" y="3465"/>
                      <a:pt x="1676" y="3465"/>
                    </a:cubicBezTo>
                    <a:cubicBezTo>
                      <a:pt x="1891" y="3465"/>
                      <a:pt x="2103" y="3432"/>
                      <a:pt x="2306" y="3360"/>
                    </a:cubicBezTo>
                    <a:cubicBezTo>
                      <a:pt x="2433" y="3339"/>
                      <a:pt x="2560" y="3296"/>
                      <a:pt x="2686" y="3233"/>
                    </a:cubicBezTo>
                    <a:cubicBezTo>
                      <a:pt x="2792" y="3170"/>
                      <a:pt x="2919" y="3148"/>
                      <a:pt x="3046" y="3148"/>
                    </a:cubicBezTo>
                    <a:cubicBezTo>
                      <a:pt x="3194" y="3212"/>
                      <a:pt x="3342" y="3275"/>
                      <a:pt x="3490" y="3360"/>
                    </a:cubicBezTo>
                    <a:cubicBezTo>
                      <a:pt x="3596" y="3423"/>
                      <a:pt x="3702" y="3487"/>
                      <a:pt x="3829" y="3550"/>
                    </a:cubicBezTo>
                    <a:cubicBezTo>
                      <a:pt x="4230" y="3762"/>
                      <a:pt x="4675" y="3889"/>
                      <a:pt x="5119" y="3889"/>
                    </a:cubicBezTo>
                    <a:lnTo>
                      <a:pt x="5267" y="3889"/>
                    </a:lnTo>
                    <a:cubicBezTo>
                      <a:pt x="5732" y="3868"/>
                      <a:pt x="6113" y="3487"/>
                      <a:pt x="6155" y="3022"/>
                    </a:cubicBezTo>
                    <a:cubicBezTo>
                      <a:pt x="6176" y="2916"/>
                      <a:pt x="6197" y="2789"/>
                      <a:pt x="6218" y="2662"/>
                    </a:cubicBezTo>
                    <a:cubicBezTo>
                      <a:pt x="6345" y="2112"/>
                      <a:pt x="6599" y="843"/>
                      <a:pt x="5372" y="378"/>
                    </a:cubicBezTo>
                    <a:cubicBezTo>
                      <a:pt x="5121" y="299"/>
                      <a:pt x="4847" y="256"/>
                      <a:pt x="4567" y="256"/>
                    </a:cubicBezTo>
                    <a:cubicBezTo>
                      <a:pt x="4469" y="256"/>
                      <a:pt x="4371" y="261"/>
                      <a:pt x="4273" y="272"/>
                    </a:cubicBezTo>
                    <a:cubicBezTo>
                      <a:pt x="4146" y="293"/>
                      <a:pt x="4019" y="314"/>
                      <a:pt x="3892" y="336"/>
                    </a:cubicBezTo>
                    <a:cubicBezTo>
                      <a:pt x="3807" y="357"/>
                      <a:pt x="3723" y="378"/>
                      <a:pt x="3638" y="378"/>
                    </a:cubicBezTo>
                    <a:cubicBezTo>
                      <a:pt x="3617" y="388"/>
                      <a:pt x="3591" y="394"/>
                      <a:pt x="3562" y="394"/>
                    </a:cubicBezTo>
                    <a:cubicBezTo>
                      <a:pt x="3532" y="394"/>
                      <a:pt x="3501" y="388"/>
                      <a:pt x="3469" y="378"/>
                    </a:cubicBezTo>
                    <a:cubicBezTo>
                      <a:pt x="3321" y="251"/>
                      <a:pt x="3152" y="166"/>
                      <a:pt x="2983" y="103"/>
                    </a:cubicBezTo>
                    <a:cubicBezTo>
                      <a:pt x="2793" y="31"/>
                      <a:pt x="2611" y="1"/>
                      <a:pt x="243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1" name="Google Shape;1591;p41"/>
              <p:cNvSpPr/>
              <p:nvPr/>
            </p:nvSpPr>
            <p:spPr>
              <a:xfrm>
                <a:off x="1393300" y="1487813"/>
                <a:ext cx="112125" cy="95325"/>
              </a:xfrm>
              <a:custGeom>
                <a:avLst/>
                <a:gdLst/>
                <a:ahLst/>
                <a:cxnLst/>
                <a:rect l="l" t="t" r="r" b="b"/>
                <a:pathLst>
                  <a:path w="4485" h="3813" extrusionOk="0">
                    <a:moveTo>
                      <a:pt x="1501" y="1"/>
                    </a:moveTo>
                    <a:cubicBezTo>
                      <a:pt x="1403" y="1"/>
                      <a:pt x="1304" y="3"/>
                      <a:pt x="1206" y="3"/>
                    </a:cubicBezTo>
                    <a:cubicBezTo>
                      <a:pt x="678" y="3"/>
                      <a:pt x="1" y="3"/>
                      <a:pt x="43" y="701"/>
                    </a:cubicBezTo>
                    <a:cubicBezTo>
                      <a:pt x="43" y="812"/>
                      <a:pt x="140" y="875"/>
                      <a:pt x="235" y="875"/>
                    </a:cubicBezTo>
                    <a:cubicBezTo>
                      <a:pt x="249" y="875"/>
                      <a:pt x="262" y="873"/>
                      <a:pt x="276" y="871"/>
                    </a:cubicBezTo>
                    <a:cubicBezTo>
                      <a:pt x="382" y="1167"/>
                      <a:pt x="826" y="1357"/>
                      <a:pt x="1122" y="1463"/>
                    </a:cubicBezTo>
                    <a:cubicBezTo>
                      <a:pt x="1925" y="1716"/>
                      <a:pt x="2031" y="2203"/>
                      <a:pt x="2327" y="2901"/>
                    </a:cubicBezTo>
                    <a:cubicBezTo>
                      <a:pt x="2454" y="3260"/>
                      <a:pt x="2687" y="3556"/>
                      <a:pt x="3004" y="3789"/>
                    </a:cubicBezTo>
                    <a:cubicBezTo>
                      <a:pt x="3020" y="3805"/>
                      <a:pt x="3043" y="3812"/>
                      <a:pt x="3068" y="3812"/>
                    </a:cubicBezTo>
                    <a:cubicBezTo>
                      <a:pt x="3108" y="3812"/>
                      <a:pt x="3155" y="3794"/>
                      <a:pt x="3194" y="3768"/>
                    </a:cubicBezTo>
                    <a:cubicBezTo>
                      <a:pt x="3617" y="3345"/>
                      <a:pt x="4485" y="2922"/>
                      <a:pt x="4167" y="2245"/>
                    </a:cubicBezTo>
                    <a:cubicBezTo>
                      <a:pt x="4040" y="2013"/>
                      <a:pt x="3850" y="1801"/>
                      <a:pt x="3596" y="1653"/>
                    </a:cubicBezTo>
                    <a:cubicBezTo>
                      <a:pt x="3427" y="1547"/>
                      <a:pt x="3216" y="1463"/>
                      <a:pt x="3046" y="1336"/>
                    </a:cubicBezTo>
                    <a:cubicBezTo>
                      <a:pt x="2539" y="976"/>
                      <a:pt x="2708" y="849"/>
                      <a:pt x="2475" y="448"/>
                    </a:cubicBezTo>
                    <a:cubicBezTo>
                      <a:pt x="2272" y="41"/>
                      <a:pt x="1893" y="1"/>
                      <a:pt x="1501" y="1"/>
                    </a:cubicBezTo>
                    <a:close/>
                  </a:path>
                </a:pathLst>
              </a:custGeom>
              <a:solidFill>
                <a:srgbClr val="DBB5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2" name="Google Shape;1592;p41"/>
              <p:cNvSpPr/>
              <p:nvPr/>
            </p:nvSpPr>
            <p:spPr>
              <a:xfrm>
                <a:off x="1373750" y="1467788"/>
                <a:ext cx="154400" cy="135375"/>
              </a:xfrm>
              <a:custGeom>
                <a:avLst/>
                <a:gdLst/>
                <a:ahLst/>
                <a:cxnLst/>
                <a:rect l="l" t="t" r="r" b="b"/>
                <a:pathLst>
                  <a:path w="6176" h="5415" extrusionOk="0">
                    <a:moveTo>
                      <a:pt x="2411" y="1608"/>
                    </a:moveTo>
                    <a:cubicBezTo>
                      <a:pt x="2475" y="1608"/>
                      <a:pt x="2517" y="1608"/>
                      <a:pt x="2581" y="1629"/>
                    </a:cubicBezTo>
                    <a:cubicBezTo>
                      <a:pt x="2602" y="1650"/>
                      <a:pt x="2602" y="1672"/>
                      <a:pt x="2623" y="1714"/>
                    </a:cubicBezTo>
                    <a:cubicBezTo>
                      <a:pt x="2559" y="1672"/>
                      <a:pt x="2496" y="1629"/>
                      <a:pt x="2411" y="1608"/>
                    </a:cubicBezTo>
                    <a:close/>
                    <a:moveTo>
                      <a:pt x="3659" y="2962"/>
                    </a:moveTo>
                    <a:lnTo>
                      <a:pt x="3723" y="3004"/>
                    </a:lnTo>
                    <a:cubicBezTo>
                      <a:pt x="3786" y="3046"/>
                      <a:pt x="3871" y="3089"/>
                      <a:pt x="3934" y="3131"/>
                    </a:cubicBezTo>
                    <a:cubicBezTo>
                      <a:pt x="4019" y="3173"/>
                      <a:pt x="4103" y="3237"/>
                      <a:pt x="4188" y="3321"/>
                    </a:cubicBezTo>
                    <a:cubicBezTo>
                      <a:pt x="4103" y="3406"/>
                      <a:pt x="4019" y="3490"/>
                      <a:pt x="3934" y="3575"/>
                    </a:cubicBezTo>
                    <a:cubicBezTo>
                      <a:pt x="3892" y="3512"/>
                      <a:pt x="3871" y="3448"/>
                      <a:pt x="3850" y="3385"/>
                    </a:cubicBezTo>
                    <a:lnTo>
                      <a:pt x="3765" y="3215"/>
                    </a:lnTo>
                    <a:cubicBezTo>
                      <a:pt x="3744" y="3131"/>
                      <a:pt x="3702" y="3046"/>
                      <a:pt x="3659" y="2962"/>
                    </a:cubicBezTo>
                    <a:close/>
                    <a:moveTo>
                      <a:pt x="1903" y="1"/>
                    </a:moveTo>
                    <a:cubicBezTo>
                      <a:pt x="1473" y="1"/>
                      <a:pt x="830" y="18"/>
                      <a:pt x="402" y="466"/>
                    </a:cubicBezTo>
                    <a:cubicBezTo>
                      <a:pt x="127" y="762"/>
                      <a:pt x="0" y="1143"/>
                      <a:pt x="43" y="1545"/>
                    </a:cubicBezTo>
                    <a:cubicBezTo>
                      <a:pt x="43" y="1841"/>
                      <a:pt x="191" y="2116"/>
                      <a:pt x="423" y="2285"/>
                    </a:cubicBezTo>
                    <a:cubicBezTo>
                      <a:pt x="466" y="2306"/>
                      <a:pt x="508" y="2327"/>
                      <a:pt x="550" y="2369"/>
                    </a:cubicBezTo>
                    <a:cubicBezTo>
                      <a:pt x="867" y="2666"/>
                      <a:pt x="1227" y="2898"/>
                      <a:pt x="1650" y="3004"/>
                    </a:cubicBezTo>
                    <a:cubicBezTo>
                      <a:pt x="2010" y="3131"/>
                      <a:pt x="2073" y="3258"/>
                      <a:pt x="2306" y="3829"/>
                    </a:cubicBezTo>
                    <a:lnTo>
                      <a:pt x="2390" y="4019"/>
                    </a:lnTo>
                    <a:cubicBezTo>
                      <a:pt x="2581" y="4506"/>
                      <a:pt x="2898" y="4929"/>
                      <a:pt x="3300" y="5225"/>
                    </a:cubicBezTo>
                    <a:cubicBezTo>
                      <a:pt x="3469" y="5351"/>
                      <a:pt x="3659" y="5415"/>
                      <a:pt x="3850" y="5415"/>
                    </a:cubicBezTo>
                    <a:cubicBezTo>
                      <a:pt x="4103" y="5394"/>
                      <a:pt x="4336" y="5309"/>
                      <a:pt x="4505" y="5119"/>
                    </a:cubicBezTo>
                    <a:cubicBezTo>
                      <a:pt x="4569" y="5055"/>
                      <a:pt x="4674" y="4992"/>
                      <a:pt x="4780" y="4886"/>
                    </a:cubicBezTo>
                    <a:cubicBezTo>
                      <a:pt x="5224" y="4527"/>
                      <a:pt x="6176" y="3786"/>
                      <a:pt x="5647" y="2708"/>
                    </a:cubicBezTo>
                    <a:cubicBezTo>
                      <a:pt x="5457" y="2327"/>
                      <a:pt x="5161" y="2010"/>
                      <a:pt x="4801" y="1798"/>
                    </a:cubicBezTo>
                    <a:cubicBezTo>
                      <a:pt x="4696" y="1735"/>
                      <a:pt x="4569" y="1650"/>
                      <a:pt x="4484" y="1608"/>
                    </a:cubicBezTo>
                    <a:cubicBezTo>
                      <a:pt x="4399" y="1566"/>
                      <a:pt x="4315" y="1523"/>
                      <a:pt x="4273" y="1481"/>
                    </a:cubicBezTo>
                    <a:cubicBezTo>
                      <a:pt x="4209" y="1439"/>
                      <a:pt x="4167" y="1418"/>
                      <a:pt x="4167" y="1397"/>
                    </a:cubicBezTo>
                    <a:lnTo>
                      <a:pt x="4167" y="1354"/>
                    </a:lnTo>
                    <a:cubicBezTo>
                      <a:pt x="4103" y="1185"/>
                      <a:pt x="4040" y="1016"/>
                      <a:pt x="3955" y="847"/>
                    </a:cubicBezTo>
                    <a:cubicBezTo>
                      <a:pt x="3490" y="1"/>
                      <a:pt x="2644" y="1"/>
                      <a:pt x="2158" y="1"/>
                    </a:cubicBezTo>
                    <a:lnTo>
                      <a:pt x="2010" y="1"/>
                    </a:lnTo>
                    <a:cubicBezTo>
                      <a:pt x="1976" y="1"/>
                      <a:pt x="1940" y="1"/>
                      <a:pt x="190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3" name="Google Shape;1593;p41"/>
              <p:cNvSpPr/>
              <p:nvPr/>
            </p:nvSpPr>
            <p:spPr>
              <a:xfrm>
                <a:off x="1367925" y="1557688"/>
                <a:ext cx="79350" cy="107875"/>
              </a:xfrm>
              <a:custGeom>
                <a:avLst/>
                <a:gdLst/>
                <a:ahLst/>
                <a:cxnLst/>
                <a:rect l="l" t="t" r="r" b="b"/>
                <a:pathLst>
                  <a:path w="3174" h="4315" extrusionOk="0">
                    <a:moveTo>
                      <a:pt x="2243" y="0"/>
                    </a:moveTo>
                    <a:cubicBezTo>
                      <a:pt x="1629" y="21"/>
                      <a:pt x="995" y="64"/>
                      <a:pt x="360" y="127"/>
                    </a:cubicBezTo>
                    <a:cubicBezTo>
                      <a:pt x="155" y="127"/>
                      <a:pt x="149" y="466"/>
                      <a:pt x="343" y="466"/>
                    </a:cubicBezTo>
                    <a:cubicBezTo>
                      <a:pt x="348" y="466"/>
                      <a:pt x="354" y="466"/>
                      <a:pt x="360" y="465"/>
                    </a:cubicBezTo>
                    <a:cubicBezTo>
                      <a:pt x="508" y="465"/>
                      <a:pt x="635" y="444"/>
                      <a:pt x="783" y="444"/>
                    </a:cubicBezTo>
                    <a:cubicBezTo>
                      <a:pt x="424" y="740"/>
                      <a:pt x="1" y="1163"/>
                      <a:pt x="149" y="1650"/>
                    </a:cubicBezTo>
                    <a:cubicBezTo>
                      <a:pt x="212" y="1840"/>
                      <a:pt x="360" y="1988"/>
                      <a:pt x="529" y="2073"/>
                    </a:cubicBezTo>
                    <a:cubicBezTo>
                      <a:pt x="1312" y="2623"/>
                      <a:pt x="1270" y="3257"/>
                      <a:pt x="868" y="4061"/>
                    </a:cubicBezTo>
                    <a:cubicBezTo>
                      <a:pt x="783" y="4167"/>
                      <a:pt x="868" y="4315"/>
                      <a:pt x="1016" y="4315"/>
                    </a:cubicBezTo>
                    <a:lnTo>
                      <a:pt x="2602" y="4315"/>
                    </a:lnTo>
                    <a:cubicBezTo>
                      <a:pt x="2687" y="4315"/>
                      <a:pt x="2750" y="4251"/>
                      <a:pt x="2792" y="4188"/>
                    </a:cubicBezTo>
                    <a:cubicBezTo>
                      <a:pt x="2983" y="3659"/>
                      <a:pt x="3173" y="3046"/>
                      <a:pt x="2962" y="2496"/>
                    </a:cubicBezTo>
                    <a:cubicBezTo>
                      <a:pt x="2856" y="2263"/>
                      <a:pt x="2708" y="2030"/>
                      <a:pt x="2560" y="1840"/>
                    </a:cubicBezTo>
                    <a:cubicBezTo>
                      <a:pt x="2243" y="1269"/>
                      <a:pt x="2264" y="825"/>
                      <a:pt x="2433" y="233"/>
                    </a:cubicBezTo>
                    <a:cubicBezTo>
                      <a:pt x="2454" y="106"/>
                      <a:pt x="2369" y="0"/>
                      <a:pt x="2243" y="0"/>
                    </a:cubicBezTo>
                    <a:close/>
                  </a:path>
                </a:pathLst>
              </a:custGeom>
              <a:solidFill>
                <a:srgbClr val="DBB5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4" name="Google Shape;1594;p41"/>
              <p:cNvSpPr/>
              <p:nvPr/>
            </p:nvSpPr>
            <p:spPr>
              <a:xfrm>
                <a:off x="1348375" y="1538113"/>
                <a:ext cx="120050" cy="147550"/>
              </a:xfrm>
              <a:custGeom>
                <a:avLst/>
                <a:gdLst/>
                <a:ahLst/>
                <a:cxnLst/>
                <a:rect l="l" t="t" r="r" b="b"/>
                <a:pathLst>
                  <a:path w="4802" h="5902" extrusionOk="0">
                    <a:moveTo>
                      <a:pt x="2305" y="1650"/>
                    </a:moveTo>
                    <a:lnTo>
                      <a:pt x="2305" y="1650"/>
                    </a:lnTo>
                    <a:cubicBezTo>
                      <a:pt x="2284" y="2137"/>
                      <a:pt x="2390" y="2623"/>
                      <a:pt x="2665" y="3046"/>
                    </a:cubicBezTo>
                    <a:cubicBezTo>
                      <a:pt x="2707" y="3152"/>
                      <a:pt x="2792" y="3236"/>
                      <a:pt x="2855" y="3342"/>
                    </a:cubicBezTo>
                    <a:cubicBezTo>
                      <a:pt x="2919" y="3406"/>
                      <a:pt x="2961" y="3469"/>
                      <a:pt x="2982" y="3554"/>
                    </a:cubicBezTo>
                    <a:cubicBezTo>
                      <a:pt x="3046" y="3807"/>
                      <a:pt x="3046" y="4082"/>
                      <a:pt x="2940" y="4315"/>
                    </a:cubicBezTo>
                    <a:lnTo>
                      <a:pt x="2686" y="4315"/>
                    </a:lnTo>
                    <a:cubicBezTo>
                      <a:pt x="2813" y="3702"/>
                      <a:pt x="2728" y="2877"/>
                      <a:pt x="1756" y="2221"/>
                    </a:cubicBezTo>
                    <a:lnTo>
                      <a:pt x="1713" y="2200"/>
                    </a:lnTo>
                    <a:cubicBezTo>
                      <a:pt x="1819" y="2073"/>
                      <a:pt x="1925" y="1946"/>
                      <a:pt x="2052" y="1841"/>
                    </a:cubicBezTo>
                    <a:lnTo>
                      <a:pt x="2305" y="1650"/>
                    </a:lnTo>
                    <a:close/>
                    <a:moveTo>
                      <a:pt x="3003" y="1"/>
                    </a:moveTo>
                    <a:cubicBezTo>
                      <a:pt x="2369" y="43"/>
                      <a:pt x="1713" y="85"/>
                      <a:pt x="1079" y="127"/>
                    </a:cubicBezTo>
                    <a:cubicBezTo>
                      <a:pt x="402" y="212"/>
                      <a:pt x="0" y="931"/>
                      <a:pt x="296" y="1544"/>
                    </a:cubicBezTo>
                    <a:cubicBezTo>
                      <a:pt x="106" y="1883"/>
                      <a:pt x="64" y="2306"/>
                      <a:pt x="191" y="2687"/>
                    </a:cubicBezTo>
                    <a:cubicBezTo>
                      <a:pt x="296" y="3025"/>
                      <a:pt x="550" y="3342"/>
                      <a:pt x="867" y="3533"/>
                    </a:cubicBezTo>
                    <a:cubicBezTo>
                      <a:pt x="1163" y="3744"/>
                      <a:pt x="1290" y="3829"/>
                      <a:pt x="952" y="4484"/>
                    </a:cubicBezTo>
                    <a:cubicBezTo>
                      <a:pt x="783" y="4801"/>
                      <a:pt x="804" y="5161"/>
                      <a:pt x="973" y="5457"/>
                    </a:cubicBezTo>
                    <a:cubicBezTo>
                      <a:pt x="1142" y="5732"/>
                      <a:pt x="1460" y="5901"/>
                      <a:pt x="1798" y="5901"/>
                    </a:cubicBezTo>
                    <a:lnTo>
                      <a:pt x="3384" y="5901"/>
                    </a:lnTo>
                    <a:cubicBezTo>
                      <a:pt x="3807" y="5901"/>
                      <a:pt x="4167" y="5647"/>
                      <a:pt x="4315" y="5267"/>
                    </a:cubicBezTo>
                    <a:cubicBezTo>
                      <a:pt x="4505" y="4717"/>
                      <a:pt x="4801" y="3892"/>
                      <a:pt x="4505" y="3046"/>
                    </a:cubicBezTo>
                    <a:cubicBezTo>
                      <a:pt x="4399" y="2813"/>
                      <a:pt x="4294" y="2623"/>
                      <a:pt x="4145" y="2433"/>
                    </a:cubicBezTo>
                    <a:cubicBezTo>
                      <a:pt x="4103" y="2369"/>
                      <a:pt x="4061" y="2327"/>
                      <a:pt x="4040" y="2264"/>
                    </a:cubicBezTo>
                    <a:cubicBezTo>
                      <a:pt x="3849" y="1967"/>
                      <a:pt x="3849" y="1756"/>
                      <a:pt x="3976" y="1248"/>
                    </a:cubicBezTo>
                    <a:cubicBezTo>
                      <a:pt x="4061" y="952"/>
                      <a:pt x="3997" y="656"/>
                      <a:pt x="3807" y="402"/>
                    </a:cubicBezTo>
                    <a:lnTo>
                      <a:pt x="3913" y="318"/>
                    </a:lnTo>
                    <a:lnTo>
                      <a:pt x="3765" y="318"/>
                    </a:lnTo>
                    <a:cubicBezTo>
                      <a:pt x="3574" y="106"/>
                      <a:pt x="3278" y="1"/>
                      <a:pt x="300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5" name="Google Shape;1595;p41"/>
              <p:cNvSpPr/>
              <p:nvPr/>
            </p:nvSpPr>
            <p:spPr>
              <a:xfrm>
                <a:off x="1031875" y="1873738"/>
                <a:ext cx="74400" cy="49400"/>
              </a:xfrm>
              <a:custGeom>
                <a:avLst/>
                <a:gdLst/>
                <a:ahLst/>
                <a:cxnLst/>
                <a:rect l="l" t="t" r="r" b="b"/>
                <a:pathLst>
                  <a:path w="2976" h="1976" extrusionOk="0">
                    <a:moveTo>
                      <a:pt x="752" y="0"/>
                    </a:moveTo>
                    <a:cubicBezTo>
                      <a:pt x="277" y="0"/>
                      <a:pt x="1" y="709"/>
                      <a:pt x="478" y="1063"/>
                    </a:cubicBezTo>
                    <a:cubicBezTo>
                      <a:pt x="1007" y="1444"/>
                      <a:pt x="1599" y="1761"/>
                      <a:pt x="2234" y="1951"/>
                    </a:cubicBezTo>
                    <a:cubicBezTo>
                      <a:pt x="2287" y="1968"/>
                      <a:pt x="2337" y="1976"/>
                      <a:pt x="2384" y="1976"/>
                    </a:cubicBezTo>
                    <a:cubicBezTo>
                      <a:pt x="2807" y="1976"/>
                      <a:pt x="2976" y="1350"/>
                      <a:pt x="2614" y="1084"/>
                    </a:cubicBezTo>
                    <a:cubicBezTo>
                      <a:pt x="2085" y="746"/>
                      <a:pt x="1578" y="407"/>
                      <a:pt x="1049" y="90"/>
                    </a:cubicBezTo>
                    <a:cubicBezTo>
                      <a:pt x="945" y="28"/>
                      <a:pt x="845" y="0"/>
                      <a:pt x="752" y="0"/>
                    </a:cubicBezTo>
                    <a:close/>
                  </a:path>
                </a:pathLst>
              </a:custGeom>
              <a:solidFill>
                <a:srgbClr val="DBB5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6" name="Google Shape;1596;p41"/>
              <p:cNvSpPr/>
              <p:nvPr/>
            </p:nvSpPr>
            <p:spPr>
              <a:xfrm>
                <a:off x="1012625" y="1853963"/>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7" name="Google Shape;1597;p41"/>
              <p:cNvSpPr/>
              <p:nvPr/>
            </p:nvSpPr>
            <p:spPr>
              <a:xfrm>
                <a:off x="1062950" y="1830313"/>
                <a:ext cx="59150" cy="65000"/>
              </a:xfrm>
              <a:custGeom>
                <a:avLst/>
                <a:gdLst/>
                <a:ahLst/>
                <a:cxnLst/>
                <a:rect l="l" t="t" r="r" b="b"/>
                <a:pathLst>
                  <a:path w="2366" h="2600" extrusionOk="0">
                    <a:moveTo>
                      <a:pt x="688" y="1"/>
                    </a:moveTo>
                    <a:cubicBezTo>
                      <a:pt x="334" y="1"/>
                      <a:pt x="0" y="338"/>
                      <a:pt x="250" y="706"/>
                    </a:cubicBezTo>
                    <a:cubicBezTo>
                      <a:pt x="420" y="952"/>
                      <a:pt x="1418" y="2600"/>
                      <a:pt x="1931" y="2600"/>
                    </a:cubicBezTo>
                    <a:cubicBezTo>
                      <a:pt x="1991" y="2600"/>
                      <a:pt x="2045" y="2577"/>
                      <a:pt x="2090" y="2525"/>
                    </a:cubicBezTo>
                    <a:cubicBezTo>
                      <a:pt x="2365" y="2229"/>
                      <a:pt x="2090" y="1827"/>
                      <a:pt x="1942" y="1531"/>
                    </a:cubicBezTo>
                    <a:cubicBezTo>
                      <a:pt x="1688" y="1087"/>
                      <a:pt x="1414" y="643"/>
                      <a:pt x="1117" y="220"/>
                    </a:cubicBezTo>
                    <a:cubicBezTo>
                      <a:pt x="1002" y="65"/>
                      <a:pt x="843" y="1"/>
                      <a:pt x="688" y="1"/>
                    </a:cubicBezTo>
                    <a:close/>
                  </a:path>
                </a:pathLst>
              </a:custGeom>
              <a:solidFill>
                <a:srgbClr val="DBB5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8" name="Google Shape;1598;p41"/>
              <p:cNvSpPr/>
              <p:nvPr/>
            </p:nvSpPr>
            <p:spPr>
              <a:xfrm>
                <a:off x="1043275" y="1810188"/>
                <a:ext cx="102600"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9" name="Google Shape;1599;p41"/>
              <p:cNvSpPr/>
              <p:nvPr/>
            </p:nvSpPr>
            <p:spPr>
              <a:xfrm>
                <a:off x="1115200" y="1791388"/>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0" name="Google Shape;1600;p41"/>
              <p:cNvSpPr/>
              <p:nvPr/>
            </p:nvSpPr>
            <p:spPr>
              <a:xfrm>
                <a:off x="1096150" y="1771688"/>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1" name="Google Shape;1601;p41"/>
              <p:cNvSpPr/>
              <p:nvPr/>
            </p:nvSpPr>
            <p:spPr>
              <a:xfrm>
                <a:off x="1285975" y="1669838"/>
                <a:ext cx="289775" cy="169675"/>
              </a:xfrm>
              <a:custGeom>
                <a:avLst/>
                <a:gdLst/>
                <a:ahLst/>
                <a:cxnLst/>
                <a:rect l="l" t="t" r="r" b="b"/>
                <a:pathLst>
                  <a:path w="11591" h="6787" extrusionOk="0">
                    <a:moveTo>
                      <a:pt x="1114" y="1"/>
                    </a:moveTo>
                    <a:cubicBezTo>
                      <a:pt x="981" y="1"/>
                      <a:pt x="848" y="26"/>
                      <a:pt x="720" y="82"/>
                    </a:cubicBezTo>
                    <a:cubicBezTo>
                      <a:pt x="191" y="315"/>
                      <a:pt x="1" y="992"/>
                      <a:pt x="43" y="1542"/>
                    </a:cubicBezTo>
                    <a:cubicBezTo>
                      <a:pt x="149" y="2557"/>
                      <a:pt x="847" y="3403"/>
                      <a:pt x="1693" y="3953"/>
                    </a:cubicBezTo>
                    <a:cubicBezTo>
                      <a:pt x="2538" y="4503"/>
                      <a:pt x="3533" y="4777"/>
                      <a:pt x="4505" y="5010"/>
                    </a:cubicBezTo>
                    <a:lnTo>
                      <a:pt x="11590" y="6787"/>
                    </a:lnTo>
                    <a:cubicBezTo>
                      <a:pt x="10427" y="6131"/>
                      <a:pt x="9645" y="4947"/>
                      <a:pt x="9497" y="3614"/>
                    </a:cubicBezTo>
                    <a:cubicBezTo>
                      <a:pt x="9478" y="3312"/>
                      <a:pt x="9324" y="2875"/>
                      <a:pt x="9051" y="2875"/>
                    </a:cubicBezTo>
                    <a:cubicBezTo>
                      <a:pt x="9018" y="2875"/>
                      <a:pt x="8983" y="2882"/>
                      <a:pt x="8947" y="2895"/>
                    </a:cubicBezTo>
                    <a:cubicBezTo>
                      <a:pt x="8841" y="2938"/>
                      <a:pt x="8756" y="3022"/>
                      <a:pt x="8693" y="3149"/>
                    </a:cubicBezTo>
                    <a:cubicBezTo>
                      <a:pt x="8481" y="3530"/>
                      <a:pt x="8270" y="3932"/>
                      <a:pt x="8101" y="4333"/>
                    </a:cubicBezTo>
                    <a:cubicBezTo>
                      <a:pt x="7382" y="3974"/>
                      <a:pt x="6895" y="3276"/>
                      <a:pt x="6768" y="2493"/>
                    </a:cubicBezTo>
                    <a:cubicBezTo>
                      <a:pt x="6747" y="2134"/>
                      <a:pt x="6705" y="1774"/>
                      <a:pt x="6641" y="1436"/>
                    </a:cubicBezTo>
                    <a:cubicBezTo>
                      <a:pt x="6578" y="1076"/>
                      <a:pt x="6282" y="801"/>
                      <a:pt x="5922" y="738"/>
                    </a:cubicBezTo>
                    <a:cubicBezTo>
                      <a:pt x="5912" y="737"/>
                      <a:pt x="5901" y="737"/>
                      <a:pt x="5890" y="737"/>
                    </a:cubicBezTo>
                    <a:cubicBezTo>
                      <a:pt x="5525" y="737"/>
                      <a:pt x="5243" y="1086"/>
                      <a:pt x="5140" y="1436"/>
                    </a:cubicBezTo>
                    <a:cubicBezTo>
                      <a:pt x="5055" y="1795"/>
                      <a:pt x="5013" y="2176"/>
                      <a:pt x="4992" y="2557"/>
                    </a:cubicBezTo>
                    <a:cubicBezTo>
                      <a:pt x="4971" y="2726"/>
                      <a:pt x="4865" y="2895"/>
                      <a:pt x="4717" y="3001"/>
                    </a:cubicBezTo>
                    <a:cubicBezTo>
                      <a:pt x="4657" y="3016"/>
                      <a:pt x="4597" y="3031"/>
                      <a:pt x="4537" y="3031"/>
                    </a:cubicBezTo>
                    <a:cubicBezTo>
                      <a:pt x="4513" y="3031"/>
                      <a:pt x="4488" y="3028"/>
                      <a:pt x="4463" y="3022"/>
                    </a:cubicBezTo>
                    <a:cubicBezTo>
                      <a:pt x="3892" y="2980"/>
                      <a:pt x="3448" y="2536"/>
                      <a:pt x="3131" y="2049"/>
                    </a:cubicBezTo>
                    <a:cubicBezTo>
                      <a:pt x="2835" y="1542"/>
                      <a:pt x="2623" y="992"/>
                      <a:pt x="2242" y="569"/>
                    </a:cubicBezTo>
                    <a:cubicBezTo>
                      <a:pt x="1954" y="248"/>
                      <a:pt x="1532" y="1"/>
                      <a:pt x="111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2" name="Google Shape;1602;p41"/>
              <p:cNvSpPr/>
              <p:nvPr/>
            </p:nvSpPr>
            <p:spPr>
              <a:xfrm>
                <a:off x="1109900" y="1754688"/>
                <a:ext cx="589575" cy="506225"/>
              </a:xfrm>
              <a:custGeom>
                <a:avLst/>
                <a:gdLst/>
                <a:ahLst/>
                <a:cxnLst/>
                <a:rect l="l" t="t" r="r" b="b"/>
                <a:pathLst>
                  <a:path w="23583" h="20249" extrusionOk="0">
                    <a:moveTo>
                      <a:pt x="12066" y="0"/>
                    </a:moveTo>
                    <a:cubicBezTo>
                      <a:pt x="10644" y="0"/>
                      <a:pt x="9221" y="265"/>
                      <a:pt x="7868" y="791"/>
                    </a:cubicBezTo>
                    <a:lnTo>
                      <a:pt x="7044" y="1109"/>
                    </a:lnTo>
                    <a:cubicBezTo>
                      <a:pt x="2814" y="2737"/>
                      <a:pt x="22" y="6798"/>
                      <a:pt x="22" y="11345"/>
                    </a:cubicBezTo>
                    <a:cubicBezTo>
                      <a:pt x="1" y="16273"/>
                      <a:pt x="3998" y="20249"/>
                      <a:pt x="8926" y="20249"/>
                    </a:cubicBezTo>
                    <a:lnTo>
                      <a:pt x="14679" y="20249"/>
                    </a:lnTo>
                    <a:cubicBezTo>
                      <a:pt x="19585" y="20249"/>
                      <a:pt x="23582" y="16273"/>
                      <a:pt x="23582" y="11345"/>
                    </a:cubicBezTo>
                    <a:cubicBezTo>
                      <a:pt x="23582" y="6798"/>
                      <a:pt x="20833" y="2695"/>
                      <a:pt x="16624" y="961"/>
                    </a:cubicBezTo>
                    <a:lnTo>
                      <a:pt x="16455" y="876"/>
                    </a:lnTo>
                    <a:cubicBezTo>
                      <a:pt x="15048" y="291"/>
                      <a:pt x="13557" y="0"/>
                      <a:pt x="12066"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3" name="Google Shape;1603;p41"/>
              <p:cNvSpPr/>
              <p:nvPr/>
            </p:nvSpPr>
            <p:spPr>
              <a:xfrm>
                <a:off x="1245275" y="1855363"/>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8" y="3744"/>
                      <a:pt x="3722" y="2898"/>
                      <a:pt x="3722" y="1882"/>
                    </a:cubicBezTo>
                    <a:cubicBezTo>
                      <a:pt x="3722" y="846"/>
                      <a:pt x="2898" y="0"/>
                      <a:pt x="186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4" name="Google Shape;1604;p41"/>
              <p:cNvSpPr/>
              <p:nvPr/>
            </p:nvSpPr>
            <p:spPr>
              <a:xfrm>
                <a:off x="1471575" y="1855363"/>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7" y="3744"/>
                      <a:pt x="3722" y="2898"/>
                      <a:pt x="3722" y="1882"/>
                    </a:cubicBezTo>
                    <a:cubicBezTo>
                      <a:pt x="3722" y="846"/>
                      <a:pt x="2897" y="0"/>
                      <a:pt x="186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5" name="Google Shape;1605;p41"/>
              <p:cNvSpPr/>
              <p:nvPr/>
            </p:nvSpPr>
            <p:spPr>
              <a:xfrm>
                <a:off x="1366875" y="1923563"/>
                <a:ext cx="76150" cy="98900"/>
              </a:xfrm>
              <a:custGeom>
                <a:avLst/>
                <a:gdLst/>
                <a:ahLst/>
                <a:cxnLst/>
                <a:rect l="l" t="t" r="r" b="b"/>
                <a:pathLst>
                  <a:path w="3046" h="3956" extrusionOk="0">
                    <a:moveTo>
                      <a:pt x="1515" y="0"/>
                    </a:moveTo>
                    <a:cubicBezTo>
                      <a:pt x="772" y="0"/>
                      <a:pt x="32" y="487"/>
                      <a:pt x="0" y="1460"/>
                    </a:cubicBezTo>
                    <a:cubicBezTo>
                      <a:pt x="0" y="2306"/>
                      <a:pt x="677" y="3955"/>
                      <a:pt x="1523" y="3955"/>
                    </a:cubicBezTo>
                    <a:cubicBezTo>
                      <a:pt x="2369" y="3955"/>
                      <a:pt x="3046" y="2306"/>
                      <a:pt x="3046" y="1460"/>
                    </a:cubicBezTo>
                    <a:cubicBezTo>
                      <a:pt x="3004" y="487"/>
                      <a:pt x="2258" y="0"/>
                      <a:pt x="1515" y="0"/>
                    </a:cubicBezTo>
                    <a:close/>
                  </a:path>
                </a:pathLst>
              </a:custGeom>
              <a:solidFill>
                <a:srgbClr val="DB8D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6" name="Google Shape;1606;p41"/>
              <p:cNvSpPr/>
              <p:nvPr/>
            </p:nvSpPr>
            <p:spPr>
              <a:xfrm>
                <a:off x="1366875" y="1920913"/>
                <a:ext cx="76150" cy="78275"/>
              </a:xfrm>
              <a:custGeom>
                <a:avLst/>
                <a:gdLst/>
                <a:ahLst/>
                <a:cxnLst/>
                <a:rect l="l" t="t" r="r" b="b"/>
                <a:pathLst>
                  <a:path w="3046" h="3131" extrusionOk="0">
                    <a:moveTo>
                      <a:pt x="1523" y="1"/>
                    </a:moveTo>
                    <a:cubicBezTo>
                      <a:pt x="677" y="1"/>
                      <a:pt x="0" y="720"/>
                      <a:pt x="0" y="1333"/>
                    </a:cubicBezTo>
                    <a:cubicBezTo>
                      <a:pt x="0" y="1925"/>
                      <a:pt x="677" y="3131"/>
                      <a:pt x="1523" y="3131"/>
                    </a:cubicBezTo>
                    <a:cubicBezTo>
                      <a:pt x="2369" y="3131"/>
                      <a:pt x="3046" y="1946"/>
                      <a:pt x="3046" y="1333"/>
                    </a:cubicBezTo>
                    <a:cubicBezTo>
                      <a:pt x="3046" y="720"/>
                      <a:pt x="2369" y="1"/>
                      <a:pt x="152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7" name="Google Shape;1607;p41"/>
              <p:cNvSpPr/>
              <p:nvPr/>
            </p:nvSpPr>
            <p:spPr>
              <a:xfrm>
                <a:off x="1291800" y="1873863"/>
                <a:ext cx="28050" cy="28575"/>
              </a:xfrm>
              <a:custGeom>
                <a:avLst/>
                <a:gdLst/>
                <a:ahLst/>
                <a:cxnLst/>
                <a:rect l="l" t="t" r="r" b="b"/>
                <a:pathLst>
                  <a:path w="1122" h="1143" extrusionOk="0">
                    <a:moveTo>
                      <a:pt x="550" y="0"/>
                    </a:moveTo>
                    <a:cubicBezTo>
                      <a:pt x="254" y="0"/>
                      <a:pt x="0" y="254"/>
                      <a:pt x="0" y="571"/>
                    </a:cubicBezTo>
                    <a:cubicBezTo>
                      <a:pt x="0" y="889"/>
                      <a:pt x="254" y="1142"/>
                      <a:pt x="550" y="1142"/>
                    </a:cubicBezTo>
                    <a:cubicBezTo>
                      <a:pt x="867" y="1142"/>
                      <a:pt x="1121" y="889"/>
                      <a:pt x="1121" y="571"/>
                    </a:cubicBezTo>
                    <a:cubicBezTo>
                      <a:pt x="1121" y="254"/>
                      <a:pt x="867" y="0"/>
                      <a:pt x="55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8" name="Google Shape;1608;p41"/>
              <p:cNvSpPr/>
              <p:nvPr/>
            </p:nvSpPr>
            <p:spPr>
              <a:xfrm>
                <a:off x="1524975" y="1873863"/>
                <a:ext cx="28050" cy="28575"/>
              </a:xfrm>
              <a:custGeom>
                <a:avLst/>
                <a:gdLst/>
                <a:ahLst/>
                <a:cxnLst/>
                <a:rect l="l" t="t" r="r" b="b"/>
                <a:pathLst>
                  <a:path w="1122" h="1143" extrusionOk="0">
                    <a:moveTo>
                      <a:pt x="571" y="0"/>
                    </a:moveTo>
                    <a:cubicBezTo>
                      <a:pt x="254" y="0"/>
                      <a:pt x="0" y="254"/>
                      <a:pt x="0" y="571"/>
                    </a:cubicBezTo>
                    <a:cubicBezTo>
                      <a:pt x="0" y="889"/>
                      <a:pt x="254" y="1142"/>
                      <a:pt x="571" y="1142"/>
                    </a:cubicBezTo>
                    <a:cubicBezTo>
                      <a:pt x="867" y="1142"/>
                      <a:pt x="1121" y="889"/>
                      <a:pt x="1121" y="571"/>
                    </a:cubicBezTo>
                    <a:cubicBezTo>
                      <a:pt x="1121" y="254"/>
                      <a:pt x="867" y="0"/>
                      <a:pt x="571"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9" name="Google Shape;1609;p41"/>
              <p:cNvSpPr/>
              <p:nvPr/>
            </p:nvSpPr>
            <p:spPr>
              <a:xfrm>
                <a:off x="1069725" y="1946788"/>
                <a:ext cx="65050" cy="104225"/>
              </a:xfrm>
              <a:custGeom>
                <a:avLst/>
                <a:gdLst/>
                <a:ahLst/>
                <a:cxnLst/>
                <a:rect l="l" t="t" r="r" b="b"/>
                <a:pathLst>
                  <a:path w="2602" h="4169" extrusionOk="0">
                    <a:moveTo>
                      <a:pt x="317" y="0"/>
                    </a:moveTo>
                    <a:cubicBezTo>
                      <a:pt x="245" y="0"/>
                      <a:pt x="172" y="18"/>
                      <a:pt x="106" y="44"/>
                    </a:cubicBezTo>
                    <a:cubicBezTo>
                      <a:pt x="0" y="150"/>
                      <a:pt x="22" y="340"/>
                      <a:pt x="85" y="488"/>
                    </a:cubicBezTo>
                    <a:cubicBezTo>
                      <a:pt x="529" y="1842"/>
                      <a:pt x="1269" y="3090"/>
                      <a:pt x="2221" y="4168"/>
                    </a:cubicBezTo>
                    <a:lnTo>
                      <a:pt x="2602" y="742"/>
                    </a:lnTo>
                    <a:cubicBezTo>
                      <a:pt x="1967" y="298"/>
                      <a:pt x="1185" y="150"/>
                      <a:pt x="445" y="23"/>
                    </a:cubicBezTo>
                    <a:cubicBezTo>
                      <a:pt x="404" y="7"/>
                      <a:pt x="361" y="0"/>
                      <a:pt x="31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0" name="Google Shape;1610;p41"/>
              <p:cNvSpPr/>
              <p:nvPr/>
            </p:nvSpPr>
            <p:spPr>
              <a:xfrm>
                <a:off x="1060200" y="1939313"/>
                <a:ext cx="80975" cy="115225"/>
              </a:xfrm>
              <a:custGeom>
                <a:avLst/>
                <a:gdLst/>
                <a:ahLst/>
                <a:cxnLst/>
                <a:rect l="l" t="t" r="r" b="b"/>
                <a:pathLst>
                  <a:path w="3239" h="4609" extrusionOk="0">
                    <a:moveTo>
                      <a:pt x="832" y="1"/>
                    </a:moveTo>
                    <a:cubicBezTo>
                      <a:pt x="485" y="1"/>
                      <a:pt x="220" y="117"/>
                      <a:pt x="149" y="428"/>
                    </a:cubicBezTo>
                    <a:cubicBezTo>
                      <a:pt x="1" y="999"/>
                      <a:pt x="572" y="1887"/>
                      <a:pt x="826" y="2352"/>
                    </a:cubicBezTo>
                    <a:cubicBezTo>
                      <a:pt x="1249" y="3177"/>
                      <a:pt x="1798" y="3939"/>
                      <a:pt x="2475" y="4573"/>
                    </a:cubicBezTo>
                    <a:cubicBezTo>
                      <a:pt x="2505" y="4598"/>
                      <a:pt x="2540" y="4609"/>
                      <a:pt x="2574" y="4609"/>
                    </a:cubicBezTo>
                    <a:cubicBezTo>
                      <a:pt x="2684" y="4609"/>
                      <a:pt x="2789" y="4496"/>
                      <a:pt x="2708" y="4383"/>
                    </a:cubicBezTo>
                    <a:lnTo>
                      <a:pt x="2708" y="4383"/>
                    </a:lnTo>
                    <a:lnTo>
                      <a:pt x="2729" y="4404"/>
                    </a:lnTo>
                    <a:cubicBezTo>
                      <a:pt x="2031" y="3452"/>
                      <a:pt x="1460" y="2437"/>
                      <a:pt x="974" y="1380"/>
                    </a:cubicBezTo>
                    <a:cubicBezTo>
                      <a:pt x="952" y="1295"/>
                      <a:pt x="678" y="787"/>
                      <a:pt x="720" y="703"/>
                    </a:cubicBezTo>
                    <a:cubicBezTo>
                      <a:pt x="765" y="636"/>
                      <a:pt x="854" y="613"/>
                      <a:pt x="958" y="613"/>
                    </a:cubicBezTo>
                    <a:cubicBezTo>
                      <a:pt x="1150" y="613"/>
                      <a:pt x="1393" y="689"/>
                      <a:pt x="1502" y="703"/>
                    </a:cubicBezTo>
                    <a:cubicBezTo>
                      <a:pt x="1989" y="851"/>
                      <a:pt x="2454" y="1020"/>
                      <a:pt x="2919" y="1210"/>
                    </a:cubicBezTo>
                    <a:cubicBezTo>
                      <a:pt x="2944" y="1221"/>
                      <a:pt x="2968" y="1226"/>
                      <a:pt x="2991" y="1226"/>
                    </a:cubicBezTo>
                    <a:cubicBezTo>
                      <a:pt x="3143" y="1226"/>
                      <a:pt x="3239" y="1004"/>
                      <a:pt x="3110" y="893"/>
                    </a:cubicBezTo>
                    <a:cubicBezTo>
                      <a:pt x="2816" y="600"/>
                      <a:pt x="1616" y="1"/>
                      <a:pt x="83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1" name="Google Shape;1611;p41"/>
              <p:cNvSpPr/>
              <p:nvPr/>
            </p:nvSpPr>
            <p:spPr>
              <a:xfrm>
                <a:off x="1209850" y="1547113"/>
                <a:ext cx="87775" cy="91300"/>
              </a:xfrm>
              <a:custGeom>
                <a:avLst/>
                <a:gdLst/>
                <a:ahLst/>
                <a:cxnLst/>
                <a:rect l="l" t="t" r="r" b="b"/>
                <a:pathLst>
                  <a:path w="3511" h="3652" extrusionOk="0">
                    <a:moveTo>
                      <a:pt x="571" y="0"/>
                    </a:moveTo>
                    <a:cubicBezTo>
                      <a:pt x="529" y="0"/>
                      <a:pt x="465" y="64"/>
                      <a:pt x="444" y="127"/>
                    </a:cubicBezTo>
                    <a:lnTo>
                      <a:pt x="0" y="910"/>
                    </a:lnTo>
                    <a:lnTo>
                      <a:pt x="212" y="846"/>
                    </a:lnTo>
                    <a:lnTo>
                      <a:pt x="212" y="846"/>
                    </a:lnTo>
                    <a:cubicBezTo>
                      <a:pt x="190" y="1163"/>
                      <a:pt x="381" y="1459"/>
                      <a:pt x="677" y="1586"/>
                    </a:cubicBezTo>
                    <a:cubicBezTo>
                      <a:pt x="888" y="1650"/>
                      <a:pt x="1121" y="1650"/>
                      <a:pt x="1311" y="1734"/>
                    </a:cubicBezTo>
                    <a:cubicBezTo>
                      <a:pt x="1586" y="1904"/>
                      <a:pt x="1755" y="2200"/>
                      <a:pt x="1755" y="2517"/>
                    </a:cubicBezTo>
                    <a:cubicBezTo>
                      <a:pt x="1798" y="2813"/>
                      <a:pt x="1755" y="3130"/>
                      <a:pt x="1840" y="3447"/>
                    </a:cubicBezTo>
                    <a:cubicBezTo>
                      <a:pt x="1840" y="3532"/>
                      <a:pt x="1903" y="3595"/>
                      <a:pt x="1967" y="3638"/>
                    </a:cubicBezTo>
                    <a:cubicBezTo>
                      <a:pt x="2002" y="3647"/>
                      <a:pt x="2037" y="3652"/>
                      <a:pt x="2072" y="3652"/>
                    </a:cubicBezTo>
                    <a:cubicBezTo>
                      <a:pt x="2122" y="3652"/>
                      <a:pt x="2171" y="3641"/>
                      <a:pt x="2221" y="3617"/>
                    </a:cubicBezTo>
                    <a:cubicBezTo>
                      <a:pt x="2623" y="3426"/>
                      <a:pt x="3003" y="3215"/>
                      <a:pt x="3384" y="2982"/>
                    </a:cubicBezTo>
                    <a:cubicBezTo>
                      <a:pt x="3447" y="2961"/>
                      <a:pt x="3490" y="2919"/>
                      <a:pt x="3511" y="2855"/>
                    </a:cubicBezTo>
                    <a:cubicBezTo>
                      <a:pt x="3511" y="2813"/>
                      <a:pt x="3490" y="2750"/>
                      <a:pt x="3469" y="2707"/>
                    </a:cubicBezTo>
                    <a:cubicBezTo>
                      <a:pt x="3278" y="2411"/>
                      <a:pt x="2982" y="2178"/>
                      <a:pt x="2834" y="1882"/>
                    </a:cubicBezTo>
                    <a:cubicBezTo>
                      <a:pt x="2771" y="1650"/>
                      <a:pt x="2707" y="1438"/>
                      <a:pt x="2644" y="1227"/>
                    </a:cubicBezTo>
                    <a:cubicBezTo>
                      <a:pt x="2432" y="656"/>
                      <a:pt x="1903" y="254"/>
                      <a:pt x="1311" y="233"/>
                    </a:cubicBezTo>
                    <a:cubicBezTo>
                      <a:pt x="1100" y="233"/>
                      <a:pt x="846" y="233"/>
                      <a:pt x="698" y="85"/>
                    </a:cubicBezTo>
                    <a:cubicBezTo>
                      <a:pt x="656" y="64"/>
                      <a:pt x="635" y="21"/>
                      <a:pt x="57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2" name="Google Shape;1612;p41"/>
              <p:cNvSpPr/>
              <p:nvPr/>
            </p:nvSpPr>
            <p:spPr>
              <a:xfrm>
                <a:off x="1495875" y="1575138"/>
                <a:ext cx="128525" cy="84175"/>
              </a:xfrm>
              <a:custGeom>
                <a:avLst/>
                <a:gdLst/>
                <a:ahLst/>
                <a:cxnLst/>
                <a:rect l="l" t="t" r="r" b="b"/>
                <a:pathLst>
                  <a:path w="5141" h="3367" extrusionOk="0">
                    <a:moveTo>
                      <a:pt x="3765" y="0"/>
                    </a:moveTo>
                    <a:cubicBezTo>
                      <a:pt x="3596" y="740"/>
                      <a:pt x="2920" y="1248"/>
                      <a:pt x="2179" y="1248"/>
                    </a:cubicBezTo>
                    <a:cubicBezTo>
                      <a:pt x="1904" y="1248"/>
                      <a:pt x="1672" y="1163"/>
                      <a:pt x="1397" y="1163"/>
                    </a:cubicBezTo>
                    <a:cubicBezTo>
                      <a:pt x="805" y="1163"/>
                      <a:pt x="276" y="1480"/>
                      <a:pt x="22" y="2009"/>
                    </a:cubicBezTo>
                    <a:lnTo>
                      <a:pt x="1" y="1988"/>
                    </a:lnTo>
                    <a:lnTo>
                      <a:pt x="1" y="1988"/>
                    </a:lnTo>
                    <a:cubicBezTo>
                      <a:pt x="212" y="2200"/>
                      <a:pt x="255" y="2517"/>
                      <a:pt x="339" y="2813"/>
                    </a:cubicBezTo>
                    <a:cubicBezTo>
                      <a:pt x="419" y="3071"/>
                      <a:pt x="591" y="3367"/>
                      <a:pt x="892" y="3367"/>
                    </a:cubicBezTo>
                    <a:cubicBezTo>
                      <a:pt x="912" y="3367"/>
                      <a:pt x="932" y="3365"/>
                      <a:pt x="953" y="3363"/>
                    </a:cubicBezTo>
                    <a:cubicBezTo>
                      <a:pt x="1291" y="3320"/>
                      <a:pt x="1439" y="2919"/>
                      <a:pt x="1756" y="2792"/>
                    </a:cubicBezTo>
                    <a:cubicBezTo>
                      <a:pt x="1851" y="2744"/>
                      <a:pt x="1947" y="2720"/>
                      <a:pt x="2051" y="2720"/>
                    </a:cubicBezTo>
                    <a:cubicBezTo>
                      <a:pt x="2085" y="2720"/>
                      <a:pt x="2121" y="2723"/>
                      <a:pt x="2158" y="2728"/>
                    </a:cubicBezTo>
                    <a:lnTo>
                      <a:pt x="3808" y="2665"/>
                    </a:lnTo>
                    <a:cubicBezTo>
                      <a:pt x="4210" y="2644"/>
                      <a:pt x="4675" y="2623"/>
                      <a:pt x="4908" y="2242"/>
                    </a:cubicBezTo>
                    <a:cubicBezTo>
                      <a:pt x="5140" y="1861"/>
                      <a:pt x="4908" y="1354"/>
                      <a:pt x="4611" y="1015"/>
                    </a:cubicBezTo>
                    <a:cubicBezTo>
                      <a:pt x="4315" y="698"/>
                      <a:pt x="3914" y="423"/>
                      <a:pt x="376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3" name="Google Shape;1613;p41"/>
              <p:cNvSpPr/>
              <p:nvPr/>
            </p:nvSpPr>
            <p:spPr>
              <a:xfrm>
                <a:off x="1129475" y="1661013"/>
                <a:ext cx="110000" cy="49775"/>
              </a:xfrm>
              <a:custGeom>
                <a:avLst/>
                <a:gdLst/>
                <a:ahLst/>
                <a:cxnLst/>
                <a:rect l="l" t="t" r="r" b="b"/>
                <a:pathLst>
                  <a:path w="4400" h="1991" extrusionOk="0">
                    <a:moveTo>
                      <a:pt x="1483" y="0"/>
                    </a:moveTo>
                    <a:cubicBezTo>
                      <a:pt x="1181" y="0"/>
                      <a:pt x="885" y="305"/>
                      <a:pt x="635" y="520"/>
                    </a:cubicBezTo>
                    <a:cubicBezTo>
                      <a:pt x="444" y="647"/>
                      <a:pt x="275" y="795"/>
                      <a:pt x="127" y="943"/>
                    </a:cubicBezTo>
                    <a:cubicBezTo>
                      <a:pt x="0" y="1133"/>
                      <a:pt x="21" y="1387"/>
                      <a:pt x="191" y="1535"/>
                    </a:cubicBezTo>
                    <a:lnTo>
                      <a:pt x="181" y="1385"/>
                    </a:lnTo>
                    <a:lnTo>
                      <a:pt x="181" y="1385"/>
                    </a:lnTo>
                    <a:cubicBezTo>
                      <a:pt x="245" y="1571"/>
                      <a:pt x="482" y="1682"/>
                      <a:pt x="708" y="1682"/>
                    </a:cubicBezTo>
                    <a:cubicBezTo>
                      <a:pt x="763" y="1682"/>
                      <a:pt x="817" y="1676"/>
                      <a:pt x="867" y="1662"/>
                    </a:cubicBezTo>
                    <a:cubicBezTo>
                      <a:pt x="1206" y="1556"/>
                      <a:pt x="1460" y="1324"/>
                      <a:pt x="1798" y="1260"/>
                    </a:cubicBezTo>
                    <a:cubicBezTo>
                      <a:pt x="1870" y="1244"/>
                      <a:pt x="1940" y="1237"/>
                      <a:pt x="2011" y="1237"/>
                    </a:cubicBezTo>
                    <a:cubicBezTo>
                      <a:pt x="2725" y="1237"/>
                      <a:pt x="3389" y="1990"/>
                      <a:pt x="4123" y="1990"/>
                    </a:cubicBezTo>
                    <a:cubicBezTo>
                      <a:pt x="4172" y="1990"/>
                      <a:pt x="4222" y="1987"/>
                      <a:pt x="4273" y="1979"/>
                    </a:cubicBezTo>
                    <a:lnTo>
                      <a:pt x="4399" y="520"/>
                    </a:lnTo>
                    <a:cubicBezTo>
                      <a:pt x="4228" y="322"/>
                      <a:pt x="3973" y="264"/>
                      <a:pt x="3703" y="264"/>
                    </a:cubicBezTo>
                    <a:cubicBezTo>
                      <a:pt x="3541" y="264"/>
                      <a:pt x="3374" y="285"/>
                      <a:pt x="3215" y="308"/>
                    </a:cubicBezTo>
                    <a:cubicBezTo>
                      <a:pt x="2995" y="355"/>
                      <a:pt x="2756" y="407"/>
                      <a:pt x="2526" y="407"/>
                    </a:cubicBezTo>
                    <a:cubicBezTo>
                      <a:pt x="2335" y="407"/>
                      <a:pt x="2151" y="371"/>
                      <a:pt x="1988" y="266"/>
                    </a:cubicBezTo>
                    <a:cubicBezTo>
                      <a:pt x="1883" y="182"/>
                      <a:pt x="1777" y="97"/>
                      <a:pt x="1650" y="34"/>
                    </a:cubicBezTo>
                    <a:cubicBezTo>
                      <a:pt x="1594" y="11"/>
                      <a:pt x="1539" y="0"/>
                      <a:pt x="1483" y="0"/>
                    </a:cubicBezTo>
                    <a:close/>
                  </a:path>
                </a:pathLst>
              </a:custGeom>
              <a:solidFill>
                <a:srgbClr val="8FC8F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4" name="Google Shape;1614;p41"/>
              <p:cNvSpPr/>
              <p:nvPr/>
            </p:nvSpPr>
            <p:spPr>
              <a:xfrm>
                <a:off x="1404425" y="1493363"/>
                <a:ext cx="98875" cy="86550"/>
              </a:xfrm>
              <a:custGeom>
                <a:avLst/>
                <a:gdLst/>
                <a:ahLst/>
                <a:cxnLst/>
                <a:rect l="l" t="t" r="r" b="b"/>
                <a:pathLst>
                  <a:path w="3955" h="3462" extrusionOk="0">
                    <a:moveTo>
                      <a:pt x="778" y="0"/>
                    </a:moveTo>
                    <a:cubicBezTo>
                      <a:pt x="650" y="0"/>
                      <a:pt x="526" y="10"/>
                      <a:pt x="402" y="35"/>
                    </a:cubicBezTo>
                    <a:cubicBezTo>
                      <a:pt x="190" y="99"/>
                      <a:pt x="0" y="289"/>
                      <a:pt x="63" y="522"/>
                    </a:cubicBezTo>
                    <a:lnTo>
                      <a:pt x="170" y="380"/>
                    </a:lnTo>
                    <a:lnTo>
                      <a:pt x="170" y="380"/>
                    </a:lnTo>
                    <a:cubicBezTo>
                      <a:pt x="73" y="609"/>
                      <a:pt x="278" y="943"/>
                      <a:pt x="529" y="1050"/>
                    </a:cubicBezTo>
                    <a:cubicBezTo>
                      <a:pt x="825" y="1177"/>
                      <a:pt x="1184" y="1177"/>
                      <a:pt x="1480" y="1325"/>
                    </a:cubicBezTo>
                    <a:cubicBezTo>
                      <a:pt x="2284" y="1727"/>
                      <a:pt x="2178" y="3017"/>
                      <a:pt x="2940" y="3461"/>
                    </a:cubicBezTo>
                    <a:lnTo>
                      <a:pt x="3955" y="2425"/>
                    </a:lnTo>
                    <a:cubicBezTo>
                      <a:pt x="3955" y="2023"/>
                      <a:pt x="3553" y="1727"/>
                      <a:pt x="3172" y="1516"/>
                    </a:cubicBezTo>
                    <a:cubicBezTo>
                      <a:pt x="2792" y="1304"/>
                      <a:pt x="2369" y="1093"/>
                      <a:pt x="2263" y="691"/>
                    </a:cubicBezTo>
                    <a:cubicBezTo>
                      <a:pt x="2242" y="564"/>
                      <a:pt x="2200" y="416"/>
                      <a:pt x="2136" y="289"/>
                    </a:cubicBezTo>
                    <a:cubicBezTo>
                      <a:pt x="1998" y="43"/>
                      <a:pt x="1691" y="9"/>
                      <a:pt x="1388" y="9"/>
                    </a:cubicBezTo>
                    <a:cubicBezTo>
                      <a:pt x="1275" y="9"/>
                      <a:pt x="1161" y="14"/>
                      <a:pt x="1058" y="14"/>
                    </a:cubicBezTo>
                    <a:cubicBezTo>
                      <a:pt x="961" y="5"/>
                      <a:pt x="868" y="0"/>
                      <a:pt x="778"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5" name="Google Shape;1615;p41"/>
              <p:cNvSpPr/>
              <p:nvPr/>
            </p:nvSpPr>
            <p:spPr>
              <a:xfrm>
                <a:off x="1380100" y="1563488"/>
                <a:ext cx="69800" cy="98900"/>
              </a:xfrm>
              <a:custGeom>
                <a:avLst/>
                <a:gdLst/>
                <a:ahLst/>
                <a:cxnLst/>
                <a:rect l="l" t="t" r="r" b="b"/>
                <a:pathLst>
                  <a:path w="2792" h="3956" extrusionOk="0">
                    <a:moveTo>
                      <a:pt x="2073" y="1"/>
                    </a:moveTo>
                    <a:lnTo>
                      <a:pt x="2073" y="1"/>
                    </a:lnTo>
                    <a:cubicBezTo>
                      <a:pt x="1438" y="22"/>
                      <a:pt x="825" y="64"/>
                      <a:pt x="191" y="106"/>
                    </a:cubicBezTo>
                    <a:lnTo>
                      <a:pt x="656" y="255"/>
                    </a:lnTo>
                    <a:cubicBezTo>
                      <a:pt x="444" y="403"/>
                      <a:pt x="275" y="614"/>
                      <a:pt x="127" y="847"/>
                    </a:cubicBezTo>
                    <a:cubicBezTo>
                      <a:pt x="0" y="1079"/>
                      <a:pt x="0" y="1375"/>
                      <a:pt x="148" y="1608"/>
                    </a:cubicBezTo>
                    <a:cubicBezTo>
                      <a:pt x="317" y="1820"/>
                      <a:pt x="656" y="1883"/>
                      <a:pt x="867" y="2052"/>
                    </a:cubicBezTo>
                    <a:cubicBezTo>
                      <a:pt x="1121" y="2285"/>
                      <a:pt x="1248" y="2644"/>
                      <a:pt x="1185" y="2983"/>
                    </a:cubicBezTo>
                    <a:cubicBezTo>
                      <a:pt x="1121" y="3321"/>
                      <a:pt x="994" y="3660"/>
                      <a:pt x="825" y="3956"/>
                    </a:cubicBezTo>
                    <a:lnTo>
                      <a:pt x="2411" y="3956"/>
                    </a:lnTo>
                    <a:cubicBezTo>
                      <a:pt x="2602" y="3427"/>
                      <a:pt x="2792" y="2877"/>
                      <a:pt x="2580" y="2369"/>
                    </a:cubicBezTo>
                    <a:cubicBezTo>
                      <a:pt x="2432" y="1989"/>
                      <a:pt x="2115" y="1714"/>
                      <a:pt x="1967" y="1354"/>
                    </a:cubicBezTo>
                    <a:cubicBezTo>
                      <a:pt x="1819" y="931"/>
                      <a:pt x="1946" y="445"/>
                      <a:pt x="207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6" name="Google Shape;1616;p41"/>
              <p:cNvSpPr/>
              <p:nvPr/>
            </p:nvSpPr>
            <p:spPr>
              <a:xfrm>
                <a:off x="1039275" y="1874788"/>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7" name="Google Shape;1617;p41"/>
              <p:cNvSpPr/>
              <p:nvPr/>
            </p:nvSpPr>
            <p:spPr>
              <a:xfrm>
                <a:off x="1070800" y="1831188"/>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8" name="Google Shape;1618;p41"/>
              <p:cNvSpPr/>
              <p:nvPr/>
            </p:nvSpPr>
            <p:spPr>
              <a:xfrm>
                <a:off x="1122600" y="1792238"/>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619" name="Google Shape;1619;p41"/>
            <p:cNvGrpSpPr/>
            <p:nvPr/>
          </p:nvGrpSpPr>
          <p:grpSpPr>
            <a:xfrm rot="-433704">
              <a:off x="2867862" y="2932991"/>
              <a:ext cx="397101" cy="463150"/>
              <a:chOff x="1598438" y="1700350"/>
              <a:chExt cx="147000" cy="171450"/>
            </a:xfrm>
          </p:grpSpPr>
          <p:sp>
            <p:nvSpPr>
              <p:cNvPr id="1620" name="Google Shape;1620;p41"/>
              <p:cNvSpPr/>
              <p:nvPr/>
            </p:nvSpPr>
            <p:spPr>
              <a:xfrm flipH="1">
                <a:off x="1632263" y="1782625"/>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1" name="Google Shape;1621;p41"/>
              <p:cNvSpPr/>
              <p:nvPr/>
            </p:nvSpPr>
            <p:spPr>
              <a:xfrm flipH="1">
                <a:off x="1612188" y="1738850"/>
                <a:ext cx="102600"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2" name="Google Shape;1622;p41"/>
              <p:cNvSpPr/>
              <p:nvPr/>
            </p:nvSpPr>
            <p:spPr>
              <a:xfrm flipH="1">
                <a:off x="1619038" y="1720050"/>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3" name="Google Shape;1623;p41"/>
              <p:cNvSpPr/>
              <p:nvPr/>
            </p:nvSpPr>
            <p:spPr>
              <a:xfrm flipH="1">
                <a:off x="1598438" y="1700350"/>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4" name="Google Shape;1624;p41"/>
              <p:cNvSpPr/>
              <p:nvPr/>
            </p:nvSpPr>
            <p:spPr>
              <a:xfrm flipH="1">
                <a:off x="1643888" y="1803450"/>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5" name="Google Shape;1625;p41"/>
              <p:cNvSpPr/>
              <p:nvPr/>
            </p:nvSpPr>
            <p:spPr>
              <a:xfrm flipH="1">
                <a:off x="1628563" y="1759850"/>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6" name="Google Shape;1626;p41"/>
              <p:cNvSpPr/>
              <p:nvPr/>
            </p:nvSpPr>
            <p:spPr>
              <a:xfrm flipH="1">
                <a:off x="1611663" y="1720900"/>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627" name="Google Shape;1627;p41"/>
            <p:cNvSpPr/>
            <p:nvPr/>
          </p:nvSpPr>
          <p:spPr>
            <a:xfrm rot="-433704">
              <a:off x="1985868" y="4506654"/>
              <a:ext cx="191460" cy="198281"/>
            </a:xfrm>
            <a:custGeom>
              <a:avLst/>
              <a:gdLst/>
              <a:ahLst/>
              <a:cxnLst/>
              <a:rect l="l" t="t" r="r" b="b"/>
              <a:pathLst>
                <a:path w="2835" h="2936" extrusionOk="0">
                  <a:moveTo>
                    <a:pt x="2221" y="0"/>
                  </a:moveTo>
                  <a:lnTo>
                    <a:pt x="1946" y="43"/>
                  </a:lnTo>
                  <a:cubicBezTo>
                    <a:pt x="1079" y="529"/>
                    <a:pt x="424" y="1290"/>
                    <a:pt x="85" y="2221"/>
                  </a:cubicBezTo>
                  <a:cubicBezTo>
                    <a:pt x="1" y="2369"/>
                    <a:pt x="1" y="2538"/>
                    <a:pt x="43" y="2686"/>
                  </a:cubicBezTo>
                  <a:cubicBezTo>
                    <a:pt x="122" y="2877"/>
                    <a:pt x="332" y="2936"/>
                    <a:pt x="548" y="2936"/>
                  </a:cubicBezTo>
                  <a:cubicBezTo>
                    <a:pt x="620" y="2936"/>
                    <a:pt x="693" y="2929"/>
                    <a:pt x="762" y="2919"/>
                  </a:cubicBezTo>
                  <a:cubicBezTo>
                    <a:pt x="1608" y="2750"/>
                    <a:pt x="2327" y="2179"/>
                    <a:pt x="2665" y="1375"/>
                  </a:cubicBezTo>
                  <a:cubicBezTo>
                    <a:pt x="2792" y="1121"/>
                    <a:pt x="2835" y="846"/>
                    <a:pt x="2792" y="550"/>
                  </a:cubicBezTo>
                  <a:cubicBezTo>
                    <a:pt x="2729" y="275"/>
                    <a:pt x="2496" y="43"/>
                    <a:pt x="222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8" name="Google Shape;1628;p41"/>
            <p:cNvSpPr/>
            <p:nvPr/>
          </p:nvSpPr>
          <p:spPr>
            <a:xfrm rot="-433704">
              <a:off x="1962656" y="4496233"/>
              <a:ext cx="240760" cy="225699"/>
            </a:xfrm>
            <a:custGeom>
              <a:avLst/>
              <a:gdLst/>
              <a:ahLst/>
              <a:cxnLst/>
              <a:rect l="l" t="t" r="r" b="b"/>
              <a:pathLst>
                <a:path w="3565" h="3342" extrusionOk="0">
                  <a:moveTo>
                    <a:pt x="2275" y="152"/>
                  </a:moveTo>
                  <a:cubicBezTo>
                    <a:pt x="2281" y="152"/>
                    <a:pt x="2286" y="153"/>
                    <a:pt x="2290" y="154"/>
                  </a:cubicBezTo>
                  <a:lnTo>
                    <a:pt x="2290" y="154"/>
                  </a:lnTo>
                  <a:cubicBezTo>
                    <a:pt x="2292" y="154"/>
                    <a:pt x="2294" y="153"/>
                    <a:pt x="2296" y="152"/>
                  </a:cubicBezTo>
                  <a:close/>
                  <a:moveTo>
                    <a:pt x="2746" y="0"/>
                  </a:moveTo>
                  <a:cubicBezTo>
                    <a:pt x="2679" y="0"/>
                    <a:pt x="2607" y="8"/>
                    <a:pt x="2529" y="25"/>
                  </a:cubicBezTo>
                  <a:cubicBezTo>
                    <a:pt x="2402" y="46"/>
                    <a:pt x="2402" y="216"/>
                    <a:pt x="2487" y="279"/>
                  </a:cubicBezTo>
                  <a:cubicBezTo>
                    <a:pt x="3544" y="1062"/>
                    <a:pt x="1958" y="2754"/>
                    <a:pt x="1027" y="2817"/>
                  </a:cubicBezTo>
                  <a:cubicBezTo>
                    <a:pt x="1013" y="2818"/>
                    <a:pt x="999" y="2818"/>
                    <a:pt x="986" y="2818"/>
                  </a:cubicBezTo>
                  <a:cubicBezTo>
                    <a:pt x="269" y="2818"/>
                    <a:pt x="926" y="1712"/>
                    <a:pt x="1154" y="1400"/>
                  </a:cubicBezTo>
                  <a:cubicBezTo>
                    <a:pt x="1493" y="956"/>
                    <a:pt x="1873" y="575"/>
                    <a:pt x="2317" y="216"/>
                  </a:cubicBezTo>
                  <a:cubicBezTo>
                    <a:pt x="2336" y="197"/>
                    <a:pt x="2322" y="163"/>
                    <a:pt x="2290" y="154"/>
                  </a:cubicBezTo>
                  <a:lnTo>
                    <a:pt x="2290" y="154"/>
                  </a:lnTo>
                  <a:cubicBezTo>
                    <a:pt x="1384" y="452"/>
                    <a:pt x="688" y="1275"/>
                    <a:pt x="308" y="2098"/>
                  </a:cubicBezTo>
                  <a:cubicBezTo>
                    <a:pt x="1" y="2790"/>
                    <a:pt x="252" y="3342"/>
                    <a:pt x="951" y="3342"/>
                  </a:cubicBezTo>
                  <a:cubicBezTo>
                    <a:pt x="1021" y="3342"/>
                    <a:pt x="1096" y="3336"/>
                    <a:pt x="1175" y="3325"/>
                  </a:cubicBezTo>
                  <a:cubicBezTo>
                    <a:pt x="2127" y="3177"/>
                    <a:pt x="2931" y="2542"/>
                    <a:pt x="3311" y="1654"/>
                  </a:cubicBezTo>
                  <a:cubicBezTo>
                    <a:pt x="3564" y="1051"/>
                    <a:pt x="3513" y="0"/>
                    <a:pt x="274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9" name="Google Shape;1629;p41"/>
            <p:cNvSpPr/>
            <p:nvPr/>
          </p:nvSpPr>
          <p:spPr>
            <a:xfrm rot="-433704">
              <a:off x="2775030" y="4425716"/>
              <a:ext cx="227185" cy="156342"/>
            </a:xfrm>
            <a:custGeom>
              <a:avLst/>
              <a:gdLst/>
              <a:ahLst/>
              <a:cxnLst/>
              <a:rect l="l" t="t" r="r" b="b"/>
              <a:pathLst>
                <a:path w="3364" h="2315" extrusionOk="0">
                  <a:moveTo>
                    <a:pt x="656" y="0"/>
                  </a:moveTo>
                  <a:lnTo>
                    <a:pt x="403" y="64"/>
                  </a:lnTo>
                  <a:cubicBezTo>
                    <a:pt x="149" y="212"/>
                    <a:pt x="1" y="487"/>
                    <a:pt x="43" y="783"/>
                  </a:cubicBezTo>
                  <a:cubicBezTo>
                    <a:pt x="107" y="1058"/>
                    <a:pt x="255" y="1312"/>
                    <a:pt x="445" y="1523"/>
                  </a:cubicBezTo>
                  <a:cubicBezTo>
                    <a:pt x="960" y="2038"/>
                    <a:pt x="1655" y="2315"/>
                    <a:pt x="2378" y="2315"/>
                  </a:cubicBezTo>
                  <a:cubicBezTo>
                    <a:pt x="2515" y="2315"/>
                    <a:pt x="2654" y="2305"/>
                    <a:pt x="2792" y="2285"/>
                  </a:cubicBezTo>
                  <a:cubicBezTo>
                    <a:pt x="3046" y="2221"/>
                    <a:pt x="3364" y="2073"/>
                    <a:pt x="3364" y="1819"/>
                  </a:cubicBezTo>
                  <a:cubicBezTo>
                    <a:pt x="3364" y="1650"/>
                    <a:pt x="3300" y="1502"/>
                    <a:pt x="3173" y="1396"/>
                  </a:cubicBezTo>
                  <a:cubicBezTo>
                    <a:pt x="2518" y="635"/>
                    <a:pt x="1629" y="149"/>
                    <a:pt x="656"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0" name="Google Shape;1630;p41"/>
            <p:cNvSpPr/>
            <p:nvPr/>
          </p:nvSpPr>
          <p:spPr>
            <a:xfrm rot="-433704">
              <a:off x="2738820" y="4421067"/>
              <a:ext cx="297151" cy="180654"/>
            </a:xfrm>
            <a:custGeom>
              <a:avLst/>
              <a:gdLst/>
              <a:ahLst/>
              <a:cxnLst/>
              <a:rect l="l" t="t" r="r" b="b"/>
              <a:pathLst>
                <a:path w="4400" h="2675" extrusionOk="0">
                  <a:moveTo>
                    <a:pt x="953" y="1"/>
                  </a:moveTo>
                  <a:cubicBezTo>
                    <a:pt x="939" y="1"/>
                    <a:pt x="925" y="3"/>
                    <a:pt x="910" y="9"/>
                  </a:cubicBezTo>
                  <a:cubicBezTo>
                    <a:pt x="1" y="178"/>
                    <a:pt x="276" y="1215"/>
                    <a:pt x="720" y="1722"/>
                  </a:cubicBezTo>
                  <a:cubicBezTo>
                    <a:pt x="1247" y="2337"/>
                    <a:pt x="2022" y="2674"/>
                    <a:pt x="2826" y="2674"/>
                  </a:cubicBezTo>
                  <a:cubicBezTo>
                    <a:pt x="2991" y="2674"/>
                    <a:pt x="3156" y="2660"/>
                    <a:pt x="3321" y="2632"/>
                  </a:cubicBezTo>
                  <a:cubicBezTo>
                    <a:pt x="4040" y="2483"/>
                    <a:pt x="4400" y="1912"/>
                    <a:pt x="3871" y="1299"/>
                  </a:cubicBezTo>
                  <a:cubicBezTo>
                    <a:pt x="3249" y="573"/>
                    <a:pt x="2219" y="30"/>
                    <a:pt x="1261" y="30"/>
                  </a:cubicBezTo>
                  <a:cubicBezTo>
                    <a:pt x="1243" y="30"/>
                    <a:pt x="1225" y="30"/>
                    <a:pt x="1206" y="30"/>
                  </a:cubicBezTo>
                  <a:cubicBezTo>
                    <a:pt x="1143" y="30"/>
                    <a:pt x="1143" y="115"/>
                    <a:pt x="1206" y="115"/>
                  </a:cubicBezTo>
                  <a:lnTo>
                    <a:pt x="1185" y="115"/>
                  </a:lnTo>
                  <a:cubicBezTo>
                    <a:pt x="1714" y="284"/>
                    <a:pt x="2222" y="517"/>
                    <a:pt x="2687" y="792"/>
                  </a:cubicBezTo>
                  <a:cubicBezTo>
                    <a:pt x="3046" y="1024"/>
                    <a:pt x="4104" y="1807"/>
                    <a:pt x="3279" y="2061"/>
                  </a:cubicBezTo>
                  <a:cubicBezTo>
                    <a:pt x="3168" y="2099"/>
                    <a:pt x="3040" y="2118"/>
                    <a:pt x="2903" y="2118"/>
                  </a:cubicBezTo>
                  <a:cubicBezTo>
                    <a:pt x="1922" y="2118"/>
                    <a:pt x="465" y="1183"/>
                    <a:pt x="1058" y="199"/>
                  </a:cubicBezTo>
                  <a:cubicBezTo>
                    <a:pt x="1113" y="108"/>
                    <a:pt x="1042" y="1"/>
                    <a:pt x="95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1" name="Google Shape;1631;p41"/>
            <p:cNvSpPr/>
            <p:nvPr/>
          </p:nvSpPr>
          <p:spPr>
            <a:xfrm rot="-433704">
              <a:off x="3070406" y="3431212"/>
              <a:ext cx="220027" cy="395751"/>
            </a:xfrm>
            <a:custGeom>
              <a:avLst/>
              <a:gdLst/>
              <a:ahLst/>
              <a:cxnLst/>
              <a:rect l="l" t="t" r="r" b="b"/>
              <a:pathLst>
                <a:path w="3258" h="5860" extrusionOk="0">
                  <a:moveTo>
                    <a:pt x="2879" y="0"/>
                  </a:moveTo>
                  <a:cubicBezTo>
                    <a:pt x="2771" y="0"/>
                    <a:pt x="2649" y="75"/>
                    <a:pt x="2560" y="150"/>
                  </a:cubicBezTo>
                  <a:cubicBezTo>
                    <a:pt x="1671" y="869"/>
                    <a:pt x="804" y="1651"/>
                    <a:pt x="1" y="2476"/>
                  </a:cubicBezTo>
                  <a:lnTo>
                    <a:pt x="973" y="5860"/>
                  </a:lnTo>
                  <a:cubicBezTo>
                    <a:pt x="1481" y="4908"/>
                    <a:pt x="1967" y="3956"/>
                    <a:pt x="2433" y="2984"/>
                  </a:cubicBezTo>
                  <a:cubicBezTo>
                    <a:pt x="2835" y="2117"/>
                    <a:pt x="3258" y="1186"/>
                    <a:pt x="3067" y="234"/>
                  </a:cubicBezTo>
                  <a:cubicBezTo>
                    <a:pt x="3067" y="171"/>
                    <a:pt x="3046" y="107"/>
                    <a:pt x="3004" y="44"/>
                  </a:cubicBezTo>
                  <a:cubicBezTo>
                    <a:pt x="2967" y="13"/>
                    <a:pt x="2924" y="0"/>
                    <a:pt x="287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2" name="Google Shape;1632;p41"/>
            <p:cNvSpPr/>
            <p:nvPr/>
          </p:nvSpPr>
          <p:spPr>
            <a:xfrm rot="-433704">
              <a:off x="3068988" y="3408760"/>
              <a:ext cx="253996" cy="416146"/>
            </a:xfrm>
            <a:custGeom>
              <a:avLst/>
              <a:gdLst/>
              <a:ahLst/>
              <a:cxnLst/>
              <a:rect l="l" t="t" r="r" b="b"/>
              <a:pathLst>
                <a:path w="3761" h="6162" extrusionOk="0">
                  <a:moveTo>
                    <a:pt x="2998" y="1"/>
                  </a:moveTo>
                  <a:cubicBezTo>
                    <a:pt x="2102" y="1"/>
                    <a:pt x="416" y="2163"/>
                    <a:pt x="81" y="2533"/>
                  </a:cubicBezTo>
                  <a:cubicBezTo>
                    <a:pt x="1" y="2614"/>
                    <a:pt x="78" y="2718"/>
                    <a:pt x="167" y="2718"/>
                  </a:cubicBezTo>
                  <a:cubicBezTo>
                    <a:pt x="195" y="2718"/>
                    <a:pt x="224" y="2707"/>
                    <a:pt x="250" y="2681"/>
                  </a:cubicBezTo>
                  <a:cubicBezTo>
                    <a:pt x="779" y="2195"/>
                    <a:pt x="1329" y="1730"/>
                    <a:pt x="1879" y="1243"/>
                  </a:cubicBezTo>
                  <a:cubicBezTo>
                    <a:pt x="2059" y="1096"/>
                    <a:pt x="2442" y="644"/>
                    <a:pt x="2792" y="644"/>
                  </a:cubicBezTo>
                  <a:cubicBezTo>
                    <a:pt x="2894" y="644"/>
                    <a:pt x="2993" y="683"/>
                    <a:pt x="3084" y="778"/>
                  </a:cubicBezTo>
                  <a:cubicBezTo>
                    <a:pt x="3275" y="990"/>
                    <a:pt x="2809" y="2068"/>
                    <a:pt x="2725" y="2280"/>
                  </a:cubicBezTo>
                  <a:cubicBezTo>
                    <a:pt x="2238" y="3549"/>
                    <a:pt x="1413" y="4691"/>
                    <a:pt x="969" y="5960"/>
                  </a:cubicBezTo>
                  <a:cubicBezTo>
                    <a:pt x="928" y="6083"/>
                    <a:pt x="1029" y="6162"/>
                    <a:pt x="1134" y="6162"/>
                  </a:cubicBezTo>
                  <a:cubicBezTo>
                    <a:pt x="1191" y="6162"/>
                    <a:pt x="1249" y="6139"/>
                    <a:pt x="1286" y="6087"/>
                  </a:cubicBezTo>
                  <a:cubicBezTo>
                    <a:pt x="1984" y="5156"/>
                    <a:pt x="2471" y="3929"/>
                    <a:pt x="2957" y="2851"/>
                  </a:cubicBezTo>
                  <a:cubicBezTo>
                    <a:pt x="3232" y="2216"/>
                    <a:pt x="3761" y="1011"/>
                    <a:pt x="3423" y="292"/>
                  </a:cubicBezTo>
                  <a:cubicBezTo>
                    <a:pt x="3324" y="87"/>
                    <a:pt x="3177" y="1"/>
                    <a:pt x="299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15" name="Picture 114">
            <a:extLst>
              <a:ext uri="{FF2B5EF4-FFF2-40B4-BE49-F238E27FC236}">
                <a16:creationId xmlns:a16="http://schemas.microsoft.com/office/drawing/2014/main" xmlns="" id="{D1863668-8833-4820-8799-FF520A0BBA89}"/>
              </a:ext>
            </a:extLst>
          </p:cNvPr>
          <p:cNvPicPr>
            <a:picLocks noChangeAspect="1"/>
          </p:cNvPicPr>
          <p:nvPr/>
        </p:nvPicPr>
        <p:blipFill>
          <a:blip r:embed="rId3"/>
          <a:stretch>
            <a:fillRect/>
          </a:stretch>
        </p:blipFill>
        <p:spPr>
          <a:xfrm>
            <a:off x="-100175" y="8240927"/>
            <a:ext cx="11055039" cy="1024217"/>
          </a:xfrm>
          <a:prstGeom prst="rect">
            <a:avLst/>
          </a:prstGeom>
        </p:spPr>
      </p:pic>
      <p:sp>
        <p:nvSpPr>
          <p:cNvPr id="2" name="Rectangle 1">
            <a:extLst>
              <a:ext uri="{FF2B5EF4-FFF2-40B4-BE49-F238E27FC236}">
                <a16:creationId xmlns:a16="http://schemas.microsoft.com/office/drawing/2014/main" xmlns="" id="{756892B9-7E09-4E39-8E56-B16362512FA6}"/>
              </a:ext>
            </a:extLst>
          </p:cNvPr>
          <p:cNvSpPr/>
          <p:nvPr/>
        </p:nvSpPr>
        <p:spPr>
          <a:xfrm>
            <a:off x="1468225" y="1015693"/>
            <a:ext cx="9694460" cy="923330"/>
          </a:xfrm>
          <a:prstGeom prst="rect">
            <a:avLst/>
          </a:prstGeom>
        </p:spPr>
        <p:txBody>
          <a:bodyPr wrap="square">
            <a:spAutoFit/>
          </a:bodyPr>
          <a:lstStyle/>
          <a:p>
            <a:pPr algn="ctr"/>
            <a:r>
              <a:rPr lang="en-US" sz="5400" b="1" u="sng" dirty="0" err="1">
                <a:solidFill>
                  <a:schemeClr val="accent5"/>
                </a:solidFill>
                <a:latin typeface="Calibri" panose="020F0502020204030204" pitchFamily="34" charset="0"/>
                <a:ea typeface="Calibri" panose="020F0502020204030204" pitchFamily="34" charset="0"/>
                <a:cs typeface="Calibri" panose="020F0502020204030204" pitchFamily="34" charset="0"/>
              </a:rPr>
              <a:t>Vai</a:t>
            </a:r>
            <a:r>
              <a:rPr lang="en-US" sz="5400" b="1" u="sng" dirty="0">
                <a:solidFill>
                  <a:schemeClr val="accent5"/>
                </a:solidFill>
                <a:latin typeface="Calibri" panose="020F0502020204030204" pitchFamily="34" charset="0"/>
                <a:ea typeface="Calibri" panose="020F0502020204030204" pitchFamily="34" charset="0"/>
                <a:cs typeface="Calibri" panose="020F0502020204030204" pitchFamily="34" charset="0"/>
              </a:rPr>
              <a:t> </a:t>
            </a:r>
            <a:r>
              <a:rPr lang="en-US" sz="5400" b="1" u="sng" dirty="0" err="1">
                <a:solidFill>
                  <a:schemeClr val="accent5"/>
                </a:solidFill>
                <a:latin typeface="Calibri" panose="020F0502020204030204" pitchFamily="34" charset="0"/>
                <a:ea typeface="Calibri" panose="020F0502020204030204" pitchFamily="34" charset="0"/>
                <a:cs typeface="Calibri" panose="020F0502020204030204" pitchFamily="34" charset="0"/>
              </a:rPr>
              <a:t>trò</a:t>
            </a:r>
            <a:r>
              <a:rPr lang="en-US" sz="5400" b="1" u="sng" dirty="0">
                <a:solidFill>
                  <a:schemeClr val="accent5"/>
                </a:solidFill>
                <a:latin typeface="Calibri" panose="020F0502020204030204" pitchFamily="34" charset="0"/>
                <a:ea typeface="Calibri" panose="020F0502020204030204" pitchFamily="34" charset="0"/>
                <a:cs typeface="Calibri" panose="020F0502020204030204" pitchFamily="34" charset="0"/>
              </a:rPr>
              <a:t> </a:t>
            </a:r>
            <a:r>
              <a:rPr lang="en-US" sz="5400" b="1" u="sng" dirty="0" err="1">
                <a:solidFill>
                  <a:schemeClr val="accent5"/>
                </a:solidFill>
                <a:latin typeface="Calibri" panose="020F0502020204030204" pitchFamily="34" charset="0"/>
                <a:ea typeface="Calibri" panose="020F0502020204030204" pitchFamily="34" charset="0"/>
                <a:cs typeface="Calibri" panose="020F0502020204030204" pitchFamily="34" charset="0"/>
              </a:rPr>
              <a:t>của</a:t>
            </a:r>
            <a:r>
              <a:rPr lang="en-US" sz="5400" b="1" u="sng" dirty="0">
                <a:solidFill>
                  <a:schemeClr val="accent5"/>
                </a:solidFill>
                <a:latin typeface="Calibri" panose="020F0502020204030204" pitchFamily="34" charset="0"/>
                <a:ea typeface="Calibri" panose="020F0502020204030204" pitchFamily="34" charset="0"/>
                <a:cs typeface="Calibri" panose="020F0502020204030204" pitchFamily="34" charset="0"/>
              </a:rPr>
              <a:t> </a:t>
            </a:r>
            <a:r>
              <a:rPr lang="en-US" sz="5400" b="1" u="sng" dirty="0" err="1">
                <a:solidFill>
                  <a:schemeClr val="accent5"/>
                </a:solidFill>
                <a:latin typeface="Calibri" panose="020F0502020204030204" pitchFamily="34" charset="0"/>
                <a:ea typeface="Calibri" panose="020F0502020204030204" pitchFamily="34" charset="0"/>
                <a:cs typeface="Calibri" panose="020F0502020204030204" pitchFamily="34" charset="0"/>
              </a:rPr>
              <a:t>chất</a:t>
            </a:r>
            <a:r>
              <a:rPr lang="en-US" sz="5400" b="1" u="sng" dirty="0">
                <a:solidFill>
                  <a:schemeClr val="accent5"/>
                </a:solidFill>
                <a:latin typeface="Calibri" panose="020F0502020204030204" pitchFamily="34" charset="0"/>
                <a:ea typeface="Calibri" panose="020F0502020204030204" pitchFamily="34" charset="0"/>
                <a:cs typeface="Calibri" panose="020F0502020204030204" pitchFamily="34" charset="0"/>
              </a:rPr>
              <a:t> </a:t>
            </a:r>
            <a:r>
              <a:rPr lang="en-US" sz="5400" b="1" u="sng" dirty="0" err="1">
                <a:solidFill>
                  <a:schemeClr val="accent5"/>
                </a:solidFill>
                <a:latin typeface="Calibri" panose="020F0502020204030204" pitchFamily="34" charset="0"/>
                <a:ea typeface="Calibri" panose="020F0502020204030204" pitchFamily="34" charset="0"/>
                <a:cs typeface="Calibri" panose="020F0502020204030204" pitchFamily="34" charset="0"/>
              </a:rPr>
              <a:t>béo</a:t>
            </a:r>
            <a:r>
              <a:rPr lang="en-US" sz="5400" b="1" u="sng" dirty="0">
                <a:solidFill>
                  <a:schemeClr val="accent5"/>
                </a:solidFill>
                <a:latin typeface="Calibri" panose="020F0502020204030204" pitchFamily="34" charset="0"/>
                <a:ea typeface="Calibri" panose="020F0502020204030204" pitchFamily="34" charset="0"/>
                <a:cs typeface="Calibri" panose="020F0502020204030204" pitchFamily="34" charset="0"/>
              </a:rPr>
              <a:t> </a:t>
            </a:r>
            <a:r>
              <a:rPr lang="en-US" sz="5400" b="1" u="sng" dirty="0" err="1">
                <a:solidFill>
                  <a:schemeClr val="accent5"/>
                </a:solidFill>
                <a:latin typeface="Calibri" panose="020F0502020204030204" pitchFamily="34" charset="0"/>
                <a:ea typeface="Calibri" panose="020F0502020204030204" pitchFamily="34" charset="0"/>
                <a:cs typeface="Calibri" panose="020F0502020204030204" pitchFamily="34" charset="0"/>
              </a:rPr>
              <a:t>là</a:t>
            </a:r>
            <a:r>
              <a:rPr lang="en-US" sz="5400" b="1" u="sng" dirty="0">
                <a:solidFill>
                  <a:schemeClr val="accent5"/>
                </a:solidFill>
                <a:latin typeface="Calibri" panose="020F0502020204030204" pitchFamily="34" charset="0"/>
                <a:ea typeface="Calibri" panose="020F0502020204030204" pitchFamily="34" charset="0"/>
                <a:cs typeface="Calibri" panose="020F0502020204030204" pitchFamily="34" charset="0"/>
              </a:rPr>
              <a:t> </a:t>
            </a:r>
            <a:r>
              <a:rPr lang="en-US" sz="5400" b="1" u="sng" dirty="0" err="1">
                <a:solidFill>
                  <a:schemeClr val="accent5"/>
                </a:solidFill>
                <a:latin typeface="Calibri" panose="020F0502020204030204" pitchFamily="34" charset="0"/>
                <a:ea typeface="Calibri" panose="020F0502020204030204" pitchFamily="34" charset="0"/>
                <a:cs typeface="Calibri" panose="020F0502020204030204" pitchFamily="34" charset="0"/>
              </a:rPr>
              <a:t>gì</a:t>
            </a:r>
            <a:r>
              <a:rPr lang="en-US" sz="5400" b="1" u="sng" dirty="0">
                <a:solidFill>
                  <a:schemeClr val="accent5"/>
                </a:solidFill>
                <a:latin typeface="Calibri" panose="020F0502020204030204" pitchFamily="34" charset="0"/>
                <a:ea typeface="Calibri" panose="020F0502020204030204" pitchFamily="34" charset="0"/>
                <a:cs typeface="Calibri" panose="020F0502020204030204" pitchFamily="34" charset="0"/>
              </a:rPr>
              <a:t>?</a:t>
            </a:r>
            <a:endParaRPr lang="en-US" sz="5400" b="1" u="sng" dirty="0">
              <a:solidFill>
                <a:schemeClr val="accent5"/>
              </a:solidFill>
              <a:latin typeface="Calibri" panose="020F0502020204030204" pitchFamily="34" charset="0"/>
              <a:cs typeface="Calibri" panose="020F0502020204030204" pitchFamily="34" charset="0"/>
            </a:endParaRPr>
          </a:p>
        </p:txBody>
      </p:sp>
      <p:sp>
        <p:nvSpPr>
          <p:cNvPr id="111" name="Rectangle: Rounded Corners 110">
            <a:extLst>
              <a:ext uri="{FF2B5EF4-FFF2-40B4-BE49-F238E27FC236}">
                <a16:creationId xmlns:a16="http://schemas.microsoft.com/office/drawing/2014/main" xmlns="" id="{05DD631C-69BF-46EB-9E3D-5D21A58CA107}"/>
              </a:ext>
            </a:extLst>
          </p:cNvPr>
          <p:cNvSpPr/>
          <p:nvPr/>
        </p:nvSpPr>
        <p:spPr>
          <a:xfrm>
            <a:off x="1354478" y="1982188"/>
            <a:ext cx="9833072" cy="1754326"/>
          </a:xfrm>
          <a:prstGeom prst="roundRect">
            <a:avLst>
              <a:gd name="adj" fmla="val 31493"/>
            </a:avLst>
          </a:prstGeom>
          <a:solidFill>
            <a:schemeClr val="bg1"/>
          </a:solidFill>
          <a:ln w="57150">
            <a:solidFill>
              <a:srgbClr val="161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12" name="TextBox 111">
            <a:extLst>
              <a:ext uri="{FF2B5EF4-FFF2-40B4-BE49-F238E27FC236}">
                <a16:creationId xmlns:a16="http://schemas.microsoft.com/office/drawing/2014/main" xmlns="" id="{0FB8326A-3A3C-4566-8366-8675D746E217}"/>
              </a:ext>
            </a:extLst>
          </p:cNvPr>
          <p:cNvSpPr txBox="1"/>
          <p:nvPr/>
        </p:nvSpPr>
        <p:spPr>
          <a:xfrm>
            <a:off x="1856101" y="1996440"/>
            <a:ext cx="7781264" cy="1754326"/>
          </a:xfrm>
          <a:prstGeom prst="rect">
            <a:avLst/>
          </a:prstGeom>
          <a:noFill/>
        </p:spPr>
        <p:txBody>
          <a:bodyPr wrap="square" rtlCol="0">
            <a:spAutoFit/>
          </a:bodyPr>
          <a:lstStyle/>
          <a:p>
            <a:pPr algn="just"/>
            <a:r>
              <a:rPr lang="vi-VN" sz="3600" b="1" dirty="0">
                <a:solidFill>
                  <a:srgbClr val="161B5F"/>
                </a:solidFill>
              </a:rPr>
              <a:t>A. tham gia vào cấu tạo cơ thể, dự</a:t>
            </a:r>
            <a:r>
              <a:rPr lang="en-US" sz="3600" b="1" dirty="0">
                <a:solidFill>
                  <a:srgbClr val="161B5F"/>
                </a:solidFill>
              </a:rPr>
              <a:t> </a:t>
            </a:r>
            <a:r>
              <a:rPr lang="vi-VN" sz="3600" b="1" dirty="0">
                <a:solidFill>
                  <a:srgbClr val="161B5F"/>
                </a:solidFill>
              </a:rPr>
              <a:t>trữ và cung cấp năng lượng, giúp hòa tan một số vitamin (A, D, E, K).</a:t>
            </a:r>
            <a:endParaRPr lang="en-US" sz="3600" b="1" dirty="0">
              <a:solidFill>
                <a:srgbClr val="161B5F"/>
              </a:solidFill>
            </a:endParaRPr>
          </a:p>
        </p:txBody>
      </p:sp>
      <p:sp>
        <p:nvSpPr>
          <p:cNvPr id="114" name="Rectangle: Rounded Corners 113">
            <a:extLst>
              <a:ext uri="{FF2B5EF4-FFF2-40B4-BE49-F238E27FC236}">
                <a16:creationId xmlns:a16="http://schemas.microsoft.com/office/drawing/2014/main" xmlns="" id="{11DD78E7-EEC5-4298-8443-D3073E82D218}"/>
              </a:ext>
            </a:extLst>
          </p:cNvPr>
          <p:cNvSpPr/>
          <p:nvPr/>
        </p:nvSpPr>
        <p:spPr>
          <a:xfrm>
            <a:off x="1384445" y="3853074"/>
            <a:ext cx="9773137" cy="1253310"/>
          </a:xfrm>
          <a:prstGeom prst="roundRect">
            <a:avLst>
              <a:gd name="adj" fmla="val 37874"/>
            </a:avLst>
          </a:prstGeom>
          <a:solidFill>
            <a:schemeClr val="bg1"/>
          </a:solidFill>
          <a:ln w="57150">
            <a:solidFill>
              <a:srgbClr val="161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6" name="TextBox 115">
            <a:extLst>
              <a:ext uri="{FF2B5EF4-FFF2-40B4-BE49-F238E27FC236}">
                <a16:creationId xmlns:a16="http://schemas.microsoft.com/office/drawing/2014/main" xmlns="" id="{381DFBBB-8777-4A8D-B966-9B10612F9BEA}"/>
              </a:ext>
            </a:extLst>
          </p:cNvPr>
          <p:cNvSpPr txBox="1"/>
          <p:nvPr/>
        </p:nvSpPr>
        <p:spPr>
          <a:xfrm>
            <a:off x="1830550" y="3863353"/>
            <a:ext cx="7487069" cy="1200329"/>
          </a:xfrm>
          <a:prstGeom prst="rect">
            <a:avLst/>
          </a:prstGeom>
          <a:noFill/>
        </p:spPr>
        <p:txBody>
          <a:bodyPr wrap="square" rtlCol="0">
            <a:spAutoFit/>
          </a:bodyPr>
          <a:lstStyle/>
          <a:p>
            <a:r>
              <a:rPr lang="en-US" sz="3600" b="1" dirty="0">
                <a:solidFill>
                  <a:srgbClr val="161B5F"/>
                </a:solidFill>
              </a:rPr>
              <a:t>B. </a:t>
            </a:r>
            <a:r>
              <a:rPr lang="en-US" sz="3600" b="1" dirty="0" err="1">
                <a:solidFill>
                  <a:srgbClr val="161B5F"/>
                </a:solidFill>
              </a:rPr>
              <a:t>cung</a:t>
            </a:r>
            <a:r>
              <a:rPr lang="en-US" sz="3600" b="1" dirty="0">
                <a:solidFill>
                  <a:srgbClr val="161B5F"/>
                </a:solidFill>
              </a:rPr>
              <a:t> </a:t>
            </a:r>
            <a:r>
              <a:rPr lang="en-US" sz="3600" b="1" dirty="0" err="1">
                <a:solidFill>
                  <a:srgbClr val="161B5F"/>
                </a:solidFill>
              </a:rPr>
              <a:t>cấp</a:t>
            </a:r>
            <a:r>
              <a:rPr lang="en-US" sz="3600" b="1" dirty="0">
                <a:solidFill>
                  <a:srgbClr val="161B5F"/>
                </a:solidFill>
              </a:rPr>
              <a:t> </a:t>
            </a:r>
            <a:r>
              <a:rPr lang="en-US" sz="3600" b="1" dirty="0" err="1">
                <a:solidFill>
                  <a:srgbClr val="161B5F"/>
                </a:solidFill>
              </a:rPr>
              <a:t>năng</a:t>
            </a:r>
            <a:r>
              <a:rPr lang="en-US" sz="3600" b="1" dirty="0">
                <a:solidFill>
                  <a:srgbClr val="161B5F"/>
                </a:solidFill>
              </a:rPr>
              <a:t> </a:t>
            </a:r>
            <a:r>
              <a:rPr lang="en-US" sz="3600" b="1" dirty="0" err="1">
                <a:solidFill>
                  <a:srgbClr val="161B5F"/>
                </a:solidFill>
              </a:rPr>
              <a:t>lượng</a:t>
            </a:r>
            <a:r>
              <a:rPr lang="en-US" sz="3600" b="1" dirty="0">
                <a:solidFill>
                  <a:srgbClr val="161B5F"/>
                </a:solidFill>
              </a:rPr>
              <a:t> </a:t>
            </a:r>
            <a:r>
              <a:rPr lang="en-US" sz="3600" b="1" dirty="0" err="1">
                <a:solidFill>
                  <a:srgbClr val="161B5F"/>
                </a:solidFill>
              </a:rPr>
              <a:t>cho</a:t>
            </a:r>
            <a:r>
              <a:rPr lang="en-US" sz="3600" b="1" dirty="0">
                <a:solidFill>
                  <a:srgbClr val="161B5F"/>
                </a:solidFill>
              </a:rPr>
              <a:t> </a:t>
            </a:r>
            <a:r>
              <a:rPr lang="en-US" sz="3600" b="1" dirty="0" err="1">
                <a:solidFill>
                  <a:srgbClr val="161B5F"/>
                </a:solidFill>
              </a:rPr>
              <a:t>mọi</a:t>
            </a:r>
            <a:r>
              <a:rPr lang="en-US" sz="3600" b="1" dirty="0">
                <a:solidFill>
                  <a:srgbClr val="161B5F"/>
                </a:solidFill>
              </a:rPr>
              <a:t> </a:t>
            </a:r>
            <a:r>
              <a:rPr lang="en-US" sz="3600" b="1" dirty="0" err="1">
                <a:solidFill>
                  <a:srgbClr val="161B5F"/>
                </a:solidFill>
              </a:rPr>
              <a:t>hoạt</a:t>
            </a:r>
            <a:r>
              <a:rPr lang="en-US" sz="3600" b="1" dirty="0">
                <a:solidFill>
                  <a:srgbClr val="161B5F"/>
                </a:solidFill>
              </a:rPr>
              <a:t> </a:t>
            </a:r>
            <a:r>
              <a:rPr lang="en-US" sz="3600" b="1" dirty="0" err="1">
                <a:solidFill>
                  <a:srgbClr val="161B5F"/>
                </a:solidFill>
              </a:rPr>
              <a:t>dộng</a:t>
            </a:r>
            <a:r>
              <a:rPr lang="en-US" sz="3600" b="1" dirty="0">
                <a:solidFill>
                  <a:srgbClr val="161B5F"/>
                </a:solidFill>
              </a:rPr>
              <a:t> </a:t>
            </a:r>
            <a:r>
              <a:rPr lang="en-US" sz="3600" b="1" dirty="0" err="1">
                <a:solidFill>
                  <a:srgbClr val="161B5F"/>
                </a:solidFill>
              </a:rPr>
              <a:t>của</a:t>
            </a:r>
            <a:r>
              <a:rPr lang="en-US" sz="3600" b="1" dirty="0">
                <a:solidFill>
                  <a:srgbClr val="161B5F"/>
                </a:solidFill>
              </a:rPr>
              <a:t> </a:t>
            </a:r>
            <a:r>
              <a:rPr lang="en-US" sz="3600" b="1" dirty="0" err="1">
                <a:solidFill>
                  <a:srgbClr val="161B5F"/>
                </a:solidFill>
              </a:rPr>
              <a:t>cơ</a:t>
            </a:r>
            <a:r>
              <a:rPr lang="en-US" sz="3600" b="1" dirty="0">
                <a:solidFill>
                  <a:srgbClr val="161B5F"/>
                </a:solidFill>
              </a:rPr>
              <a:t> </a:t>
            </a:r>
            <a:r>
              <a:rPr lang="en-US" sz="3600" b="1" dirty="0" err="1">
                <a:solidFill>
                  <a:srgbClr val="161B5F"/>
                </a:solidFill>
              </a:rPr>
              <a:t>thể</a:t>
            </a:r>
            <a:r>
              <a:rPr lang="en-US" sz="3600" b="1" dirty="0">
                <a:solidFill>
                  <a:srgbClr val="161B5F"/>
                </a:solidFill>
              </a:rPr>
              <a:t>.</a:t>
            </a:r>
          </a:p>
        </p:txBody>
      </p:sp>
      <p:sp>
        <p:nvSpPr>
          <p:cNvPr id="118" name="Rectangle: Rounded Corners 117">
            <a:extLst>
              <a:ext uri="{FF2B5EF4-FFF2-40B4-BE49-F238E27FC236}">
                <a16:creationId xmlns:a16="http://schemas.microsoft.com/office/drawing/2014/main" xmlns="" id="{A80E3662-8E75-4729-B10B-CD64AF38405D}"/>
              </a:ext>
            </a:extLst>
          </p:cNvPr>
          <p:cNvSpPr/>
          <p:nvPr/>
        </p:nvSpPr>
        <p:spPr>
          <a:xfrm>
            <a:off x="1352036" y="5271768"/>
            <a:ext cx="9818129" cy="1405380"/>
          </a:xfrm>
          <a:prstGeom prst="roundRect">
            <a:avLst>
              <a:gd name="adj" fmla="val 35163"/>
            </a:avLst>
          </a:prstGeom>
          <a:solidFill>
            <a:schemeClr val="bg1"/>
          </a:solidFill>
          <a:ln w="57150">
            <a:solidFill>
              <a:srgbClr val="161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9" name="TextBox 118">
            <a:extLst>
              <a:ext uri="{FF2B5EF4-FFF2-40B4-BE49-F238E27FC236}">
                <a16:creationId xmlns:a16="http://schemas.microsoft.com/office/drawing/2014/main" xmlns="" id="{EF6D4614-4844-4312-99AB-6E03BF206708}"/>
              </a:ext>
            </a:extLst>
          </p:cNvPr>
          <p:cNvSpPr txBox="1"/>
          <p:nvPr/>
        </p:nvSpPr>
        <p:spPr>
          <a:xfrm>
            <a:off x="1682321" y="5364929"/>
            <a:ext cx="9592858" cy="1200329"/>
          </a:xfrm>
          <a:prstGeom prst="rect">
            <a:avLst/>
          </a:prstGeom>
          <a:noFill/>
        </p:spPr>
        <p:txBody>
          <a:bodyPr wrap="square" rtlCol="0">
            <a:spAutoFit/>
          </a:bodyPr>
          <a:lstStyle/>
          <a:p>
            <a:r>
              <a:rPr lang="vi-VN" sz="3600" b="1" dirty="0">
                <a:solidFill>
                  <a:srgbClr val="161B5F"/>
                </a:solidFill>
              </a:rPr>
              <a:t>C. </a:t>
            </a:r>
            <a:r>
              <a:rPr lang="en-US" sz="3600" b="1" dirty="0" err="1">
                <a:solidFill>
                  <a:srgbClr val="161B5F"/>
                </a:solidFill>
              </a:rPr>
              <a:t>thành</a:t>
            </a:r>
            <a:r>
              <a:rPr lang="en-US" sz="3600" b="1" dirty="0">
                <a:solidFill>
                  <a:srgbClr val="161B5F"/>
                </a:solidFill>
              </a:rPr>
              <a:t> </a:t>
            </a:r>
            <a:r>
              <a:rPr lang="en-US" sz="3600" b="1" dirty="0" err="1">
                <a:solidFill>
                  <a:srgbClr val="161B5F"/>
                </a:solidFill>
              </a:rPr>
              <a:t>phần</a:t>
            </a:r>
            <a:r>
              <a:rPr lang="en-US" sz="3600" b="1" dirty="0">
                <a:solidFill>
                  <a:srgbClr val="161B5F"/>
                </a:solidFill>
              </a:rPr>
              <a:t> </a:t>
            </a:r>
            <a:r>
              <a:rPr lang="en-US" sz="3600" b="1" dirty="0" err="1">
                <a:solidFill>
                  <a:srgbClr val="161B5F"/>
                </a:solidFill>
              </a:rPr>
              <a:t>cấu</a:t>
            </a:r>
            <a:r>
              <a:rPr lang="en-US" sz="3600" b="1" dirty="0">
                <a:solidFill>
                  <a:srgbClr val="161B5F"/>
                </a:solidFill>
              </a:rPr>
              <a:t> </a:t>
            </a:r>
            <a:r>
              <a:rPr lang="en-US" sz="3600" b="1" dirty="0" err="1">
                <a:solidFill>
                  <a:srgbClr val="161B5F"/>
                </a:solidFill>
              </a:rPr>
              <a:t>tạo</a:t>
            </a:r>
            <a:r>
              <a:rPr lang="en-US" sz="3600" b="1" dirty="0">
                <a:solidFill>
                  <a:srgbClr val="161B5F"/>
                </a:solidFill>
              </a:rPr>
              <a:t>, </a:t>
            </a:r>
            <a:r>
              <a:rPr lang="en-US" sz="3600" b="1" dirty="0" err="1">
                <a:solidFill>
                  <a:srgbClr val="161B5F"/>
                </a:solidFill>
              </a:rPr>
              <a:t>xây</a:t>
            </a:r>
            <a:r>
              <a:rPr lang="en-US" sz="3600" b="1" dirty="0">
                <a:solidFill>
                  <a:srgbClr val="161B5F"/>
                </a:solidFill>
              </a:rPr>
              <a:t> </a:t>
            </a:r>
            <a:r>
              <a:rPr lang="en-US" sz="3600" b="1" dirty="0" err="1">
                <a:solidFill>
                  <a:srgbClr val="161B5F"/>
                </a:solidFill>
              </a:rPr>
              <a:t>dựng</a:t>
            </a:r>
            <a:r>
              <a:rPr lang="en-US" sz="3600" b="1" dirty="0">
                <a:solidFill>
                  <a:srgbClr val="161B5F"/>
                </a:solidFill>
              </a:rPr>
              <a:t> </a:t>
            </a:r>
            <a:r>
              <a:rPr lang="en-US" sz="3600" b="1" dirty="0" err="1">
                <a:solidFill>
                  <a:srgbClr val="161B5F"/>
                </a:solidFill>
              </a:rPr>
              <a:t>cơ</a:t>
            </a:r>
            <a:r>
              <a:rPr lang="en-US" sz="3600" b="1" dirty="0">
                <a:solidFill>
                  <a:srgbClr val="161B5F"/>
                </a:solidFill>
              </a:rPr>
              <a:t> </a:t>
            </a:r>
            <a:r>
              <a:rPr lang="en-US" sz="3600" b="1" dirty="0" err="1">
                <a:solidFill>
                  <a:srgbClr val="161B5F"/>
                </a:solidFill>
              </a:rPr>
              <a:t>thể</a:t>
            </a:r>
            <a:r>
              <a:rPr lang="en-US" sz="3600" b="1" dirty="0">
                <a:solidFill>
                  <a:srgbClr val="161B5F"/>
                </a:solidFill>
              </a:rPr>
              <a:t> </a:t>
            </a:r>
            <a:r>
              <a:rPr lang="en-US" sz="3600" b="1" dirty="0" err="1">
                <a:solidFill>
                  <a:srgbClr val="161B5F"/>
                </a:solidFill>
              </a:rPr>
              <a:t>và</a:t>
            </a:r>
            <a:r>
              <a:rPr lang="en-US" sz="3600" b="1" dirty="0">
                <a:solidFill>
                  <a:srgbClr val="161B5F"/>
                </a:solidFill>
              </a:rPr>
              <a:t> </a:t>
            </a:r>
            <a:r>
              <a:rPr lang="en-US" sz="3600" b="1" dirty="0" err="1">
                <a:solidFill>
                  <a:srgbClr val="161B5F"/>
                </a:solidFill>
              </a:rPr>
              <a:t>tham</a:t>
            </a:r>
            <a:r>
              <a:rPr lang="en-US" sz="3600" b="1" dirty="0">
                <a:solidFill>
                  <a:srgbClr val="161B5F"/>
                </a:solidFill>
              </a:rPr>
              <a:t> </a:t>
            </a:r>
            <a:r>
              <a:rPr lang="en-US" sz="3600" b="1" dirty="0" err="1">
                <a:solidFill>
                  <a:srgbClr val="161B5F"/>
                </a:solidFill>
              </a:rPr>
              <a:t>gia</a:t>
            </a:r>
            <a:r>
              <a:rPr lang="en-US" sz="3600" b="1" dirty="0">
                <a:solidFill>
                  <a:srgbClr val="161B5F"/>
                </a:solidFill>
              </a:rPr>
              <a:t> </a:t>
            </a:r>
            <a:r>
              <a:rPr lang="en-US" sz="3600" b="1" dirty="0" err="1">
                <a:solidFill>
                  <a:srgbClr val="161B5F"/>
                </a:solidFill>
              </a:rPr>
              <a:t>vào</a:t>
            </a:r>
            <a:r>
              <a:rPr lang="en-US" sz="3600" b="1" dirty="0">
                <a:solidFill>
                  <a:srgbClr val="161B5F"/>
                </a:solidFill>
              </a:rPr>
              <a:t> </a:t>
            </a:r>
            <a:r>
              <a:rPr lang="en-US" sz="3600" b="1" dirty="0" err="1">
                <a:solidFill>
                  <a:srgbClr val="161B5F"/>
                </a:solidFill>
              </a:rPr>
              <a:t>hầu</a:t>
            </a:r>
            <a:r>
              <a:rPr lang="en-US" sz="3600" b="1" dirty="0">
                <a:solidFill>
                  <a:srgbClr val="161B5F"/>
                </a:solidFill>
              </a:rPr>
              <a:t> </a:t>
            </a:r>
            <a:r>
              <a:rPr lang="en-US" sz="3600" b="1" dirty="0" err="1">
                <a:solidFill>
                  <a:srgbClr val="161B5F"/>
                </a:solidFill>
              </a:rPr>
              <a:t>hết</a:t>
            </a:r>
            <a:r>
              <a:rPr lang="en-US" sz="3600" b="1" dirty="0">
                <a:solidFill>
                  <a:srgbClr val="161B5F"/>
                </a:solidFill>
              </a:rPr>
              <a:t> </a:t>
            </a:r>
            <a:r>
              <a:rPr lang="en-US" sz="3600" b="1" dirty="0" err="1">
                <a:solidFill>
                  <a:srgbClr val="161B5F"/>
                </a:solidFill>
              </a:rPr>
              <a:t>các</a:t>
            </a:r>
            <a:r>
              <a:rPr lang="en-US" sz="3600" b="1" dirty="0">
                <a:solidFill>
                  <a:srgbClr val="161B5F"/>
                </a:solidFill>
              </a:rPr>
              <a:t> </a:t>
            </a:r>
            <a:r>
              <a:rPr lang="en-US" sz="3600" b="1" dirty="0" err="1">
                <a:solidFill>
                  <a:srgbClr val="161B5F"/>
                </a:solidFill>
              </a:rPr>
              <a:t>hoạt</a:t>
            </a:r>
            <a:r>
              <a:rPr lang="en-US" sz="3600" b="1" dirty="0">
                <a:solidFill>
                  <a:srgbClr val="161B5F"/>
                </a:solidFill>
              </a:rPr>
              <a:t> </a:t>
            </a:r>
            <a:r>
              <a:rPr lang="en-US" sz="3600" b="1" dirty="0" err="1">
                <a:solidFill>
                  <a:srgbClr val="161B5F"/>
                </a:solidFill>
              </a:rPr>
              <a:t>động</a:t>
            </a:r>
            <a:r>
              <a:rPr lang="en-US" sz="3600" b="1" dirty="0">
                <a:solidFill>
                  <a:srgbClr val="161B5F"/>
                </a:solidFill>
              </a:rPr>
              <a:t> </a:t>
            </a:r>
            <a:r>
              <a:rPr lang="en-US" sz="3600" b="1" dirty="0" err="1">
                <a:solidFill>
                  <a:srgbClr val="161B5F"/>
                </a:solidFill>
              </a:rPr>
              <a:t>sống</a:t>
            </a:r>
            <a:r>
              <a:rPr lang="en-US" sz="3600" b="1" dirty="0">
                <a:solidFill>
                  <a:srgbClr val="161B5F"/>
                </a:solidFill>
              </a:rPr>
              <a:t>.</a:t>
            </a:r>
            <a:endParaRPr lang="vi-VN" sz="3600" b="1" dirty="0">
              <a:solidFill>
                <a:srgbClr val="161B5F"/>
              </a:solidFill>
            </a:endParaRPr>
          </a:p>
        </p:txBody>
      </p:sp>
      <p:grpSp>
        <p:nvGrpSpPr>
          <p:cNvPr id="120" name="Google Shape;537;p14">
            <a:extLst>
              <a:ext uri="{FF2B5EF4-FFF2-40B4-BE49-F238E27FC236}">
                <a16:creationId xmlns:a16="http://schemas.microsoft.com/office/drawing/2014/main" xmlns="" id="{B14FC5EF-5260-4450-84F1-51813BFA748C}"/>
              </a:ext>
            </a:extLst>
          </p:cNvPr>
          <p:cNvGrpSpPr/>
          <p:nvPr/>
        </p:nvGrpSpPr>
        <p:grpSpPr>
          <a:xfrm>
            <a:off x="-1744940" y="-5287269"/>
            <a:ext cx="12469016" cy="2535935"/>
            <a:chOff x="-152743" y="4192710"/>
            <a:chExt cx="9351762" cy="1901951"/>
          </a:xfrm>
        </p:grpSpPr>
        <p:sp>
          <p:nvSpPr>
            <p:cNvPr id="121" name="Google Shape;538;p14">
              <a:extLst>
                <a:ext uri="{FF2B5EF4-FFF2-40B4-BE49-F238E27FC236}">
                  <a16:creationId xmlns:a16="http://schemas.microsoft.com/office/drawing/2014/main" xmlns="" id="{76303E9D-7E3B-4BE0-9F9E-AADFFA7B68EB}"/>
                </a:ext>
              </a:extLst>
            </p:cNvPr>
            <p:cNvSpPr/>
            <p:nvPr/>
          </p:nvSpPr>
          <p:spPr>
            <a:xfrm>
              <a:off x="-152743" y="4314792"/>
              <a:ext cx="5847754" cy="1489611"/>
            </a:xfrm>
            <a:custGeom>
              <a:avLst/>
              <a:gdLst/>
              <a:ahLst/>
              <a:cxnLst/>
              <a:rect l="l" t="t" r="r" b="b"/>
              <a:pathLst>
                <a:path w="49766" h="12677" extrusionOk="0">
                  <a:moveTo>
                    <a:pt x="13886" y="0"/>
                  </a:moveTo>
                  <a:cubicBezTo>
                    <a:pt x="3627" y="0"/>
                    <a:pt x="1" y="1911"/>
                    <a:pt x="1" y="1911"/>
                  </a:cubicBezTo>
                  <a:lnTo>
                    <a:pt x="1" y="12676"/>
                  </a:lnTo>
                  <a:lnTo>
                    <a:pt x="49765" y="12676"/>
                  </a:lnTo>
                  <a:lnTo>
                    <a:pt x="49765" y="5422"/>
                  </a:lnTo>
                  <a:cubicBezTo>
                    <a:pt x="49765" y="5422"/>
                    <a:pt x="46952" y="3222"/>
                    <a:pt x="27474" y="896"/>
                  </a:cubicBezTo>
                  <a:cubicBezTo>
                    <a:pt x="22017" y="241"/>
                    <a:pt x="17532" y="0"/>
                    <a:pt x="13886" y="0"/>
                  </a:cubicBezTo>
                  <a:close/>
                </a:path>
              </a:pathLst>
            </a:custGeom>
            <a:solidFill>
              <a:srgbClr val="89B98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539;p14">
              <a:extLst>
                <a:ext uri="{FF2B5EF4-FFF2-40B4-BE49-F238E27FC236}">
                  <a16:creationId xmlns:a16="http://schemas.microsoft.com/office/drawing/2014/main" xmlns="" id="{2D3C7507-7A2B-4AF9-ACD5-33632E7B9968}"/>
                </a:ext>
              </a:extLst>
            </p:cNvPr>
            <p:cNvSpPr/>
            <p:nvPr/>
          </p:nvSpPr>
          <p:spPr>
            <a:xfrm>
              <a:off x="-70725" y="4375307"/>
              <a:ext cx="129373" cy="137481"/>
            </a:xfrm>
            <a:custGeom>
              <a:avLst/>
              <a:gdLst/>
              <a:ahLst/>
              <a:cxnLst/>
              <a:rect l="l" t="t" r="r" b="b"/>
              <a:pathLst>
                <a:path w="1101" h="1170" extrusionOk="0">
                  <a:moveTo>
                    <a:pt x="659" y="0"/>
                  </a:moveTo>
                  <a:cubicBezTo>
                    <a:pt x="603" y="0"/>
                    <a:pt x="551" y="21"/>
                    <a:pt x="508" y="64"/>
                  </a:cubicBezTo>
                  <a:cubicBezTo>
                    <a:pt x="445" y="127"/>
                    <a:pt x="424" y="233"/>
                    <a:pt x="445" y="317"/>
                  </a:cubicBezTo>
                  <a:cubicBezTo>
                    <a:pt x="445" y="487"/>
                    <a:pt x="487" y="656"/>
                    <a:pt x="529" y="825"/>
                  </a:cubicBezTo>
                  <a:lnTo>
                    <a:pt x="170" y="487"/>
                  </a:lnTo>
                  <a:cubicBezTo>
                    <a:pt x="149" y="444"/>
                    <a:pt x="128" y="444"/>
                    <a:pt x="85" y="423"/>
                  </a:cubicBezTo>
                  <a:cubicBezTo>
                    <a:pt x="43" y="423"/>
                    <a:pt x="1" y="465"/>
                    <a:pt x="1" y="529"/>
                  </a:cubicBezTo>
                  <a:cubicBezTo>
                    <a:pt x="1" y="571"/>
                    <a:pt x="1" y="614"/>
                    <a:pt x="43" y="656"/>
                  </a:cubicBezTo>
                  <a:cubicBezTo>
                    <a:pt x="106" y="825"/>
                    <a:pt x="212" y="973"/>
                    <a:pt x="360" y="1100"/>
                  </a:cubicBezTo>
                  <a:cubicBezTo>
                    <a:pt x="395" y="1135"/>
                    <a:pt x="429" y="1169"/>
                    <a:pt x="475" y="1169"/>
                  </a:cubicBezTo>
                  <a:cubicBezTo>
                    <a:pt x="486" y="1169"/>
                    <a:pt x="497" y="1167"/>
                    <a:pt x="508" y="1163"/>
                  </a:cubicBezTo>
                  <a:lnTo>
                    <a:pt x="1079" y="1015"/>
                  </a:lnTo>
                  <a:cubicBezTo>
                    <a:pt x="1100" y="783"/>
                    <a:pt x="1079" y="550"/>
                    <a:pt x="995" y="317"/>
                  </a:cubicBezTo>
                  <a:cubicBezTo>
                    <a:pt x="952" y="212"/>
                    <a:pt x="910" y="127"/>
                    <a:pt x="825" y="64"/>
                  </a:cubicBezTo>
                  <a:cubicBezTo>
                    <a:pt x="773" y="21"/>
                    <a:pt x="714" y="0"/>
                    <a:pt x="659" y="0"/>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540;p14">
              <a:extLst>
                <a:ext uri="{FF2B5EF4-FFF2-40B4-BE49-F238E27FC236}">
                  <a16:creationId xmlns:a16="http://schemas.microsoft.com/office/drawing/2014/main" xmlns="" id="{39CD9AD8-27CA-4019-9E13-8AA266ABC9CB}"/>
                </a:ext>
              </a:extLst>
            </p:cNvPr>
            <p:cNvSpPr/>
            <p:nvPr/>
          </p:nvSpPr>
          <p:spPr>
            <a:xfrm>
              <a:off x="128093" y="4863894"/>
              <a:ext cx="77201" cy="120325"/>
            </a:xfrm>
            <a:custGeom>
              <a:avLst/>
              <a:gdLst/>
              <a:ahLst/>
              <a:cxnLst/>
              <a:rect l="l" t="t" r="r" b="b"/>
              <a:pathLst>
                <a:path w="657" h="1024" extrusionOk="0">
                  <a:moveTo>
                    <a:pt x="166" y="1"/>
                  </a:moveTo>
                  <a:cubicBezTo>
                    <a:pt x="146" y="1"/>
                    <a:pt x="126" y="4"/>
                    <a:pt x="106" y="9"/>
                  </a:cubicBezTo>
                  <a:cubicBezTo>
                    <a:pt x="43" y="51"/>
                    <a:pt x="1" y="136"/>
                    <a:pt x="43" y="199"/>
                  </a:cubicBezTo>
                  <a:lnTo>
                    <a:pt x="339" y="939"/>
                  </a:lnTo>
                  <a:cubicBezTo>
                    <a:pt x="360" y="981"/>
                    <a:pt x="424" y="1024"/>
                    <a:pt x="487" y="1024"/>
                  </a:cubicBezTo>
                  <a:cubicBezTo>
                    <a:pt x="508" y="1024"/>
                    <a:pt x="529" y="1024"/>
                    <a:pt x="550" y="1003"/>
                  </a:cubicBezTo>
                  <a:cubicBezTo>
                    <a:pt x="614" y="981"/>
                    <a:pt x="656" y="897"/>
                    <a:pt x="614" y="812"/>
                  </a:cubicBezTo>
                  <a:lnTo>
                    <a:pt x="318" y="93"/>
                  </a:lnTo>
                  <a:cubicBezTo>
                    <a:pt x="286" y="29"/>
                    <a:pt x="229" y="1"/>
                    <a:pt x="166"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541;p14">
              <a:extLst>
                <a:ext uri="{FF2B5EF4-FFF2-40B4-BE49-F238E27FC236}">
                  <a16:creationId xmlns:a16="http://schemas.microsoft.com/office/drawing/2014/main" xmlns="" id="{4D253368-2920-442E-B99C-C0120EDEF036}"/>
                </a:ext>
              </a:extLst>
            </p:cNvPr>
            <p:cNvSpPr/>
            <p:nvPr/>
          </p:nvSpPr>
          <p:spPr>
            <a:xfrm>
              <a:off x="225035" y="4813836"/>
              <a:ext cx="42537" cy="150994"/>
            </a:xfrm>
            <a:custGeom>
              <a:avLst/>
              <a:gdLst/>
              <a:ahLst/>
              <a:cxnLst/>
              <a:rect l="l" t="t" r="r" b="b"/>
              <a:pathLst>
                <a:path w="362" h="1285" extrusionOk="0">
                  <a:moveTo>
                    <a:pt x="183" y="1"/>
                  </a:moveTo>
                  <a:cubicBezTo>
                    <a:pt x="107" y="1"/>
                    <a:pt x="33" y="38"/>
                    <a:pt x="43" y="117"/>
                  </a:cubicBezTo>
                  <a:lnTo>
                    <a:pt x="0" y="1133"/>
                  </a:lnTo>
                  <a:cubicBezTo>
                    <a:pt x="0" y="1217"/>
                    <a:pt x="64" y="1281"/>
                    <a:pt x="148" y="1281"/>
                  </a:cubicBezTo>
                  <a:cubicBezTo>
                    <a:pt x="157" y="1283"/>
                    <a:pt x="166" y="1285"/>
                    <a:pt x="174" y="1285"/>
                  </a:cubicBezTo>
                  <a:cubicBezTo>
                    <a:pt x="233" y="1285"/>
                    <a:pt x="297" y="1227"/>
                    <a:pt x="297" y="1154"/>
                  </a:cubicBezTo>
                  <a:lnTo>
                    <a:pt x="339" y="139"/>
                  </a:lnTo>
                  <a:cubicBezTo>
                    <a:pt x="361" y="49"/>
                    <a:pt x="270" y="1"/>
                    <a:pt x="183"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542;p14">
              <a:extLst>
                <a:ext uri="{FF2B5EF4-FFF2-40B4-BE49-F238E27FC236}">
                  <a16:creationId xmlns:a16="http://schemas.microsoft.com/office/drawing/2014/main" xmlns="" id="{57863DBA-55B3-480C-AADD-AB704B35C982}"/>
                </a:ext>
              </a:extLst>
            </p:cNvPr>
            <p:cNvSpPr/>
            <p:nvPr/>
          </p:nvSpPr>
          <p:spPr>
            <a:xfrm>
              <a:off x="-139054" y="4314792"/>
              <a:ext cx="5847754" cy="1489611"/>
            </a:xfrm>
            <a:custGeom>
              <a:avLst/>
              <a:gdLst/>
              <a:ahLst/>
              <a:cxnLst/>
              <a:rect l="l" t="t" r="r" b="b"/>
              <a:pathLst>
                <a:path w="49766" h="12677" extrusionOk="0">
                  <a:moveTo>
                    <a:pt x="13886" y="0"/>
                  </a:moveTo>
                  <a:cubicBezTo>
                    <a:pt x="3627" y="0"/>
                    <a:pt x="1" y="1911"/>
                    <a:pt x="1" y="1911"/>
                  </a:cubicBezTo>
                  <a:lnTo>
                    <a:pt x="1" y="12676"/>
                  </a:lnTo>
                  <a:lnTo>
                    <a:pt x="49765" y="12676"/>
                  </a:lnTo>
                  <a:lnTo>
                    <a:pt x="49765" y="5422"/>
                  </a:lnTo>
                  <a:cubicBezTo>
                    <a:pt x="49765" y="5422"/>
                    <a:pt x="46952" y="3222"/>
                    <a:pt x="27474" y="896"/>
                  </a:cubicBezTo>
                  <a:cubicBezTo>
                    <a:pt x="22017" y="241"/>
                    <a:pt x="17532" y="0"/>
                    <a:pt x="138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543;p14">
              <a:extLst>
                <a:ext uri="{FF2B5EF4-FFF2-40B4-BE49-F238E27FC236}">
                  <a16:creationId xmlns:a16="http://schemas.microsoft.com/office/drawing/2014/main" xmlns="" id="{3EE87D8A-4CB1-4D45-AE98-FDEEA91EA27C}"/>
                </a:ext>
              </a:extLst>
            </p:cNvPr>
            <p:cNvSpPr/>
            <p:nvPr/>
          </p:nvSpPr>
          <p:spPr>
            <a:xfrm>
              <a:off x="5527153" y="4805258"/>
              <a:ext cx="124320" cy="131723"/>
            </a:xfrm>
            <a:custGeom>
              <a:avLst/>
              <a:gdLst/>
              <a:ahLst/>
              <a:cxnLst/>
              <a:rect l="l" t="t" r="r" b="b"/>
              <a:pathLst>
                <a:path w="1058" h="1121" extrusionOk="0">
                  <a:moveTo>
                    <a:pt x="762" y="0"/>
                  </a:moveTo>
                  <a:cubicBezTo>
                    <a:pt x="677" y="42"/>
                    <a:pt x="614" y="85"/>
                    <a:pt x="571" y="169"/>
                  </a:cubicBezTo>
                  <a:cubicBezTo>
                    <a:pt x="466" y="317"/>
                    <a:pt x="402" y="465"/>
                    <a:pt x="339" y="635"/>
                  </a:cubicBezTo>
                  <a:lnTo>
                    <a:pt x="254" y="127"/>
                  </a:lnTo>
                  <a:cubicBezTo>
                    <a:pt x="254" y="106"/>
                    <a:pt x="233" y="63"/>
                    <a:pt x="212" y="42"/>
                  </a:cubicBezTo>
                  <a:cubicBezTo>
                    <a:pt x="194" y="34"/>
                    <a:pt x="177" y="28"/>
                    <a:pt x="159" y="28"/>
                  </a:cubicBezTo>
                  <a:cubicBezTo>
                    <a:pt x="135" y="28"/>
                    <a:pt x="110" y="39"/>
                    <a:pt x="85" y="63"/>
                  </a:cubicBezTo>
                  <a:cubicBezTo>
                    <a:pt x="64" y="106"/>
                    <a:pt x="43" y="148"/>
                    <a:pt x="43" y="190"/>
                  </a:cubicBezTo>
                  <a:cubicBezTo>
                    <a:pt x="0" y="381"/>
                    <a:pt x="0" y="571"/>
                    <a:pt x="22" y="740"/>
                  </a:cubicBezTo>
                  <a:cubicBezTo>
                    <a:pt x="43" y="804"/>
                    <a:pt x="64" y="867"/>
                    <a:pt x="106" y="888"/>
                  </a:cubicBezTo>
                  <a:lnTo>
                    <a:pt x="656" y="1121"/>
                  </a:lnTo>
                  <a:cubicBezTo>
                    <a:pt x="825" y="952"/>
                    <a:pt x="952" y="740"/>
                    <a:pt x="1016" y="508"/>
                  </a:cubicBezTo>
                  <a:cubicBezTo>
                    <a:pt x="1058" y="402"/>
                    <a:pt x="1058" y="296"/>
                    <a:pt x="1037" y="190"/>
                  </a:cubicBezTo>
                  <a:cubicBezTo>
                    <a:pt x="994" y="63"/>
                    <a:pt x="889" y="0"/>
                    <a:pt x="7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544;p14">
              <a:extLst>
                <a:ext uri="{FF2B5EF4-FFF2-40B4-BE49-F238E27FC236}">
                  <a16:creationId xmlns:a16="http://schemas.microsoft.com/office/drawing/2014/main" xmlns="" id="{4DB8F793-E826-47B8-B450-148E38D9FA34}"/>
                </a:ext>
              </a:extLst>
            </p:cNvPr>
            <p:cNvSpPr/>
            <p:nvPr/>
          </p:nvSpPr>
          <p:spPr>
            <a:xfrm>
              <a:off x="3670692" y="4415142"/>
              <a:ext cx="121970" cy="131723"/>
            </a:xfrm>
            <a:custGeom>
              <a:avLst/>
              <a:gdLst/>
              <a:ahLst/>
              <a:cxnLst/>
              <a:rect l="l" t="t" r="r" b="b"/>
              <a:pathLst>
                <a:path w="1038" h="1121" extrusionOk="0">
                  <a:moveTo>
                    <a:pt x="770" y="0"/>
                  </a:moveTo>
                  <a:cubicBezTo>
                    <a:pt x="735" y="0"/>
                    <a:pt x="697" y="7"/>
                    <a:pt x="656" y="21"/>
                  </a:cubicBezTo>
                  <a:cubicBezTo>
                    <a:pt x="593" y="63"/>
                    <a:pt x="530" y="148"/>
                    <a:pt x="508" y="232"/>
                  </a:cubicBezTo>
                  <a:cubicBezTo>
                    <a:pt x="466" y="401"/>
                    <a:pt x="445" y="571"/>
                    <a:pt x="424" y="740"/>
                  </a:cubicBezTo>
                  <a:cubicBezTo>
                    <a:pt x="360" y="592"/>
                    <a:pt x="276" y="444"/>
                    <a:pt x="212" y="296"/>
                  </a:cubicBezTo>
                  <a:cubicBezTo>
                    <a:pt x="191" y="253"/>
                    <a:pt x="170" y="232"/>
                    <a:pt x="149" y="211"/>
                  </a:cubicBezTo>
                  <a:cubicBezTo>
                    <a:pt x="138" y="205"/>
                    <a:pt x="126" y="203"/>
                    <a:pt x="115" y="203"/>
                  </a:cubicBezTo>
                  <a:cubicBezTo>
                    <a:pt x="85" y="203"/>
                    <a:pt x="59" y="222"/>
                    <a:pt x="43" y="253"/>
                  </a:cubicBezTo>
                  <a:cubicBezTo>
                    <a:pt x="22" y="296"/>
                    <a:pt x="1" y="359"/>
                    <a:pt x="22" y="401"/>
                  </a:cubicBezTo>
                  <a:cubicBezTo>
                    <a:pt x="22" y="592"/>
                    <a:pt x="85" y="761"/>
                    <a:pt x="170" y="930"/>
                  </a:cubicBezTo>
                  <a:cubicBezTo>
                    <a:pt x="191" y="994"/>
                    <a:pt x="212" y="1057"/>
                    <a:pt x="276" y="1057"/>
                  </a:cubicBezTo>
                  <a:lnTo>
                    <a:pt x="847" y="1121"/>
                  </a:lnTo>
                  <a:cubicBezTo>
                    <a:pt x="953" y="909"/>
                    <a:pt x="1016" y="676"/>
                    <a:pt x="1037" y="444"/>
                  </a:cubicBezTo>
                  <a:cubicBezTo>
                    <a:pt x="1037" y="317"/>
                    <a:pt x="1016" y="211"/>
                    <a:pt x="953" y="105"/>
                  </a:cubicBezTo>
                  <a:cubicBezTo>
                    <a:pt x="909" y="33"/>
                    <a:pt x="846" y="0"/>
                    <a:pt x="7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545;p14">
              <a:extLst>
                <a:ext uri="{FF2B5EF4-FFF2-40B4-BE49-F238E27FC236}">
                  <a16:creationId xmlns:a16="http://schemas.microsoft.com/office/drawing/2014/main" xmlns="" id="{F9AAE5E6-D81A-4A9A-BD0D-EC3727A0BB74}"/>
                </a:ext>
              </a:extLst>
            </p:cNvPr>
            <p:cNvSpPr/>
            <p:nvPr/>
          </p:nvSpPr>
          <p:spPr>
            <a:xfrm>
              <a:off x="3404778" y="4397633"/>
              <a:ext cx="82136" cy="104462"/>
            </a:xfrm>
            <a:custGeom>
              <a:avLst/>
              <a:gdLst/>
              <a:ahLst/>
              <a:cxnLst/>
              <a:rect l="l" t="t" r="r" b="b"/>
              <a:pathLst>
                <a:path w="699" h="889" extrusionOk="0">
                  <a:moveTo>
                    <a:pt x="107" y="1"/>
                  </a:moveTo>
                  <a:cubicBezTo>
                    <a:pt x="64" y="1"/>
                    <a:pt x="43" y="1"/>
                    <a:pt x="22" y="43"/>
                  </a:cubicBezTo>
                  <a:cubicBezTo>
                    <a:pt x="22" y="64"/>
                    <a:pt x="1" y="106"/>
                    <a:pt x="22" y="127"/>
                  </a:cubicBezTo>
                  <a:cubicBezTo>
                    <a:pt x="1" y="360"/>
                    <a:pt x="64" y="572"/>
                    <a:pt x="191" y="741"/>
                  </a:cubicBezTo>
                  <a:lnTo>
                    <a:pt x="508" y="889"/>
                  </a:lnTo>
                  <a:lnTo>
                    <a:pt x="593" y="656"/>
                  </a:lnTo>
                  <a:cubicBezTo>
                    <a:pt x="635" y="572"/>
                    <a:pt x="656" y="466"/>
                    <a:pt x="678" y="360"/>
                  </a:cubicBezTo>
                  <a:cubicBezTo>
                    <a:pt x="699" y="254"/>
                    <a:pt x="678" y="170"/>
                    <a:pt x="635" y="64"/>
                  </a:cubicBezTo>
                  <a:cubicBezTo>
                    <a:pt x="614" y="64"/>
                    <a:pt x="614" y="43"/>
                    <a:pt x="593" y="43"/>
                  </a:cubicBezTo>
                  <a:cubicBezTo>
                    <a:pt x="582" y="37"/>
                    <a:pt x="570" y="35"/>
                    <a:pt x="559" y="35"/>
                  </a:cubicBezTo>
                  <a:cubicBezTo>
                    <a:pt x="528" y="35"/>
                    <a:pt x="497" y="54"/>
                    <a:pt x="466" y="85"/>
                  </a:cubicBezTo>
                  <a:cubicBezTo>
                    <a:pt x="381" y="170"/>
                    <a:pt x="339" y="275"/>
                    <a:pt x="318" y="402"/>
                  </a:cubicBezTo>
                  <a:cubicBezTo>
                    <a:pt x="276" y="297"/>
                    <a:pt x="233" y="191"/>
                    <a:pt x="191" y="85"/>
                  </a:cubicBezTo>
                  <a:cubicBezTo>
                    <a:pt x="170" y="43"/>
                    <a:pt x="149" y="1"/>
                    <a:pt x="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546;p14">
              <a:extLst>
                <a:ext uri="{FF2B5EF4-FFF2-40B4-BE49-F238E27FC236}">
                  <a16:creationId xmlns:a16="http://schemas.microsoft.com/office/drawing/2014/main" xmlns="" id="{14AD5D3E-33AA-4CD0-8FDF-8F3DD50467B3}"/>
                </a:ext>
              </a:extLst>
            </p:cNvPr>
            <p:cNvSpPr/>
            <p:nvPr/>
          </p:nvSpPr>
          <p:spPr>
            <a:xfrm>
              <a:off x="-57036" y="4375307"/>
              <a:ext cx="129373" cy="137481"/>
            </a:xfrm>
            <a:custGeom>
              <a:avLst/>
              <a:gdLst/>
              <a:ahLst/>
              <a:cxnLst/>
              <a:rect l="l" t="t" r="r" b="b"/>
              <a:pathLst>
                <a:path w="1101" h="1170" extrusionOk="0">
                  <a:moveTo>
                    <a:pt x="659" y="0"/>
                  </a:moveTo>
                  <a:cubicBezTo>
                    <a:pt x="603" y="0"/>
                    <a:pt x="551" y="21"/>
                    <a:pt x="508" y="64"/>
                  </a:cubicBezTo>
                  <a:cubicBezTo>
                    <a:pt x="445" y="127"/>
                    <a:pt x="424" y="233"/>
                    <a:pt x="445" y="317"/>
                  </a:cubicBezTo>
                  <a:cubicBezTo>
                    <a:pt x="445" y="487"/>
                    <a:pt x="487" y="656"/>
                    <a:pt x="529" y="825"/>
                  </a:cubicBezTo>
                  <a:lnTo>
                    <a:pt x="170" y="487"/>
                  </a:lnTo>
                  <a:cubicBezTo>
                    <a:pt x="149" y="444"/>
                    <a:pt x="128" y="444"/>
                    <a:pt x="85" y="423"/>
                  </a:cubicBezTo>
                  <a:cubicBezTo>
                    <a:pt x="43" y="423"/>
                    <a:pt x="1" y="465"/>
                    <a:pt x="1" y="529"/>
                  </a:cubicBezTo>
                  <a:cubicBezTo>
                    <a:pt x="1" y="571"/>
                    <a:pt x="1" y="614"/>
                    <a:pt x="43" y="656"/>
                  </a:cubicBezTo>
                  <a:cubicBezTo>
                    <a:pt x="106" y="825"/>
                    <a:pt x="212" y="973"/>
                    <a:pt x="360" y="1100"/>
                  </a:cubicBezTo>
                  <a:cubicBezTo>
                    <a:pt x="395" y="1135"/>
                    <a:pt x="429" y="1169"/>
                    <a:pt x="475" y="1169"/>
                  </a:cubicBezTo>
                  <a:cubicBezTo>
                    <a:pt x="486" y="1169"/>
                    <a:pt x="497" y="1167"/>
                    <a:pt x="508" y="1163"/>
                  </a:cubicBezTo>
                  <a:lnTo>
                    <a:pt x="1079" y="1015"/>
                  </a:lnTo>
                  <a:cubicBezTo>
                    <a:pt x="1100" y="783"/>
                    <a:pt x="1079" y="550"/>
                    <a:pt x="995" y="317"/>
                  </a:cubicBezTo>
                  <a:cubicBezTo>
                    <a:pt x="952" y="212"/>
                    <a:pt x="910" y="127"/>
                    <a:pt x="825" y="64"/>
                  </a:cubicBezTo>
                  <a:cubicBezTo>
                    <a:pt x="773" y="21"/>
                    <a:pt x="714"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547;p14">
              <a:extLst>
                <a:ext uri="{FF2B5EF4-FFF2-40B4-BE49-F238E27FC236}">
                  <a16:creationId xmlns:a16="http://schemas.microsoft.com/office/drawing/2014/main" xmlns="" id="{CC51774B-5472-40E6-B5C0-6E52AA8860C0}"/>
                </a:ext>
              </a:extLst>
            </p:cNvPr>
            <p:cNvSpPr/>
            <p:nvPr/>
          </p:nvSpPr>
          <p:spPr>
            <a:xfrm>
              <a:off x="141783" y="4863894"/>
              <a:ext cx="77201" cy="120325"/>
            </a:xfrm>
            <a:custGeom>
              <a:avLst/>
              <a:gdLst/>
              <a:ahLst/>
              <a:cxnLst/>
              <a:rect l="l" t="t" r="r" b="b"/>
              <a:pathLst>
                <a:path w="657" h="1024" extrusionOk="0">
                  <a:moveTo>
                    <a:pt x="166" y="1"/>
                  </a:moveTo>
                  <a:cubicBezTo>
                    <a:pt x="146" y="1"/>
                    <a:pt x="126" y="4"/>
                    <a:pt x="106" y="9"/>
                  </a:cubicBezTo>
                  <a:cubicBezTo>
                    <a:pt x="43" y="51"/>
                    <a:pt x="1" y="136"/>
                    <a:pt x="43" y="199"/>
                  </a:cubicBezTo>
                  <a:lnTo>
                    <a:pt x="339" y="939"/>
                  </a:lnTo>
                  <a:cubicBezTo>
                    <a:pt x="360" y="981"/>
                    <a:pt x="424" y="1024"/>
                    <a:pt x="487" y="1024"/>
                  </a:cubicBezTo>
                  <a:cubicBezTo>
                    <a:pt x="508" y="1024"/>
                    <a:pt x="529" y="1024"/>
                    <a:pt x="550" y="1003"/>
                  </a:cubicBezTo>
                  <a:cubicBezTo>
                    <a:pt x="614" y="981"/>
                    <a:pt x="656" y="897"/>
                    <a:pt x="614" y="812"/>
                  </a:cubicBezTo>
                  <a:lnTo>
                    <a:pt x="318" y="93"/>
                  </a:lnTo>
                  <a:cubicBezTo>
                    <a:pt x="286" y="29"/>
                    <a:pt x="229" y="1"/>
                    <a:pt x="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548;p14">
              <a:extLst>
                <a:ext uri="{FF2B5EF4-FFF2-40B4-BE49-F238E27FC236}">
                  <a16:creationId xmlns:a16="http://schemas.microsoft.com/office/drawing/2014/main" xmlns="" id="{6C0F4444-66EF-4B3F-9EEC-49F0AC877E03}"/>
                </a:ext>
              </a:extLst>
            </p:cNvPr>
            <p:cNvSpPr/>
            <p:nvPr/>
          </p:nvSpPr>
          <p:spPr>
            <a:xfrm>
              <a:off x="238724" y="4813836"/>
              <a:ext cx="42537" cy="150994"/>
            </a:xfrm>
            <a:custGeom>
              <a:avLst/>
              <a:gdLst/>
              <a:ahLst/>
              <a:cxnLst/>
              <a:rect l="l" t="t" r="r" b="b"/>
              <a:pathLst>
                <a:path w="362" h="1285" extrusionOk="0">
                  <a:moveTo>
                    <a:pt x="183" y="1"/>
                  </a:moveTo>
                  <a:cubicBezTo>
                    <a:pt x="107" y="1"/>
                    <a:pt x="33" y="38"/>
                    <a:pt x="43" y="117"/>
                  </a:cubicBezTo>
                  <a:lnTo>
                    <a:pt x="0" y="1133"/>
                  </a:lnTo>
                  <a:cubicBezTo>
                    <a:pt x="0" y="1217"/>
                    <a:pt x="64" y="1281"/>
                    <a:pt x="148" y="1281"/>
                  </a:cubicBezTo>
                  <a:cubicBezTo>
                    <a:pt x="157" y="1283"/>
                    <a:pt x="166" y="1285"/>
                    <a:pt x="174" y="1285"/>
                  </a:cubicBezTo>
                  <a:cubicBezTo>
                    <a:pt x="233" y="1285"/>
                    <a:pt x="297" y="1227"/>
                    <a:pt x="297" y="1154"/>
                  </a:cubicBezTo>
                  <a:lnTo>
                    <a:pt x="339" y="139"/>
                  </a:lnTo>
                  <a:cubicBezTo>
                    <a:pt x="361" y="49"/>
                    <a:pt x="270" y="1"/>
                    <a:pt x="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549;p14">
              <a:extLst>
                <a:ext uri="{FF2B5EF4-FFF2-40B4-BE49-F238E27FC236}">
                  <a16:creationId xmlns:a16="http://schemas.microsoft.com/office/drawing/2014/main" xmlns="" id="{88260145-9A17-4179-B5FA-1DB07D1A8F4E}"/>
                </a:ext>
              </a:extLst>
            </p:cNvPr>
            <p:cNvSpPr/>
            <p:nvPr/>
          </p:nvSpPr>
          <p:spPr>
            <a:xfrm>
              <a:off x="3740255" y="4736166"/>
              <a:ext cx="77201" cy="121383"/>
            </a:xfrm>
            <a:custGeom>
              <a:avLst/>
              <a:gdLst/>
              <a:ahLst/>
              <a:cxnLst/>
              <a:rect l="l" t="t" r="r" b="b"/>
              <a:pathLst>
                <a:path w="657" h="1033" extrusionOk="0">
                  <a:moveTo>
                    <a:pt x="484" y="0"/>
                  </a:moveTo>
                  <a:cubicBezTo>
                    <a:pt x="425" y="0"/>
                    <a:pt x="376" y="40"/>
                    <a:pt x="361" y="102"/>
                  </a:cubicBezTo>
                  <a:lnTo>
                    <a:pt x="43" y="821"/>
                  </a:lnTo>
                  <a:cubicBezTo>
                    <a:pt x="1" y="884"/>
                    <a:pt x="43" y="990"/>
                    <a:pt x="128" y="1011"/>
                  </a:cubicBezTo>
                  <a:cubicBezTo>
                    <a:pt x="128" y="1032"/>
                    <a:pt x="149" y="1032"/>
                    <a:pt x="170" y="1032"/>
                  </a:cubicBezTo>
                  <a:cubicBezTo>
                    <a:pt x="234" y="1032"/>
                    <a:pt x="297" y="990"/>
                    <a:pt x="318" y="926"/>
                  </a:cubicBezTo>
                  <a:lnTo>
                    <a:pt x="635" y="207"/>
                  </a:lnTo>
                  <a:cubicBezTo>
                    <a:pt x="657" y="144"/>
                    <a:pt x="635" y="59"/>
                    <a:pt x="551" y="17"/>
                  </a:cubicBezTo>
                  <a:cubicBezTo>
                    <a:pt x="528" y="6"/>
                    <a:pt x="506" y="0"/>
                    <a:pt x="4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550;p14">
              <a:extLst>
                <a:ext uri="{FF2B5EF4-FFF2-40B4-BE49-F238E27FC236}">
                  <a16:creationId xmlns:a16="http://schemas.microsoft.com/office/drawing/2014/main" xmlns="" id="{7B6AA971-AE75-47C6-8873-601579661EF3}"/>
                </a:ext>
              </a:extLst>
            </p:cNvPr>
            <p:cNvSpPr/>
            <p:nvPr/>
          </p:nvSpPr>
          <p:spPr>
            <a:xfrm>
              <a:off x="3680680" y="4686226"/>
              <a:ext cx="42302" cy="151346"/>
            </a:xfrm>
            <a:custGeom>
              <a:avLst/>
              <a:gdLst/>
              <a:ahLst/>
              <a:cxnLst/>
              <a:rect l="l" t="t" r="r" b="b"/>
              <a:pathLst>
                <a:path w="360" h="1288" extrusionOk="0">
                  <a:moveTo>
                    <a:pt x="155" y="0"/>
                  </a:moveTo>
                  <a:cubicBezTo>
                    <a:pt x="84" y="0"/>
                    <a:pt x="11" y="48"/>
                    <a:pt x="0" y="146"/>
                  </a:cubicBezTo>
                  <a:lnTo>
                    <a:pt x="64" y="1140"/>
                  </a:lnTo>
                  <a:cubicBezTo>
                    <a:pt x="64" y="1225"/>
                    <a:pt x="127" y="1288"/>
                    <a:pt x="212" y="1288"/>
                  </a:cubicBezTo>
                  <a:cubicBezTo>
                    <a:pt x="296" y="1288"/>
                    <a:pt x="360" y="1225"/>
                    <a:pt x="360" y="1140"/>
                  </a:cubicBezTo>
                  <a:lnTo>
                    <a:pt x="296" y="125"/>
                  </a:lnTo>
                  <a:cubicBezTo>
                    <a:pt x="286" y="43"/>
                    <a:pt x="221"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551;p14">
              <a:extLst>
                <a:ext uri="{FF2B5EF4-FFF2-40B4-BE49-F238E27FC236}">
                  <a16:creationId xmlns:a16="http://schemas.microsoft.com/office/drawing/2014/main" xmlns="" id="{7825F758-8B93-4734-B821-03B594F1A498}"/>
                </a:ext>
              </a:extLst>
            </p:cNvPr>
            <p:cNvSpPr/>
            <p:nvPr/>
          </p:nvSpPr>
          <p:spPr>
            <a:xfrm>
              <a:off x="2934676" y="4192710"/>
              <a:ext cx="6251160" cy="1901951"/>
            </a:xfrm>
            <a:custGeom>
              <a:avLst/>
              <a:gdLst/>
              <a:ahLst/>
              <a:cxnLst/>
              <a:rect l="l" t="t" r="r" b="b"/>
              <a:pathLst>
                <a:path w="55243" h="16808" extrusionOk="0">
                  <a:moveTo>
                    <a:pt x="44598" y="0"/>
                  </a:moveTo>
                  <a:cubicBezTo>
                    <a:pt x="40584" y="0"/>
                    <a:pt x="35338" y="325"/>
                    <a:pt x="28700" y="1326"/>
                  </a:cubicBezTo>
                  <a:cubicBezTo>
                    <a:pt x="9793" y="4203"/>
                    <a:pt x="1" y="12958"/>
                    <a:pt x="1" y="12958"/>
                  </a:cubicBezTo>
                  <a:lnTo>
                    <a:pt x="55243" y="16808"/>
                  </a:lnTo>
                  <a:lnTo>
                    <a:pt x="55243" y="1115"/>
                  </a:lnTo>
                  <a:cubicBezTo>
                    <a:pt x="55243" y="1115"/>
                    <a:pt x="52032" y="0"/>
                    <a:pt x="44598" y="0"/>
                  </a:cubicBezTo>
                  <a:close/>
                </a:path>
              </a:pathLst>
            </a:custGeom>
            <a:solidFill>
              <a:srgbClr val="79AD78"/>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552;p14">
              <a:extLst>
                <a:ext uri="{FF2B5EF4-FFF2-40B4-BE49-F238E27FC236}">
                  <a16:creationId xmlns:a16="http://schemas.microsoft.com/office/drawing/2014/main" xmlns="" id="{B2426410-E3AF-471B-BE7B-ABC8D3497C0B}"/>
                </a:ext>
              </a:extLst>
            </p:cNvPr>
            <p:cNvSpPr/>
            <p:nvPr/>
          </p:nvSpPr>
          <p:spPr>
            <a:xfrm>
              <a:off x="8383986" y="4469152"/>
              <a:ext cx="440522" cy="198591"/>
            </a:xfrm>
            <a:custGeom>
              <a:avLst/>
              <a:gdLst/>
              <a:ahLst/>
              <a:cxnLst/>
              <a:rect l="l" t="t" r="r" b="b"/>
              <a:pathLst>
                <a:path w="3893" h="1755" extrusionOk="0">
                  <a:moveTo>
                    <a:pt x="2715" y="0"/>
                  </a:moveTo>
                  <a:cubicBezTo>
                    <a:pt x="2677" y="0"/>
                    <a:pt x="2640" y="2"/>
                    <a:pt x="2602" y="4"/>
                  </a:cubicBezTo>
                  <a:cubicBezTo>
                    <a:pt x="2306" y="4"/>
                    <a:pt x="2031" y="4"/>
                    <a:pt x="1735" y="25"/>
                  </a:cubicBezTo>
                  <a:cubicBezTo>
                    <a:pt x="1079" y="89"/>
                    <a:pt x="1" y="596"/>
                    <a:pt x="889" y="1379"/>
                  </a:cubicBezTo>
                  <a:cubicBezTo>
                    <a:pt x="1192" y="1647"/>
                    <a:pt x="1726" y="1755"/>
                    <a:pt x="2251" y="1755"/>
                  </a:cubicBezTo>
                  <a:cubicBezTo>
                    <a:pt x="2679" y="1755"/>
                    <a:pt x="3100" y="1683"/>
                    <a:pt x="3385" y="1569"/>
                  </a:cubicBezTo>
                  <a:cubicBezTo>
                    <a:pt x="3617" y="1464"/>
                    <a:pt x="3808" y="1252"/>
                    <a:pt x="3850" y="998"/>
                  </a:cubicBezTo>
                  <a:cubicBezTo>
                    <a:pt x="3892" y="660"/>
                    <a:pt x="3744" y="343"/>
                    <a:pt x="3448" y="173"/>
                  </a:cubicBezTo>
                  <a:cubicBezTo>
                    <a:pt x="3227" y="63"/>
                    <a:pt x="2973" y="0"/>
                    <a:pt x="2715" y="0"/>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553;p14">
              <a:extLst>
                <a:ext uri="{FF2B5EF4-FFF2-40B4-BE49-F238E27FC236}">
                  <a16:creationId xmlns:a16="http://schemas.microsoft.com/office/drawing/2014/main" xmlns="" id="{3E924F58-B011-4DDD-9038-E98A3F15A3E6}"/>
                </a:ext>
              </a:extLst>
            </p:cNvPr>
            <p:cNvSpPr/>
            <p:nvPr/>
          </p:nvSpPr>
          <p:spPr>
            <a:xfrm>
              <a:off x="8704673" y="4720134"/>
              <a:ext cx="442898" cy="156497"/>
            </a:xfrm>
            <a:custGeom>
              <a:avLst/>
              <a:gdLst/>
              <a:ahLst/>
              <a:cxnLst/>
              <a:rect l="l" t="t" r="r" b="b"/>
              <a:pathLst>
                <a:path w="3914" h="1383" extrusionOk="0">
                  <a:moveTo>
                    <a:pt x="1920" y="1"/>
                  </a:moveTo>
                  <a:cubicBezTo>
                    <a:pt x="1421" y="1"/>
                    <a:pt x="914" y="84"/>
                    <a:pt x="530" y="324"/>
                  </a:cubicBezTo>
                  <a:cubicBezTo>
                    <a:pt x="85" y="620"/>
                    <a:pt x="1" y="1001"/>
                    <a:pt x="487" y="1234"/>
                  </a:cubicBezTo>
                  <a:cubicBezTo>
                    <a:pt x="752" y="1349"/>
                    <a:pt x="1066" y="1382"/>
                    <a:pt x="1377" y="1382"/>
                  </a:cubicBezTo>
                  <a:cubicBezTo>
                    <a:pt x="1637" y="1382"/>
                    <a:pt x="1894" y="1359"/>
                    <a:pt x="2116" y="1339"/>
                  </a:cubicBezTo>
                  <a:cubicBezTo>
                    <a:pt x="2412" y="1297"/>
                    <a:pt x="3913" y="726"/>
                    <a:pt x="3194" y="176"/>
                  </a:cubicBezTo>
                  <a:cubicBezTo>
                    <a:pt x="3131" y="134"/>
                    <a:pt x="3067" y="113"/>
                    <a:pt x="2983" y="113"/>
                  </a:cubicBezTo>
                  <a:cubicBezTo>
                    <a:pt x="2672" y="49"/>
                    <a:pt x="2299" y="1"/>
                    <a:pt x="1920" y="1"/>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554;p14">
              <a:extLst>
                <a:ext uri="{FF2B5EF4-FFF2-40B4-BE49-F238E27FC236}">
                  <a16:creationId xmlns:a16="http://schemas.microsoft.com/office/drawing/2014/main" xmlns="" id="{34440F88-579C-4287-89C5-98744F1FD6ED}"/>
                </a:ext>
              </a:extLst>
            </p:cNvPr>
            <p:cNvSpPr/>
            <p:nvPr/>
          </p:nvSpPr>
          <p:spPr>
            <a:xfrm>
              <a:off x="9051727" y="4502420"/>
              <a:ext cx="64726" cy="125265"/>
            </a:xfrm>
            <a:custGeom>
              <a:avLst/>
              <a:gdLst/>
              <a:ahLst/>
              <a:cxnLst/>
              <a:rect l="l" t="t" r="r" b="b"/>
              <a:pathLst>
                <a:path w="572" h="1107" extrusionOk="0">
                  <a:moveTo>
                    <a:pt x="423" y="1"/>
                  </a:moveTo>
                  <a:cubicBezTo>
                    <a:pt x="354" y="1"/>
                    <a:pt x="293" y="42"/>
                    <a:pt x="275" y="112"/>
                  </a:cubicBezTo>
                  <a:lnTo>
                    <a:pt x="43" y="895"/>
                  </a:lnTo>
                  <a:cubicBezTo>
                    <a:pt x="0" y="979"/>
                    <a:pt x="43" y="1064"/>
                    <a:pt x="127" y="1106"/>
                  </a:cubicBezTo>
                  <a:lnTo>
                    <a:pt x="170" y="1106"/>
                  </a:lnTo>
                  <a:cubicBezTo>
                    <a:pt x="233" y="1106"/>
                    <a:pt x="275" y="1064"/>
                    <a:pt x="297" y="1000"/>
                  </a:cubicBezTo>
                  <a:lnTo>
                    <a:pt x="550" y="218"/>
                  </a:lnTo>
                  <a:cubicBezTo>
                    <a:pt x="572" y="133"/>
                    <a:pt x="529" y="49"/>
                    <a:pt x="466" y="6"/>
                  </a:cubicBezTo>
                  <a:cubicBezTo>
                    <a:pt x="451" y="3"/>
                    <a:pt x="437" y="1"/>
                    <a:pt x="423" y="1"/>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555;p14">
              <a:extLst>
                <a:ext uri="{FF2B5EF4-FFF2-40B4-BE49-F238E27FC236}">
                  <a16:creationId xmlns:a16="http://schemas.microsoft.com/office/drawing/2014/main" xmlns="" id="{4CFA62E0-4E8C-4D22-9106-C39588E21256}"/>
                </a:ext>
              </a:extLst>
            </p:cNvPr>
            <p:cNvSpPr/>
            <p:nvPr/>
          </p:nvSpPr>
          <p:spPr>
            <a:xfrm>
              <a:off x="8989490" y="4457158"/>
              <a:ext cx="45602" cy="156157"/>
            </a:xfrm>
            <a:custGeom>
              <a:avLst/>
              <a:gdLst/>
              <a:ahLst/>
              <a:cxnLst/>
              <a:rect l="l" t="t" r="r" b="b"/>
              <a:pathLst>
                <a:path w="403" h="1380" extrusionOk="0">
                  <a:moveTo>
                    <a:pt x="160" y="0"/>
                  </a:moveTo>
                  <a:cubicBezTo>
                    <a:pt x="149" y="0"/>
                    <a:pt x="139" y="2"/>
                    <a:pt x="127" y="5"/>
                  </a:cubicBezTo>
                  <a:cubicBezTo>
                    <a:pt x="43" y="5"/>
                    <a:pt x="1" y="89"/>
                    <a:pt x="1" y="174"/>
                  </a:cubicBezTo>
                  <a:lnTo>
                    <a:pt x="127" y="1231"/>
                  </a:lnTo>
                  <a:cubicBezTo>
                    <a:pt x="127" y="1316"/>
                    <a:pt x="191" y="1379"/>
                    <a:pt x="276" y="1379"/>
                  </a:cubicBezTo>
                  <a:cubicBezTo>
                    <a:pt x="360" y="1358"/>
                    <a:pt x="402" y="1273"/>
                    <a:pt x="402" y="1189"/>
                  </a:cubicBezTo>
                  <a:lnTo>
                    <a:pt x="297" y="131"/>
                  </a:lnTo>
                  <a:cubicBezTo>
                    <a:pt x="278" y="58"/>
                    <a:pt x="228" y="0"/>
                    <a:pt x="160" y="0"/>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556;p14">
              <a:extLst>
                <a:ext uri="{FF2B5EF4-FFF2-40B4-BE49-F238E27FC236}">
                  <a16:creationId xmlns:a16="http://schemas.microsoft.com/office/drawing/2014/main" xmlns="" id="{2CC62598-2314-4089-81E8-CA3B4E78C3FA}"/>
                </a:ext>
              </a:extLst>
            </p:cNvPr>
            <p:cNvSpPr/>
            <p:nvPr/>
          </p:nvSpPr>
          <p:spPr>
            <a:xfrm>
              <a:off x="2947858" y="4192710"/>
              <a:ext cx="6251160" cy="1901951"/>
            </a:xfrm>
            <a:custGeom>
              <a:avLst/>
              <a:gdLst/>
              <a:ahLst/>
              <a:cxnLst/>
              <a:rect l="l" t="t" r="r" b="b"/>
              <a:pathLst>
                <a:path w="55243" h="16808" extrusionOk="0">
                  <a:moveTo>
                    <a:pt x="44598" y="0"/>
                  </a:moveTo>
                  <a:cubicBezTo>
                    <a:pt x="40584" y="0"/>
                    <a:pt x="35338" y="325"/>
                    <a:pt x="28700" y="1326"/>
                  </a:cubicBezTo>
                  <a:cubicBezTo>
                    <a:pt x="9793" y="4203"/>
                    <a:pt x="1" y="12958"/>
                    <a:pt x="1" y="12958"/>
                  </a:cubicBezTo>
                  <a:lnTo>
                    <a:pt x="55243" y="16808"/>
                  </a:lnTo>
                  <a:lnTo>
                    <a:pt x="55243" y="1115"/>
                  </a:lnTo>
                  <a:cubicBezTo>
                    <a:pt x="55243" y="1115"/>
                    <a:pt x="52032" y="0"/>
                    <a:pt x="44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557;p14">
              <a:extLst>
                <a:ext uri="{FF2B5EF4-FFF2-40B4-BE49-F238E27FC236}">
                  <a16:creationId xmlns:a16="http://schemas.microsoft.com/office/drawing/2014/main" xmlns="" id="{9CCA785B-633C-45AE-8C4F-50E74CC61B99}"/>
                </a:ext>
              </a:extLst>
            </p:cNvPr>
            <p:cNvSpPr/>
            <p:nvPr/>
          </p:nvSpPr>
          <p:spPr>
            <a:xfrm>
              <a:off x="5703571" y="4544466"/>
              <a:ext cx="430904" cy="238875"/>
            </a:xfrm>
            <a:custGeom>
              <a:avLst/>
              <a:gdLst/>
              <a:ahLst/>
              <a:cxnLst/>
              <a:rect l="l" t="t" r="r" b="b"/>
              <a:pathLst>
                <a:path w="3808" h="2111" extrusionOk="0">
                  <a:moveTo>
                    <a:pt x="2242" y="0"/>
                  </a:moveTo>
                  <a:cubicBezTo>
                    <a:pt x="1840" y="0"/>
                    <a:pt x="1439" y="74"/>
                    <a:pt x="1058" y="222"/>
                  </a:cubicBezTo>
                  <a:cubicBezTo>
                    <a:pt x="170" y="582"/>
                    <a:pt x="0" y="2020"/>
                    <a:pt x="1100" y="2105"/>
                  </a:cubicBezTo>
                  <a:cubicBezTo>
                    <a:pt x="1149" y="2109"/>
                    <a:pt x="1199" y="2111"/>
                    <a:pt x="1250" y="2111"/>
                  </a:cubicBezTo>
                  <a:cubicBezTo>
                    <a:pt x="2007" y="2111"/>
                    <a:pt x="3057" y="1684"/>
                    <a:pt x="3532" y="1090"/>
                  </a:cubicBezTo>
                  <a:cubicBezTo>
                    <a:pt x="3680" y="878"/>
                    <a:pt x="3807" y="561"/>
                    <a:pt x="3638" y="349"/>
                  </a:cubicBezTo>
                  <a:cubicBezTo>
                    <a:pt x="3575" y="307"/>
                    <a:pt x="3511" y="244"/>
                    <a:pt x="3427" y="222"/>
                  </a:cubicBezTo>
                  <a:cubicBezTo>
                    <a:pt x="3046" y="74"/>
                    <a:pt x="2644" y="0"/>
                    <a:pt x="2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558;p14">
              <a:extLst>
                <a:ext uri="{FF2B5EF4-FFF2-40B4-BE49-F238E27FC236}">
                  <a16:creationId xmlns:a16="http://schemas.microsoft.com/office/drawing/2014/main" xmlns="" id="{AB6807B7-D03D-4876-853C-04EB43F7B70E}"/>
                </a:ext>
              </a:extLst>
            </p:cNvPr>
            <p:cNvSpPr/>
            <p:nvPr/>
          </p:nvSpPr>
          <p:spPr>
            <a:xfrm>
              <a:off x="8397169" y="4469152"/>
              <a:ext cx="440522" cy="198591"/>
            </a:xfrm>
            <a:custGeom>
              <a:avLst/>
              <a:gdLst/>
              <a:ahLst/>
              <a:cxnLst/>
              <a:rect l="l" t="t" r="r" b="b"/>
              <a:pathLst>
                <a:path w="3893" h="1755" extrusionOk="0">
                  <a:moveTo>
                    <a:pt x="2715" y="0"/>
                  </a:moveTo>
                  <a:cubicBezTo>
                    <a:pt x="2677" y="0"/>
                    <a:pt x="2640" y="2"/>
                    <a:pt x="2602" y="4"/>
                  </a:cubicBezTo>
                  <a:cubicBezTo>
                    <a:pt x="2306" y="4"/>
                    <a:pt x="2031" y="4"/>
                    <a:pt x="1735" y="25"/>
                  </a:cubicBezTo>
                  <a:cubicBezTo>
                    <a:pt x="1079" y="89"/>
                    <a:pt x="1" y="596"/>
                    <a:pt x="889" y="1379"/>
                  </a:cubicBezTo>
                  <a:cubicBezTo>
                    <a:pt x="1192" y="1647"/>
                    <a:pt x="1726" y="1755"/>
                    <a:pt x="2251" y="1755"/>
                  </a:cubicBezTo>
                  <a:cubicBezTo>
                    <a:pt x="2679" y="1755"/>
                    <a:pt x="3100" y="1683"/>
                    <a:pt x="3385" y="1569"/>
                  </a:cubicBezTo>
                  <a:cubicBezTo>
                    <a:pt x="3617" y="1464"/>
                    <a:pt x="3808" y="1252"/>
                    <a:pt x="3850" y="998"/>
                  </a:cubicBezTo>
                  <a:cubicBezTo>
                    <a:pt x="3892" y="660"/>
                    <a:pt x="3744" y="343"/>
                    <a:pt x="3448" y="173"/>
                  </a:cubicBezTo>
                  <a:cubicBezTo>
                    <a:pt x="3227" y="63"/>
                    <a:pt x="2973" y="0"/>
                    <a:pt x="27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559;p14">
              <a:extLst>
                <a:ext uri="{FF2B5EF4-FFF2-40B4-BE49-F238E27FC236}">
                  <a16:creationId xmlns:a16="http://schemas.microsoft.com/office/drawing/2014/main" xmlns="" id="{ADAA7E06-3F8B-46D2-A278-795A96D612AA}"/>
                </a:ext>
              </a:extLst>
            </p:cNvPr>
            <p:cNvSpPr/>
            <p:nvPr/>
          </p:nvSpPr>
          <p:spPr>
            <a:xfrm>
              <a:off x="8717856" y="4720134"/>
              <a:ext cx="442898" cy="156497"/>
            </a:xfrm>
            <a:custGeom>
              <a:avLst/>
              <a:gdLst/>
              <a:ahLst/>
              <a:cxnLst/>
              <a:rect l="l" t="t" r="r" b="b"/>
              <a:pathLst>
                <a:path w="3914" h="1383" extrusionOk="0">
                  <a:moveTo>
                    <a:pt x="1920" y="1"/>
                  </a:moveTo>
                  <a:cubicBezTo>
                    <a:pt x="1421" y="1"/>
                    <a:pt x="914" y="84"/>
                    <a:pt x="530" y="324"/>
                  </a:cubicBezTo>
                  <a:cubicBezTo>
                    <a:pt x="85" y="620"/>
                    <a:pt x="1" y="1001"/>
                    <a:pt x="487" y="1234"/>
                  </a:cubicBezTo>
                  <a:cubicBezTo>
                    <a:pt x="752" y="1349"/>
                    <a:pt x="1066" y="1382"/>
                    <a:pt x="1377" y="1382"/>
                  </a:cubicBezTo>
                  <a:cubicBezTo>
                    <a:pt x="1637" y="1382"/>
                    <a:pt x="1894" y="1359"/>
                    <a:pt x="2116" y="1339"/>
                  </a:cubicBezTo>
                  <a:cubicBezTo>
                    <a:pt x="2412" y="1297"/>
                    <a:pt x="3913" y="726"/>
                    <a:pt x="3194" y="176"/>
                  </a:cubicBezTo>
                  <a:cubicBezTo>
                    <a:pt x="3131" y="134"/>
                    <a:pt x="3067" y="113"/>
                    <a:pt x="2983" y="113"/>
                  </a:cubicBezTo>
                  <a:cubicBezTo>
                    <a:pt x="2672" y="49"/>
                    <a:pt x="2299" y="1"/>
                    <a:pt x="19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560;p14">
              <a:extLst>
                <a:ext uri="{FF2B5EF4-FFF2-40B4-BE49-F238E27FC236}">
                  <a16:creationId xmlns:a16="http://schemas.microsoft.com/office/drawing/2014/main" xmlns="" id="{6D89BF51-E3A6-4473-8E7B-76001AD2DFF8}"/>
                </a:ext>
              </a:extLst>
            </p:cNvPr>
            <p:cNvSpPr/>
            <p:nvPr/>
          </p:nvSpPr>
          <p:spPr>
            <a:xfrm>
              <a:off x="5901035" y="4480920"/>
              <a:ext cx="62350" cy="125152"/>
            </a:xfrm>
            <a:custGeom>
              <a:avLst/>
              <a:gdLst/>
              <a:ahLst/>
              <a:cxnLst/>
              <a:rect l="l" t="t" r="r" b="b"/>
              <a:pathLst>
                <a:path w="551" h="1106" extrusionOk="0">
                  <a:moveTo>
                    <a:pt x="402" y="1"/>
                  </a:moveTo>
                  <a:cubicBezTo>
                    <a:pt x="334" y="1"/>
                    <a:pt x="276" y="42"/>
                    <a:pt x="276" y="112"/>
                  </a:cubicBezTo>
                  <a:lnTo>
                    <a:pt x="22" y="894"/>
                  </a:lnTo>
                  <a:cubicBezTo>
                    <a:pt x="1" y="979"/>
                    <a:pt x="22" y="1063"/>
                    <a:pt x="107" y="1106"/>
                  </a:cubicBezTo>
                  <a:lnTo>
                    <a:pt x="170" y="1106"/>
                  </a:lnTo>
                  <a:cubicBezTo>
                    <a:pt x="212" y="1106"/>
                    <a:pt x="276" y="1063"/>
                    <a:pt x="276" y="1000"/>
                  </a:cubicBezTo>
                  <a:lnTo>
                    <a:pt x="530" y="218"/>
                  </a:lnTo>
                  <a:cubicBezTo>
                    <a:pt x="551" y="133"/>
                    <a:pt x="509" y="48"/>
                    <a:pt x="445" y="6"/>
                  </a:cubicBezTo>
                  <a:cubicBezTo>
                    <a:pt x="431" y="2"/>
                    <a:pt x="416" y="1"/>
                    <a:pt x="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561;p14">
              <a:extLst>
                <a:ext uri="{FF2B5EF4-FFF2-40B4-BE49-F238E27FC236}">
                  <a16:creationId xmlns:a16="http://schemas.microsoft.com/office/drawing/2014/main" xmlns="" id="{B1B81D1E-5145-4769-B0D2-54B5097361C9}"/>
                </a:ext>
              </a:extLst>
            </p:cNvPr>
            <p:cNvSpPr/>
            <p:nvPr/>
          </p:nvSpPr>
          <p:spPr>
            <a:xfrm>
              <a:off x="5836422" y="4435658"/>
              <a:ext cx="45602" cy="156044"/>
            </a:xfrm>
            <a:custGeom>
              <a:avLst/>
              <a:gdLst/>
              <a:ahLst/>
              <a:cxnLst/>
              <a:rect l="l" t="t" r="r" b="b"/>
              <a:pathLst>
                <a:path w="403" h="1379" extrusionOk="0">
                  <a:moveTo>
                    <a:pt x="160" y="0"/>
                  </a:moveTo>
                  <a:cubicBezTo>
                    <a:pt x="150" y="0"/>
                    <a:pt x="139" y="1"/>
                    <a:pt x="128" y="4"/>
                  </a:cubicBezTo>
                  <a:cubicBezTo>
                    <a:pt x="43" y="25"/>
                    <a:pt x="1" y="89"/>
                    <a:pt x="1" y="173"/>
                  </a:cubicBezTo>
                  <a:lnTo>
                    <a:pt x="107" y="1231"/>
                  </a:lnTo>
                  <a:cubicBezTo>
                    <a:pt x="107" y="1315"/>
                    <a:pt x="191" y="1379"/>
                    <a:pt x="276" y="1379"/>
                  </a:cubicBezTo>
                  <a:cubicBezTo>
                    <a:pt x="339" y="1358"/>
                    <a:pt x="403" y="1273"/>
                    <a:pt x="382" y="1189"/>
                  </a:cubicBezTo>
                  <a:lnTo>
                    <a:pt x="276" y="131"/>
                  </a:lnTo>
                  <a:cubicBezTo>
                    <a:pt x="276" y="58"/>
                    <a:pt x="228" y="0"/>
                    <a:pt x="1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562;p14">
              <a:extLst>
                <a:ext uri="{FF2B5EF4-FFF2-40B4-BE49-F238E27FC236}">
                  <a16:creationId xmlns:a16="http://schemas.microsoft.com/office/drawing/2014/main" xmlns="" id="{BE09FCE8-ECC4-4910-B2ED-3215180140B1}"/>
                </a:ext>
              </a:extLst>
            </p:cNvPr>
            <p:cNvSpPr/>
            <p:nvPr/>
          </p:nvSpPr>
          <p:spPr>
            <a:xfrm>
              <a:off x="9064909" y="4502420"/>
              <a:ext cx="64726" cy="125265"/>
            </a:xfrm>
            <a:custGeom>
              <a:avLst/>
              <a:gdLst/>
              <a:ahLst/>
              <a:cxnLst/>
              <a:rect l="l" t="t" r="r" b="b"/>
              <a:pathLst>
                <a:path w="572" h="1107" extrusionOk="0">
                  <a:moveTo>
                    <a:pt x="423" y="1"/>
                  </a:moveTo>
                  <a:cubicBezTo>
                    <a:pt x="354" y="1"/>
                    <a:pt x="293" y="42"/>
                    <a:pt x="275" y="112"/>
                  </a:cubicBezTo>
                  <a:lnTo>
                    <a:pt x="43" y="895"/>
                  </a:lnTo>
                  <a:cubicBezTo>
                    <a:pt x="0" y="979"/>
                    <a:pt x="43" y="1064"/>
                    <a:pt x="127" y="1106"/>
                  </a:cubicBezTo>
                  <a:lnTo>
                    <a:pt x="170" y="1106"/>
                  </a:lnTo>
                  <a:cubicBezTo>
                    <a:pt x="233" y="1106"/>
                    <a:pt x="275" y="1064"/>
                    <a:pt x="297" y="1000"/>
                  </a:cubicBezTo>
                  <a:lnTo>
                    <a:pt x="550" y="218"/>
                  </a:lnTo>
                  <a:cubicBezTo>
                    <a:pt x="572" y="133"/>
                    <a:pt x="529" y="49"/>
                    <a:pt x="466" y="6"/>
                  </a:cubicBezTo>
                  <a:cubicBezTo>
                    <a:pt x="451" y="3"/>
                    <a:pt x="437" y="1"/>
                    <a:pt x="4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563;p14">
              <a:extLst>
                <a:ext uri="{FF2B5EF4-FFF2-40B4-BE49-F238E27FC236}">
                  <a16:creationId xmlns:a16="http://schemas.microsoft.com/office/drawing/2014/main" xmlns="" id="{B35BAEF0-B2B6-4C61-BA09-091DA05115AD}"/>
                </a:ext>
              </a:extLst>
            </p:cNvPr>
            <p:cNvSpPr/>
            <p:nvPr/>
          </p:nvSpPr>
          <p:spPr>
            <a:xfrm>
              <a:off x="9002673" y="4457158"/>
              <a:ext cx="45602" cy="156157"/>
            </a:xfrm>
            <a:custGeom>
              <a:avLst/>
              <a:gdLst/>
              <a:ahLst/>
              <a:cxnLst/>
              <a:rect l="l" t="t" r="r" b="b"/>
              <a:pathLst>
                <a:path w="403" h="1380" extrusionOk="0">
                  <a:moveTo>
                    <a:pt x="160" y="0"/>
                  </a:moveTo>
                  <a:cubicBezTo>
                    <a:pt x="149" y="0"/>
                    <a:pt x="139" y="2"/>
                    <a:pt x="127" y="5"/>
                  </a:cubicBezTo>
                  <a:cubicBezTo>
                    <a:pt x="43" y="5"/>
                    <a:pt x="1" y="89"/>
                    <a:pt x="1" y="174"/>
                  </a:cubicBezTo>
                  <a:lnTo>
                    <a:pt x="127" y="1231"/>
                  </a:lnTo>
                  <a:cubicBezTo>
                    <a:pt x="127" y="1316"/>
                    <a:pt x="191" y="1379"/>
                    <a:pt x="276" y="1379"/>
                  </a:cubicBezTo>
                  <a:cubicBezTo>
                    <a:pt x="360" y="1358"/>
                    <a:pt x="402" y="1273"/>
                    <a:pt x="402" y="1189"/>
                  </a:cubicBezTo>
                  <a:lnTo>
                    <a:pt x="297" y="131"/>
                  </a:lnTo>
                  <a:cubicBezTo>
                    <a:pt x="278" y="58"/>
                    <a:pt x="228" y="0"/>
                    <a:pt x="1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112"/>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1000" fill="hold"/>
                                        <p:tgtEl>
                                          <p:spTgt spid="112"/>
                                        </p:tgtEl>
                                        <p:attrNameLst>
                                          <p:attrName>style.color</p:attrName>
                                        </p:attrNameLst>
                                      </p:cBhvr>
                                      <p:to>
                                        <a:srgbClr val="6CA368"/>
                                      </p:to>
                                    </p:animClr>
                                  </p:childTnLst>
                                </p:cTn>
                              </p:par>
                              <p:par>
                                <p:cTn id="7" presetID="7" presetClass="emph" presetSubtype="2" fill="hold" nodeType="withEffect">
                                  <p:stCondLst>
                                    <p:cond delay="0"/>
                                  </p:stCondLst>
                                  <p:childTnLst>
                                    <p:animClr clrSpc="rgb" dir="cw">
                                      <p:cBhvr>
                                        <p:cTn id="8" dur="1000" fill="hold"/>
                                        <p:tgtEl>
                                          <p:spTgt spid="111"/>
                                        </p:tgtEl>
                                        <p:attrNameLst>
                                          <p:attrName>stroke.color</p:attrName>
                                        </p:attrNameLst>
                                      </p:cBhvr>
                                      <p:to>
                                        <a:srgbClr val="6CA368"/>
                                      </p:to>
                                    </p:animClr>
                                    <p:set>
                                      <p:cBhvr>
                                        <p:cTn id="9" dur="1000" fill="hold"/>
                                        <p:tgtEl>
                                          <p:spTgt spid="111"/>
                                        </p:tgtEl>
                                        <p:attrNameLst>
                                          <p:attrName>stroke.on</p:attrName>
                                        </p:attrNameLst>
                                      </p:cBhvr>
                                      <p:to>
                                        <p:strVal val="true"/>
                                      </p:to>
                                    </p:set>
                                  </p:childTnLst>
                                </p:cTn>
                              </p:par>
                              <p:par>
                                <p:cTn id="10" presetID="3" presetClass="emph" presetSubtype="2" fill="hold" grpId="1" nodeType="withEffect">
                                  <p:stCondLst>
                                    <p:cond delay="0"/>
                                  </p:stCondLst>
                                  <p:childTnLst>
                                    <p:animClr clrSpc="rgb" dir="cw">
                                      <p:cBhvr override="childStyle">
                                        <p:cTn id="11" dur="1000" fill="hold"/>
                                        <p:tgtEl>
                                          <p:spTgt spid="116"/>
                                        </p:tgtEl>
                                        <p:attrNameLst>
                                          <p:attrName>style.color</p:attrName>
                                        </p:attrNameLst>
                                      </p:cBhvr>
                                      <p:to>
                                        <a:srgbClr val="CA1E49"/>
                                      </p:to>
                                    </p:animClr>
                                  </p:childTnLst>
                                </p:cTn>
                              </p:par>
                              <p:par>
                                <p:cTn id="12" presetID="3" presetClass="emph" presetSubtype="2" fill="hold" grpId="1" nodeType="withEffect">
                                  <p:stCondLst>
                                    <p:cond delay="0"/>
                                  </p:stCondLst>
                                  <p:childTnLst>
                                    <p:animClr clrSpc="rgb" dir="cw">
                                      <p:cBhvr override="childStyle">
                                        <p:cTn id="13" dur="1000" fill="hold"/>
                                        <p:tgtEl>
                                          <p:spTgt spid="119"/>
                                        </p:tgtEl>
                                        <p:attrNameLst>
                                          <p:attrName>style.color</p:attrName>
                                        </p:attrNameLst>
                                      </p:cBhvr>
                                      <p:to>
                                        <a:srgbClr val="CA1E49"/>
                                      </p:to>
                                    </p:animClr>
                                  </p:childTnLst>
                                </p:cTn>
                              </p:par>
                              <p:par>
                                <p:cTn id="14" presetID="7" presetClass="emph" presetSubtype="2" fill="hold" nodeType="withEffect">
                                  <p:stCondLst>
                                    <p:cond delay="0"/>
                                  </p:stCondLst>
                                  <p:childTnLst>
                                    <p:animClr clrSpc="rgb" dir="cw">
                                      <p:cBhvr>
                                        <p:cTn id="15" dur="1000" fill="hold"/>
                                        <p:tgtEl>
                                          <p:spTgt spid="114"/>
                                        </p:tgtEl>
                                        <p:attrNameLst>
                                          <p:attrName>stroke.color</p:attrName>
                                        </p:attrNameLst>
                                      </p:cBhvr>
                                      <p:to>
                                        <a:srgbClr val="CA1E49"/>
                                      </p:to>
                                    </p:animClr>
                                    <p:set>
                                      <p:cBhvr>
                                        <p:cTn id="16" dur="1000" fill="hold"/>
                                        <p:tgtEl>
                                          <p:spTgt spid="114"/>
                                        </p:tgtEl>
                                        <p:attrNameLst>
                                          <p:attrName>stroke.on</p:attrName>
                                        </p:attrNameLst>
                                      </p:cBhvr>
                                      <p:to>
                                        <p:strVal val="true"/>
                                      </p:to>
                                    </p:set>
                                  </p:childTnLst>
                                </p:cTn>
                              </p:par>
                              <p:par>
                                <p:cTn id="17" presetID="7" presetClass="emph" presetSubtype="2" fill="hold" nodeType="withEffect">
                                  <p:stCondLst>
                                    <p:cond delay="0"/>
                                  </p:stCondLst>
                                  <p:childTnLst>
                                    <p:animClr clrSpc="rgb" dir="cw">
                                      <p:cBhvr>
                                        <p:cTn id="18" dur="1000" fill="hold"/>
                                        <p:tgtEl>
                                          <p:spTgt spid="118"/>
                                        </p:tgtEl>
                                        <p:attrNameLst>
                                          <p:attrName>stroke.color</p:attrName>
                                        </p:attrNameLst>
                                      </p:cBhvr>
                                      <p:to>
                                        <a:srgbClr val="CA1E49"/>
                                      </p:to>
                                    </p:animClr>
                                    <p:set>
                                      <p:cBhvr>
                                        <p:cTn id="19" dur="1000" fill="hold"/>
                                        <p:tgtEl>
                                          <p:spTgt spid="118"/>
                                        </p:tgtEl>
                                        <p:attrNameLst>
                                          <p:attrName>stroke.on</p:attrName>
                                        </p:attrNameLst>
                                      </p:cBhvr>
                                      <p:to>
                                        <p:strVal val="true"/>
                                      </p:to>
                                    </p:set>
                                  </p:childTnLst>
                                </p:cTn>
                              </p:par>
                            </p:childTnLst>
                          </p:cTn>
                        </p:par>
                      </p:childTnLst>
                    </p:cTn>
                  </p:par>
                </p:childTnLst>
              </p:cTn>
              <p:nextCondLst>
                <p:cond evt="onClick" delay="0">
                  <p:tgtEl>
                    <p:spTgt spid="112"/>
                  </p:tgtEl>
                </p:cond>
              </p:nextCondLst>
            </p:seq>
            <p:seq concurrent="1" nextAc="seek">
              <p:cTn id="20" restart="whenNotActive" fill="hold" evtFilter="cancelBubble" nodeType="interactiveSeq">
                <p:stCondLst>
                  <p:cond evt="onClick" delay="0">
                    <p:tgtEl>
                      <p:spTgt spid="116"/>
                    </p:tgtEl>
                  </p:cond>
                </p:stCondLst>
                <p:endSync evt="end" delay="0">
                  <p:rtn val="all"/>
                </p:endSync>
                <p:childTnLst>
                  <p:par>
                    <p:cTn id="21" fill="hold">
                      <p:stCondLst>
                        <p:cond delay="0"/>
                      </p:stCondLst>
                      <p:childTnLst>
                        <p:par>
                          <p:cTn id="22" fill="hold">
                            <p:stCondLst>
                              <p:cond delay="0"/>
                            </p:stCondLst>
                            <p:childTnLst>
                              <p:par>
                                <p:cTn id="23" presetID="7" presetClass="emph" presetSubtype="2" fill="hold" nodeType="clickEffect">
                                  <p:stCondLst>
                                    <p:cond delay="0"/>
                                  </p:stCondLst>
                                  <p:childTnLst>
                                    <p:animClr clrSpc="rgb" dir="cw">
                                      <p:cBhvr>
                                        <p:cTn id="24" dur="1000" fill="hold"/>
                                        <p:tgtEl>
                                          <p:spTgt spid="114"/>
                                        </p:tgtEl>
                                        <p:attrNameLst>
                                          <p:attrName>stroke.color</p:attrName>
                                        </p:attrNameLst>
                                      </p:cBhvr>
                                      <p:to>
                                        <a:srgbClr val="CA1E49"/>
                                      </p:to>
                                    </p:animClr>
                                    <p:set>
                                      <p:cBhvr>
                                        <p:cTn id="25" dur="1000" fill="hold"/>
                                        <p:tgtEl>
                                          <p:spTgt spid="114"/>
                                        </p:tgtEl>
                                        <p:attrNameLst>
                                          <p:attrName>stroke.on</p:attrName>
                                        </p:attrNameLst>
                                      </p:cBhvr>
                                      <p:to>
                                        <p:strVal val="true"/>
                                      </p:to>
                                    </p:set>
                                  </p:childTnLst>
                                </p:cTn>
                              </p:par>
                              <p:par>
                                <p:cTn id="26" presetID="3" presetClass="emph" presetSubtype="2" fill="hold" grpId="0" nodeType="withEffect">
                                  <p:stCondLst>
                                    <p:cond delay="0"/>
                                  </p:stCondLst>
                                  <p:childTnLst>
                                    <p:animClr clrSpc="rgb" dir="cw">
                                      <p:cBhvr override="childStyle">
                                        <p:cTn id="27" dur="1000" fill="hold"/>
                                        <p:tgtEl>
                                          <p:spTgt spid="116"/>
                                        </p:tgtEl>
                                        <p:attrNameLst>
                                          <p:attrName>style.color</p:attrName>
                                        </p:attrNameLst>
                                      </p:cBhvr>
                                      <p:to>
                                        <a:srgbClr val="CA1E49"/>
                                      </p:to>
                                    </p:animClr>
                                  </p:childTnLst>
                                </p:cTn>
                              </p:par>
                            </p:childTnLst>
                          </p:cTn>
                        </p:par>
                      </p:childTnLst>
                    </p:cTn>
                  </p:par>
                </p:childTnLst>
              </p:cTn>
              <p:nextCondLst>
                <p:cond evt="onClick" delay="0">
                  <p:tgtEl>
                    <p:spTgt spid="116"/>
                  </p:tgtEl>
                </p:cond>
              </p:nextCondLst>
            </p:seq>
            <p:seq concurrent="1" nextAc="seek">
              <p:cTn id="28" restart="whenNotActive" fill="hold" evtFilter="cancelBubble" nodeType="interactiveSeq">
                <p:stCondLst>
                  <p:cond evt="onClick" delay="0">
                    <p:tgtEl>
                      <p:spTgt spid="119"/>
                    </p:tgtEl>
                  </p:cond>
                </p:stCondLst>
                <p:endSync evt="end" delay="0">
                  <p:rtn val="all"/>
                </p:endSync>
                <p:childTnLst>
                  <p:par>
                    <p:cTn id="29" fill="hold">
                      <p:stCondLst>
                        <p:cond delay="0"/>
                      </p:stCondLst>
                      <p:childTnLst>
                        <p:par>
                          <p:cTn id="30" fill="hold">
                            <p:stCondLst>
                              <p:cond delay="0"/>
                            </p:stCondLst>
                            <p:childTnLst>
                              <p:par>
                                <p:cTn id="31" presetID="7" presetClass="emph" presetSubtype="2" fill="hold" nodeType="clickEffect">
                                  <p:stCondLst>
                                    <p:cond delay="0"/>
                                  </p:stCondLst>
                                  <p:childTnLst>
                                    <p:animClr clrSpc="rgb" dir="cw">
                                      <p:cBhvr>
                                        <p:cTn id="32" dur="1000" fill="hold"/>
                                        <p:tgtEl>
                                          <p:spTgt spid="118"/>
                                        </p:tgtEl>
                                        <p:attrNameLst>
                                          <p:attrName>stroke.color</p:attrName>
                                        </p:attrNameLst>
                                      </p:cBhvr>
                                      <p:to>
                                        <a:srgbClr val="CA1E49"/>
                                      </p:to>
                                    </p:animClr>
                                    <p:set>
                                      <p:cBhvr>
                                        <p:cTn id="33" dur="1000" fill="hold"/>
                                        <p:tgtEl>
                                          <p:spTgt spid="118"/>
                                        </p:tgtEl>
                                        <p:attrNameLst>
                                          <p:attrName>stroke.on</p:attrName>
                                        </p:attrNameLst>
                                      </p:cBhvr>
                                      <p:to>
                                        <p:strVal val="true"/>
                                      </p:to>
                                    </p:set>
                                  </p:childTnLst>
                                </p:cTn>
                              </p:par>
                              <p:par>
                                <p:cTn id="34" presetID="3" presetClass="emph" presetSubtype="2" fill="hold" grpId="0" nodeType="withEffect">
                                  <p:stCondLst>
                                    <p:cond delay="0"/>
                                  </p:stCondLst>
                                  <p:childTnLst>
                                    <p:animClr clrSpc="rgb" dir="cw">
                                      <p:cBhvr override="childStyle">
                                        <p:cTn id="35" dur="1000" fill="hold"/>
                                        <p:tgtEl>
                                          <p:spTgt spid="119"/>
                                        </p:tgtEl>
                                        <p:attrNameLst>
                                          <p:attrName>style.color</p:attrName>
                                        </p:attrNameLst>
                                      </p:cBhvr>
                                      <p:to>
                                        <a:srgbClr val="CA1E49"/>
                                      </p:to>
                                    </p:animClr>
                                  </p:childTnLst>
                                </p:cTn>
                              </p:par>
                            </p:childTnLst>
                          </p:cTn>
                        </p:par>
                      </p:childTnLst>
                    </p:cTn>
                  </p:par>
                </p:childTnLst>
              </p:cTn>
              <p:nextCondLst>
                <p:cond evt="onClick" delay="0">
                  <p:tgtEl>
                    <p:spTgt spid="119"/>
                  </p:tgtEl>
                </p:cond>
              </p:nextCondLst>
            </p:seq>
          </p:childTnLst>
        </p:cTn>
      </p:par>
    </p:tnLst>
    <p:bldLst>
      <p:bldP spid="112" grpId="0"/>
      <p:bldP spid="116" grpId="0"/>
      <p:bldP spid="116" grpId="1"/>
      <p:bldP spid="119" grpId="0"/>
      <p:bldP spid="119"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grpSp>
        <p:nvGrpSpPr>
          <p:cNvPr id="1530" name="Google Shape;1530;p41"/>
          <p:cNvGrpSpPr/>
          <p:nvPr/>
        </p:nvGrpSpPr>
        <p:grpSpPr>
          <a:xfrm>
            <a:off x="12738638" y="3884363"/>
            <a:ext cx="3094016" cy="3435676"/>
            <a:chOff x="1191313" y="2278651"/>
            <a:chExt cx="2320512" cy="2576757"/>
          </a:xfrm>
        </p:grpSpPr>
        <p:grpSp>
          <p:nvGrpSpPr>
            <p:cNvPr id="1531" name="Google Shape;1531;p41"/>
            <p:cNvGrpSpPr/>
            <p:nvPr/>
          </p:nvGrpSpPr>
          <p:grpSpPr>
            <a:xfrm rot="-433704">
              <a:off x="1330305" y="2397858"/>
              <a:ext cx="2042505" cy="2338305"/>
              <a:chOff x="1300750" y="1455875"/>
              <a:chExt cx="756100" cy="865600"/>
            </a:xfrm>
          </p:grpSpPr>
          <p:sp>
            <p:nvSpPr>
              <p:cNvPr id="1532" name="Google Shape;1532;p41"/>
              <p:cNvSpPr/>
              <p:nvPr/>
            </p:nvSpPr>
            <p:spPr>
              <a:xfrm>
                <a:off x="1341450" y="1657400"/>
                <a:ext cx="693725" cy="644375"/>
              </a:xfrm>
              <a:custGeom>
                <a:avLst/>
                <a:gdLst/>
                <a:ahLst/>
                <a:cxnLst/>
                <a:rect l="l" t="t" r="r" b="b"/>
                <a:pathLst>
                  <a:path w="27749" h="25775" extrusionOk="0">
                    <a:moveTo>
                      <a:pt x="10103" y="1"/>
                    </a:moveTo>
                    <a:cubicBezTo>
                      <a:pt x="9970" y="1"/>
                      <a:pt x="9837" y="26"/>
                      <a:pt x="9708" y="82"/>
                    </a:cubicBezTo>
                    <a:cubicBezTo>
                      <a:pt x="9180" y="315"/>
                      <a:pt x="8989" y="970"/>
                      <a:pt x="9032" y="1542"/>
                    </a:cubicBezTo>
                    <a:cubicBezTo>
                      <a:pt x="9137" y="2514"/>
                      <a:pt x="9793" y="3339"/>
                      <a:pt x="10597" y="3889"/>
                    </a:cubicBezTo>
                    <a:cubicBezTo>
                      <a:pt x="10322" y="3974"/>
                      <a:pt x="10068" y="4058"/>
                      <a:pt x="9814" y="4164"/>
                    </a:cubicBezTo>
                    <a:lnTo>
                      <a:pt x="8989" y="4481"/>
                    </a:lnTo>
                    <a:cubicBezTo>
                      <a:pt x="5923" y="5687"/>
                      <a:pt x="3554" y="8182"/>
                      <a:pt x="2539" y="11291"/>
                    </a:cubicBezTo>
                    <a:cubicBezTo>
                      <a:pt x="2032" y="11038"/>
                      <a:pt x="1335" y="10777"/>
                      <a:pt x="816" y="10777"/>
                    </a:cubicBezTo>
                    <a:cubicBezTo>
                      <a:pt x="470" y="10777"/>
                      <a:pt x="204" y="10893"/>
                      <a:pt x="128" y="11207"/>
                    </a:cubicBezTo>
                    <a:cubicBezTo>
                      <a:pt x="1" y="11757"/>
                      <a:pt x="551" y="12645"/>
                      <a:pt x="826" y="13131"/>
                    </a:cubicBezTo>
                    <a:cubicBezTo>
                      <a:pt x="1143" y="13745"/>
                      <a:pt x="1545" y="14337"/>
                      <a:pt x="1989" y="14866"/>
                    </a:cubicBezTo>
                    <a:cubicBezTo>
                      <a:pt x="2052" y="18376"/>
                      <a:pt x="4167" y="21549"/>
                      <a:pt x="7424" y="22923"/>
                    </a:cubicBezTo>
                    <a:cubicBezTo>
                      <a:pt x="6853" y="23346"/>
                      <a:pt x="6409" y="23896"/>
                      <a:pt x="6134" y="24531"/>
                    </a:cubicBezTo>
                    <a:cubicBezTo>
                      <a:pt x="5827" y="25223"/>
                      <a:pt x="6078" y="25775"/>
                      <a:pt x="6777" y="25775"/>
                    </a:cubicBezTo>
                    <a:cubicBezTo>
                      <a:pt x="6847" y="25775"/>
                      <a:pt x="6922" y="25769"/>
                      <a:pt x="7001" y="25757"/>
                    </a:cubicBezTo>
                    <a:cubicBezTo>
                      <a:pt x="7953" y="25588"/>
                      <a:pt x="8757" y="24975"/>
                      <a:pt x="9137" y="24087"/>
                    </a:cubicBezTo>
                    <a:cubicBezTo>
                      <a:pt x="9222" y="23875"/>
                      <a:pt x="9264" y="23685"/>
                      <a:pt x="9264" y="23473"/>
                    </a:cubicBezTo>
                    <a:cubicBezTo>
                      <a:pt x="9814" y="23579"/>
                      <a:pt x="10343" y="23621"/>
                      <a:pt x="10893" y="23621"/>
                    </a:cubicBezTo>
                    <a:lnTo>
                      <a:pt x="16645" y="23621"/>
                    </a:lnTo>
                    <a:cubicBezTo>
                      <a:pt x="16984" y="23621"/>
                      <a:pt x="17343" y="23600"/>
                      <a:pt x="17703" y="23558"/>
                    </a:cubicBezTo>
                    <a:cubicBezTo>
                      <a:pt x="17724" y="23917"/>
                      <a:pt x="17872" y="24277"/>
                      <a:pt x="18105" y="24552"/>
                    </a:cubicBezTo>
                    <a:cubicBezTo>
                      <a:pt x="18649" y="25149"/>
                      <a:pt x="19411" y="25483"/>
                      <a:pt x="20211" y="25483"/>
                    </a:cubicBezTo>
                    <a:cubicBezTo>
                      <a:pt x="20375" y="25483"/>
                      <a:pt x="20540" y="25469"/>
                      <a:pt x="20706" y="25440"/>
                    </a:cubicBezTo>
                    <a:cubicBezTo>
                      <a:pt x="21425" y="25292"/>
                      <a:pt x="21806" y="24721"/>
                      <a:pt x="21277" y="24108"/>
                    </a:cubicBezTo>
                    <a:cubicBezTo>
                      <a:pt x="20854" y="23643"/>
                      <a:pt x="20347" y="23283"/>
                      <a:pt x="19754" y="23050"/>
                    </a:cubicBezTo>
                    <a:cubicBezTo>
                      <a:pt x="23223" y="21760"/>
                      <a:pt x="25528" y="18440"/>
                      <a:pt x="25549" y="14718"/>
                    </a:cubicBezTo>
                    <a:lnTo>
                      <a:pt x="25549" y="14316"/>
                    </a:lnTo>
                    <a:cubicBezTo>
                      <a:pt x="26078" y="13385"/>
                      <a:pt x="26543" y="12433"/>
                      <a:pt x="26924" y="11461"/>
                    </a:cubicBezTo>
                    <a:cubicBezTo>
                      <a:pt x="27220" y="10805"/>
                      <a:pt x="27749" y="9621"/>
                      <a:pt x="27389" y="8901"/>
                    </a:cubicBezTo>
                    <a:cubicBezTo>
                      <a:pt x="27295" y="8694"/>
                      <a:pt x="27151" y="8606"/>
                      <a:pt x="26975" y="8606"/>
                    </a:cubicBezTo>
                    <a:cubicBezTo>
                      <a:pt x="26361" y="8606"/>
                      <a:pt x="25356" y="9668"/>
                      <a:pt x="24682" y="10424"/>
                    </a:cubicBezTo>
                    <a:cubicBezTo>
                      <a:pt x="23540" y="7675"/>
                      <a:pt x="21383" y="5496"/>
                      <a:pt x="18633" y="4354"/>
                    </a:cubicBezTo>
                    <a:cubicBezTo>
                      <a:pt x="18570" y="4101"/>
                      <a:pt x="18507" y="3847"/>
                      <a:pt x="18485" y="3593"/>
                    </a:cubicBezTo>
                    <a:cubicBezTo>
                      <a:pt x="18448" y="3291"/>
                      <a:pt x="18309" y="2854"/>
                      <a:pt x="18039" y="2854"/>
                    </a:cubicBezTo>
                    <a:cubicBezTo>
                      <a:pt x="18006" y="2854"/>
                      <a:pt x="17972" y="2860"/>
                      <a:pt x="17936" y="2874"/>
                    </a:cubicBezTo>
                    <a:cubicBezTo>
                      <a:pt x="17830" y="2916"/>
                      <a:pt x="17724" y="3022"/>
                      <a:pt x="17682" y="3128"/>
                    </a:cubicBezTo>
                    <a:cubicBezTo>
                      <a:pt x="17534" y="3360"/>
                      <a:pt x="17407" y="3614"/>
                      <a:pt x="17301" y="3868"/>
                    </a:cubicBezTo>
                    <a:cubicBezTo>
                      <a:pt x="16942" y="3762"/>
                      <a:pt x="16582" y="3656"/>
                      <a:pt x="16222" y="3593"/>
                    </a:cubicBezTo>
                    <a:cubicBezTo>
                      <a:pt x="15969" y="3276"/>
                      <a:pt x="15821" y="2895"/>
                      <a:pt x="15757" y="2493"/>
                    </a:cubicBezTo>
                    <a:cubicBezTo>
                      <a:pt x="15736" y="2134"/>
                      <a:pt x="15694" y="1774"/>
                      <a:pt x="15630" y="1436"/>
                    </a:cubicBezTo>
                    <a:cubicBezTo>
                      <a:pt x="15567" y="1076"/>
                      <a:pt x="15271" y="780"/>
                      <a:pt x="14911" y="738"/>
                    </a:cubicBezTo>
                    <a:cubicBezTo>
                      <a:pt x="14900" y="737"/>
                      <a:pt x="14890" y="737"/>
                      <a:pt x="14879" y="737"/>
                    </a:cubicBezTo>
                    <a:cubicBezTo>
                      <a:pt x="14514" y="737"/>
                      <a:pt x="14231" y="1086"/>
                      <a:pt x="14129" y="1436"/>
                    </a:cubicBezTo>
                    <a:cubicBezTo>
                      <a:pt x="14044" y="1795"/>
                      <a:pt x="14002" y="2176"/>
                      <a:pt x="13981" y="2557"/>
                    </a:cubicBezTo>
                    <a:cubicBezTo>
                      <a:pt x="13959" y="2726"/>
                      <a:pt x="13854" y="2895"/>
                      <a:pt x="13706" y="2980"/>
                    </a:cubicBezTo>
                    <a:cubicBezTo>
                      <a:pt x="13621" y="3022"/>
                      <a:pt x="13536" y="3022"/>
                      <a:pt x="13452" y="3022"/>
                    </a:cubicBezTo>
                    <a:cubicBezTo>
                      <a:pt x="12881" y="2980"/>
                      <a:pt x="12416" y="2514"/>
                      <a:pt x="12119" y="2028"/>
                    </a:cubicBezTo>
                    <a:cubicBezTo>
                      <a:pt x="11823" y="1542"/>
                      <a:pt x="11612" y="992"/>
                      <a:pt x="11231" y="569"/>
                    </a:cubicBezTo>
                    <a:cubicBezTo>
                      <a:pt x="10943" y="248"/>
                      <a:pt x="10521" y="1"/>
                      <a:pt x="10103"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3" name="Google Shape;1533;p41"/>
              <p:cNvSpPr/>
              <p:nvPr/>
            </p:nvSpPr>
            <p:spPr>
              <a:xfrm>
                <a:off x="1320300" y="1637400"/>
                <a:ext cx="736550" cy="684075"/>
              </a:xfrm>
              <a:custGeom>
                <a:avLst/>
                <a:gdLst/>
                <a:ahLst/>
                <a:cxnLst/>
                <a:rect l="l" t="t" r="r" b="b"/>
                <a:pathLst>
                  <a:path w="29462" h="27363" extrusionOk="0">
                    <a:moveTo>
                      <a:pt x="10935" y="1592"/>
                    </a:moveTo>
                    <a:cubicBezTo>
                      <a:pt x="11077" y="1592"/>
                      <a:pt x="11304" y="1698"/>
                      <a:pt x="11485" y="1897"/>
                    </a:cubicBezTo>
                    <a:cubicBezTo>
                      <a:pt x="11675" y="2130"/>
                      <a:pt x="11845" y="2405"/>
                      <a:pt x="11971" y="2680"/>
                    </a:cubicBezTo>
                    <a:cubicBezTo>
                      <a:pt x="12077" y="2870"/>
                      <a:pt x="12183" y="3061"/>
                      <a:pt x="12289" y="3251"/>
                    </a:cubicBezTo>
                    <a:cubicBezTo>
                      <a:pt x="12796" y="4076"/>
                      <a:pt x="13494" y="4562"/>
                      <a:pt x="14234" y="4626"/>
                    </a:cubicBezTo>
                    <a:cubicBezTo>
                      <a:pt x="14273" y="4629"/>
                      <a:pt x="14313" y="4631"/>
                      <a:pt x="14352" y="4631"/>
                    </a:cubicBezTo>
                    <a:cubicBezTo>
                      <a:pt x="14550" y="4631"/>
                      <a:pt x="14756" y="4587"/>
                      <a:pt x="14932" y="4499"/>
                    </a:cubicBezTo>
                    <a:cubicBezTo>
                      <a:pt x="15292" y="4287"/>
                      <a:pt x="15546" y="3928"/>
                      <a:pt x="15609" y="3505"/>
                    </a:cubicBezTo>
                    <a:cubicBezTo>
                      <a:pt x="15630" y="3314"/>
                      <a:pt x="15651" y="3145"/>
                      <a:pt x="15651" y="2955"/>
                    </a:cubicBezTo>
                    <a:cubicBezTo>
                      <a:pt x="15673" y="2807"/>
                      <a:pt x="15694" y="2638"/>
                      <a:pt x="15715" y="2490"/>
                    </a:cubicBezTo>
                    <a:cubicBezTo>
                      <a:pt x="15757" y="2638"/>
                      <a:pt x="15757" y="2786"/>
                      <a:pt x="15778" y="2934"/>
                    </a:cubicBezTo>
                    <a:cubicBezTo>
                      <a:pt x="15778" y="3082"/>
                      <a:pt x="15778" y="3230"/>
                      <a:pt x="15821" y="3399"/>
                    </a:cubicBezTo>
                    <a:cubicBezTo>
                      <a:pt x="15884" y="3949"/>
                      <a:pt x="16096" y="4435"/>
                      <a:pt x="16413" y="4879"/>
                    </a:cubicBezTo>
                    <a:lnTo>
                      <a:pt x="16603" y="5133"/>
                    </a:lnTo>
                    <a:lnTo>
                      <a:pt x="16899" y="5176"/>
                    </a:lnTo>
                    <a:cubicBezTo>
                      <a:pt x="17238" y="5239"/>
                      <a:pt x="17576" y="5324"/>
                      <a:pt x="17914" y="5429"/>
                    </a:cubicBezTo>
                    <a:lnTo>
                      <a:pt x="18549" y="5620"/>
                    </a:lnTo>
                    <a:lnTo>
                      <a:pt x="18697" y="5324"/>
                    </a:lnTo>
                    <a:cubicBezTo>
                      <a:pt x="18697" y="5345"/>
                      <a:pt x="18718" y="5366"/>
                      <a:pt x="18718" y="5387"/>
                    </a:cubicBezTo>
                    <a:lnTo>
                      <a:pt x="18845" y="5747"/>
                    </a:lnTo>
                    <a:lnTo>
                      <a:pt x="19183" y="5895"/>
                    </a:lnTo>
                    <a:cubicBezTo>
                      <a:pt x="21721" y="6952"/>
                      <a:pt x="23752" y="8982"/>
                      <a:pt x="24809" y="11520"/>
                    </a:cubicBezTo>
                    <a:lnTo>
                      <a:pt x="25274" y="12684"/>
                    </a:lnTo>
                    <a:lnTo>
                      <a:pt x="26120" y="11732"/>
                    </a:lnTo>
                    <a:cubicBezTo>
                      <a:pt x="26565" y="11224"/>
                      <a:pt x="27051" y="10759"/>
                      <a:pt x="27601" y="10357"/>
                    </a:cubicBezTo>
                    <a:lnTo>
                      <a:pt x="27601" y="10357"/>
                    </a:lnTo>
                    <a:cubicBezTo>
                      <a:pt x="27495" y="10907"/>
                      <a:pt x="27326" y="11436"/>
                      <a:pt x="27072" y="11943"/>
                    </a:cubicBezTo>
                    <a:lnTo>
                      <a:pt x="26924" y="12303"/>
                    </a:lnTo>
                    <a:cubicBezTo>
                      <a:pt x="26586" y="13128"/>
                      <a:pt x="26184" y="13910"/>
                      <a:pt x="25719" y="14672"/>
                    </a:cubicBezTo>
                    <a:lnTo>
                      <a:pt x="25592" y="14883"/>
                    </a:lnTo>
                    <a:lnTo>
                      <a:pt x="25592" y="15137"/>
                    </a:lnTo>
                    <a:lnTo>
                      <a:pt x="25592" y="15518"/>
                    </a:lnTo>
                    <a:cubicBezTo>
                      <a:pt x="25570" y="18901"/>
                      <a:pt x="23477" y="21926"/>
                      <a:pt x="20325" y="23131"/>
                    </a:cubicBezTo>
                    <a:lnTo>
                      <a:pt x="19289" y="23512"/>
                    </a:lnTo>
                    <a:lnTo>
                      <a:pt x="19289" y="23470"/>
                    </a:lnTo>
                    <a:lnTo>
                      <a:pt x="18443" y="23575"/>
                    </a:lnTo>
                    <a:cubicBezTo>
                      <a:pt x="18126" y="23618"/>
                      <a:pt x="17788" y="23639"/>
                      <a:pt x="17470" y="23639"/>
                    </a:cubicBezTo>
                    <a:lnTo>
                      <a:pt x="11718" y="23639"/>
                    </a:lnTo>
                    <a:cubicBezTo>
                      <a:pt x="11231" y="23639"/>
                      <a:pt x="10724" y="23597"/>
                      <a:pt x="10237" y="23491"/>
                    </a:cubicBezTo>
                    <a:lnTo>
                      <a:pt x="9370" y="23343"/>
                    </a:lnTo>
                    <a:lnTo>
                      <a:pt x="8566" y="23004"/>
                    </a:lnTo>
                    <a:cubicBezTo>
                      <a:pt x="5605" y="21735"/>
                      <a:pt x="3660" y="18859"/>
                      <a:pt x="3617" y="15644"/>
                    </a:cubicBezTo>
                    <a:lnTo>
                      <a:pt x="3617" y="15348"/>
                    </a:lnTo>
                    <a:lnTo>
                      <a:pt x="3427" y="15137"/>
                    </a:lnTo>
                    <a:cubicBezTo>
                      <a:pt x="3004" y="14650"/>
                      <a:pt x="2645" y="14101"/>
                      <a:pt x="2348" y="13551"/>
                    </a:cubicBezTo>
                    <a:lnTo>
                      <a:pt x="2243" y="13339"/>
                    </a:lnTo>
                    <a:cubicBezTo>
                      <a:pt x="2052" y="13022"/>
                      <a:pt x="1883" y="12705"/>
                      <a:pt x="1756" y="12366"/>
                    </a:cubicBezTo>
                    <a:lnTo>
                      <a:pt x="1756" y="12366"/>
                    </a:lnTo>
                    <a:cubicBezTo>
                      <a:pt x="2200" y="12430"/>
                      <a:pt x="2623" y="12578"/>
                      <a:pt x="3004" y="12789"/>
                    </a:cubicBezTo>
                    <a:lnTo>
                      <a:pt x="3829" y="13233"/>
                    </a:lnTo>
                    <a:lnTo>
                      <a:pt x="4104" y="12345"/>
                    </a:lnTo>
                    <a:cubicBezTo>
                      <a:pt x="5056" y="9448"/>
                      <a:pt x="7255" y="7121"/>
                      <a:pt x="10110" y="6021"/>
                    </a:cubicBezTo>
                    <a:lnTo>
                      <a:pt x="10956" y="5704"/>
                    </a:lnTo>
                    <a:cubicBezTo>
                      <a:pt x="11168" y="5620"/>
                      <a:pt x="11400" y="5535"/>
                      <a:pt x="11675" y="5450"/>
                    </a:cubicBezTo>
                    <a:lnTo>
                      <a:pt x="13262" y="4964"/>
                    </a:lnTo>
                    <a:lnTo>
                      <a:pt x="11887" y="4033"/>
                    </a:lnTo>
                    <a:cubicBezTo>
                      <a:pt x="11189" y="3568"/>
                      <a:pt x="10745" y="2913"/>
                      <a:pt x="10681" y="2257"/>
                    </a:cubicBezTo>
                    <a:cubicBezTo>
                      <a:pt x="10618" y="2024"/>
                      <a:pt x="10702" y="1770"/>
                      <a:pt x="10872" y="1601"/>
                    </a:cubicBezTo>
                    <a:cubicBezTo>
                      <a:pt x="10890" y="1595"/>
                      <a:pt x="10911" y="1592"/>
                      <a:pt x="10935" y="1592"/>
                    </a:cubicBezTo>
                    <a:close/>
                    <a:moveTo>
                      <a:pt x="19331" y="24231"/>
                    </a:moveTo>
                    <a:lnTo>
                      <a:pt x="20304" y="24612"/>
                    </a:lnTo>
                    <a:cubicBezTo>
                      <a:pt x="20770" y="24781"/>
                      <a:pt x="21171" y="25056"/>
                      <a:pt x="21510" y="25437"/>
                    </a:cubicBezTo>
                    <a:cubicBezTo>
                      <a:pt x="21468" y="25437"/>
                      <a:pt x="21425" y="25458"/>
                      <a:pt x="21383" y="25458"/>
                    </a:cubicBezTo>
                    <a:cubicBezTo>
                      <a:pt x="21262" y="25480"/>
                      <a:pt x="21140" y="25492"/>
                      <a:pt x="21018" y="25492"/>
                    </a:cubicBezTo>
                    <a:cubicBezTo>
                      <a:pt x="20463" y="25492"/>
                      <a:pt x="19925" y="25257"/>
                      <a:pt x="19543" y="24823"/>
                    </a:cubicBezTo>
                    <a:cubicBezTo>
                      <a:pt x="19416" y="24696"/>
                      <a:pt x="19353" y="24506"/>
                      <a:pt x="19331" y="24337"/>
                    </a:cubicBezTo>
                    <a:lnTo>
                      <a:pt x="19331" y="24231"/>
                    </a:lnTo>
                    <a:close/>
                    <a:moveTo>
                      <a:pt x="9328" y="23956"/>
                    </a:moveTo>
                    <a:lnTo>
                      <a:pt x="9307" y="24231"/>
                    </a:lnTo>
                    <a:cubicBezTo>
                      <a:pt x="9285" y="24358"/>
                      <a:pt x="9264" y="24464"/>
                      <a:pt x="9222" y="24591"/>
                    </a:cubicBezTo>
                    <a:cubicBezTo>
                      <a:pt x="8968" y="25204"/>
                      <a:pt x="8397" y="25669"/>
                      <a:pt x="7720" y="25775"/>
                    </a:cubicBezTo>
                    <a:lnTo>
                      <a:pt x="7636" y="25775"/>
                    </a:lnTo>
                    <a:cubicBezTo>
                      <a:pt x="7657" y="25733"/>
                      <a:pt x="7657" y="25690"/>
                      <a:pt x="7678" y="25648"/>
                    </a:cubicBezTo>
                    <a:cubicBezTo>
                      <a:pt x="7911" y="25140"/>
                      <a:pt x="8249" y="24717"/>
                      <a:pt x="8714" y="24379"/>
                    </a:cubicBezTo>
                    <a:lnTo>
                      <a:pt x="9328" y="23956"/>
                    </a:lnTo>
                    <a:close/>
                    <a:moveTo>
                      <a:pt x="10970" y="1"/>
                    </a:moveTo>
                    <a:cubicBezTo>
                      <a:pt x="10727" y="1"/>
                      <a:pt x="10480" y="50"/>
                      <a:pt x="10237" y="163"/>
                    </a:cubicBezTo>
                    <a:cubicBezTo>
                      <a:pt x="9349" y="565"/>
                      <a:pt x="9032" y="1580"/>
                      <a:pt x="9116" y="2426"/>
                    </a:cubicBezTo>
                    <a:cubicBezTo>
                      <a:pt x="9180" y="3145"/>
                      <a:pt x="9476" y="3843"/>
                      <a:pt x="9941" y="4393"/>
                    </a:cubicBezTo>
                    <a:lnTo>
                      <a:pt x="9560" y="4541"/>
                    </a:lnTo>
                    <a:cubicBezTo>
                      <a:pt x="6536" y="5704"/>
                      <a:pt x="4146" y="8052"/>
                      <a:pt x="2919" y="11034"/>
                    </a:cubicBezTo>
                    <a:cubicBezTo>
                      <a:pt x="2534" y="10901"/>
                      <a:pt x="2083" y="10785"/>
                      <a:pt x="1653" y="10785"/>
                    </a:cubicBezTo>
                    <a:cubicBezTo>
                      <a:pt x="1399" y="10785"/>
                      <a:pt x="1152" y="10826"/>
                      <a:pt x="931" y="10928"/>
                    </a:cubicBezTo>
                    <a:cubicBezTo>
                      <a:pt x="551" y="11097"/>
                      <a:pt x="276" y="11415"/>
                      <a:pt x="191" y="11816"/>
                    </a:cubicBezTo>
                    <a:cubicBezTo>
                      <a:pt x="1" y="12620"/>
                      <a:pt x="487" y="13487"/>
                      <a:pt x="847" y="14122"/>
                    </a:cubicBezTo>
                    <a:lnTo>
                      <a:pt x="953" y="14312"/>
                    </a:lnTo>
                    <a:cubicBezTo>
                      <a:pt x="1270" y="14904"/>
                      <a:pt x="1629" y="15454"/>
                      <a:pt x="2052" y="15962"/>
                    </a:cubicBezTo>
                    <a:cubicBezTo>
                      <a:pt x="2200" y="19282"/>
                      <a:pt x="4019" y="22285"/>
                      <a:pt x="6896" y="23935"/>
                    </a:cubicBezTo>
                    <a:cubicBezTo>
                      <a:pt x="6621" y="24252"/>
                      <a:pt x="6409" y="24612"/>
                      <a:pt x="6240" y="24992"/>
                    </a:cubicBezTo>
                    <a:cubicBezTo>
                      <a:pt x="5944" y="25648"/>
                      <a:pt x="5965" y="26304"/>
                      <a:pt x="6325" y="26769"/>
                    </a:cubicBezTo>
                    <a:cubicBezTo>
                      <a:pt x="6627" y="27152"/>
                      <a:pt x="7065" y="27363"/>
                      <a:pt x="7545" y="27363"/>
                    </a:cubicBezTo>
                    <a:cubicBezTo>
                      <a:pt x="7568" y="27363"/>
                      <a:pt x="7591" y="27362"/>
                      <a:pt x="7615" y="27361"/>
                    </a:cubicBezTo>
                    <a:cubicBezTo>
                      <a:pt x="7720" y="27361"/>
                      <a:pt x="7847" y="27340"/>
                      <a:pt x="7953" y="27340"/>
                    </a:cubicBezTo>
                    <a:cubicBezTo>
                      <a:pt x="9180" y="27129"/>
                      <a:pt x="10237" y="26304"/>
                      <a:pt x="10702" y="25162"/>
                    </a:cubicBezTo>
                    <a:cubicBezTo>
                      <a:pt x="11041" y="25183"/>
                      <a:pt x="11400" y="25204"/>
                      <a:pt x="11739" y="25204"/>
                    </a:cubicBezTo>
                    <a:lnTo>
                      <a:pt x="17936" y="25204"/>
                    </a:lnTo>
                    <a:cubicBezTo>
                      <a:pt x="18041" y="25437"/>
                      <a:pt x="18168" y="25669"/>
                      <a:pt x="18337" y="25860"/>
                    </a:cubicBezTo>
                    <a:cubicBezTo>
                      <a:pt x="19017" y="26644"/>
                      <a:pt x="20013" y="27084"/>
                      <a:pt x="21041" y="27084"/>
                    </a:cubicBezTo>
                    <a:cubicBezTo>
                      <a:pt x="21260" y="27084"/>
                      <a:pt x="21481" y="27064"/>
                      <a:pt x="21700" y="27023"/>
                    </a:cubicBezTo>
                    <a:cubicBezTo>
                      <a:pt x="22313" y="26938"/>
                      <a:pt x="22842" y="26515"/>
                      <a:pt x="23075" y="25944"/>
                    </a:cubicBezTo>
                    <a:cubicBezTo>
                      <a:pt x="23244" y="25394"/>
                      <a:pt x="23096" y="24802"/>
                      <a:pt x="22715" y="24400"/>
                    </a:cubicBezTo>
                    <a:cubicBezTo>
                      <a:pt x="22567" y="24231"/>
                      <a:pt x="22419" y="24083"/>
                      <a:pt x="22271" y="23956"/>
                    </a:cubicBezTo>
                    <a:cubicBezTo>
                      <a:pt x="25274" y="22222"/>
                      <a:pt x="27157" y="19007"/>
                      <a:pt x="27157" y="15518"/>
                    </a:cubicBezTo>
                    <a:lnTo>
                      <a:pt x="27157" y="15327"/>
                    </a:lnTo>
                    <a:cubicBezTo>
                      <a:pt x="27622" y="14545"/>
                      <a:pt x="28003" y="13741"/>
                      <a:pt x="28341" y="12916"/>
                    </a:cubicBezTo>
                    <a:lnTo>
                      <a:pt x="28510" y="12578"/>
                    </a:lnTo>
                    <a:cubicBezTo>
                      <a:pt x="28849" y="11753"/>
                      <a:pt x="29462" y="10399"/>
                      <a:pt x="28954" y="9342"/>
                    </a:cubicBezTo>
                    <a:cubicBezTo>
                      <a:pt x="28785" y="8961"/>
                      <a:pt x="28405" y="8686"/>
                      <a:pt x="27982" y="8623"/>
                    </a:cubicBezTo>
                    <a:cubicBezTo>
                      <a:pt x="27924" y="8615"/>
                      <a:pt x="27866" y="8611"/>
                      <a:pt x="27806" y="8611"/>
                    </a:cubicBezTo>
                    <a:cubicBezTo>
                      <a:pt x="27235" y="8611"/>
                      <a:pt x="26583" y="8985"/>
                      <a:pt x="25740" y="9828"/>
                    </a:cubicBezTo>
                    <a:cubicBezTo>
                      <a:pt x="24492" y="7502"/>
                      <a:pt x="22546" y="5662"/>
                      <a:pt x="20156" y="4583"/>
                    </a:cubicBezTo>
                    <a:cubicBezTo>
                      <a:pt x="20135" y="4499"/>
                      <a:pt x="20114" y="4414"/>
                      <a:pt x="20114" y="4330"/>
                    </a:cubicBezTo>
                    <a:cubicBezTo>
                      <a:pt x="20093" y="4033"/>
                      <a:pt x="19966" y="3357"/>
                      <a:pt x="19437" y="3039"/>
                    </a:cubicBezTo>
                    <a:cubicBezTo>
                      <a:pt x="19268" y="2922"/>
                      <a:pt x="19074" y="2861"/>
                      <a:pt x="18882" y="2861"/>
                    </a:cubicBezTo>
                    <a:cubicBezTo>
                      <a:pt x="18762" y="2861"/>
                      <a:pt x="18642" y="2885"/>
                      <a:pt x="18528" y="2934"/>
                    </a:cubicBezTo>
                    <a:cubicBezTo>
                      <a:pt x="18232" y="3039"/>
                      <a:pt x="17978" y="3251"/>
                      <a:pt x="17830" y="3547"/>
                    </a:cubicBezTo>
                    <a:cubicBezTo>
                      <a:pt x="17809" y="3610"/>
                      <a:pt x="17766" y="3674"/>
                      <a:pt x="17724" y="3737"/>
                    </a:cubicBezTo>
                    <a:lnTo>
                      <a:pt x="17555" y="3695"/>
                    </a:lnTo>
                    <a:cubicBezTo>
                      <a:pt x="17470" y="3526"/>
                      <a:pt x="17407" y="3357"/>
                      <a:pt x="17386" y="3187"/>
                    </a:cubicBezTo>
                    <a:cubicBezTo>
                      <a:pt x="17365" y="3061"/>
                      <a:pt x="17365" y="2955"/>
                      <a:pt x="17365" y="2828"/>
                    </a:cubicBezTo>
                    <a:cubicBezTo>
                      <a:pt x="17343" y="2553"/>
                      <a:pt x="17301" y="2278"/>
                      <a:pt x="17238" y="2024"/>
                    </a:cubicBezTo>
                    <a:cubicBezTo>
                      <a:pt x="17089" y="1173"/>
                      <a:pt x="16404" y="745"/>
                      <a:pt x="15721" y="745"/>
                    </a:cubicBezTo>
                    <a:cubicBezTo>
                      <a:pt x="15045" y="745"/>
                      <a:pt x="14371" y="1162"/>
                      <a:pt x="14213" y="2003"/>
                    </a:cubicBezTo>
                    <a:cubicBezTo>
                      <a:pt x="14150" y="2278"/>
                      <a:pt x="14108" y="2553"/>
                      <a:pt x="14086" y="2828"/>
                    </a:cubicBezTo>
                    <a:lnTo>
                      <a:pt x="14086" y="2913"/>
                    </a:lnTo>
                    <a:cubicBezTo>
                      <a:pt x="13917" y="2786"/>
                      <a:pt x="13769" y="2616"/>
                      <a:pt x="13663" y="2426"/>
                    </a:cubicBezTo>
                    <a:cubicBezTo>
                      <a:pt x="13558" y="2278"/>
                      <a:pt x="13473" y="2109"/>
                      <a:pt x="13388" y="1940"/>
                    </a:cubicBezTo>
                    <a:cubicBezTo>
                      <a:pt x="13198" y="1559"/>
                      <a:pt x="12965" y="1178"/>
                      <a:pt x="12690" y="840"/>
                    </a:cubicBezTo>
                    <a:cubicBezTo>
                      <a:pt x="12272" y="375"/>
                      <a:pt x="11637" y="1"/>
                      <a:pt x="10970"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4" name="Google Shape;1534;p41"/>
              <p:cNvSpPr/>
              <p:nvPr/>
            </p:nvSpPr>
            <p:spPr>
              <a:xfrm>
                <a:off x="1482925" y="1528325"/>
                <a:ext cx="101775" cy="102950"/>
              </a:xfrm>
              <a:custGeom>
                <a:avLst/>
                <a:gdLst/>
                <a:ahLst/>
                <a:cxnLst/>
                <a:rect l="l" t="t" r="r" b="b"/>
                <a:pathLst>
                  <a:path w="4071" h="4118" extrusionOk="0">
                    <a:moveTo>
                      <a:pt x="877" y="0"/>
                    </a:moveTo>
                    <a:cubicBezTo>
                      <a:pt x="454" y="42"/>
                      <a:pt x="264" y="719"/>
                      <a:pt x="94" y="1036"/>
                    </a:cubicBezTo>
                    <a:cubicBezTo>
                      <a:pt x="0" y="1209"/>
                      <a:pt x="139" y="1382"/>
                      <a:pt x="286" y="1382"/>
                    </a:cubicBezTo>
                    <a:cubicBezTo>
                      <a:pt x="337" y="1382"/>
                      <a:pt x="389" y="1361"/>
                      <a:pt x="433" y="1311"/>
                    </a:cubicBezTo>
                    <a:cubicBezTo>
                      <a:pt x="454" y="1608"/>
                      <a:pt x="644" y="1882"/>
                      <a:pt x="940" y="1988"/>
                    </a:cubicBezTo>
                    <a:cubicBezTo>
                      <a:pt x="1067" y="2031"/>
                      <a:pt x="1237" y="2031"/>
                      <a:pt x="1363" y="2094"/>
                    </a:cubicBezTo>
                    <a:cubicBezTo>
                      <a:pt x="1850" y="2327"/>
                      <a:pt x="1829" y="2686"/>
                      <a:pt x="1850" y="3088"/>
                    </a:cubicBezTo>
                    <a:cubicBezTo>
                      <a:pt x="1829" y="3363"/>
                      <a:pt x="1850" y="3638"/>
                      <a:pt x="1956" y="3892"/>
                    </a:cubicBezTo>
                    <a:cubicBezTo>
                      <a:pt x="2059" y="4060"/>
                      <a:pt x="2186" y="4117"/>
                      <a:pt x="2332" y="4117"/>
                    </a:cubicBezTo>
                    <a:cubicBezTo>
                      <a:pt x="2425" y="4117"/>
                      <a:pt x="2525" y="4094"/>
                      <a:pt x="2632" y="4061"/>
                    </a:cubicBezTo>
                    <a:cubicBezTo>
                      <a:pt x="2992" y="3934"/>
                      <a:pt x="3986" y="3553"/>
                      <a:pt x="4049" y="3109"/>
                    </a:cubicBezTo>
                    <a:cubicBezTo>
                      <a:pt x="4071" y="2940"/>
                      <a:pt x="3923" y="2750"/>
                      <a:pt x="3817" y="2623"/>
                    </a:cubicBezTo>
                    <a:cubicBezTo>
                      <a:pt x="3542" y="2284"/>
                      <a:pt x="3330" y="1904"/>
                      <a:pt x="3203" y="1502"/>
                    </a:cubicBezTo>
                    <a:cubicBezTo>
                      <a:pt x="3055" y="1015"/>
                      <a:pt x="2738" y="614"/>
                      <a:pt x="2294" y="402"/>
                    </a:cubicBezTo>
                    <a:cubicBezTo>
                      <a:pt x="2061" y="296"/>
                      <a:pt x="1829" y="233"/>
                      <a:pt x="1596" y="212"/>
                    </a:cubicBezTo>
                    <a:cubicBezTo>
                      <a:pt x="1406" y="169"/>
                      <a:pt x="1237" y="127"/>
                      <a:pt x="1046" y="85"/>
                    </a:cubicBezTo>
                    <a:cubicBezTo>
                      <a:pt x="983" y="64"/>
                      <a:pt x="962" y="0"/>
                      <a:pt x="877"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5" name="Google Shape;1535;p41"/>
              <p:cNvSpPr/>
              <p:nvPr/>
            </p:nvSpPr>
            <p:spPr>
              <a:xfrm>
                <a:off x="1462550" y="1508350"/>
                <a:ext cx="142250" cy="142650"/>
              </a:xfrm>
              <a:custGeom>
                <a:avLst/>
                <a:gdLst/>
                <a:ahLst/>
                <a:cxnLst/>
                <a:rect l="l" t="t" r="r" b="b"/>
                <a:pathLst>
                  <a:path w="5690" h="5706" extrusionOk="0">
                    <a:moveTo>
                      <a:pt x="1988" y="1730"/>
                    </a:moveTo>
                    <a:lnTo>
                      <a:pt x="1988" y="1730"/>
                    </a:lnTo>
                    <a:cubicBezTo>
                      <a:pt x="2094" y="1751"/>
                      <a:pt x="2178" y="1772"/>
                      <a:pt x="2263" y="1772"/>
                    </a:cubicBezTo>
                    <a:lnTo>
                      <a:pt x="2348" y="1793"/>
                    </a:lnTo>
                    <a:cubicBezTo>
                      <a:pt x="2475" y="1814"/>
                      <a:pt x="2601" y="1835"/>
                      <a:pt x="2728" y="1899"/>
                    </a:cubicBezTo>
                    <a:cubicBezTo>
                      <a:pt x="2982" y="2026"/>
                      <a:pt x="3172" y="2258"/>
                      <a:pt x="3257" y="2533"/>
                    </a:cubicBezTo>
                    <a:cubicBezTo>
                      <a:pt x="3405" y="2978"/>
                      <a:pt x="3617" y="3401"/>
                      <a:pt x="3913" y="3781"/>
                    </a:cubicBezTo>
                    <a:cubicBezTo>
                      <a:pt x="3765" y="3866"/>
                      <a:pt x="3617" y="3929"/>
                      <a:pt x="3447" y="3993"/>
                    </a:cubicBezTo>
                    <a:lnTo>
                      <a:pt x="3447" y="3845"/>
                    </a:lnTo>
                    <a:lnTo>
                      <a:pt x="3447" y="3760"/>
                    </a:lnTo>
                    <a:cubicBezTo>
                      <a:pt x="3426" y="3358"/>
                      <a:pt x="3405" y="2618"/>
                      <a:pt x="2517" y="2174"/>
                    </a:cubicBezTo>
                    <a:cubicBezTo>
                      <a:pt x="2390" y="2110"/>
                      <a:pt x="2242" y="2068"/>
                      <a:pt x="2094" y="2047"/>
                    </a:cubicBezTo>
                    <a:lnTo>
                      <a:pt x="2052" y="2047"/>
                    </a:lnTo>
                    <a:lnTo>
                      <a:pt x="2030" y="2026"/>
                    </a:lnTo>
                    <a:lnTo>
                      <a:pt x="1988" y="1730"/>
                    </a:lnTo>
                    <a:close/>
                    <a:moveTo>
                      <a:pt x="1767" y="0"/>
                    </a:moveTo>
                    <a:cubicBezTo>
                      <a:pt x="1715" y="0"/>
                      <a:pt x="1662" y="6"/>
                      <a:pt x="1607" y="17"/>
                    </a:cubicBezTo>
                    <a:cubicBezTo>
                      <a:pt x="825" y="101"/>
                      <a:pt x="486" y="863"/>
                      <a:pt x="317" y="1286"/>
                    </a:cubicBezTo>
                    <a:cubicBezTo>
                      <a:pt x="275" y="1349"/>
                      <a:pt x="254" y="1413"/>
                      <a:pt x="233" y="1455"/>
                    </a:cubicBezTo>
                    <a:cubicBezTo>
                      <a:pt x="0" y="1899"/>
                      <a:pt x="127" y="2449"/>
                      <a:pt x="529" y="2766"/>
                    </a:cubicBezTo>
                    <a:cubicBezTo>
                      <a:pt x="571" y="2787"/>
                      <a:pt x="635" y="2830"/>
                      <a:pt x="698" y="2851"/>
                    </a:cubicBezTo>
                    <a:cubicBezTo>
                      <a:pt x="952" y="3274"/>
                      <a:pt x="1375" y="3549"/>
                      <a:pt x="1840" y="3612"/>
                    </a:cubicBezTo>
                    <a:lnTo>
                      <a:pt x="1861" y="3612"/>
                    </a:lnTo>
                    <a:lnTo>
                      <a:pt x="1861" y="3824"/>
                    </a:lnTo>
                    <a:lnTo>
                      <a:pt x="1861" y="3908"/>
                    </a:lnTo>
                    <a:lnTo>
                      <a:pt x="1861" y="4056"/>
                    </a:lnTo>
                    <a:cubicBezTo>
                      <a:pt x="1840" y="4416"/>
                      <a:pt x="1925" y="4775"/>
                      <a:pt x="2094" y="5114"/>
                    </a:cubicBezTo>
                    <a:cubicBezTo>
                      <a:pt x="2305" y="5473"/>
                      <a:pt x="2707" y="5706"/>
                      <a:pt x="3130" y="5706"/>
                    </a:cubicBezTo>
                    <a:cubicBezTo>
                      <a:pt x="3342" y="5706"/>
                      <a:pt x="3532" y="5664"/>
                      <a:pt x="3722" y="5600"/>
                    </a:cubicBezTo>
                    <a:cubicBezTo>
                      <a:pt x="4970" y="5177"/>
                      <a:pt x="5583" y="4669"/>
                      <a:pt x="5668" y="3993"/>
                    </a:cubicBezTo>
                    <a:cubicBezTo>
                      <a:pt x="5689" y="3633"/>
                      <a:pt x="5562" y="3274"/>
                      <a:pt x="5330" y="2999"/>
                    </a:cubicBezTo>
                    <a:lnTo>
                      <a:pt x="5309" y="2956"/>
                    </a:lnTo>
                    <a:cubicBezTo>
                      <a:pt x="5076" y="2681"/>
                      <a:pt x="4907" y="2385"/>
                      <a:pt x="4801" y="2047"/>
                    </a:cubicBezTo>
                    <a:cubicBezTo>
                      <a:pt x="4589" y="1370"/>
                      <a:pt x="4103" y="799"/>
                      <a:pt x="3469" y="482"/>
                    </a:cubicBezTo>
                    <a:cubicBezTo>
                      <a:pt x="3215" y="355"/>
                      <a:pt x="2919" y="270"/>
                      <a:pt x="2644" y="249"/>
                    </a:cubicBezTo>
                    <a:lnTo>
                      <a:pt x="2559" y="228"/>
                    </a:lnTo>
                    <a:cubicBezTo>
                      <a:pt x="2475" y="207"/>
                      <a:pt x="2369" y="186"/>
                      <a:pt x="2242" y="144"/>
                    </a:cubicBezTo>
                    <a:lnTo>
                      <a:pt x="2178" y="122"/>
                    </a:lnTo>
                    <a:cubicBezTo>
                      <a:pt x="2053" y="44"/>
                      <a:pt x="1916" y="0"/>
                      <a:pt x="1767"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6" name="Google Shape;1536;p41"/>
              <p:cNvSpPr/>
              <p:nvPr/>
            </p:nvSpPr>
            <p:spPr>
              <a:xfrm>
                <a:off x="1769850" y="1557075"/>
                <a:ext cx="140550" cy="94500"/>
              </a:xfrm>
              <a:custGeom>
                <a:avLst/>
                <a:gdLst/>
                <a:ahLst/>
                <a:cxnLst/>
                <a:rect l="l" t="t" r="r" b="b"/>
                <a:pathLst>
                  <a:path w="5622" h="3780" extrusionOk="0">
                    <a:moveTo>
                      <a:pt x="4018" y="1"/>
                    </a:moveTo>
                    <a:cubicBezTo>
                      <a:pt x="3928" y="1"/>
                      <a:pt x="3838" y="54"/>
                      <a:pt x="3803" y="161"/>
                    </a:cubicBezTo>
                    <a:cubicBezTo>
                      <a:pt x="3549" y="944"/>
                      <a:pt x="2978" y="1261"/>
                      <a:pt x="2174" y="1261"/>
                    </a:cubicBezTo>
                    <a:cubicBezTo>
                      <a:pt x="2037" y="1240"/>
                      <a:pt x="1894" y="1229"/>
                      <a:pt x="1751" y="1229"/>
                    </a:cubicBezTo>
                    <a:cubicBezTo>
                      <a:pt x="1608" y="1229"/>
                      <a:pt x="1466" y="1240"/>
                      <a:pt x="1328" y="1261"/>
                    </a:cubicBezTo>
                    <a:cubicBezTo>
                      <a:pt x="884" y="1367"/>
                      <a:pt x="503" y="1642"/>
                      <a:pt x="250" y="2023"/>
                    </a:cubicBezTo>
                    <a:cubicBezTo>
                      <a:pt x="241" y="2021"/>
                      <a:pt x="233" y="2021"/>
                      <a:pt x="225" y="2021"/>
                    </a:cubicBezTo>
                    <a:cubicBezTo>
                      <a:pt x="90" y="2021"/>
                      <a:pt x="1" y="2179"/>
                      <a:pt x="80" y="2319"/>
                    </a:cubicBezTo>
                    <a:cubicBezTo>
                      <a:pt x="392" y="2734"/>
                      <a:pt x="459" y="3779"/>
                      <a:pt x="1180" y="3779"/>
                    </a:cubicBezTo>
                    <a:cubicBezTo>
                      <a:pt x="1194" y="3779"/>
                      <a:pt x="1208" y="3779"/>
                      <a:pt x="1223" y="3778"/>
                    </a:cubicBezTo>
                    <a:cubicBezTo>
                      <a:pt x="1646" y="3757"/>
                      <a:pt x="2005" y="3249"/>
                      <a:pt x="2407" y="3143"/>
                    </a:cubicBezTo>
                    <a:cubicBezTo>
                      <a:pt x="2616" y="3085"/>
                      <a:pt x="2852" y="3069"/>
                      <a:pt x="3094" y="3069"/>
                    </a:cubicBezTo>
                    <a:cubicBezTo>
                      <a:pt x="3368" y="3069"/>
                      <a:pt x="3651" y="3089"/>
                      <a:pt x="3914" y="3089"/>
                    </a:cubicBezTo>
                    <a:cubicBezTo>
                      <a:pt x="4006" y="3089"/>
                      <a:pt x="4097" y="3087"/>
                      <a:pt x="4183" y="3080"/>
                    </a:cubicBezTo>
                    <a:cubicBezTo>
                      <a:pt x="4733" y="3038"/>
                      <a:pt x="5347" y="2869"/>
                      <a:pt x="5452" y="2234"/>
                    </a:cubicBezTo>
                    <a:cubicBezTo>
                      <a:pt x="5622" y="1346"/>
                      <a:pt x="4543" y="796"/>
                      <a:pt x="4205" y="98"/>
                    </a:cubicBezTo>
                    <a:cubicBezTo>
                      <a:pt x="4158" y="33"/>
                      <a:pt x="4088" y="1"/>
                      <a:pt x="4018"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7" name="Google Shape;1537;p41"/>
              <p:cNvSpPr/>
              <p:nvPr/>
            </p:nvSpPr>
            <p:spPr>
              <a:xfrm>
                <a:off x="1750175" y="1537175"/>
                <a:ext cx="179800" cy="134450"/>
              </a:xfrm>
              <a:custGeom>
                <a:avLst/>
                <a:gdLst/>
                <a:ahLst/>
                <a:cxnLst/>
                <a:rect l="l" t="t" r="r" b="b"/>
                <a:pathLst>
                  <a:path w="7192" h="5378" extrusionOk="0">
                    <a:moveTo>
                      <a:pt x="4886" y="2057"/>
                    </a:moveTo>
                    <a:lnTo>
                      <a:pt x="4970" y="2142"/>
                    </a:lnTo>
                    <a:cubicBezTo>
                      <a:pt x="5288" y="2480"/>
                      <a:pt x="5499" y="2734"/>
                      <a:pt x="5457" y="2903"/>
                    </a:cubicBezTo>
                    <a:cubicBezTo>
                      <a:pt x="5436" y="3030"/>
                      <a:pt x="5076" y="3094"/>
                      <a:pt x="4907" y="3094"/>
                    </a:cubicBezTo>
                    <a:lnTo>
                      <a:pt x="4315" y="3094"/>
                    </a:lnTo>
                    <a:cubicBezTo>
                      <a:pt x="4174" y="3080"/>
                      <a:pt x="4034" y="3073"/>
                      <a:pt x="3894" y="3073"/>
                    </a:cubicBezTo>
                    <a:cubicBezTo>
                      <a:pt x="3592" y="3073"/>
                      <a:pt x="3293" y="3106"/>
                      <a:pt x="3004" y="3178"/>
                    </a:cubicBezTo>
                    <a:cubicBezTo>
                      <a:pt x="2707" y="3263"/>
                      <a:pt x="2433" y="3411"/>
                      <a:pt x="2200" y="3601"/>
                    </a:cubicBezTo>
                    <a:cubicBezTo>
                      <a:pt x="2158" y="3643"/>
                      <a:pt x="2073" y="3707"/>
                      <a:pt x="2031" y="3749"/>
                    </a:cubicBezTo>
                    <a:cubicBezTo>
                      <a:pt x="1967" y="3622"/>
                      <a:pt x="1904" y="3474"/>
                      <a:pt x="1861" y="3347"/>
                    </a:cubicBezTo>
                    <a:cubicBezTo>
                      <a:pt x="1840" y="3284"/>
                      <a:pt x="1819" y="3220"/>
                      <a:pt x="1798" y="3157"/>
                    </a:cubicBezTo>
                    <a:cubicBezTo>
                      <a:pt x="1904" y="2988"/>
                      <a:pt x="2094" y="2882"/>
                      <a:pt x="2284" y="2840"/>
                    </a:cubicBezTo>
                    <a:cubicBezTo>
                      <a:pt x="2337" y="2829"/>
                      <a:pt x="2390" y="2824"/>
                      <a:pt x="2443" y="2824"/>
                    </a:cubicBezTo>
                    <a:cubicBezTo>
                      <a:pt x="2496" y="2824"/>
                      <a:pt x="2549" y="2829"/>
                      <a:pt x="2602" y="2840"/>
                    </a:cubicBezTo>
                    <a:cubicBezTo>
                      <a:pt x="2729" y="2861"/>
                      <a:pt x="2834" y="2861"/>
                      <a:pt x="2961" y="2861"/>
                    </a:cubicBezTo>
                    <a:cubicBezTo>
                      <a:pt x="3934" y="2861"/>
                      <a:pt x="4526" y="2501"/>
                      <a:pt x="4886" y="2057"/>
                    </a:cubicBezTo>
                    <a:close/>
                    <a:moveTo>
                      <a:pt x="4839" y="0"/>
                    </a:moveTo>
                    <a:cubicBezTo>
                      <a:pt x="4806" y="0"/>
                      <a:pt x="4772" y="2"/>
                      <a:pt x="4738" y="6"/>
                    </a:cubicBezTo>
                    <a:cubicBezTo>
                      <a:pt x="4315" y="27"/>
                      <a:pt x="3955" y="323"/>
                      <a:pt x="3828" y="704"/>
                    </a:cubicBezTo>
                    <a:cubicBezTo>
                      <a:pt x="3723" y="1063"/>
                      <a:pt x="3553" y="1232"/>
                      <a:pt x="2961" y="1232"/>
                    </a:cubicBezTo>
                    <a:lnTo>
                      <a:pt x="2750" y="1232"/>
                    </a:lnTo>
                    <a:cubicBezTo>
                      <a:pt x="2652" y="1220"/>
                      <a:pt x="2554" y="1214"/>
                      <a:pt x="2456" y="1214"/>
                    </a:cubicBezTo>
                    <a:cubicBezTo>
                      <a:pt x="1712" y="1214"/>
                      <a:pt x="999" y="1565"/>
                      <a:pt x="550" y="2163"/>
                    </a:cubicBezTo>
                    <a:cubicBezTo>
                      <a:pt x="381" y="2269"/>
                      <a:pt x="233" y="2396"/>
                      <a:pt x="148" y="2586"/>
                    </a:cubicBezTo>
                    <a:cubicBezTo>
                      <a:pt x="0" y="2882"/>
                      <a:pt x="21" y="3263"/>
                      <a:pt x="233" y="3559"/>
                    </a:cubicBezTo>
                    <a:cubicBezTo>
                      <a:pt x="275" y="3665"/>
                      <a:pt x="318" y="3770"/>
                      <a:pt x="360" y="3897"/>
                    </a:cubicBezTo>
                    <a:cubicBezTo>
                      <a:pt x="529" y="4384"/>
                      <a:pt x="889" y="5378"/>
                      <a:pt x="1946" y="5378"/>
                    </a:cubicBezTo>
                    <a:lnTo>
                      <a:pt x="2052" y="5335"/>
                    </a:lnTo>
                    <a:cubicBezTo>
                      <a:pt x="2454" y="5293"/>
                      <a:pt x="2834" y="5124"/>
                      <a:pt x="3152" y="4849"/>
                    </a:cubicBezTo>
                    <a:cubicBezTo>
                      <a:pt x="3236" y="4785"/>
                      <a:pt x="3300" y="4722"/>
                      <a:pt x="3384" y="4680"/>
                    </a:cubicBezTo>
                    <a:cubicBezTo>
                      <a:pt x="3601" y="4649"/>
                      <a:pt x="3818" y="4629"/>
                      <a:pt x="4026" y="4629"/>
                    </a:cubicBezTo>
                    <a:cubicBezTo>
                      <a:pt x="4102" y="4629"/>
                      <a:pt x="4178" y="4632"/>
                      <a:pt x="4251" y="4637"/>
                    </a:cubicBezTo>
                    <a:cubicBezTo>
                      <a:pt x="4389" y="4648"/>
                      <a:pt x="4521" y="4653"/>
                      <a:pt x="4651" y="4653"/>
                    </a:cubicBezTo>
                    <a:cubicBezTo>
                      <a:pt x="4780" y="4653"/>
                      <a:pt x="4907" y="4648"/>
                      <a:pt x="5034" y="4637"/>
                    </a:cubicBezTo>
                    <a:cubicBezTo>
                      <a:pt x="6472" y="4511"/>
                      <a:pt x="6916" y="3770"/>
                      <a:pt x="7022" y="3157"/>
                    </a:cubicBezTo>
                    <a:cubicBezTo>
                      <a:pt x="7191" y="2184"/>
                      <a:pt x="6578" y="1528"/>
                      <a:pt x="6113" y="1042"/>
                    </a:cubicBezTo>
                    <a:cubicBezTo>
                      <a:pt x="5964" y="894"/>
                      <a:pt x="5816" y="725"/>
                      <a:pt x="5711" y="534"/>
                    </a:cubicBezTo>
                    <a:cubicBezTo>
                      <a:pt x="5536" y="205"/>
                      <a:pt x="5203" y="0"/>
                      <a:pt x="4839"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8" name="Google Shape;1538;p41"/>
              <p:cNvSpPr/>
              <p:nvPr/>
            </p:nvSpPr>
            <p:spPr>
              <a:xfrm>
                <a:off x="1401725" y="1643950"/>
                <a:ext cx="130625" cy="57825"/>
              </a:xfrm>
              <a:custGeom>
                <a:avLst/>
                <a:gdLst/>
                <a:ahLst/>
                <a:cxnLst/>
                <a:rect l="l" t="t" r="r" b="b"/>
                <a:pathLst>
                  <a:path w="5225" h="2313" extrusionOk="0">
                    <a:moveTo>
                      <a:pt x="1836" y="1"/>
                    </a:moveTo>
                    <a:cubicBezTo>
                      <a:pt x="1386" y="1"/>
                      <a:pt x="977" y="417"/>
                      <a:pt x="656" y="684"/>
                    </a:cubicBezTo>
                    <a:cubicBezTo>
                      <a:pt x="276" y="1022"/>
                      <a:pt x="1" y="1424"/>
                      <a:pt x="403" y="1847"/>
                    </a:cubicBezTo>
                    <a:cubicBezTo>
                      <a:pt x="434" y="1871"/>
                      <a:pt x="475" y="1883"/>
                      <a:pt x="516" y="1883"/>
                    </a:cubicBezTo>
                    <a:cubicBezTo>
                      <a:pt x="583" y="1883"/>
                      <a:pt x="651" y="1850"/>
                      <a:pt x="678" y="1783"/>
                    </a:cubicBezTo>
                    <a:cubicBezTo>
                      <a:pt x="817" y="1842"/>
                      <a:pt x="969" y="1874"/>
                      <a:pt x="1120" y="1874"/>
                    </a:cubicBezTo>
                    <a:cubicBezTo>
                      <a:pt x="1244" y="1874"/>
                      <a:pt x="1367" y="1852"/>
                      <a:pt x="1481" y="1805"/>
                    </a:cubicBezTo>
                    <a:cubicBezTo>
                      <a:pt x="1801" y="1720"/>
                      <a:pt x="2080" y="1556"/>
                      <a:pt x="2405" y="1556"/>
                    </a:cubicBezTo>
                    <a:cubicBezTo>
                      <a:pt x="2488" y="1556"/>
                      <a:pt x="2575" y="1567"/>
                      <a:pt x="2666" y="1593"/>
                    </a:cubicBezTo>
                    <a:cubicBezTo>
                      <a:pt x="2983" y="1720"/>
                      <a:pt x="3279" y="1868"/>
                      <a:pt x="3575" y="2037"/>
                    </a:cubicBezTo>
                    <a:cubicBezTo>
                      <a:pt x="3871" y="2228"/>
                      <a:pt x="4231" y="2312"/>
                      <a:pt x="4611" y="2312"/>
                    </a:cubicBezTo>
                    <a:cubicBezTo>
                      <a:pt x="4696" y="2312"/>
                      <a:pt x="4759" y="2249"/>
                      <a:pt x="4759" y="2164"/>
                    </a:cubicBezTo>
                    <a:cubicBezTo>
                      <a:pt x="4823" y="1530"/>
                      <a:pt x="5225" y="620"/>
                      <a:pt x="4506" y="345"/>
                    </a:cubicBezTo>
                    <a:cubicBezTo>
                      <a:pt x="4336" y="289"/>
                      <a:pt x="4167" y="261"/>
                      <a:pt x="3998" y="261"/>
                    </a:cubicBezTo>
                    <a:cubicBezTo>
                      <a:pt x="3913" y="261"/>
                      <a:pt x="3829" y="268"/>
                      <a:pt x="3744" y="282"/>
                    </a:cubicBezTo>
                    <a:cubicBezTo>
                      <a:pt x="3533" y="303"/>
                      <a:pt x="3279" y="388"/>
                      <a:pt x="3046" y="388"/>
                    </a:cubicBezTo>
                    <a:cubicBezTo>
                      <a:pt x="2285" y="388"/>
                      <a:pt x="2581" y="240"/>
                      <a:pt x="2095" y="49"/>
                    </a:cubicBezTo>
                    <a:cubicBezTo>
                      <a:pt x="2007" y="16"/>
                      <a:pt x="1921" y="1"/>
                      <a:pt x="1836"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9" name="Google Shape;1539;p41"/>
              <p:cNvSpPr/>
              <p:nvPr/>
            </p:nvSpPr>
            <p:spPr>
              <a:xfrm>
                <a:off x="1386400" y="1624100"/>
                <a:ext cx="165000" cy="97225"/>
              </a:xfrm>
              <a:custGeom>
                <a:avLst/>
                <a:gdLst/>
                <a:ahLst/>
                <a:cxnLst/>
                <a:rect l="l" t="t" r="r" b="b"/>
                <a:pathLst>
                  <a:path w="6600" h="3889" extrusionOk="0">
                    <a:moveTo>
                      <a:pt x="2433" y="1583"/>
                    </a:moveTo>
                    <a:lnTo>
                      <a:pt x="2454" y="1605"/>
                    </a:lnTo>
                    <a:lnTo>
                      <a:pt x="2496" y="1626"/>
                    </a:lnTo>
                    <a:cubicBezTo>
                      <a:pt x="2369" y="1668"/>
                      <a:pt x="2263" y="1710"/>
                      <a:pt x="2158" y="1731"/>
                    </a:cubicBezTo>
                    <a:cubicBezTo>
                      <a:pt x="2242" y="1668"/>
                      <a:pt x="2327" y="1626"/>
                      <a:pt x="2412" y="1583"/>
                    </a:cubicBezTo>
                    <a:close/>
                    <a:moveTo>
                      <a:pt x="4582" y="1842"/>
                    </a:moveTo>
                    <a:cubicBezTo>
                      <a:pt x="4638" y="1842"/>
                      <a:pt x="4696" y="1848"/>
                      <a:pt x="4759" y="1858"/>
                    </a:cubicBezTo>
                    <a:cubicBezTo>
                      <a:pt x="4738" y="1964"/>
                      <a:pt x="4717" y="2091"/>
                      <a:pt x="4696" y="2197"/>
                    </a:cubicBezTo>
                    <a:lnTo>
                      <a:pt x="4526" y="2133"/>
                    </a:lnTo>
                    <a:cubicBezTo>
                      <a:pt x="4442" y="2091"/>
                      <a:pt x="4357" y="2049"/>
                      <a:pt x="4273" y="1985"/>
                    </a:cubicBezTo>
                    <a:lnTo>
                      <a:pt x="4146" y="1922"/>
                    </a:lnTo>
                    <a:lnTo>
                      <a:pt x="4209" y="1901"/>
                    </a:lnTo>
                    <a:cubicBezTo>
                      <a:pt x="4294" y="1879"/>
                      <a:pt x="4378" y="1858"/>
                      <a:pt x="4421" y="1858"/>
                    </a:cubicBezTo>
                    <a:cubicBezTo>
                      <a:pt x="4474" y="1848"/>
                      <a:pt x="4526" y="1842"/>
                      <a:pt x="4582" y="1842"/>
                    </a:cubicBezTo>
                    <a:close/>
                    <a:moveTo>
                      <a:pt x="2436" y="1"/>
                    </a:moveTo>
                    <a:cubicBezTo>
                      <a:pt x="1734" y="1"/>
                      <a:pt x="1164" y="496"/>
                      <a:pt x="825" y="801"/>
                    </a:cubicBezTo>
                    <a:lnTo>
                      <a:pt x="741" y="885"/>
                    </a:lnTo>
                    <a:cubicBezTo>
                      <a:pt x="339" y="1182"/>
                      <a:pt x="85" y="1626"/>
                      <a:pt x="22" y="2133"/>
                    </a:cubicBezTo>
                    <a:cubicBezTo>
                      <a:pt x="1" y="2514"/>
                      <a:pt x="149" y="2895"/>
                      <a:pt x="423" y="3170"/>
                    </a:cubicBezTo>
                    <a:cubicBezTo>
                      <a:pt x="604" y="3369"/>
                      <a:pt x="863" y="3475"/>
                      <a:pt x="1132" y="3475"/>
                    </a:cubicBezTo>
                    <a:cubicBezTo>
                      <a:pt x="1178" y="3475"/>
                      <a:pt x="1224" y="3472"/>
                      <a:pt x="1269" y="3466"/>
                    </a:cubicBezTo>
                    <a:cubicBezTo>
                      <a:pt x="1312" y="3466"/>
                      <a:pt x="1333" y="3445"/>
                      <a:pt x="1375" y="3445"/>
                    </a:cubicBezTo>
                    <a:cubicBezTo>
                      <a:pt x="1476" y="3458"/>
                      <a:pt x="1576" y="3465"/>
                      <a:pt x="1676" y="3465"/>
                    </a:cubicBezTo>
                    <a:cubicBezTo>
                      <a:pt x="1891" y="3465"/>
                      <a:pt x="2103" y="3432"/>
                      <a:pt x="2306" y="3360"/>
                    </a:cubicBezTo>
                    <a:cubicBezTo>
                      <a:pt x="2433" y="3339"/>
                      <a:pt x="2560" y="3296"/>
                      <a:pt x="2686" y="3233"/>
                    </a:cubicBezTo>
                    <a:cubicBezTo>
                      <a:pt x="2792" y="3170"/>
                      <a:pt x="2919" y="3148"/>
                      <a:pt x="3046" y="3148"/>
                    </a:cubicBezTo>
                    <a:cubicBezTo>
                      <a:pt x="3194" y="3212"/>
                      <a:pt x="3342" y="3275"/>
                      <a:pt x="3490" y="3360"/>
                    </a:cubicBezTo>
                    <a:cubicBezTo>
                      <a:pt x="3596" y="3423"/>
                      <a:pt x="3702" y="3487"/>
                      <a:pt x="3829" y="3550"/>
                    </a:cubicBezTo>
                    <a:cubicBezTo>
                      <a:pt x="4230" y="3762"/>
                      <a:pt x="4675" y="3889"/>
                      <a:pt x="5119" y="3889"/>
                    </a:cubicBezTo>
                    <a:lnTo>
                      <a:pt x="5267" y="3889"/>
                    </a:lnTo>
                    <a:cubicBezTo>
                      <a:pt x="5732" y="3868"/>
                      <a:pt x="6113" y="3487"/>
                      <a:pt x="6155" y="3022"/>
                    </a:cubicBezTo>
                    <a:cubicBezTo>
                      <a:pt x="6176" y="2916"/>
                      <a:pt x="6197" y="2789"/>
                      <a:pt x="6218" y="2662"/>
                    </a:cubicBezTo>
                    <a:cubicBezTo>
                      <a:pt x="6345" y="2112"/>
                      <a:pt x="6599" y="843"/>
                      <a:pt x="5372" y="378"/>
                    </a:cubicBezTo>
                    <a:cubicBezTo>
                      <a:pt x="5121" y="299"/>
                      <a:pt x="4847" y="256"/>
                      <a:pt x="4567" y="256"/>
                    </a:cubicBezTo>
                    <a:cubicBezTo>
                      <a:pt x="4469" y="256"/>
                      <a:pt x="4371" y="261"/>
                      <a:pt x="4273" y="272"/>
                    </a:cubicBezTo>
                    <a:cubicBezTo>
                      <a:pt x="4146" y="293"/>
                      <a:pt x="4019" y="314"/>
                      <a:pt x="3892" y="336"/>
                    </a:cubicBezTo>
                    <a:cubicBezTo>
                      <a:pt x="3807" y="357"/>
                      <a:pt x="3723" y="378"/>
                      <a:pt x="3638" y="378"/>
                    </a:cubicBezTo>
                    <a:cubicBezTo>
                      <a:pt x="3617" y="388"/>
                      <a:pt x="3591" y="394"/>
                      <a:pt x="3562" y="394"/>
                    </a:cubicBezTo>
                    <a:cubicBezTo>
                      <a:pt x="3532" y="394"/>
                      <a:pt x="3501" y="388"/>
                      <a:pt x="3469" y="378"/>
                    </a:cubicBezTo>
                    <a:cubicBezTo>
                      <a:pt x="3321" y="251"/>
                      <a:pt x="3152" y="166"/>
                      <a:pt x="2983" y="103"/>
                    </a:cubicBezTo>
                    <a:cubicBezTo>
                      <a:pt x="2793" y="31"/>
                      <a:pt x="2611" y="1"/>
                      <a:pt x="2436"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0" name="Google Shape;1540;p41"/>
              <p:cNvSpPr/>
              <p:nvPr/>
            </p:nvSpPr>
            <p:spPr>
              <a:xfrm>
                <a:off x="1681425" y="1475900"/>
                <a:ext cx="112125" cy="95325"/>
              </a:xfrm>
              <a:custGeom>
                <a:avLst/>
                <a:gdLst/>
                <a:ahLst/>
                <a:cxnLst/>
                <a:rect l="l" t="t" r="r" b="b"/>
                <a:pathLst>
                  <a:path w="4485" h="3813" extrusionOk="0">
                    <a:moveTo>
                      <a:pt x="1501" y="1"/>
                    </a:moveTo>
                    <a:cubicBezTo>
                      <a:pt x="1403" y="1"/>
                      <a:pt x="1304" y="3"/>
                      <a:pt x="1206" y="3"/>
                    </a:cubicBezTo>
                    <a:cubicBezTo>
                      <a:pt x="678" y="3"/>
                      <a:pt x="1" y="3"/>
                      <a:pt x="43" y="701"/>
                    </a:cubicBezTo>
                    <a:cubicBezTo>
                      <a:pt x="43" y="812"/>
                      <a:pt x="140" y="875"/>
                      <a:pt x="235" y="875"/>
                    </a:cubicBezTo>
                    <a:cubicBezTo>
                      <a:pt x="249" y="875"/>
                      <a:pt x="262" y="873"/>
                      <a:pt x="276" y="871"/>
                    </a:cubicBezTo>
                    <a:cubicBezTo>
                      <a:pt x="382" y="1167"/>
                      <a:pt x="826" y="1357"/>
                      <a:pt x="1122" y="1463"/>
                    </a:cubicBezTo>
                    <a:cubicBezTo>
                      <a:pt x="1925" y="1716"/>
                      <a:pt x="2031" y="2203"/>
                      <a:pt x="2327" y="2901"/>
                    </a:cubicBezTo>
                    <a:cubicBezTo>
                      <a:pt x="2454" y="3260"/>
                      <a:pt x="2687" y="3556"/>
                      <a:pt x="3004" y="3789"/>
                    </a:cubicBezTo>
                    <a:cubicBezTo>
                      <a:pt x="3020" y="3805"/>
                      <a:pt x="3043" y="3812"/>
                      <a:pt x="3068" y="3812"/>
                    </a:cubicBezTo>
                    <a:cubicBezTo>
                      <a:pt x="3108" y="3812"/>
                      <a:pt x="3155" y="3794"/>
                      <a:pt x="3194" y="3768"/>
                    </a:cubicBezTo>
                    <a:cubicBezTo>
                      <a:pt x="3617" y="3345"/>
                      <a:pt x="4485" y="2922"/>
                      <a:pt x="4167" y="2245"/>
                    </a:cubicBezTo>
                    <a:cubicBezTo>
                      <a:pt x="4040" y="2013"/>
                      <a:pt x="3850" y="1801"/>
                      <a:pt x="3596" y="1653"/>
                    </a:cubicBezTo>
                    <a:cubicBezTo>
                      <a:pt x="3427" y="1547"/>
                      <a:pt x="3216" y="1463"/>
                      <a:pt x="3046" y="1336"/>
                    </a:cubicBezTo>
                    <a:cubicBezTo>
                      <a:pt x="2539" y="976"/>
                      <a:pt x="2708" y="849"/>
                      <a:pt x="2475" y="448"/>
                    </a:cubicBezTo>
                    <a:cubicBezTo>
                      <a:pt x="2272" y="41"/>
                      <a:pt x="1893" y="1"/>
                      <a:pt x="1501"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1" name="Google Shape;1541;p41"/>
              <p:cNvSpPr/>
              <p:nvPr/>
            </p:nvSpPr>
            <p:spPr>
              <a:xfrm>
                <a:off x="1661875" y="1455875"/>
                <a:ext cx="154400" cy="135375"/>
              </a:xfrm>
              <a:custGeom>
                <a:avLst/>
                <a:gdLst/>
                <a:ahLst/>
                <a:cxnLst/>
                <a:rect l="l" t="t" r="r" b="b"/>
                <a:pathLst>
                  <a:path w="6176" h="5415" extrusionOk="0">
                    <a:moveTo>
                      <a:pt x="2411" y="1608"/>
                    </a:moveTo>
                    <a:cubicBezTo>
                      <a:pt x="2475" y="1608"/>
                      <a:pt x="2517" y="1608"/>
                      <a:pt x="2581" y="1629"/>
                    </a:cubicBezTo>
                    <a:cubicBezTo>
                      <a:pt x="2602" y="1650"/>
                      <a:pt x="2602" y="1672"/>
                      <a:pt x="2623" y="1714"/>
                    </a:cubicBezTo>
                    <a:cubicBezTo>
                      <a:pt x="2559" y="1672"/>
                      <a:pt x="2496" y="1629"/>
                      <a:pt x="2411" y="1608"/>
                    </a:cubicBezTo>
                    <a:close/>
                    <a:moveTo>
                      <a:pt x="3659" y="2962"/>
                    </a:moveTo>
                    <a:lnTo>
                      <a:pt x="3723" y="3004"/>
                    </a:lnTo>
                    <a:cubicBezTo>
                      <a:pt x="3786" y="3046"/>
                      <a:pt x="3871" y="3089"/>
                      <a:pt x="3934" y="3131"/>
                    </a:cubicBezTo>
                    <a:cubicBezTo>
                      <a:pt x="4019" y="3173"/>
                      <a:pt x="4103" y="3237"/>
                      <a:pt x="4188" y="3321"/>
                    </a:cubicBezTo>
                    <a:cubicBezTo>
                      <a:pt x="4103" y="3406"/>
                      <a:pt x="4019" y="3490"/>
                      <a:pt x="3934" y="3575"/>
                    </a:cubicBezTo>
                    <a:cubicBezTo>
                      <a:pt x="3892" y="3512"/>
                      <a:pt x="3871" y="3448"/>
                      <a:pt x="3850" y="3385"/>
                    </a:cubicBezTo>
                    <a:lnTo>
                      <a:pt x="3765" y="3215"/>
                    </a:lnTo>
                    <a:cubicBezTo>
                      <a:pt x="3744" y="3131"/>
                      <a:pt x="3702" y="3046"/>
                      <a:pt x="3659" y="2962"/>
                    </a:cubicBezTo>
                    <a:close/>
                    <a:moveTo>
                      <a:pt x="1903" y="1"/>
                    </a:moveTo>
                    <a:cubicBezTo>
                      <a:pt x="1473" y="1"/>
                      <a:pt x="830" y="18"/>
                      <a:pt x="402" y="466"/>
                    </a:cubicBezTo>
                    <a:cubicBezTo>
                      <a:pt x="127" y="762"/>
                      <a:pt x="0" y="1143"/>
                      <a:pt x="43" y="1545"/>
                    </a:cubicBezTo>
                    <a:cubicBezTo>
                      <a:pt x="43" y="1841"/>
                      <a:pt x="191" y="2116"/>
                      <a:pt x="423" y="2285"/>
                    </a:cubicBezTo>
                    <a:cubicBezTo>
                      <a:pt x="466" y="2306"/>
                      <a:pt x="508" y="2327"/>
                      <a:pt x="550" y="2369"/>
                    </a:cubicBezTo>
                    <a:cubicBezTo>
                      <a:pt x="867" y="2666"/>
                      <a:pt x="1227" y="2898"/>
                      <a:pt x="1650" y="3004"/>
                    </a:cubicBezTo>
                    <a:cubicBezTo>
                      <a:pt x="2010" y="3131"/>
                      <a:pt x="2073" y="3258"/>
                      <a:pt x="2306" y="3829"/>
                    </a:cubicBezTo>
                    <a:lnTo>
                      <a:pt x="2390" y="4019"/>
                    </a:lnTo>
                    <a:cubicBezTo>
                      <a:pt x="2581" y="4506"/>
                      <a:pt x="2898" y="4929"/>
                      <a:pt x="3300" y="5225"/>
                    </a:cubicBezTo>
                    <a:cubicBezTo>
                      <a:pt x="3469" y="5351"/>
                      <a:pt x="3659" y="5415"/>
                      <a:pt x="3850" y="5415"/>
                    </a:cubicBezTo>
                    <a:cubicBezTo>
                      <a:pt x="4103" y="5394"/>
                      <a:pt x="4336" y="5309"/>
                      <a:pt x="4505" y="5119"/>
                    </a:cubicBezTo>
                    <a:cubicBezTo>
                      <a:pt x="4569" y="5055"/>
                      <a:pt x="4674" y="4992"/>
                      <a:pt x="4780" y="4886"/>
                    </a:cubicBezTo>
                    <a:cubicBezTo>
                      <a:pt x="5224" y="4527"/>
                      <a:pt x="6176" y="3786"/>
                      <a:pt x="5647" y="2708"/>
                    </a:cubicBezTo>
                    <a:cubicBezTo>
                      <a:pt x="5457" y="2327"/>
                      <a:pt x="5161" y="2010"/>
                      <a:pt x="4801" y="1798"/>
                    </a:cubicBezTo>
                    <a:cubicBezTo>
                      <a:pt x="4696" y="1735"/>
                      <a:pt x="4569" y="1650"/>
                      <a:pt x="4484" y="1608"/>
                    </a:cubicBezTo>
                    <a:cubicBezTo>
                      <a:pt x="4399" y="1566"/>
                      <a:pt x="4315" y="1523"/>
                      <a:pt x="4273" y="1481"/>
                    </a:cubicBezTo>
                    <a:cubicBezTo>
                      <a:pt x="4209" y="1439"/>
                      <a:pt x="4167" y="1418"/>
                      <a:pt x="4167" y="1397"/>
                    </a:cubicBezTo>
                    <a:lnTo>
                      <a:pt x="4167" y="1354"/>
                    </a:lnTo>
                    <a:cubicBezTo>
                      <a:pt x="4103" y="1185"/>
                      <a:pt x="4040" y="1016"/>
                      <a:pt x="3955" y="847"/>
                    </a:cubicBezTo>
                    <a:cubicBezTo>
                      <a:pt x="3490" y="1"/>
                      <a:pt x="2644" y="1"/>
                      <a:pt x="2158" y="1"/>
                    </a:cubicBezTo>
                    <a:lnTo>
                      <a:pt x="2010" y="1"/>
                    </a:lnTo>
                    <a:cubicBezTo>
                      <a:pt x="1976" y="1"/>
                      <a:pt x="1940" y="1"/>
                      <a:pt x="1903"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2" name="Google Shape;1542;p41"/>
              <p:cNvSpPr/>
              <p:nvPr/>
            </p:nvSpPr>
            <p:spPr>
              <a:xfrm>
                <a:off x="1656050" y="1545775"/>
                <a:ext cx="79350" cy="107875"/>
              </a:xfrm>
              <a:custGeom>
                <a:avLst/>
                <a:gdLst/>
                <a:ahLst/>
                <a:cxnLst/>
                <a:rect l="l" t="t" r="r" b="b"/>
                <a:pathLst>
                  <a:path w="3174" h="4315" extrusionOk="0">
                    <a:moveTo>
                      <a:pt x="2243" y="0"/>
                    </a:moveTo>
                    <a:cubicBezTo>
                      <a:pt x="1629" y="21"/>
                      <a:pt x="995" y="64"/>
                      <a:pt x="360" y="127"/>
                    </a:cubicBezTo>
                    <a:cubicBezTo>
                      <a:pt x="155" y="127"/>
                      <a:pt x="149" y="466"/>
                      <a:pt x="343" y="466"/>
                    </a:cubicBezTo>
                    <a:cubicBezTo>
                      <a:pt x="348" y="466"/>
                      <a:pt x="354" y="466"/>
                      <a:pt x="360" y="465"/>
                    </a:cubicBezTo>
                    <a:cubicBezTo>
                      <a:pt x="508" y="465"/>
                      <a:pt x="635" y="444"/>
                      <a:pt x="783" y="444"/>
                    </a:cubicBezTo>
                    <a:cubicBezTo>
                      <a:pt x="424" y="740"/>
                      <a:pt x="1" y="1163"/>
                      <a:pt x="149" y="1650"/>
                    </a:cubicBezTo>
                    <a:cubicBezTo>
                      <a:pt x="212" y="1840"/>
                      <a:pt x="360" y="1988"/>
                      <a:pt x="529" y="2073"/>
                    </a:cubicBezTo>
                    <a:cubicBezTo>
                      <a:pt x="1312" y="2623"/>
                      <a:pt x="1270" y="3257"/>
                      <a:pt x="868" y="4061"/>
                    </a:cubicBezTo>
                    <a:cubicBezTo>
                      <a:pt x="783" y="4167"/>
                      <a:pt x="868" y="4315"/>
                      <a:pt x="1016" y="4315"/>
                    </a:cubicBezTo>
                    <a:lnTo>
                      <a:pt x="2602" y="4315"/>
                    </a:lnTo>
                    <a:cubicBezTo>
                      <a:pt x="2687" y="4315"/>
                      <a:pt x="2750" y="4251"/>
                      <a:pt x="2792" y="4188"/>
                    </a:cubicBezTo>
                    <a:cubicBezTo>
                      <a:pt x="2983" y="3659"/>
                      <a:pt x="3173" y="3046"/>
                      <a:pt x="2962" y="2496"/>
                    </a:cubicBezTo>
                    <a:cubicBezTo>
                      <a:pt x="2856" y="2263"/>
                      <a:pt x="2708" y="2030"/>
                      <a:pt x="2560" y="1840"/>
                    </a:cubicBezTo>
                    <a:cubicBezTo>
                      <a:pt x="2243" y="1269"/>
                      <a:pt x="2264" y="825"/>
                      <a:pt x="2433" y="233"/>
                    </a:cubicBezTo>
                    <a:cubicBezTo>
                      <a:pt x="2454" y="106"/>
                      <a:pt x="2369" y="0"/>
                      <a:pt x="2243"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3" name="Google Shape;1543;p41"/>
              <p:cNvSpPr/>
              <p:nvPr/>
            </p:nvSpPr>
            <p:spPr>
              <a:xfrm>
                <a:off x="1636500" y="1526200"/>
                <a:ext cx="120050" cy="147550"/>
              </a:xfrm>
              <a:custGeom>
                <a:avLst/>
                <a:gdLst/>
                <a:ahLst/>
                <a:cxnLst/>
                <a:rect l="l" t="t" r="r" b="b"/>
                <a:pathLst>
                  <a:path w="4802" h="5902" extrusionOk="0">
                    <a:moveTo>
                      <a:pt x="2305" y="1650"/>
                    </a:moveTo>
                    <a:lnTo>
                      <a:pt x="2305" y="1650"/>
                    </a:lnTo>
                    <a:cubicBezTo>
                      <a:pt x="2284" y="2137"/>
                      <a:pt x="2390" y="2623"/>
                      <a:pt x="2665" y="3046"/>
                    </a:cubicBezTo>
                    <a:cubicBezTo>
                      <a:pt x="2707" y="3152"/>
                      <a:pt x="2792" y="3236"/>
                      <a:pt x="2855" y="3342"/>
                    </a:cubicBezTo>
                    <a:cubicBezTo>
                      <a:pt x="2919" y="3406"/>
                      <a:pt x="2961" y="3469"/>
                      <a:pt x="2982" y="3554"/>
                    </a:cubicBezTo>
                    <a:cubicBezTo>
                      <a:pt x="3046" y="3807"/>
                      <a:pt x="3046" y="4082"/>
                      <a:pt x="2940" y="4315"/>
                    </a:cubicBezTo>
                    <a:lnTo>
                      <a:pt x="2686" y="4315"/>
                    </a:lnTo>
                    <a:cubicBezTo>
                      <a:pt x="2813" y="3702"/>
                      <a:pt x="2728" y="2877"/>
                      <a:pt x="1756" y="2221"/>
                    </a:cubicBezTo>
                    <a:lnTo>
                      <a:pt x="1713" y="2200"/>
                    </a:lnTo>
                    <a:cubicBezTo>
                      <a:pt x="1819" y="2073"/>
                      <a:pt x="1925" y="1946"/>
                      <a:pt x="2052" y="1841"/>
                    </a:cubicBezTo>
                    <a:lnTo>
                      <a:pt x="2305" y="1650"/>
                    </a:lnTo>
                    <a:close/>
                    <a:moveTo>
                      <a:pt x="3003" y="1"/>
                    </a:moveTo>
                    <a:cubicBezTo>
                      <a:pt x="2369" y="43"/>
                      <a:pt x="1713" y="85"/>
                      <a:pt x="1079" y="127"/>
                    </a:cubicBezTo>
                    <a:cubicBezTo>
                      <a:pt x="402" y="212"/>
                      <a:pt x="0" y="931"/>
                      <a:pt x="296" y="1544"/>
                    </a:cubicBezTo>
                    <a:cubicBezTo>
                      <a:pt x="106" y="1883"/>
                      <a:pt x="64" y="2306"/>
                      <a:pt x="191" y="2687"/>
                    </a:cubicBezTo>
                    <a:cubicBezTo>
                      <a:pt x="296" y="3025"/>
                      <a:pt x="550" y="3342"/>
                      <a:pt x="867" y="3533"/>
                    </a:cubicBezTo>
                    <a:cubicBezTo>
                      <a:pt x="1163" y="3744"/>
                      <a:pt x="1290" y="3829"/>
                      <a:pt x="952" y="4484"/>
                    </a:cubicBezTo>
                    <a:cubicBezTo>
                      <a:pt x="783" y="4801"/>
                      <a:pt x="804" y="5161"/>
                      <a:pt x="973" y="5457"/>
                    </a:cubicBezTo>
                    <a:cubicBezTo>
                      <a:pt x="1142" y="5732"/>
                      <a:pt x="1460" y="5901"/>
                      <a:pt x="1798" y="5901"/>
                    </a:cubicBezTo>
                    <a:lnTo>
                      <a:pt x="3384" y="5901"/>
                    </a:lnTo>
                    <a:cubicBezTo>
                      <a:pt x="3807" y="5901"/>
                      <a:pt x="4167" y="5647"/>
                      <a:pt x="4315" y="5267"/>
                    </a:cubicBezTo>
                    <a:cubicBezTo>
                      <a:pt x="4505" y="4717"/>
                      <a:pt x="4801" y="3892"/>
                      <a:pt x="4505" y="3046"/>
                    </a:cubicBezTo>
                    <a:cubicBezTo>
                      <a:pt x="4399" y="2813"/>
                      <a:pt x="4294" y="2623"/>
                      <a:pt x="4145" y="2433"/>
                    </a:cubicBezTo>
                    <a:cubicBezTo>
                      <a:pt x="4103" y="2369"/>
                      <a:pt x="4061" y="2327"/>
                      <a:pt x="4040" y="2264"/>
                    </a:cubicBezTo>
                    <a:cubicBezTo>
                      <a:pt x="3849" y="1967"/>
                      <a:pt x="3849" y="1756"/>
                      <a:pt x="3976" y="1248"/>
                    </a:cubicBezTo>
                    <a:cubicBezTo>
                      <a:pt x="4061" y="952"/>
                      <a:pt x="3997" y="656"/>
                      <a:pt x="3807" y="402"/>
                    </a:cubicBezTo>
                    <a:lnTo>
                      <a:pt x="3913" y="318"/>
                    </a:lnTo>
                    <a:lnTo>
                      <a:pt x="3765" y="318"/>
                    </a:lnTo>
                    <a:cubicBezTo>
                      <a:pt x="3574" y="106"/>
                      <a:pt x="3278" y="1"/>
                      <a:pt x="3003"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4" name="Google Shape;1544;p41"/>
              <p:cNvSpPr/>
              <p:nvPr/>
            </p:nvSpPr>
            <p:spPr>
              <a:xfrm>
                <a:off x="1320000" y="1861825"/>
                <a:ext cx="74400" cy="49400"/>
              </a:xfrm>
              <a:custGeom>
                <a:avLst/>
                <a:gdLst/>
                <a:ahLst/>
                <a:cxnLst/>
                <a:rect l="l" t="t" r="r" b="b"/>
                <a:pathLst>
                  <a:path w="2976" h="1976" extrusionOk="0">
                    <a:moveTo>
                      <a:pt x="752" y="0"/>
                    </a:moveTo>
                    <a:cubicBezTo>
                      <a:pt x="277" y="0"/>
                      <a:pt x="1" y="709"/>
                      <a:pt x="478" y="1063"/>
                    </a:cubicBezTo>
                    <a:cubicBezTo>
                      <a:pt x="1007" y="1444"/>
                      <a:pt x="1599" y="1761"/>
                      <a:pt x="2234" y="1951"/>
                    </a:cubicBezTo>
                    <a:cubicBezTo>
                      <a:pt x="2287" y="1968"/>
                      <a:pt x="2337" y="1976"/>
                      <a:pt x="2384" y="1976"/>
                    </a:cubicBezTo>
                    <a:cubicBezTo>
                      <a:pt x="2807" y="1976"/>
                      <a:pt x="2976" y="1350"/>
                      <a:pt x="2614" y="1084"/>
                    </a:cubicBezTo>
                    <a:cubicBezTo>
                      <a:pt x="2085" y="746"/>
                      <a:pt x="1578" y="407"/>
                      <a:pt x="1049" y="90"/>
                    </a:cubicBezTo>
                    <a:cubicBezTo>
                      <a:pt x="945" y="28"/>
                      <a:pt x="845" y="0"/>
                      <a:pt x="752"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5" name="Google Shape;1545;p41"/>
              <p:cNvSpPr/>
              <p:nvPr/>
            </p:nvSpPr>
            <p:spPr>
              <a:xfrm>
                <a:off x="1300750" y="1842050"/>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6" name="Google Shape;1546;p41"/>
              <p:cNvSpPr/>
              <p:nvPr/>
            </p:nvSpPr>
            <p:spPr>
              <a:xfrm>
                <a:off x="1351075" y="1818400"/>
                <a:ext cx="59150" cy="65000"/>
              </a:xfrm>
              <a:custGeom>
                <a:avLst/>
                <a:gdLst/>
                <a:ahLst/>
                <a:cxnLst/>
                <a:rect l="l" t="t" r="r" b="b"/>
                <a:pathLst>
                  <a:path w="2366" h="2600" extrusionOk="0">
                    <a:moveTo>
                      <a:pt x="688" y="1"/>
                    </a:moveTo>
                    <a:cubicBezTo>
                      <a:pt x="334" y="1"/>
                      <a:pt x="0" y="338"/>
                      <a:pt x="250" y="706"/>
                    </a:cubicBezTo>
                    <a:cubicBezTo>
                      <a:pt x="420" y="952"/>
                      <a:pt x="1418" y="2600"/>
                      <a:pt x="1931" y="2600"/>
                    </a:cubicBezTo>
                    <a:cubicBezTo>
                      <a:pt x="1991" y="2600"/>
                      <a:pt x="2045" y="2577"/>
                      <a:pt x="2090" y="2525"/>
                    </a:cubicBezTo>
                    <a:cubicBezTo>
                      <a:pt x="2365" y="2229"/>
                      <a:pt x="2090" y="1827"/>
                      <a:pt x="1942" y="1531"/>
                    </a:cubicBezTo>
                    <a:cubicBezTo>
                      <a:pt x="1688" y="1087"/>
                      <a:pt x="1414" y="643"/>
                      <a:pt x="1117" y="220"/>
                    </a:cubicBezTo>
                    <a:cubicBezTo>
                      <a:pt x="1002" y="65"/>
                      <a:pt x="843" y="1"/>
                      <a:pt x="688"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7" name="Google Shape;1547;p41"/>
              <p:cNvSpPr/>
              <p:nvPr/>
            </p:nvSpPr>
            <p:spPr>
              <a:xfrm>
                <a:off x="1331400" y="1798275"/>
                <a:ext cx="102600"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8" name="Google Shape;1548;p41"/>
              <p:cNvSpPr/>
              <p:nvPr/>
            </p:nvSpPr>
            <p:spPr>
              <a:xfrm>
                <a:off x="1403325" y="1779475"/>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9" name="Google Shape;1549;p41"/>
              <p:cNvSpPr/>
              <p:nvPr/>
            </p:nvSpPr>
            <p:spPr>
              <a:xfrm>
                <a:off x="1384275" y="1759775"/>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0" name="Google Shape;1550;p41"/>
              <p:cNvSpPr/>
              <p:nvPr/>
            </p:nvSpPr>
            <p:spPr>
              <a:xfrm>
                <a:off x="1574100" y="1657925"/>
                <a:ext cx="289775" cy="169675"/>
              </a:xfrm>
              <a:custGeom>
                <a:avLst/>
                <a:gdLst/>
                <a:ahLst/>
                <a:cxnLst/>
                <a:rect l="l" t="t" r="r" b="b"/>
                <a:pathLst>
                  <a:path w="11591" h="6787" extrusionOk="0">
                    <a:moveTo>
                      <a:pt x="1114" y="1"/>
                    </a:moveTo>
                    <a:cubicBezTo>
                      <a:pt x="981" y="1"/>
                      <a:pt x="848" y="26"/>
                      <a:pt x="720" y="82"/>
                    </a:cubicBezTo>
                    <a:cubicBezTo>
                      <a:pt x="191" y="315"/>
                      <a:pt x="1" y="992"/>
                      <a:pt x="43" y="1542"/>
                    </a:cubicBezTo>
                    <a:cubicBezTo>
                      <a:pt x="149" y="2557"/>
                      <a:pt x="847" y="3403"/>
                      <a:pt x="1693" y="3953"/>
                    </a:cubicBezTo>
                    <a:cubicBezTo>
                      <a:pt x="2538" y="4503"/>
                      <a:pt x="3533" y="4777"/>
                      <a:pt x="4505" y="5010"/>
                    </a:cubicBezTo>
                    <a:lnTo>
                      <a:pt x="11590" y="6787"/>
                    </a:lnTo>
                    <a:cubicBezTo>
                      <a:pt x="10427" y="6131"/>
                      <a:pt x="9645" y="4947"/>
                      <a:pt x="9497" y="3614"/>
                    </a:cubicBezTo>
                    <a:cubicBezTo>
                      <a:pt x="9478" y="3312"/>
                      <a:pt x="9324" y="2875"/>
                      <a:pt x="9051" y="2875"/>
                    </a:cubicBezTo>
                    <a:cubicBezTo>
                      <a:pt x="9018" y="2875"/>
                      <a:pt x="8983" y="2882"/>
                      <a:pt x="8947" y="2895"/>
                    </a:cubicBezTo>
                    <a:cubicBezTo>
                      <a:pt x="8841" y="2938"/>
                      <a:pt x="8756" y="3022"/>
                      <a:pt x="8693" y="3149"/>
                    </a:cubicBezTo>
                    <a:cubicBezTo>
                      <a:pt x="8481" y="3530"/>
                      <a:pt x="8270" y="3932"/>
                      <a:pt x="8101" y="4333"/>
                    </a:cubicBezTo>
                    <a:cubicBezTo>
                      <a:pt x="7382" y="3974"/>
                      <a:pt x="6895" y="3276"/>
                      <a:pt x="6768" y="2493"/>
                    </a:cubicBezTo>
                    <a:cubicBezTo>
                      <a:pt x="6747" y="2134"/>
                      <a:pt x="6705" y="1774"/>
                      <a:pt x="6641" y="1436"/>
                    </a:cubicBezTo>
                    <a:cubicBezTo>
                      <a:pt x="6578" y="1076"/>
                      <a:pt x="6282" y="801"/>
                      <a:pt x="5922" y="738"/>
                    </a:cubicBezTo>
                    <a:cubicBezTo>
                      <a:pt x="5912" y="737"/>
                      <a:pt x="5901" y="737"/>
                      <a:pt x="5890" y="737"/>
                    </a:cubicBezTo>
                    <a:cubicBezTo>
                      <a:pt x="5525" y="737"/>
                      <a:pt x="5243" y="1086"/>
                      <a:pt x="5140" y="1436"/>
                    </a:cubicBezTo>
                    <a:cubicBezTo>
                      <a:pt x="5055" y="1795"/>
                      <a:pt x="5013" y="2176"/>
                      <a:pt x="4992" y="2557"/>
                    </a:cubicBezTo>
                    <a:cubicBezTo>
                      <a:pt x="4971" y="2726"/>
                      <a:pt x="4865" y="2895"/>
                      <a:pt x="4717" y="3001"/>
                    </a:cubicBezTo>
                    <a:cubicBezTo>
                      <a:pt x="4657" y="3016"/>
                      <a:pt x="4597" y="3031"/>
                      <a:pt x="4537" y="3031"/>
                    </a:cubicBezTo>
                    <a:cubicBezTo>
                      <a:pt x="4513" y="3031"/>
                      <a:pt x="4488" y="3028"/>
                      <a:pt x="4463" y="3022"/>
                    </a:cubicBezTo>
                    <a:cubicBezTo>
                      <a:pt x="3892" y="2980"/>
                      <a:pt x="3448" y="2536"/>
                      <a:pt x="3131" y="2049"/>
                    </a:cubicBezTo>
                    <a:cubicBezTo>
                      <a:pt x="2835" y="1542"/>
                      <a:pt x="2623" y="992"/>
                      <a:pt x="2242" y="569"/>
                    </a:cubicBezTo>
                    <a:cubicBezTo>
                      <a:pt x="1954" y="248"/>
                      <a:pt x="1532" y="1"/>
                      <a:pt x="1114"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1" name="Google Shape;1551;p41"/>
              <p:cNvSpPr/>
              <p:nvPr/>
            </p:nvSpPr>
            <p:spPr>
              <a:xfrm>
                <a:off x="1398025" y="1742775"/>
                <a:ext cx="589575" cy="506225"/>
              </a:xfrm>
              <a:custGeom>
                <a:avLst/>
                <a:gdLst/>
                <a:ahLst/>
                <a:cxnLst/>
                <a:rect l="l" t="t" r="r" b="b"/>
                <a:pathLst>
                  <a:path w="23583" h="20249" extrusionOk="0">
                    <a:moveTo>
                      <a:pt x="12066" y="0"/>
                    </a:moveTo>
                    <a:cubicBezTo>
                      <a:pt x="10644" y="0"/>
                      <a:pt x="9221" y="265"/>
                      <a:pt x="7868" y="791"/>
                    </a:cubicBezTo>
                    <a:lnTo>
                      <a:pt x="7044" y="1109"/>
                    </a:lnTo>
                    <a:cubicBezTo>
                      <a:pt x="2814" y="2737"/>
                      <a:pt x="22" y="6798"/>
                      <a:pt x="22" y="11345"/>
                    </a:cubicBezTo>
                    <a:cubicBezTo>
                      <a:pt x="1" y="16273"/>
                      <a:pt x="3998" y="20249"/>
                      <a:pt x="8926" y="20249"/>
                    </a:cubicBezTo>
                    <a:lnTo>
                      <a:pt x="14679" y="20249"/>
                    </a:lnTo>
                    <a:cubicBezTo>
                      <a:pt x="19585" y="20249"/>
                      <a:pt x="23582" y="16273"/>
                      <a:pt x="23582" y="11345"/>
                    </a:cubicBezTo>
                    <a:cubicBezTo>
                      <a:pt x="23582" y="6798"/>
                      <a:pt x="20833" y="2695"/>
                      <a:pt x="16624" y="961"/>
                    </a:cubicBezTo>
                    <a:lnTo>
                      <a:pt x="16455" y="876"/>
                    </a:lnTo>
                    <a:cubicBezTo>
                      <a:pt x="15048" y="291"/>
                      <a:pt x="13557" y="0"/>
                      <a:pt x="12066"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2" name="Google Shape;1552;p41"/>
              <p:cNvSpPr/>
              <p:nvPr/>
            </p:nvSpPr>
            <p:spPr>
              <a:xfrm>
                <a:off x="1533400" y="1843450"/>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8" y="3744"/>
                      <a:pt x="3722" y="2898"/>
                      <a:pt x="3722" y="1882"/>
                    </a:cubicBezTo>
                    <a:cubicBezTo>
                      <a:pt x="3722" y="846"/>
                      <a:pt x="2898" y="0"/>
                      <a:pt x="186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3" name="Google Shape;1553;p41"/>
              <p:cNvSpPr/>
              <p:nvPr/>
            </p:nvSpPr>
            <p:spPr>
              <a:xfrm>
                <a:off x="1759700" y="1843450"/>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7" y="3744"/>
                      <a:pt x="3722" y="2898"/>
                      <a:pt x="3722" y="1882"/>
                    </a:cubicBezTo>
                    <a:cubicBezTo>
                      <a:pt x="3722" y="846"/>
                      <a:pt x="2897" y="0"/>
                      <a:pt x="186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4" name="Google Shape;1554;p41"/>
              <p:cNvSpPr/>
              <p:nvPr/>
            </p:nvSpPr>
            <p:spPr>
              <a:xfrm>
                <a:off x="1655000" y="1911650"/>
                <a:ext cx="76150" cy="98900"/>
              </a:xfrm>
              <a:custGeom>
                <a:avLst/>
                <a:gdLst/>
                <a:ahLst/>
                <a:cxnLst/>
                <a:rect l="l" t="t" r="r" b="b"/>
                <a:pathLst>
                  <a:path w="3046" h="3956" extrusionOk="0">
                    <a:moveTo>
                      <a:pt x="1515" y="0"/>
                    </a:moveTo>
                    <a:cubicBezTo>
                      <a:pt x="772" y="0"/>
                      <a:pt x="32" y="487"/>
                      <a:pt x="0" y="1460"/>
                    </a:cubicBezTo>
                    <a:cubicBezTo>
                      <a:pt x="0" y="2306"/>
                      <a:pt x="677" y="3955"/>
                      <a:pt x="1523" y="3955"/>
                    </a:cubicBezTo>
                    <a:cubicBezTo>
                      <a:pt x="2369" y="3955"/>
                      <a:pt x="3046" y="2306"/>
                      <a:pt x="3046" y="1460"/>
                    </a:cubicBezTo>
                    <a:cubicBezTo>
                      <a:pt x="3004" y="487"/>
                      <a:pt x="2258" y="0"/>
                      <a:pt x="1515" y="0"/>
                    </a:cubicBezTo>
                    <a:close/>
                  </a:path>
                </a:pathLst>
              </a:custGeom>
              <a:solidFill>
                <a:srgbClr val="DB8D4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5" name="Google Shape;1555;p41"/>
              <p:cNvSpPr/>
              <p:nvPr/>
            </p:nvSpPr>
            <p:spPr>
              <a:xfrm>
                <a:off x="1655000" y="1909000"/>
                <a:ext cx="76150" cy="78275"/>
              </a:xfrm>
              <a:custGeom>
                <a:avLst/>
                <a:gdLst/>
                <a:ahLst/>
                <a:cxnLst/>
                <a:rect l="l" t="t" r="r" b="b"/>
                <a:pathLst>
                  <a:path w="3046" h="3131" extrusionOk="0">
                    <a:moveTo>
                      <a:pt x="1523" y="1"/>
                    </a:moveTo>
                    <a:cubicBezTo>
                      <a:pt x="677" y="1"/>
                      <a:pt x="0" y="720"/>
                      <a:pt x="0" y="1333"/>
                    </a:cubicBezTo>
                    <a:cubicBezTo>
                      <a:pt x="0" y="1925"/>
                      <a:pt x="677" y="3131"/>
                      <a:pt x="1523" y="3131"/>
                    </a:cubicBezTo>
                    <a:cubicBezTo>
                      <a:pt x="2369" y="3131"/>
                      <a:pt x="3046" y="1946"/>
                      <a:pt x="3046" y="1333"/>
                    </a:cubicBezTo>
                    <a:cubicBezTo>
                      <a:pt x="3046" y="720"/>
                      <a:pt x="2369" y="1"/>
                      <a:pt x="1523" y="1"/>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6" name="Google Shape;1556;p41"/>
              <p:cNvSpPr/>
              <p:nvPr/>
            </p:nvSpPr>
            <p:spPr>
              <a:xfrm>
                <a:off x="1579925" y="1861950"/>
                <a:ext cx="28050" cy="28575"/>
              </a:xfrm>
              <a:custGeom>
                <a:avLst/>
                <a:gdLst/>
                <a:ahLst/>
                <a:cxnLst/>
                <a:rect l="l" t="t" r="r" b="b"/>
                <a:pathLst>
                  <a:path w="1122" h="1143" extrusionOk="0">
                    <a:moveTo>
                      <a:pt x="550" y="0"/>
                    </a:moveTo>
                    <a:cubicBezTo>
                      <a:pt x="254" y="0"/>
                      <a:pt x="0" y="254"/>
                      <a:pt x="0" y="571"/>
                    </a:cubicBezTo>
                    <a:cubicBezTo>
                      <a:pt x="0" y="889"/>
                      <a:pt x="254" y="1142"/>
                      <a:pt x="550" y="1142"/>
                    </a:cubicBezTo>
                    <a:cubicBezTo>
                      <a:pt x="867" y="1142"/>
                      <a:pt x="1121" y="889"/>
                      <a:pt x="1121" y="571"/>
                    </a:cubicBezTo>
                    <a:cubicBezTo>
                      <a:pt x="1121" y="254"/>
                      <a:pt x="867" y="0"/>
                      <a:pt x="550"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7" name="Google Shape;1557;p41"/>
              <p:cNvSpPr/>
              <p:nvPr/>
            </p:nvSpPr>
            <p:spPr>
              <a:xfrm>
                <a:off x="1813100" y="1861950"/>
                <a:ext cx="28050" cy="28575"/>
              </a:xfrm>
              <a:custGeom>
                <a:avLst/>
                <a:gdLst/>
                <a:ahLst/>
                <a:cxnLst/>
                <a:rect l="l" t="t" r="r" b="b"/>
                <a:pathLst>
                  <a:path w="1122" h="1143" extrusionOk="0">
                    <a:moveTo>
                      <a:pt x="571" y="0"/>
                    </a:moveTo>
                    <a:cubicBezTo>
                      <a:pt x="254" y="0"/>
                      <a:pt x="0" y="254"/>
                      <a:pt x="0" y="571"/>
                    </a:cubicBezTo>
                    <a:cubicBezTo>
                      <a:pt x="0" y="889"/>
                      <a:pt x="254" y="1142"/>
                      <a:pt x="571" y="1142"/>
                    </a:cubicBezTo>
                    <a:cubicBezTo>
                      <a:pt x="867" y="1142"/>
                      <a:pt x="1121" y="889"/>
                      <a:pt x="1121" y="571"/>
                    </a:cubicBezTo>
                    <a:cubicBezTo>
                      <a:pt x="1121" y="254"/>
                      <a:pt x="867" y="0"/>
                      <a:pt x="571"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8" name="Google Shape;1558;p41"/>
              <p:cNvSpPr/>
              <p:nvPr/>
            </p:nvSpPr>
            <p:spPr>
              <a:xfrm>
                <a:off x="1357850" y="1934875"/>
                <a:ext cx="65050" cy="104225"/>
              </a:xfrm>
              <a:custGeom>
                <a:avLst/>
                <a:gdLst/>
                <a:ahLst/>
                <a:cxnLst/>
                <a:rect l="l" t="t" r="r" b="b"/>
                <a:pathLst>
                  <a:path w="2602" h="4169" extrusionOk="0">
                    <a:moveTo>
                      <a:pt x="317" y="0"/>
                    </a:moveTo>
                    <a:cubicBezTo>
                      <a:pt x="245" y="0"/>
                      <a:pt x="172" y="18"/>
                      <a:pt x="106" y="44"/>
                    </a:cubicBezTo>
                    <a:cubicBezTo>
                      <a:pt x="0" y="150"/>
                      <a:pt x="22" y="340"/>
                      <a:pt x="85" y="488"/>
                    </a:cubicBezTo>
                    <a:cubicBezTo>
                      <a:pt x="529" y="1842"/>
                      <a:pt x="1269" y="3090"/>
                      <a:pt x="2221" y="4168"/>
                    </a:cubicBezTo>
                    <a:lnTo>
                      <a:pt x="2602" y="742"/>
                    </a:lnTo>
                    <a:cubicBezTo>
                      <a:pt x="1967" y="298"/>
                      <a:pt x="1185" y="150"/>
                      <a:pt x="445" y="23"/>
                    </a:cubicBezTo>
                    <a:cubicBezTo>
                      <a:pt x="404" y="7"/>
                      <a:pt x="361" y="0"/>
                      <a:pt x="317"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9" name="Google Shape;1559;p41"/>
              <p:cNvSpPr/>
              <p:nvPr/>
            </p:nvSpPr>
            <p:spPr>
              <a:xfrm>
                <a:off x="1348325" y="1927400"/>
                <a:ext cx="80975" cy="115225"/>
              </a:xfrm>
              <a:custGeom>
                <a:avLst/>
                <a:gdLst/>
                <a:ahLst/>
                <a:cxnLst/>
                <a:rect l="l" t="t" r="r" b="b"/>
                <a:pathLst>
                  <a:path w="3239" h="4609" extrusionOk="0">
                    <a:moveTo>
                      <a:pt x="832" y="1"/>
                    </a:moveTo>
                    <a:cubicBezTo>
                      <a:pt x="485" y="1"/>
                      <a:pt x="220" y="117"/>
                      <a:pt x="149" y="428"/>
                    </a:cubicBezTo>
                    <a:cubicBezTo>
                      <a:pt x="1" y="999"/>
                      <a:pt x="572" y="1887"/>
                      <a:pt x="826" y="2352"/>
                    </a:cubicBezTo>
                    <a:cubicBezTo>
                      <a:pt x="1249" y="3177"/>
                      <a:pt x="1798" y="3939"/>
                      <a:pt x="2475" y="4573"/>
                    </a:cubicBezTo>
                    <a:cubicBezTo>
                      <a:pt x="2505" y="4598"/>
                      <a:pt x="2540" y="4609"/>
                      <a:pt x="2574" y="4609"/>
                    </a:cubicBezTo>
                    <a:cubicBezTo>
                      <a:pt x="2684" y="4609"/>
                      <a:pt x="2789" y="4496"/>
                      <a:pt x="2708" y="4383"/>
                    </a:cubicBezTo>
                    <a:lnTo>
                      <a:pt x="2708" y="4383"/>
                    </a:lnTo>
                    <a:lnTo>
                      <a:pt x="2729" y="4404"/>
                    </a:lnTo>
                    <a:cubicBezTo>
                      <a:pt x="2031" y="3452"/>
                      <a:pt x="1460" y="2437"/>
                      <a:pt x="974" y="1380"/>
                    </a:cubicBezTo>
                    <a:cubicBezTo>
                      <a:pt x="952" y="1295"/>
                      <a:pt x="678" y="787"/>
                      <a:pt x="720" y="703"/>
                    </a:cubicBezTo>
                    <a:cubicBezTo>
                      <a:pt x="765" y="636"/>
                      <a:pt x="854" y="613"/>
                      <a:pt x="958" y="613"/>
                    </a:cubicBezTo>
                    <a:cubicBezTo>
                      <a:pt x="1150" y="613"/>
                      <a:pt x="1393" y="689"/>
                      <a:pt x="1502" y="703"/>
                    </a:cubicBezTo>
                    <a:cubicBezTo>
                      <a:pt x="1989" y="851"/>
                      <a:pt x="2454" y="1020"/>
                      <a:pt x="2919" y="1210"/>
                    </a:cubicBezTo>
                    <a:cubicBezTo>
                      <a:pt x="2944" y="1221"/>
                      <a:pt x="2968" y="1226"/>
                      <a:pt x="2991" y="1226"/>
                    </a:cubicBezTo>
                    <a:cubicBezTo>
                      <a:pt x="3143" y="1226"/>
                      <a:pt x="3239" y="1004"/>
                      <a:pt x="3110" y="893"/>
                    </a:cubicBezTo>
                    <a:cubicBezTo>
                      <a:pt x="2816" y="600"/>
                      <a:pt x="1616" y="1"/>
                      <a:pt x="832"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0" name="Google Shape;1560;p41"/>
              <p:cNvSpPr/>
              <p:nvPr/>
            </p:nvSpPr>
            <p:spPr>
              <a:xfrm>
                <a:off x="1497975" y="1535200"/>
                <a:ext cx="87775" cy="91300"/>
              </a:xfrm>
              <a:custGeom>
                <a:avLst/>
                <a:gdLst/>
                <a:ahLst/>
                <a:cxnLst/>
                <a:rect l="l" t="t" r="r" b="b"/>
                <a:pathLst>
                  <a:path w="3511" h="3652" extrusionOk="0">
                    <a:moveTo>
                      <a:pt x="571" y="0"/>
                    </a:moveTo>
                    <a:cubicBezTo>
                      <a:pt x="529" y="0"/>
                      <a:pt x="465" y="64"/>
                      <a:pt x="444" y="127"/>
                    </a:cubicBezTo>
                    <a:lnTo>
                      <a:pt x="0" y="910"/>
                    </a:lnTo>
                    <a:lnTo>
                      <a:pt x="212" y="846"/>
                    </a:lnTo>
                    <a:lnTo>
                      <a:pt x="212" y="846"/>
                    </a:lnTo>
                    <a:cubicBezTo>
                      <a:pt x="190" y="1163"/>
                      <a:pt x="381" y="1459"/>
                      <a:pt x="677" y="1586"/>
                    </a:cubicBezTo>
                    <a:cubicBezTo>
                      <a:pt x="888" y="1650"/>
                      <a:pt x="1121" y="1650"/>
                      <a:pt x="1311" y="1734"/>
                    </a:cubicBezTo>
                    <a:cubicBezTo>
                      <a:pt x="1586" y="1904"/>
                      <a:pt x="1755" y="2200"/>
                      <a:pt x="1755" y="2517"/>
                    </a:cubicBezTo>
                    <a:cubicBezTo>
                      <a:pt x="1798" y="2813"/>
                      <a:pt x="1755" y="3130"/>
                      <a:pt x="1840" y="3447"/>
                    </a:cubicBezTo>
                    <a:cubicBezTo>
                      <a:pt x="1840" y="3532"/>
                      <a:pt x="1903" y="3595"/>
                      <a:pt x="1967" y="3638"/>
                    </a:cubicBezTo>
                    <a:cubicBezTo>
                      <a:pt x="2002" y="3647"/>
                      <a:pt x="2037" y="3652"/>
                      <a:pt x="2072" y="3652"/>
                    </a:cubicBezTo>
                    <a:cubicBezTo>
                      <a:pt x="2122" y="3652"/>
                      <a:pt x="2171" y="3641"/>
                      <a:pt x="2221" y="3617"/>
                    </a:cubicBezTo>
                    <a:cubicBezTo>
                      <a:pt x="2623" y="3426"/>
                      <a:pt x="3003" y="3215"/>
                      <a:pt x="3384" y="2982"/>
                    </a:cubicBezTo>
                    <a:cubicBezTo>
                      <a:pt x="3447" y="2961"/>
                      <a:pt x="3490" y="2919"/>
                      <a:pt x="3511" y="2855"/>
                    </a:cubicBezTo>
                    <a:cubicBezTo>
                      <a:pt x="3511" y="2813"/>
                      <a:pt x="3490" y="2750"/>
                      <a:pt x="3469" y="2707"/>
                    </a:cubicBezTo>
                    <a:cubicBezTo>
                      <a:pt x="3278" y="2411"/>
                      <a:pt x="2982" y="2178"/>
                      <a:pt x="2834" y="1882"/>
                    </a:cubicBezTo>
                    <a:cubicBezTo>
                      <a:pt x="2771" y="1650"/>
                      <a:pt x="2707" y="1438"/>
                      <a:pt x="2644" y="1227"/>
                    </a:cubicBezTo>
                    <a:cubicBezTo>
                      <a:pt x="2432" y="656"/>
                      <a:pt x="1903" y="254"/>
                      <a:pt x="1311" y="233"/>
                    </a:cubicBezTo>
                    <a:cubicBezTo>
                      <a:pt x="1100" y="233"/>
                      <a:pt x="846" y="233"/>
                      <a:pt x="698" y="85"/>
                    </a:cubicBezTo>
                    <a:cubicBezTo>
                      <a:pt x="656" y="64"/>
                      <a:pt x="635" y="21"/>
                      <a:pt x="571" y="0"/>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1" name="Google Shape;1561;p41"/>
              <p:cNvSpPr/>
              <p:nvPr/>
            </p:nvSpPr>
            <p:spPr>
              <a:xfrm>
                <a:off x="1784000" y="1563225"/>
                <a:ext cx="128525" cy="84175"/>
              </a:xfrm>
              <a:custGeom>
                <a:avLst/>
                <a:gdLst/>
                <a:ahLst/>
                <a:cxnLst/>
                <a:rect l="l" t="t" r="r" b="b"/>
                <a:pathLst>
                  <a:path w="5141" h="3367" extrusionOk="0">
                    <a:moveTo>
                      <a:pt x="3765" y="0"/>
                    </a:moveTo>
                    <a:cubicBezTo>
                      <a:pt x="3596" y="740"/>
                      <a:pt x="2920" y="1248"/>
                      <a:pt x="2179" y="1248"/>
                    </a:cubicBezTo>
                    <a:cubicBezTo>
                      <a:pt x="1904" y="1248"/>
                      <a:pt x="1672" y="1163"/>
                      <a:pt x="1397" y="1163"/>
                    </a:cubicBezTo>
                    <a:cubicBezTo>
                      <a:pt x="805" y="1163"/>
                      <a:pt x="276" y="1480"/>
                      <a:pt x="22" y="2009"/>
                    </a:cubicBezTo>
                    <a:lnTo>
                      <a:pt x="1" y="1988"/>
                    </a:lnTo>
                    <a:lnTo>
                      <a:pt x="1" y="1988"/>
                    </a:lnTo>
                    <a:cubicBezTo>
                      <a:pt x="212" y="2200"/>
                      <a:pt x="255" y="2517"/>
                      <a:pt x="339" y="2813"/>
                    </a:cubicBezTo>
                    <a:cubicBezTo>
                      <a:pt x="419" y="3071"/>
                      <a:pt x="591" y="3367"/>
                      <a:pt x="892" y="3367"/>
                    </a:cubicBezTo>
                    <a:cubicBezTo>
                      <a:pt x="912" y="3367"/>
                      <a:pt x="932" y="3365"/>
                      <a:pt x="953" y="3363"/>
                    </a:cubicBezTo>
                    <a:cubicBezTo>
                      <a:pt x="1291" y="3320"/>
                      <a:pt x="1439" y="2919"/>
                      <a:pt x="1756" y="2792"/>
                    </a:cubicBezTo>
                    <a:cubicBezTo>
                      <a:pt x="1851" y="2744"/>
                      <a:pt x="1947" y="2720"/>
                      <a:pt x="2051" y="2720"/>
                    </a:cubicBezTo>
                    <a:cubicBezTo>
                      <a:pt x="2085" y="2720"/>
                      <a:pt x="2121" y="2723"/>
                      <a:pt x="2158" y="2728"/>
                    </a:cubicBezTo>
                    <a:lnTo>
                      <a:pt x="3808" y="2665"/>
                    </a:lnTo>
                    <a:cubicBezTo>
                      <a:pt x="4210" y="2644"/>
                      <a:pt x="4675" y="2623"/>
                      <a:pt x="4908" y="2242"/>
                    </a:cubicBezTo>
                    <a:cubicBezTo>
                      <a:pt x="5140" y="1861"/>
                      <a:pt x="4908" y="1354"/>
                      <a:pt x="4611" y="1015"/>
                    </a:cubicBezTo>
                    <a:cubicBezTo>
                      <a:pt x="4315" y="698"/>
                      <a:pt x="3914" y="423"/>
                      <a:pt x="3765"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2" name="Google Shape;1562;p41"/>
              <p:cNvSpPr/>
              <p:nvPr/>
            </p:nvSpPr>
            <p:spPr>
              <a:xfrm>
                <a:off x="1417600" y="1649100"/>
                <a:ext cx="110000" cy="49775"/>
              </a:xfrm>
              <a:custGeom>
                <a:avLst/>
                <a:gdLst/>
                <a:ahLst/>
                <a:cxnLst/>
                <a:rect l="l" t="t" r="r" b="b"/>
                <a:pathLst>
                  <a:path w="4400" h="1991" extrusionOk="0">
                    <a:moveTo>
                      <a:pt x="1483" y="0"/>
                    </a:moveTo>
                    <a:cubicBezTo>
                      <a:pt x="1181" y="0"/>
                      <a:pt x="885" y="305"/>
                      <a:pt x="635" y="520"/>
                    </a:cubicBezTo>
                    <a:cubicBezTo>
                      <a:pt x="444" y="647"/>
                      <a:pt x="275" y="795"/>
                      <a:pt x="127" y="943"/>
                    </a:cubicBezTo>
                    <a:cubicBezTo>
                      <a:pt x="0" y="1133"/>
                      <a:pt x="21" y="1387"/>
                      <a:pt x="191" y="1535"/>
                    </a:cubicBezTo>
                    <a:lnTo>
                      <a:pt x="181" y="1385"/>
                    </a:lnTo>
                    <a:lnTo>
                      <a:pt x="181" y="1385"/>
                    </a:lnTo>
                    <a:cubicBezTo>
                      <a:pt x="245" y="1571"/>
                      <a:pt x="482" y="1682"/>
                      <a:pt x="708" y="1682"/>
                    </a:cubicBezTo>
                    <a:cubicBezTo>
                      <a:pt x="763" y="1682"/>
                      <a:pt x="817" y="1676"/>
                      <a:pt x="867" y="1662"/>
                    </a:cubicBezTo>
                    <a:cubicBezTo>
                      <a:pt x="1206" y="1556"/>
                      <a:pt x="1460" y="1324"/>
                      <a:pt x="1798" y="1260"/>
                    </a:cubicBezTo>
                    <a:cubicBezTo>
                      <a:pt x="1870" y="1244"/>
                      <a:pt x="1940" y="1237"/>
                      <a:pt x="2011" y="1237"/>
                    </a:cubicBezTo>
                    <a:cubicBezTo>
                      <a:pt x="2725" y="1237"/>
                      <a:pt x="3389" y="1990"/>
                      <a:pt x="4123" y="1990"/>
                    </a:cubicBezTo>
                    <a:cubicBezTo>
                      <a:pt x="4172" y="1990"/>
                      <a:pt x="4222" y="1987"/>
                      <a:pt x="4273" y="1979"/>
                    </a:cubicBezTo>
                    <a:lnTo>
                      <a:pt x="4399" y="520"/>
                    </a:lnTo>
                    <a:cubicBezTo>
                      <a:pt x="4228" y="322"/>
                      <a:pt x="3973" y="264"/>
                      <a:pt x="3703" y="264"/>
                    </a:cubicBezTo>
                    <a:cubicBezTo>
                      <a:pt x="3541" y="264"/>
                      <a:pt x="3374" y="285"/>
                      <a:pt x="3215" y="308"/>
                    </a:cubicBezTo>
                    <a:cubicBezTo>
                      <a:pt x="2995" y="355"/>
                      <a:pt x="2756" y="407"/>
                      <a:pt x="2526" y="407"/>
                    </a:cubicBezTo>
                    <a:cubicBezTo>
                      <a:pt x="2335" y="407"/>
                      <a:pt x="2151" y="371"/>
                      <a:pt x="1988" y="266"/>
                    </a:cubicBezTo>
                    <a:cubicBezTo>
                      <a:pt x="1883" y="182"/>
                      <a:pt x="1777" y="97"/>
                      <a:pt x="1650" y="34"/>
                    </a:cubicBezTo>
                    <a:cubicBezTo>
                      <a:pt x="1594" y="11"/>
                      <a:pt x="1539" y="0"/>
                      <a:pt x="1483" y="0"/>
                    </a:cubicBezTo>
                    <a:close/>
                  </a:path>
                </a:pathLst>
              </a:custGeom>
              <a:solidFill>
                <a:srgbClr val="8FC8FB"/>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3" name="Google Shape;1563;p41"/>
              <p:cNvSpPr/>
              <p:nvPr/>
            </p:nvSpPr>
            <p:spPr>
              <a:xfrm>
                <a:off x="1692550" y="1481450"/>
                <a:ext cx="98875" cy="86550"/>
              </a:xfrm>
              <a:custGeom>
                <a:avLst/>
                <a:gdLst/>
                <a:ahLst/>
                <a:cxnLst/>
                <a:rect l="l" t="t" r="r" b="b"/>
                <a:pathLst>
                  <a:path w="3955" h="3462" extrusionOk="0">
                    <a:moveTo>
                      <a:pt x="778" y="0"/>
                    </a:moveTo>
                    <a:cubicBezTo>
                      <a:pt x="650" y="0"/>
                      <a:pt x="526" y="10"/>
                      <a:pt x="402" y="35"/>
                    </a:cubicBezTo>
                    <a:cubicBezTo>
                      <a:pt x="190" y="99"/>
                      <a:pt x="0" y="289"/>
                      <a:pt x="63" y="522"/>
                    </a:cubicBezTo>
                    <a:lnTo>
                      <a:pt x="170" y="380"/>
                    </a:lnTo>
                    <a:lnTo>
                      <a:pt x="170" y="380"/>
                    </a:lnTo>
                    <a:cubicBezTo>
                      <a:pt x="73" y="609"/>
                      <a:pt x="278" y="943"/>
                      <a:pt x="529" y="1050"/>
                    </a:cubicBezTo>
                    <a:cubicBezTo>
                      <a:pt x="825" y="1177"/>
                      <a:pt x="1184" y="1177"/>
                      <a:pt x="1480" y="1325"/>
                    </a:cubicBezTo>
                    <a:cubicBezTo>
                      <a:pt x="2284" y="1727"/>
                      <a:pt x="2178" y="3017"/>
                      <a:pt x="2940" y="3461"/>
                    </a:cubicBezTo>
                    <a:lnTo>
                      <a:pt x="3955" y="2425"/>
                    </a:lnTo>
                    <a:cubicBezTo>
                      <a:pt x="3955" y="2023"/>
                      <a:pt x="3553" y="1727"/>
                      <a:pt x="3172" y="1516"/>
                    </a:cubicBezTo>
                    <a:cubicBezTo>
                      <a:pt x="2792" y="1304"/>
                      <a:pt x="2369" y="1093"/>
                      <a:pt x="2263" y="691"/>
                    </a:cubicBezTo>
                    <a:cubicBezTo>
                      <a:pt x="2242" y="564"/>
                      <a:pt x="2200" y="416"/>
                      <a:pt x="2136" y="289"/>
                    </a:cubicBezTo>
                    <a:cubicBezTo>
                      <a:pt x="1998" y="43"/>
                      <a:pt x="1691" y="9"/>
                      <a:pt x="1388" y="9"/>
                    </a:cubicBezTo>
                    <a:cubicBezTo>
                      <a:pt x="1275" y="9"/>
                      <a:pt x="1161" y="14"/>
                      <a:pt x="1058" y="14"/>
                    </a:cubicBezTo>
                    <a:cubicBezTo>
                      <a:pt x="961" y="5"/>
                      <a:pt x="868" y="0"/>
                      <a:pt x="778"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4" name="Google Shape;1564;p41"/>
              <p:cNvSpPr/>
              <p:nvPr/>
            </p:nvSpPr>
            <p:spPr>
              <a:xfrm>
                <a:off x="1668225" y="1551575"/>
                <a:ext cx="69800" cy="98900"/>
              </a:xfrm>
              <a:custGeom>
                <a:avLst/>
                <a:gdLst/>
                <a:ahLst/>
                <a:cxnLst/>
                <a:rect l="l" t="t" r="r" b="b"/>
                <a:pathLst>
                  <a:path w="2792" h="3956" extrusionOk="0">
                    <a:moveTo>
                      <a:pt x="2073" y="1"/>
                    </a:moveTo>
                    <a:lnTo>
                      <a:pt x="2073" y="1"/>
                    </a:lnTo>
                    <a:cubicBezTo>
                      <a:pt x="1438" y="22"/>
                      <a:pt x="825" y="64"/>
                      <a:pt x="191" y="106"/>
                    </a:cubicBezTo>
                    <a:lnTo>
                      <a:pt x="656" y="255"/>
                    </a:lnTo>
                    <a:cubicBezTo>
                      <a:pt x="444" y="403"/>
                      <a:pt x="275" y="614"/>
                      <a:pt x="127" y="847"/>
                    </a:cubicBezTo>
                    <a:cubicBezTo>
                      <a:pt x="0" y="1079"/>
                      <a:pt x="0" y="1375"/>
                      <a:pt x="148" y="1608"/>
                    </a:cubicBezTo>
                    <a:cubicBezTo>
                      <a:pt x="317" y="1820"/>
                      <a:pt x="656" y="1883"/>
                      <a:pt x="867" y="2052"/>
                    </a:cubicBezTo>
                    <a:cubicBezTo>
                      <a:pt x="1121" y="2285"/>
                      <a:pt x="1248" y="2644"/>
                      <a:pt x="1185" y="2983"/>
                    </a:cubicBezTo>
                    <a:cubicBezTo>
                      <a:pt x="1121" y="3321"/>
                      <a:pt x="994" y="3660"/>
                      <a:pt x="825" y="3956"/>
                    </a:cubicBezTo>
                    <a:lnTo>
                      <a:pt x="2411" y="3956"/>
                    </a:lnTo>
                    <a:cubicBezTo>
                      <a:pt x="2602" y="3427"/>
                      <a:pt x="2792" y="2877"/>
                      <a:pt x="2580" y="2369"/>
                    </a:cubicBezTo>
                    <a:cubicBezTo>
                      <a:pt x="2432" y="1989"/>
                      <a:pt x="2115" y="1714"/>
                      <a:pt x="1967" y="1354"/>
                    </a:cubicBezTo>
                    <a:cubicBezTo>
                      <a:pt x="1819" y="931"/>
                      <a:pt x="1946" y="445"/>
                      <a:pt x="2073"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5" name="Google Shape;1565;p41"/>
              <p:cNvSpPr/>
              <p:nvPr/>
            </p:nvSpPr>
            <p:spPr>
              <a:xfrm>
                <a:off x="1327400" y="1862875"/>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6" name="Google Shape;1566;p41"/>
              <p:cNvSpPr/>
              <p:nvPr/>
            </p:nvSpPr>
            <p:spPr>
              <a:xfrm>
                <a:off x="1358925" y="1819275"/>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7" name="Google Shape;1567;p41"/>
              <p:cNvSpPr/>
              <p:nvPr/>
            </p:nvSpPr>
            <p:spPr>
              <a:xfrm>
                <a:off x="1410725" y="1780325"/>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568" name="Google Shape;1568;p41"/>
            <p:cNvGrpSpPr/>
            <p:nvPr/>
          </p:nvGrpSpPr>
          <p:grpSpPr>
            <a:xfrm rot="-433704">
              <a:off x="2867839" y="2932953"/>
              <a:ext cx="397101" cy="463150"/>
              <a:chOff x="1886563" y="1688438"/>
              <a:chExt cx="147000" cy="171450"/>
            </a:xfrm>
          </p:grpSpPr>
          <p:sp>
            <p:nvSpPr>
              <p:cNvPr id="1569" name="Google Shape;1569;p41"/>
              <p:cNvSpPr/>
              <p:nvPr/>
            </p:nvSpPr>
            <p:spPr>
              <a:xfrm flipH="1">
                <a:off x="1920388" y="1770713"/>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0" name="Google Shape;1570;p41"/>
              <p:cNvSpPr/>
              <p:nvPr/>
            </p:nvSpPr>
            <p:spPr>
              <a:xfrm flipH="1">
                <a:off x="1900313" y="1726938"/>
                <a:ext cx="102600"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1" name="Google Shape;1571;p41"/>
              <p:cNvSpPr/>
              <p:nvPr/>
            </p:nvSpPr>
            <p:spPr>
              <a:xfrm flipH="1">
                <a:off x="1907163" y="1708138"/>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2" name="Google Shape;1572;p41"/>
              <p:cNvSpPr/>
              <p:nvPr/>
            </p:nvSpPr>
            <p:spPr>
              <a:xfrm flipH="1">
                <a:off x="1886563" y="1688438"/>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3" name="Google Shape;1573;p41"/>
              <p:cNvSpPr/>
              <p:nvPr/>
            </p:nvSpPr>
            <p:spPr>
              <a:xfrm flipH="1">
                <a:off x="1932013" y="1791538"/>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4" name="Google Shape;1574;p41"/>
              <p:cNvSpPr/>
              <p:nvPr/>
            </p:nvSpPr>
            <p:spPr>
              <a:xfrm flipH="1">
                <a:off x="1916688" y="1747938"/>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5" name="Google Shape;1575;p41"/>
              <p:cNvSpPr/>
              <p:nvPr/>
            </p:nvSpPr>
            <p:spPr>
              <a:xfrm flipH="1">
                <a:off x="1899788" y="1708988"/>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576" name="Google Shape;1576;p41"/>
            <p:cNvSpPr/>
            <p:nvPr/>
          </p:nvSpPr>
          <p:spPr>
            <a:xfrm rot="-433704">
              <a:off x="1985864" y="4506620"/>
              <a:ext cx="191460" cy="198281"/>
            </a:xfrm>
            <a:custGeom>
              <a:avLst/>
              <a:gdLst/>
              <a:ahLst/>
              <a:cxnLst/>
              <a:rect l="l" t="t" r="r" b="b"/>
              <a:pathLst>
                <a:path w="2835" h="2936" extrusionOk="0">
                  <a:moveTo>
                    <a:pt x="2221" y="0"/>
                  </a:moveTo>
                  <a:lnTo>
                    <a:pt x="1946" y="43"/>
                  </a:lnTo>
                  <a:cubicBezTo>
                    <a:pt x="1079" y="529"/>
                    <a:pt x="424" y="1290"/>
                    <a:pt x="85" y="2221"/>
                  </a:cubicBezTo>
                  <a:cubicBezTo>
                    <a:pt x="1" y="2369"/>
                    <a:pt x="1" y="2538"/>
                    <a:pt x="43" y="2686"/>
                  </a:cubicBezTo>
                  <a:cubicBezTo>
                    <a:pt x="122" y="2877"/>
                    <a:pt x="332" y="2936"/>
                    <a:pt x="548" y="2936"/>
                  </a:cubicBezTo>
                  <a:cubicBezTo>
                    <a:pt x="620" y="2936"/>
                    <a:pt x="693" y="2929"/>
                    <a:pt x="762" y="2919"/>
                  </a:cubicBezTo>
                  <a:cubicBezTo>
                    <a:pt x="1608" y="2750"/>
                    <a:pt x="2327" y="2179"/>
                    <a:pt x="2665" y="1375"/>
                  </a:cubicBezTo>
                  <a:cubicBezTo>
                    <a:pt x="2792" y="1121"/>
                    <a:pt x="2835" y="846"/>
                    <a:pt x="2792" y="550"/>
                  </a:cubicBezTo>
                  <a:cubicBezTo>
                    <a:pt x="2729" y="275"/>
                    <a:pt x="2496" y="43"/>
                    <a:pt x="2221"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7" name="Google Shape;1577;p41"/>
            <p:cNvSpPr/>
            <p:nvPr/>
          </p:nvSpPr>
          <p:spPr>
            <a:xfrm rot="-433704">
              <a:off x="1962652" y="4496200"/>
              <a:ext cx="240760" cy="225699"/>
            </a:xfrm>
            <a:custGeom>
              <a:avLst/>
              <a:gdLst/>
              <a:ahLst/>
              <a:cxnLst/>
              <a:rect l="l" t="t" r="r" b="b"/>
              <a:pathLst>
                <a:path w="3565" h="3342" extrusionOk="0">
                  <a:moveTo>
                    <a:pt x="2275" y="152"/>
                  </a:moveTo>
                  <a:cubicBezTo>
                    <a:pt x="2281" y="152"/>
                    <a:pt x="2286" y="153"/>
                    <a:pt x="2290" y="154"/>
                  </a:cubicBezTo>
                  <a:lnTo>
                    <a:pt x="2290" y="154"/>
                  </a:lnTo>
                  <a:cubicBezTo>
                    <a:pt x="2292" y="154"/>
                    <a:pt x="2294" y="153"/>
                    <a:pt x="2296" y="152"/>
                  </a:cubicBezTo>
                  <a:close/>
                  <a:moveTo>
                    <a:pt x="2746" y="0"/>
                  </a:moveTo>
                  <a:cubicBezTo>
                    <a:pt x="2679" y="0"/>
                    <a:pt x="2607" y="8"/>
                    <a:pt x="2529" y="25"/>
                  </a:cubicBezTo>
                  <a:cubicBezTo>
                    <a:pt x="2402" y="46"/>
                    <a:pt x="2402" y="216"/>
                    <a:pt x="2487" y="279"/>
                  </a:cubicBezTo>
                  <a:cubicBezTo>
                    <a:pt x="3544" y="1062"/>
                    <a:pt x="1958" y="2754"/>
                    <a:pt x="1027" y="2817"/>
                  </a:cubicBezTo>
                  <a:cubicBezTo>
                    <a:pt x="1013" y="2818"/>
                    <a:pt x="999" y="2818"/>
                    <a:pt x="986" y="2818"/>
                  </a:cubicBezTo>
                  <a:cubicBezTo>
                    <a:pt x="269" y="2818"/>
                    <a:pt x="926" y="1712"/>
                    <a:pt x="1154" y="1400"/>
                  </a:cubicBezTo>
                  <a:cubicBezTo>
                    <a:pt x="1493" y="956"/>
                    <a:pt x="1873" y="575"/>
                    <a:pt x="2317" y="216"/>
                  </a:cubicBezTo>
                  <a:cubicBezTo>
                    <a:pt x="2336" y="197"/>
                    <a:pt x="2322" y="163"/>
                    <a:pt x="2290" y="154"/>
                  </a:cubicBezTo>
                  <a:lnTo>
                    <a:pt x="2290" y="154"/>
                  </a:lnTo>
                  <a:cubicBezTo>
                    <a:pt x="1384" y="452"/>
                    <a:pt x="688" y="1275"/>
                    <a:pt x="308" y="2098"/>
                  </a:cubicBezTo>
                  <a:cubicBezTo>
                    <a:pt x="1" y="2790"/>
                    <a:pt x="252" y="3342"/>
                    <a:pt x="951" y="3342"/>
                  </a:cubicBezTo>
                  <a:cubicBezTo>
                    <a:pt x="1021" y="3342"/>
                    <a:pt x="1096" y="3336"/>
                    <a:pt x="1175" y="3325"/>
                  </a:cubicBezTo>
                  <a:cubicBezTo>
                    <a:pt x="2127" y="3177"/>
                    <a:pt x="2931" y="2542"/>
                    <a:pt x="3311" y="1654"/>
                  </a:cubicBezTo>
                  <a:cubicBezTo>
                    <a:pt x="3564" y="1051"/>
                    <a:pt x="3513" y="0"/>
                    <a:pt x="2746" y="0"/>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8" name="Google Shape;1578;p41"/>
            <p:cNvSpPr/>
            <p:nvPr/>
          </p:nvSpPr>
          <p:spPr>
            <a:xfrm rot="-433704">
              <a:off x="2775026" y="4425682"/>
              <a:ext cx="227185" cy="156342"/>
            </a:xfrm>
            <a:custGeom>
              <a:avLst/>
              <a:gdLst/>
              <a:ahLst/>
              <a:cxnLst/>
              <a:rect l="l" t="t" r="r" b="b"/>
              <a:pathLst>
                <a:path w="3364" h="2315" extrusionOk="0">
                  <a:moveTo>
                    <a:pt x="656" y="0"/>
                  </a:moveTo>
                  <a:lnTo>
                    <a:pt x="403" y="64"/>
                  </a:lnTo>
                  <a:cubicBezTo>
                    <a:pt x="149" y="212"/>
                    <a:pt x="1" y="487"/>
                    <a:pt x="43" y="783"/>
                  </a:cubicBezTo>
                  <a:cubicBezTo>
                    <a:pt x="107" y="1058"/>
                    <a:pt x="255" y="1312"/>
                    <a:pt x="445" y="1523"/>
                  </a:cubicBezTo>
                  <a:cubicBezTo>
                    <a:pt x="960" y="2038"/>
                    <a:pt x="1655" y="2315"/>
                    <a:pt x="2378" y="2315"/>
                  </a:cubicBezTo>
                  <a:cubicBezTo>
                    <a:pt x="2515" y="2315"/>
                    <a:pt x="2654" y="2305"/>
                    <a:pt x="2792" y="2285"/>
                  </a:cubicBezTo>
                  <a:cubicBezTo>
                    <a:pt x="3046" y="2221"/>
                    <a:pt x="3364" y="2073"/>
                    <a:pt x="3364" y="1819"/>
                  </a:cubicBezTo>
                  <a:cubicBezTo>
                    <a:pt x="3364" y="1650"/>
                    <a:pt x="3300" y="1502"/>
                    <a:pt x="3173" y="1396"/>
                  </a:cubicBezTo>
                  <a:cubicBezTo>
                    <a:pt x="2518" y="635"/>
                    <a:pt x="1629" y="149"/>
                    <a:pt x="656"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9" name="Google Shape;1579;p41"/>
            <p:cNvSpPr/>
            <p:nvPr/>
          </p:nvSpPr>
          <p:spPr>
            <a:xfrm rot="-433704">
              <a:off x="2738816" y="4421034"/>
              <a:ext cx="297151" cy="180654"/>
            </a:xfrm>
            <a:custGeom>
              <a:avLst/>
              <a:gdLst/>
              <a:ahLst/>
              <a:cxnLst/>
              <a:rect l="l" t="t" r="r" b="b"/>
              <a:pathLst>
                <a:path w="4400" h="2675" extrusionOk="0">
                  <a:moveTo>
                    <a:pt x="953" y="1"/>
                  </a:moveTo>
                  <a:cubicBezTo>
                    <a:pt x="939" y="1"/>
                    <a:pt x="925" y="3"/>
                    <a:pt x="910" y="9"/>
                  </a:cubicBezTo>
                  <a:cubicBezTo>
                    <a:pt x="1" y="178"/>
                    <a:pt x="276" y="1215"/>
                    <a:pt x="720" y="1722"/>
                  </a:cubicBezTo>
                  <a:cubicBezTo>
                    <a:pt x="1247" y="2337"/>
                    <a:pt x="2022" y="2674"/>
                    <a:pt x="2826" y="2674"/>
                  </a:cubicBezTo>
                  <a:cubicBezTo>
                    <a:pt x="2991" y="2674"/>
                    <a:pt x="3156" y="2660"/>
                    <a:pt x="3321" y="2632"/>
                  </a:cubicBezTo>
                  <a:cubicBezTo>
                    <a:pt x="4040" y="2483"/>
                    <a:pt x="4400" y="1912"/>
                    <a:pt x="3871" y="1299"/>
                  </a:cubicBezTo>
                  <a:cubicBezTo>
                    <a:pt x="3249" y="573"/>
                    <a:pt x="2219" y="30"/>
                    <a:pt x="1261" y="30"/>
                  </a:cubicBezTo>
                  <a:cubicBezTo>
                    <a:pt x="1243" y="30"/>
                    <a:pt x="1225" y="30"/>
                    <a:pt x="1206" y="30"/>
                  </a:cubicBezTo>
                  <a:cubicBezTo>
                    <a:pt x="1143" y="30"/>
                    <a:pt x="1143" y="115"/>
                    <a:pt x="1206" y="115"/>
                  </a:cubicBezTo>
                  <a:lnTo>
                    <a:pt x="1185" y="115"/>
                  </a:lnTo>
                  <a:cubicBezTo>
                    <a:pt x="1714" y="284"/>
                    <a:pt x="2222" y="517"/>
                    <a:pt x="2687" y="792"/>
                  </a:cubicBezTo>
                  <a:cubicBezTo>
                    <a:pt x="3046" y="1024"/>
                    <a:pt x="4104" y="1807"/>
                    <a:pt x="3279" y="2061"/>
                  </a:cubicBezTo>
                  <a:cubicBezTo>
                    <a:pt x="3168" y="2099"/>
                    <a:pt x="3040" y="2118"/>
                    <a:pt x="2903" y="2118"/>
                  </a:cubicBezTo>
                  <a:cubicBezTo>
                    <a:pt x="1922" y="2118"/>
                    <a:pt x="465" y="1183"/>
                    <a:pt x="1058" y="199"/>
                  </a:cubicBezTo>
                  <a:cubicBezTo>
                    <a:pt x="1113" y="108"/>
                    <a:pt x="1042" y="1"/>
                    <a:pt x="953"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0" name="Google Shape;1580;p41"/>
            <p:cNvSpPr/>
            <p:nvPr/>
          </p:nvSpPr>
          <p:spPr>
            <a:xfrm rot="-433704">
              <a:off x="3070402" y="3431179"/>
              <a:ext cx="220027" cy="395751"/>
            </a:xfrm>
            <a:custGeom>
              <a:avLst/>
              <a:gdLst/>
              <a:ahLst/>
              <a:cxnLst/>
              <a:rect l="l" t="t" r="r" b="b"/>
              <a:pathLst>
                <a:path w="3258" h="5860" extrusionOk="0">
                  <a:moveTo>
                    <a:pt x="2879" y="0"/>
                  </a:moveTo>
                  <a:cubicBezTo>
                    <a:pt x="2771" y="0"/>
                    <a:pt x="2649" y="75"/>
                    <a:pt x="2560" y="150"/>
                  </a:cubicBezTo>
                  <a:cubicBezTo>
                    <a:pt x="1671" y="869"/>
                    <a:pt x="804" y="1651"/>
                    <a:pt x="1" y="2476"/>
                  </a:cubicBezTo>
                  <a:lnTo>
                    <a:pt x="973" y="5860"/>
                  </a:lnTo>
                  <a:cubicBezTo>
                    <a:pt x="1481" y="4908"/>
                    <a:pt x="1967" y="3956"/>
                    <a:pt x="2433" y="2984"/>
                  </a:cubicBezTo>
                  <a:cubicBezTo>
                    <a:pt x="2835" y="2117"/>
                    <a:pt x="3258" y="1186"/>
                    <a:pt x="3067" y="234"/>
                  </a:cubicBezTo>
                  <a:cubicBezTo>
                    <a:pt x="3067" y="171"/>
                    <a:pt x="3046" y="107"/>
                    <a:pt x="3004" y="44"/>
                  </a:cubicBezTo>
                  <a:cubicBezTo>
                    <a:pt x="2967" y="13"/>
                    <a:pt x="2924" y="0"/>
                    <a:pt x="2879"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1" name="Google Shape;1581;p41"/>
            <p:cNvSpPr/>
            <p:nvPr/>
          </p:nvSpPr>
          <p:spPr>
            <a:xfrm rot="-433704">
              <a:off x="3068984" y="3408727"/>
              <a:ext cx="253996" cy="416146"/>
            </a:xfrm>
            <a:custGeom>
              <a:avLst/>
              <a:gdLst/>
              <a:ahLst/>
              <a:cxnLst/>
              <a:rect l="l" t="t" r="r" b="b"/>
              <a:pathLst>
                <a:path w="3761" h="6162" extrusionOk="0">
                  <a:moveTo>
                    <a:pt x="2998" y="1"/>
                  </a:moveTo>
                  <a:cubicBezTo>
                    <a:pt x="2102" y="1"/>
                    <a:pt x="416" y="2163"/>
                    <a:pt x="81" y="2533"/>
                  </a:cubicBezTo>
                  <a:cubicBezTo>
                    <a:pt x="1" y="2614"/>
                    <a:pt x="78" y="2718"/>
                    <a:pt x="167" y="2718"/>
                  </a:cubicBezTo>
                  <a:cubicBezTo>
                    <a:pt x="195" y="2718"/>
                    <a:pt x="224" y="2707"/>
                    <a:pt x="250" y="2681"/>
                  </a:cubicBezTo>
                  <a:cubicBezTo>
                    <a:pt x="779" y="2195"/>
                    <a:pt x="1329" y="1730"/>
                    <a:pt x="1879" y="1243"/>
                  </a:cubicBezTo>
                  <a:cubicBezTo>
                    <a:pt x="2059" y="1096"/>
                    <a:pt x="2442" y="644"/>
                    <a:pt x="2792" y="644"/>
                  </a:cubicBezTo>
                  <a:cubicBezTo>
                    <a:pt x="2894" y="644"/>
                    <a:pt x="2993" y="683"/>
                    <a:pt x="3084" y="778"/>
                  </a:cubicBezTo>
                  <a:cubicBezTo>
                    <a:pt x="3275" y="990"/>
                    <a:pt x="2809" y="2068"/>
                    <a:pt x="2725" y="2280"/>
                  </a:cubicBezTo>
                  <a:cubicBezTo>
                    <a:pt x="2238" y="3549"/>
                    <a:pt x="1413" y="4691"/>
                    <a:pt x="969" y="5960"/>
                  </a:cubicBezTo>
                  <a:cubicBezTo>
                    <a:pt x="928" y="6083"/>
                    <a:pt x="1029" y="6162"/>
                    <a:pt x="1134" y="6162"/>
                  </a:cubicBezTo>
                  <a:cubicBezTo>
                    <a:pt x="1191" y="6162"/>
                    <a:pt x="1249" y="6139"/>
                    <a:pt x="1286" y="6087"/>
                  </a:cubicBezTo>
                  <a:cubicBezTo>
                    <a:pt x="1984" y="5156"/>
                    <a:pt x="2471" y="3929"/>
                    <a:pt x="2957" y="2851"/>
                  </a:cubicBezTo>
                  <a:cubicBezTo>
                    <a:pt x="3232" y="2216"/>
                    <a:pt x="3761" y="1011"/>
                    <a:pt x="3423" y="292"/>
                  </a:cubicBezTo>
                  <a:cubicBezTo>
                    <a:pt x="3324" y="87"/>
                    <a:pt x="3177" y="1"/>
                    <a:pt x="2998"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582" name="Google Shape;1582;p41"/>
            <p:cNvGrpSpPr/>
            <p:nvPr/>
          </p:nvGrpSpPr>
          <p:grpSpPr>
            <a:xfrm rot="-433704">
              <a:off x="1330327" y="2397896"/>
              <a:ext cx="2042505" cy="2338305"/>
              <a:chOff x="1012625" y="1467788"/>
              <a:chExt cx="756100" cy="865600"/>
            </a:xfrm>
          </p:grpSpPr>
          <p:sp>
            <p:nvSpPr>
              <p:cNvPr id="1583" name="Google Shape;1583;p41"/>
              <p:cNvSpPr/>
              <p:nvPr/>
            </p:nvSpPr>
            <p:spPr>
              <a:xfrm>
                <a:off x="1053325" y="1669313"/>
                <a:ext cx="693725" cy="644375"/>
              </a:xfrm>
              <a:custGeom>
                <a:avLst/>
                <a:gdLst/>
                <a:ahLst/>
                <a:cxnLst/>
                <a:rect l="l" t="t" r="r" b="b"/>
                <a:pathLst>
                  <a:path w="27749" h="25775" extrusionOk="0">
                    <a:moveTo>
                      <a:pt x="10103" y="1"/>
                    </a:moveTo>
                    <a:cubicBezTo>
                      <a:pt x="9970" y="1"/>
                      <a:pt x="9837" y="26"/>
                      <a:pt x="9708" y="82"/>
                    </a:cubicBezTo>
                    <a:cubicBezTo>
                      <a:pt x="9180" y="315"/>
                      <a:pt x="8989" y="970"/>
                      <a:pt x="9032" y="1542"/>
                    </a:cubicBezTo>
                    <a:cubicBezTo>
                      <a:pt x="9137" y="2514"/>
                      <a:pt x="9793" y="3339"/>
                      <a:pt x="10597" y="3889"/>
                    </a:cubicBezTo>
                    <a:cubicBezTo>
                      <a:pt x="10322" y="3974"/>
                      <a:pt x="10068" y="4058"/>
                      <a:pt x="9814" y="4164"/>
                    </a:cubicBezTo>
                    <a:lnTo>
                      <a:pt x="8989" y="4481"/>
                    </a:lnTo>
                    <a:cubicBezTo>
                      <a:pt x="5923" y="5687"/>
                      <a:pt x="3554" y="8182"/>
                      <a:pt x="2539" y="11291"/>
                    </a:cubicBezTo>
                    <a:cubicBezTo>
                      <a:pt x="2032" y="11038"/>
                      <a:pt x="1335" y="10777"/>
                      <a:pt x="816" y="10777"/>
                    </a:cubicBezTo>
                    <a:cubicBezTo>
                      <a:pt x="470" y="10777"/>
                      <a:pt x="204" y="10893"/>
                      <a:pt x="128" y="11207"/>
                    </a:cubicBezTo>
                    <a:cubicBezTo>
                      <a:pt x="1" y="11757"/>
                      <a:pt x="551" y="12645"/>
                      <a:pt x="826" y="13131"/>
                    </a:cubicBezTo>
                    <a:cubicBezTo>
                      <a:pt x="1143" y="13745"/>
                      <a:pt x="1545" y="14337"/>
                      <a:pt x="1989" y="14866"/>
                    </a:cubicBezTo>
                    <a:cubicBezTo>
                      <a:pt x="2052" y="18376"/>
                      <a:pt x="4167" y="21549"/>
                      <a:pt x="7424" y="22923"/>
                    </a:cubicBezTo>
                    <a:cubicBezTo>
                      <a:pt x="6853" y="23346"/>
                      <a:pt x="6409" y="23896"/>
                      <a:pt x="6134" y="24531"/>
                    </a:cubicBezTo>
                    <a:cubicBezTo>
                      <a:pt x="5827" y="25223"/>
                      <a:pt x="6078" y="25775"/>
                      <a:pt x="6777" y="25775"/>
                    </a:cubicBezTo>
                    <a:cubicBezTo>
                      <a:pt x="6847" y="25775"/>
                      <a:pt x="6922" y="25769"/>
                      <a:pt x="7001" y="25757"/>
                    </a:cubicBezTo>
                    <a:cubicBezTo>
                      <a:pt x="7953" y="25588"/>
                      <a:pt x="8757" y="24975"/>
                      <a:pt x="9137" y="24087"/>
                    </a:cubicBezTo>
                    <a:cubicBezTo>
                      <a:pt x="9222" y="23875"/>
                      <a:pt x="9264" y="23685"/>
                      <a:pt x="9264" y="23473"/>
                    </a:cubicBezTo>
                    <a:cubicBezTo>
                      <a:pt x="9814" y="23579"/>
                      <a:pt x="10343" y="23621"/>
                      <a:pt x="10893" y="23621"/>
                    </a:cubicBezTo>
                    <a:lnTo>
                      <a:pt x="16645" y="23621"/>
                    </a:lnTo>
                    <a:cubicBezTo>
                      <a:pt x="16984" y="23621"/>
                      <a:pt x="17343" y="23600"/>
                      <a:pt x="17703" y="23558"/>
                    </a:cubicBezTo>
                    <a:cubicBezTo>
                      <a:pt x="17724" y="23917"/>
                      <a:pt x="17872" y="24277"/>
                      <a:pt x="18105" y="24552"/>
                    </a:cubicBezTo>
                    <a:cubicBezTo>
                      <a:pt x="18649" y="25149"/>
                      <a:pt x="19411" y="25483"/>
                      <a:pt x="20211" y="25483"/>
                    </a:cubicBezTo>
                    <a:cubicBezTo>
                      <a:pt x="20375" y="25483"/>
                      <a:pt x="20540" y="25469"/>
                      <a:pt x="20706" y="25440"/>
                    </a:cubicBezTo>
                    <a:cubicBezTo>
                      <a:pt x="21425" y="25292"/>
                      <a:pt x="21806" y="24721"/>
                      <a:pt x="21277" y="24108"/>
                    </a:cubicBezTo>
                    <a:cubicBezTo>
                      <a:pt x="20854" y="23643"/>
                      <a:pt x="20347" y="23283"/>
                      <a:pt x="19754" y="23050"/>
                    </a:cubicBezTo>
                    <a:cubicBezTo>
                      <a:pt x="23223" y="21760"/>
                      <a:pt x="25528" y="18440"/>
                      <a:pt x="25549" y="14718"/>
                    </a:cubicBezTo>
                    <a:lnTo>
                      <a:pt x="25549" y="14316"/>
                    </a:lnTo>
                    <a:cubicBezTo>
                      <a:pt x="26078" y="13385"/>
                      <a:pt x="26543" y="12433"/>
                      <a:pt x="26924" y="11461"/>
                    </a:cubicBezTo>
                    <a:cubicBezTo>
                      <a:pt x="27220" y="10805"/>
                      <a:pt x="27749" y="9621"/>
                      <a:pt x="27389" y="8901"/>
                    </a:cubicBezTo>
                    <a:cubicBezTo>
                      <a:pt x="27295" y="8694"/>
                      <a:pt x="27151" y="8606"/>
                      <a:pt x="26975" y="8606"/>
                    </a:cubicBezTo>
                    <a:cubicBezTo>
                      <a:pt x="26361" y="8606"/>
                      <a:pt x="25356" y="9668"/>
                      <a:pt x="24682" y="10424"/>
                    </a:cubicBezTo>
                    <a:cubicBezTo>
                      <a:pt x="23540" y="7675"/>
                      <a:pt x="21383" y="5496"/>
                      <a:pt x="18633" y="4354"/>
                    </a:cubicBezTo>
                    <a:cubicBezTo>
                      <a:pt x="18570" y="4101"/>
                      <a:pt x="18507" y="3847"/>
                      <a:pt x="18485" y="3593"/>
                    </a:cubicBezTo>
                    <a:cubicBezTo>
                      <a:pt x="18448" y="3291"/>
                      <a:pt x="18309" y="2854"/>
                      <a:pt x="18039" y="2854"/>
                    </a:cubicBezTo>
                    <a:cubicBezTo>
                      <a:pt x="18006" y="2854"/>
                      <a:pt x="17972" y="2860"/>
                      <a:pt x="17936" y="2874"/>
                    </a:cubicBezTo>
                    <a:cubicBezTo>
                      <a:pt x="17830" y="2916"/>
                      <a:pt x="17724" y="3022"/>
                      <a:pt x="17682" y="3128"/>
                    </a:cubicBezTo>
                    <a:cubicBezTo>
                      <a:pt x="17534" y="3360"/>
                      <a:pt x="17407" y="3614"/>
                      <a:pt x="17301" y="3868"/>
                    </a:cubicBezTo>
                    <a:cubicBezTo>
                      <a:pt x="16942" y="3762"/>
                      <a:pt x="16582" y="3656"/>
                      <a:pt x="16222" y="3593"/>
                    </a:cubicBezTo>
                    <a:cubicBezTo>
                      <a:pt x="15969" y="3276"/>
                      <a:pt x="15821" y="2895"/>
                      <a:pt x="15757" y="2493"/>
                    </a:cubicBezTo>
                    <a:cubicBezTo>
                      <a:pt x="15736" y="2134"/>
                      <a:pt x="15694" y="1774"/>
                      <a:pt x="15630" y="1436"/>
                    </a:cubicBezTo>
                    <a:cubicBezTo>
                      <a:pt x="15567" y="1076"/>
                      <a:pt x="15271" y="780"/>
                      <a:pt x="14911" y="738"/>
                    </a:cubicBezTo>
                    <a:cubicBezTo>
                      <a:pt x="14900" y="737"/>
                      <a:pt x="14890" y="737"/>
                      <a:pt x="14879" y="737"/>
                    </a:cubicBezTo>
                    <a:cubicBezTo>
                      <a:pt x="14514" y="737"/>
                      <a:pt x="14231" y="1086"/>
                      <a:pt x="14129" y="1436"/>
                    </a:cubicBezTo>
                    <a:cubicBezTo>
                      <a:pt x="14044" y="1795"/>
                      <a:pt x="14002" y="2176"/>
                      <a:pt x="13981" y="2557"/>
                    </a:cubicBezTo>
                    <a:cubicBezTo>
                      <a:pt x="13959" y="2726"/>
                      <a:pt x="13854" y="2895"/>
                      <a:pt x="13706" y="2980"/>
                    </a:cubicBezTo>
                    <a:cubicBezTo>
                      <a:pt x="13621" y="3022"/>
                      <a:pt x="13536" y="3022"/>
                      <a:pt x="13452" y="3022"/>
                    </a:cubicBezTo>
                    <a:cubicBezTo>
                      <a:pt x="12881" y="2980"/>
                      <a:pt x="12416" y="2514"/>
                      <a:pt x="12119" y="2028"/>
                    </a:cubicBezTo>
                    <a:cubicBezTo>
                      <a:pt x="11823" y="1542"/>
                      <a:pt x="11612" y="992"/>
                      <a:pt x="11231" y="569"/>
                    </a:cubicBezTo>
                    <a:cubicBezTo>
                      <a:pt x="10943" y="248"/>
                      <a:pt x="10521" y="1"/>
                      <a:pt x="10103" y="1"/>
                    </a:cubicBezTo>
                    <a:close/>
                  </a:path>
                </a:pathLst>
              </a:custGeom>
              <a:solidFill>
                <a:srgbClr val="DBB5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4" name="Google Shape;1584;p41"/>
              <p:cNvSpPr/>
              <p:nvPr/>
            </p:nvSpPr>
            <p:spPr>
              <a:xfrm>
                <a:off x="1032175" y="1649313"/>
                <a:ext cx="736550" cy="684075"/>
              </a:xfrm>
              <a:custGeom>
                <a:avLst/>
                <a:gdLst/>
                <a:ahLst/>
                <a:cxnLst/>
                <a:rect l="l" t="t" r="r" b="b"/>
                <a:pathLst>
                  <a:path w="29462" h="27363" extrusionOk="0">
                    <a:moveTo>
                      <a:pt x="10935" y="1592"/>
                    </a:moveTo>
                    <a:cubicBezTo>
                      <a:pt x="11077" y="1592"/>
                      <a:pt x="11304" y="1698"/>
                      <a:pt x="11485" y="1897"/>
                    </a:cubicBezTo>
                    <a:cubicBezTo>
                      <a:pt x="11675" y="2130"/>
                      <a:pt x="11845" y="2405"/>
                      <a:pt x="11971" y="2680"/>
                    </a:cubicBezTo>
                    <a:cubicBezTo>
                      <a:pt x="12077" y="2870"/>
                      <a:pt x="12183" y="3061"/>
                      <a:pt x="12289" y="3251"/>
                    </a:cubicBezTo>
                    <a:cubicBezTo>
                      <a:pt x="12796" y="4076"/>
                      <a:pt x="13494" y="4562"/>
                      <a:pt x="14234" y="4626"/>
                    </a:cubicBezTo>
                    <a:cubicBezTo>
                      <a:pt x="14273" y="4629"/>
                      <a:pt x="14313" y="4631"/>
                      <a:pt x="14352" y="4631"/>
                    </a:cubicBezTo>
                    <a:cubicBezTo>
                      <a:pt x="14550" y="4631"/>
                      <a:pt x="14756" y="4587"/>
                      <a:pt x="14932" y="4499"/>
                    </a:cubicBezTo>
                    <a:cubicBezTo>
                      <a:pt x="15292" y="4287"/>
                      <a:pt x="15546" y="3928"/>
                      <a:pt x="15609" y="3505"/>
                    </a:cubicBezTo>
                    <a:cubicBezTo>
                      <a:pt x="15630" y="3314"/>
                      <a:pt x="15651" y="3145"/>
                      <a:pt x="15651" y="2955"/>
                    </a:cubicBezTo>
                    <a:cubicBezTo>
                      <a:pt x="15673" y="2807"/>
                      <a:pt x="15694" y="2638"/>
                      <a:pt x="15715" y="2490"/>
                    </a:cubicBezTo>
                    <a:cubicBezTo>
                      <a:pt x="15757" y="2638"/>
                      <a:pt x="15757" y="2786"/>
                      <a:pt x="15778" y="2934"/>
                    </a:cubicBezTo>
                    <a:cubicBezTo>
                      <a:pt x="15778" y="3082"/>
                      <a:pt x="15778" y="3230"/>
                      <a:pt x="15821" y="3399"/>
                    </a:cubicBezTo>
                    <a:cubicBezTo>
                      <a:pt x="15884" y="3949"/>
                      <a:pt x="16096" y="4435"/>
                      <a:pt x="16413" y="4879"/>
                    </a:cubicBezTo>
                    <a:lnTo>
                      <a:pt x="16603" y="5133"/>
                    </a:lnTo>
                    <a:lnTo>
                      <a:pt x="16899" y="5176"/>
                    </a:lnTo>
                    <a:cubicBezTo>
                      <a:pt x="17238" y="5239"/>
                      <a:pt x="17576" y="5324"/>
                      <a:pt x="17914" y="5429"/>
                    </a:cubicBezTo>
                    <a:lnTo>
                      <a:pt x="18549" y="5620"/>
                    </a:lnTo>
                    <a:lnTo>
                      <a:pt x="18697" y="5324"/>
                    </a:lnTo>
                    <a:cubicBezTo>
                      <a:pt x="18697" y="5345"/>
                      <a:pt x="18718" y="5366"/>
                      <a:pt x="18718" y="5387"/>
                    </a:cubicBezTo>
                    <a:lnTo>
                      <a:pt x="18845" y="5747"/>
                    </a:lnTo>
                    <a:lnTo>
                      <a:pt x="19183" y="5895"/>
                    </a:lnTo>
                    <a:cubicBezTo>
                      <a:pt x="21721" y="6952"/>
                      <a:pt x="23752" y="8982"/>
                      <a:pt x="24809" y="11520"/>
                    </a:cubicBezTo>
                    <a:lnTo>
                      <a:pt x="25274" y="12684"/>
                    </a:lnTo>
                    <a:lnTo>
                      <a:pt x="26120" y="11732"/>
                    </a:lnTo>
                    <a:cubicBezTo>
                      <a:pt x="26565" y="11224"/>
                      <a:pt x="27051" y="10759"/>
                      <a:pt x="27601" y="10357"/>
                    </a:cubicBezTo>
                    <a:lnTo>
                      <a:pt x="27601" y="10357"/>
                    </a:lnTo>
                    <a:cubicBezTo>
                      <a:pt x="27495" y="10907"/>
                      <a:pt x="27326" y="11436"/>
                      <a:pt x="27072" y="11943"/>
                    </a:cubicBezTo>
                    <a:lnTo>
                      <a:pt x="26924" y="12303"/>
                    </a:lnTo>
                    <a:cubicBezTo>
                      <a:pt x="26586" y="13128"/>
                      <a:pt x="26184" y="13910"/>
                      <a:pt x="25719" y="14672"/>
                    </a:cubicBezTo>
                    <a:lnTo>
                      <a:pt x="25592" y="14883"/>
                    </a:lnTo>
                    <a:lnTo>
                      <a:pt x="25592" y="15137"/>
                    </a:lnTo>
                    <a:lnTo>
                      <a:pt x="25592" y="15518"/>
                    </a:lnTo>
                    <a:cubicBezTo>
                      <a:pt x="25570" y="18901"/>
                      <a:pt x="23477" y="21926"/>
                      <a:pt x="20325" y="23131"/>
                    </a:cubicBezTo>
                    <a:lnTo>
                      <a:pt x="19289" y="23512"/>
                    </a:lnTo>
                    <a:lnTo>
                      <a:pt x="19289" y="23470"/>
                    </a:lnTo>
                    <a:lnTo>
                      <a:pt x="18443" y="23575"/>
                    </a:lnTo>
                    <a:cubicBezTo>
                      <a:pt x="18126" y="23618"/>
                      <a:pt x="17788" y="23639"/>
                      <a:pt x="17470" y="23639"/>
                    </a:cubicBezTo>
                    <a:lnTo>
                      <a:pt x="11718" y="23639"/>
                    </a:lnTo>
                    <a:cubicBezTo>
                      <a:pt x="11231" y="23639"/>
                      <a:pt x="10724" y="23597"/>
                      <a:pt x="10237" y="23491"/>
                    </a:cubicBezTo>
                    <a:lnTo>
                      <a:pt x="9370" y="23343"/>
                    </a:lnTo>
                    <a:lnTo>
                      <a:pt x="8566" y="23004"/>
                    </a:lnTo>
                    <a:cubicBezTo>
                      <a:pt x="5605" y="21735"/>
                      <a:pt x="3660" y="18859"/>
                      <a:pt x="3617" y="15644"/>
                    </a:cubicBezTo>
                    <a:lnTo>
                      <a:pt x="3617" y="15348"/>
                    </a:lnTo>
                    <a:lnTo>
                      <a:pt x="3427" y="15137"/>
                    </a:lnTo>
                    <a:cubicBezTo>
                      <a:pt x="3004" y="14650"/>
                      <a:pt x="2645" y="14101"/>
                      <a:pt x="2348" y="13551"/>
                    </a:cubicBezTo>
                    <a:lnTo>
                      <a:pt x="2243" y="13339"/>
                    </a:lnTo>
                    <a:cubicBezTo>
                      <a:pt x="2052" y="13022"/>
                      <a:pt x="1883" y="12705"/>
                      <a:pt x="1756" y="12366"/>
                    </a:cubicBezTo>
                    <a:lnTo>
                      <a:pt x="1756" y="12366"/>
                    </a:lnTo>
                    <a:cubicBezTo>
                      <a:pt x="2200" y="12430"/>
                      <a:pt x="2623" y="12578"/>
                      <a:pt x="3004" y="12789"/>
                    </a:cubicBezTo>
                    <a:lnTo>
                      <a:pt x="3829" y="13233"/>
                    </a:lnTo>
                    <a:lnTo>
                      <a:pt x="4104" y="12345"/>
                    </a:lnTo>
                    <a:cubicBezTo>
                      <a:pt x="5056" y="9448"/>
                      <a:pt x="7255" y="7121"/>
                      <a:pt x="10110" y="6021"/>
                    </a:cubicBezTo>
                    <a:lnTo>
                      <a:pt x="10956" y="5704"/>
                    </a:lnTo>
                    <a:cubicBezTo>
                      <a:pt x="11168" y="5620"/>
                      <a:pt x="11400" y="5535"/>
                      <a:pt x="11675" y="5450"/>
                    </a:cubicBezTo>
                    <a:lnTo>
                      <a:pt x="13262" y="4964"/>
                    </a:lnTo>
                    <a:lnTo>
                      <a:pt x="11887" y="4033"/>
                    </a:lnTo>
                    <a:cubicBezTo>
                      <a:pt x="11189" y="3568"/>
                      <a:pt x="10745" y="2913"/>
                      <a:pt x="10681" y="2257"/>
                    </a:cubicBezTo>
                    <a:cubicBezTo>
                      <a:pt x="10618" y="2024"/>
                      <a:pt x="10702" y="1770"/>
                      <a:pt x="10872" y="1601"/>
                    </a:cubicBezTo>
                    <a:cubicBezTo>
                      <a:pt x="10890" y="1595"/>
                      <a:pt x="10911" y="1592"/>
                      <a:pt x="10935" y="1592"/>
                    </a:cubicBezTo>
                    <a:close/>
                    <a:moveTo>
                      <a:pt x="19331" y="24231"/>
                    </a:moveTo>
                    <a:lnTo>
                      <a:pt x="20304" y="24612"/>
                    </a:lnTo>
                    <a:cubicBezTo>
                      <a:pt x="20770" y="24781"/>
                      <a:pt x="21171" y="25056"/>
                      <a:pt x="21510" y="25437"/>
                    </a:cubicBezTo>
                    <a:cubicBezTo>
                      <a:pt x="21468" y="25437"/>
                      <a:pt x="21425" y="25458"/>
                      <a:pt x="21383" y="25458"/>
                    </a:cubicBezTo>
                    <a:cubicBezTo>
                      <a:pt x="21262" y="25480"/>
                      <a:pt x="21140" y="25492"/>
                      <a:pt x="21018" y="25492"/>
                    </a:cubicBezTo>
                    <a:cubicBezTo>
                      <a:pt x="20463" y="25492"/>
                      <a:pt x="19925" y="25257"/>
                      <a:pt x="19543" y="24823"/>
                    </a:cubicBezTo>
                    <a:cubicBezTo>
                      <a:pt x="19416" y="24696"/>
                      <a:pt x="19353" y="24506"/>
                      <a:pt x="19331" y="24337"/>
                    </a:cubicBezTo>
                    <a:lnTo>
                      <a:pt x="19331" y="24231"/>
                    </a:lnTo>
                    <a:close/>
                    <a:moveTo>
                      <a:pt x="9328" y="23956"/>
                    </a:moveTo>
                    <a:lnTo>
                      <a:pt x="9307" y="24231"/>
                    </a:lnTo>
                    <a:cubicBezTo>
                      <a:pt x="9285" y="24358"/>
                      <a:pt x="9264" y="24464"/>
                      <a:pt x="9222" y="24591"/>
                    </a:cubicBezTo>
                    <a:cubicBezTo>
                      <a:pt x="8968" y="25204"/>
                      <a:pt x="8397" y="25669"/>
                      <a:pt x="7720" y="25775"/>
                    </a:cubicBezTo>
                    <a:lnTo>
                      <a:pt x="7636" y="25775"/>
                    </a:lnTo>
                    <a:cubicBezTo>
                      <a:pt x="7657" y="25733"/>
                      <a:pt x="7657" y="25690"/>
                      <a:pt x="7678" y="25648"/>
                    </a:cubicBezTo>
                    <a:cubicBezTo>
                      <a:pt x="7911" y="25140"/>
                      <a:pt x="8249" y="24717"/>
                      <a:pt x="8714" y="24379"/>
                    </a:cubicBezTo>
                    <a:lnTo>
                      <a:pt x="9328" y="23956"/>
                    </a:lnTo>
                    <a:close/>
                    <a:moveTo>
                      <a:pt x="10970" y="1"/>
                    </a:moveTo>
                    <a:cubicBezTo>
                      <a:pt x="10727" y="1"/>
                      <a:pt x="10480" y="50"/>
                      <a:pt x="10237" y="163"/>
                    </a:cubicBezTo>
                    <a:cubicBezTo>
                      <a:pt x="9349" y="565"/>
                      <a:pt x="9032" y="1580"/>
                      <a:pt x="9116" y="2426"/>
                    </a:cubicBezTo>
                    <a:cubicBezTo>
                      <a:pt x="9180" y="3145"/>
                      <a:pt x="9476" y="3843"/>
                      <a:pt x="9941" y="4393"/>
                    </a:cubicBezTo>
                    <a:lnTo>
                      <a:pt x="9560" y="4541"/>
                    </a:lnTo>
                    <a:cubicBezTo>
                      <a:pt x="6536" y="5704"/>
                      <a:pt x="4146" y="8052"/>
                      <a:pt x="2919" y="11034"/>
                    </a:cubicBezTo>
                    <a:cubicBezTo>
                      <a:pt x="2534" y="10901"/>
                      <a:pt x="2083" y="10785"/>
                      <a:pt x="1653" y="10785"/>
                    </a:cubicBezTo>
                    <a:cubicBezTo>
                      <a:pt x="1399" y="10785"/>
                      <a:pt x="1152" y="10826"/>
                      <a:pt x="931" y="10928"/>
                    </a:cubicBezTo>
                    <a:cubicBezTo>
                      <a:pt x="551" y="11097"/>
                      <a:pt x="276" y="11415"/>
                      <a:pt x="191" y="11816"/>
                    </a:cubicBezTo>
                    <a:cubicBezTo>
                      <a:pt x="1" y="12620"/>
                      <a:pt x="487" y="13487"/>
                      <a:pt x="847" y="14122"/>
                    </a:cubicBezTo>
                    <a:lnTo>
                      <a:pt x="953" y="14312"/>
                    </a:lnTo>
                    <a:cubicBezTo>
                      <a:pt x="1270" y="14904"/>
                      <a:pt x="1629" y="15454"/>
                      <a:pt x="2052" y="15962"/>
                    </a:cubicBezTo>
                    <a:cubicBezTo>
                      <a:pt x="2200" y="19282"/>
                      <a:pt x="4019" y="22285"/>
                      <a:pt x="6896" y="23935"/>
                    </a:cubicBezTo>
                    <a:cubicBezTo>
                      <a:pt x="6621" y="24252"/>
                      <a:pt x="6409" y="24612"/>
                      <a:pt x="6240" y="24992"/>
                    </a:cubicBezTo>
                    <a:cubicBezTo>
                      <a:pt x="5944" y="25648"/>
                      <a:pt x="5965" y="26304"/>
                      <a:pt x="6325" y="26769"/>
                    </a:cubicBezTo>
                    <a:cubicBezTo>
                      <a:pt x="6627" y="27152"/>
                      <a:pt x="7065" y="27363"/>
                      <a:pt x="7545" y="27363"/>
                    </a:cubicBezTo>
                    <a:cubicBezTo>
                      <a:pt x="7568" y="27363"/>
                      <a:pt x="7591" y="27362"/>
                      <a:pt x="7615" y="27361"/>
                    </a:cubicBezTo>
                    <a:cubicBezTo>
                      <a:pt x="7720" y="27361"/>
                      <a:pt x="7847" y="27340"/>
                      <a:pt x="7953" y="27340"/>
                    </a:cubicBezTo>
                    <a:cubicBezTo>
                      <a:pt x="9180" y="27129"/>
                      <a:pt x="10237" y="26304"/>
                      <a:pt x="10702" y="25162"/>
                    </a:cubicBezTo>
                    <a:cubicBezTo>
                      <a:pt x="11041" y="25183"/>
                      <a:pt x="11400" y="25204"/>
                      <a:pt x="11739" y="25204"/>
                    </a:cubicBezTo>
                    <a:lnTo>
                      <a:pt x="17936" y="25204"/>
                    </a:lnTo>
                    <a:cubicBezTo>
                      <a:pt x="18041" y="25437"/>
                      <a:pt x="18168" y="25669"/>
                      <a:pt x="18337" y="25860"/>
                    </a:cubicBezTo>
                    <a:cubicBezTo>
                      <a:pt x="19017" y="26644"/>
                      <a:pt x="20013" y="27084"/>
                      <a:pt x="21041" y="27084"/>
                    </a:cubicBezTo>
                    <a:cubicBezTo>
                      <a:pt x="21260" y="27084"/>
                      <a:pt x="21481" y="27064"/>
                      <a:pt x="21700" y="27023"/>
                    </a:cubicBezTo>
                    <a:cubicBezTo>
                      <a:pt x="22313" y="26938"/>
                      <a:pt x="22842" y="26515"/>
                      <a:pt x="23075" y="25944"/>
                    </a:cubicBezTo>
                    <a:cubicBezTo>
                      <a:pt x="23244" y="25394"/>
                      <a:pt x="23096" y="24802"/>
                      <a:pt x="22715" y="24400"/>
                    </a:cubicBezTo>
                    <a:cubicBezTo>
                      <a:pt x="22567" y="24231"/>
                      <a:pt x="22419" y="24083"/>
                      <a:pt x="22271" y="23956"/>
                    </a:cubicBezTo>
                    <a:cubicBezTo>
                      <a:pt x="25274" y="22222"/>
                      <a:pt x="27157" y="19007"/>
                      <a:pt x="27157" y="15518"/>
                    </a:cubicBezTo>
                    <a:lnTo>
                      <a:pt x="27157" y="15327"/>
                    </a:lnTo>
                    <a:cubicBezTo>
                      <a:pt x="27622" y="14545"/>
                      <a:pt x="28003" y="13741"/>
                      <a:pt x="28341" y="12916"/>
                    </a:cubicBezTo>
                    <a:lnTo>
                      <a:pt x="28510" y="12578"/>
                    </a:lnTo>
                    <a:cubicBezTo>
                      <a:pt x="28849" y="11753"/>
                      <a:pt x="29462" y="10399"/>
                      <a:pt x="28954" y="9342"/>
                    </a:cubicBezTo>
                    <a:cubicBezTo>
                      <a:pt x="28785" y="8961"/>
                      <a:pt x="28405" y="8686"/>
                      <a:pt x="27982" y="8623"/>
                    </a:cubicBezTo>
                    <a:cubicBezTo>
                      <a:pt x="27924" y="8615"/>
                      <a:pt x="27866" y="8611"/>
                      <a:pt x="27806" y="8611"/>
                    </a:cubicBezTo>
                    <a:cubicBezTo>
                      <a:pt x="27235" y="8611"/>
                      <a:pt x="26583" y="8985"/>
                      <a:pt x="25740" y="9828"/>
                    </a:cubicBezTo>
                    <a:cubicBezTo>
                      <a:pt x="24492" y="7502"/>
                      <a:pt x="22546" y="5662"/>
                      <a:pt x="20156" y="4583"/>
                    </a:cubicBezTo>
                    <a:cubicBezTo>
                      <a:pt x="20135" y="4499"/>
                      <a:pt x="20114" y="4414"/>
                      <a:pt x="20114" y="4330"/>
                    </a:cubicBezTo>
                    <a:cubicBezTo>
                      <a:pt x="20093" y="4033"/>
                      <a:pt x="19966" y="3357"/>
                      <a:pt x="19437" y="3039"/>
                    </a:cubicBezTo>
                    <a:cubicBezTo>
                      <a:pt x="19268" y="2922"/>
                      <a:pt x="19074" y="2861"/>
                      <a:pt x="18882" y="2861"/>
                    </a:cubicBezTo>
                    <a:cubicBezTo>
                      <a:pt x="18762" y="2861"/>
                      <a:pt x="18642" y="2885"/>
                      <a:pt x="18528" y="2934"/>
                    </a:cubicBezTo>
                    <a:cubicBezTo>
                      <a:pt x="18232" y="3039"/>
                      <a:pt x="17978" y="3251"/>
                      <a:pt x="17830" y="3547"/>
                    </a:cubicBezTo>
                    <a:cubicBezTo>
                      <a:pt x="17809" y="3610"/>
                      <a:pt x="17766" y="3674"/>
                      <a:pt x="17724" y="3737"/>
                    </a:cubicBezTo>
                    <a:lnTo>
                      <a:pt x="17555" y="3695"/>
                    </a:lnTo>
                    <a:cubicBezTo>
                      <a:pt x="17470" y="3526"/>
                      <a:pt x="17407" y="3357"/>
                      <a:pt x="17386" y="3187"/>
                    </a:cubicBezTo>
                    <a:cubicBezTo>
                      <a:pt x="17365" y="3061"/>
                      <a:pt x="17365" y="2955"/>
                      <a:pt x="17365" y="2828"/>
                    </a:cubicBezTo>
                    <a:cubicBezTo>
                      <a:pt x="17343" y="2553"/>
                      <a:pt x="17301" y="2278"/>
                      <a:pt x="17238" y="2024"/>
                    </a:cubicBezTo>
                    <a:cubicBezTo>
                      <a:pt x="17089" y="1173"/>
                      <a:pt x="16404" y="745"/>
                      <a:pt x="15721" y="745"/>
                    </a:cubicBezTo>
                    <a:cubicBezTo>
                      <a:pt x="15045" y="745"/>
                      <a:pt x="14371" y="1162"/>
                      <a:pt x="14213" y="2003"/>
                    </a:cubicBezTo>
                    <a:cubicBezTo>
                      <a:pt x="14150" y="2278"/>
                      <a:pt x="14108" y="2553"/>
                      <a:pt x="14086" y="2828"/>
                    </a:cubicBezTo>
                    <a:lnTo>
                      <a:pt x="14086" y="2913"/>
                    </a:lnTo>
                    <a:cubicBezTo>
                      <a:pt x="13917" y="2786"/>
                      <a:pt x="13769" y="2616"/>
                      <a:pt x="13663" y="2426"/>
                    </a:cubicBezTo>
                    <a:cubicBezTo>
                      <a:pt x="13558" y="2278"/>
                      <a:pt x="13473" y="2109"/>
                      <a:pt x="13388" y="1940"/>
                    </a:cubicBezTo>
                    <a:cubicBezTo>
                      <a:pt x="13198" y="1559"/>
                      <a:pt x="12965" y="1178"/>
                      <a:pt x="12690" y="840"/>
                    </a:cubicBezTo>
                    <a:cubicBezTo>
                      <a:pt x="12272" y="375"/>
                      <a:pt x="11637" y="1"/>
                      <a:pt x="1097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5" name="Google Shape;1585;p41"/>
              <p:cNvSpPr/>
              <p:nvPr/>
            </p:nvSpPr>
            <p:spPr>
              <a:xfrm>
                <a:off x="1194800" y="1540238"/>
                <a:ext cx="101775" cy="102950"/>
              </a:xfrm>
              <a:custGeom>
                <a:avLst/>
                <a:gdLst/>
                <a:ahLst/>
                <a:cxnLst/>
                <a:rect l="l" t="t" r="r" b="b"/>
                <a:pathLst>
                  <a:path w="4071" h="4118" extrusionOk="0">
                    <a:moveTo>
                      <a:pt x="877" y="0"/>
                    </a:moveTo>
                    <a:cubicBezTo>
                      <a:pt x="454" y="42"/>
                      <a:pt x="264" y="719"/>
                      <a:pt x="94" y="1036"/>
                    </a:cubicBezTo>
                    <a:cubicBezTo>
                      <a:pt x="0" y="1209"/>
                      <a:pt x="139" y="1382"/>
                      <a:pt x="286" y="1382"/>
                    </a:cubicBezTo>
                    <a:cubicBezTo>
                      <a:pt x="337" y="1382"/>
                      <a:pt x="389" y="1361"/>
                      <a:pt x="433" y="1311"/>
                    </a:cubicBezTo>
                    <a:cubicBezTo>
                      <a:pt x="454" y="1608"/>
                      <a:pt x="644" y="1882"/>
                      <a:pt x="940" y="1988"/>
                    </a:cubicBezTo>
                    <a:cubicBezTo>
                      <a:pt x="1067" y="2031"/>
                      <a:pt x="1237" y="2031"/>
                      <a:pt x="1363" y="2094"/>
                    </a:cubicBezTo>
                    <a:cubicBezTo>
                      <a:pt x="1850" y="2327"/>
                      <a:pt x="1829" y="2686"/>
                      <a:pt x="1850" y="3088"/>
                    </a:cubicBezTo>
                    <a:cubicBezTo>
                      <a:pt x="1829" y="3363"/>
                      <a:pt x="1850" y="3638"/>
                      <a:pt x="1956" y="3892"/>
                    </a:cubicBezTo>
                    <a:cubicBezTo>
                      <a:pt x="2059" y="4060"/>
                      <a:pt x="2186" y="4117"/>
                      <a:pt x="2332" y="4117"/>
                    </a:cubicBezTo>
                    <a:cubicBezTo>
                      <a:pt x="2425" y="4117"/>
                      <a:pt x="2525" y="4094"/>
                      <a:pt x="2632" y="4061"/>
                    </a:cubicBezTo>
                    <a:cubicBezTo>
                      <a:pt x="2992" y="3934"/>
                      <a:pt x="3986" y="3553"/>
                      <a:pt x="4049" y="3109"/>
                    </a:cubicBezTo>
                    <a:cubicBezTo>
                      <a:pt x="4071" y="2940"/>
                      <a:pt x="3923" y="2750"/>
                      <a:pt x="3817" y="2623"/>
                    </a:cubicBezTo>
                    <a:cubicBezTo>
                      <a:pt x="3542" y="2284"/>
                      <a:pt x="3330" y="1904"/>
                      <a:pt x="3203" y="1502"/>
                    </a:cubicBezTo>
                    <a:cubicBezTo>
                      <a:pt x="3055" y="1015"/>
                      <a:pt x="2738" y="614"/>
                      <a:pt x="2294" y="402"/>
                    </a:cubicBezTo>
                    <a:cubicBezTo>
                      <a:pt x="2061" y="296"/>
                      <a:pt x="1829" y="233"/>
                      <a:pt x="1596" y="212"/>
                    </a:cubicBezTo>
                    <a:cubicBezTo>
                      <a:pt x="1406" y="169"/>
                      <a:pt x="1237" y="127"/>
                      <a:pt x="1046" y="85"/>
                    </a:cubicBezTo>
                    <a:cubicBezTo>
                      <a:pt x="983" y="64"/>
                      <a:pt x="962" y="0"/>
                      <a:pt x="877" y="0"/>
                    </a:cubicBezTo>
                    <a:close/>
                  </a:path>
                </a:pathLst>
              </a:custGeom>
              <a:solidFill>
                <a:srgbClr val="DBB5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6" name="Google Shape;1586;p41"/>
              <p:cNvSpPr/>
              <p:nvPr/>
            </p:nvSpPr>
            <p:spPr>
              <a:xfrm>
                <a:off x="1174425" y="1520263"/>
                <a:ext cx="142250" cy="142650"/>
              </a:xfrm>
              <a:custGeom>
                <a:avLst/>
                <a:gdLst/>
                <a:ahLst/>
                <a:cxnLst/>
                <a:rect l="l" t="t" r="r" b="b"/>
                <a:pathLst>
                  <a:path w="5690" h="5706" extrusionOk="0">
                    <a:moveTo>
                      <a:pt x="1988" y="1730"/>
                    </a:moveTo>
                    <a:lnTo>
                      <a:pt x="1988" y="1730"/>
                    </a:lnTo>
                    <a:cubicBezTo>
                      <a:pt x="2094" y="1751"/>
                      <a:pt x="2178" y="1772"/>
                      <a:pt x="2263" y="1772"/>
                    </a:cubicBezTo>
                    <a:lnTo>
                      <a:pt x="2348" y="1793"/>
                    </a:lnTo>
                    <a:cubicBezTo>
                      <a:pt x="2475" y="1814"/>
                      <a:pt x="2601" y="1835"/>
                      <a:pt x="2728" y="1899"/>
                    </a:cubicBezTo>
                    <a:cubicBezTo>
                      <a:pt x="2982" y="2026"/>
                      <a:pt x="3172" y="2258"/>
                      <a:pt x="3257" y="2533"/>
                    </a:cubicBezTo>
                    <a:cubicBezTo>
                      <a:pt x="3405" y="2978"/>
                      <a:pt x="3617" y="3401"/>
                      <a:pt x="3913" y="3781"/>
                    </a:cubicBezTo>
                    <a:cubicBezTo>
                      <a:pt x="3765" y="3866"/>
                      <a:pt x="3617" y="3929"/>
                      <a:pt x="3447" y="3993"/>
                    </a:cubicBezTo>
                    <a:lnTo>
                      <a:pt x="3447" y="3845"/>
                    </a:lnTo>
                    <a:lnTo>
                      <a:pt x="3447" y="3760"/>
                    </a:lnTo>
                    <a:cubicBezTo>
                      <a:pt x="3426" y="3358"/>
                      <a:pt x="3405" y="2618"/>
                      <a:pt x="2517" y="2174"/>
                    </a:cubicBezTo>
                    <a:cubicBezTo>
                      <a:pt x="2390" y="2110"/>
                      <a:pt x="2242" y="2068"/>
                      <a:pt x="2094" y="2047"/>
                    </a:cubicBezTo>
                    <a:lnTo>
                      <a:pt x="2052" y="2047"/>
                    </a:lnTo>
                    <a:lnTo>
                      <a:pt x="2030" y="2026"/>
                    </a:lnTo>
                    <a:lnTo>
                      <a:pt x="1988" y="1730"/>
                    </a:lnTo>
                    <a:close/>
                    <a:moveTo>
                      <a:pt x="1767" y="0"/>
                    </a:moveTo>
                    <a:cubicBezTo>
                      <a:pt x="1715" y="0"/>
                      <a:pt x="1662" y="6"/>
                      <a:pt x="1607" y="17"/>
                    </a:cubicBezTo>
                    <a:cubicBezTo>
                      <a:pt x="825" y="101"/>
                      <a:pt x="486" y="863"/>
                      <a:pt x="317" y="1286"/>
                    </a:cubicBezTo>
                    <a:cubicBezTo>
                      <a:pt x="275" y="1349"/>
                      <a:pt x="254" y="1413"/>
                      <a:pt x="233" y="1455"/>
                    </a:cubicBezTo>
                    <a:cubicBezTo>
                      <a:pt x="0" y="1899"/>
                      <a:pt x="127" y="2449"/>
                      <a:pt x="529" y="2766"/>
                    </a:cubicBezTo>
                    <a:cubicBezTo>
                      <a:pt x="571" y="2787"/>
                      <a:pt x="635" y="2830"/>
                      <a:pt x="698" y="2851"/>
                    </a:cubicBezTo>
                    <a:cubicBezTo>
                      <a:pt x="952" y="3274"/>
                      <a:pt x="1375" y="3549"/>
                      <a:pt x="1840" y="3612"/>
                    </a:cubicBezTo>
                    <a:lnTo>
                      <a:pt x="1861" y="3612"/>
                    </a:lnTo>
                    <a:lnTo>
                      <a:pt x="1861" y="3824"/>
                    </a:lnTo>
                    <a:lnTo>
                      <a:pt x="1861" y="3908"/>
                    </a:lnTo>
                    <a:lnTo>
                      <a:pt x="1861" y="4056"/>
                    </a:lnTo>
                    <a:cubicBezTo>
                      <a:pt x="1840" y="4416"/>
                      <a:pt x="1925" y="4775"/>
                      <a:pt x="2094" y="5114"/>
                    </a:cubicBezTo>
                    <a:cubicBezTo>
                      <a:pt x="2305" y="5473"/>
                      <a:pt x="2707" y="5706"/>
                      <a:pt x="3130" y="5706"/>
                    </a:cubicBezTo>
                    <a:cubicBezTo>
                      <a:pt x="3342" y="5706"/>
                      <a:pt x="3532" y="5664"/>
                      <a:pt x="3722" y="5600"/>
                    </a:cubicBezTo>
                    <a:cubicBezTo>
                      <a:pt x="4970" y="5177"/>
                      <a:pt x="5583" y="4669"/>
                      <a:pt x="5668" y="3993"/>
                    </a:cubicBezTo>
                    <a:cubicBezTo>
                      <a:pt x="5689" y="3633"/>
                      <a:pt x="5562" y="3274"/>
                      <a:pt x="5330" y="2999"/>
                    </a:cubicBezTo>
                    <a:lnTo>
                      <a:pt x="5309" y="2956"/>
                    </a:lnTo>
                    <a:cubicBezTo>
                      <a:pt x="5076" y="2681"/>
                      <a:pt x="4907" y="2385"/>
                      <a:pt x="4801" y="2047"/>
                    </a:cubicBezTo>
                    <a:cubicBezTo>
                      <a:pt x="4589" y="1370"/>
                      <a:pt x="4103" y="799"/>
                      <a:pt x="3469" y="482"/>
                    </a:cubicBezTo>
                    <a:cubicBezTo>
                      <a:pt x="3215" y="355"/>
                      <a:pt x="2919" y="270"/>
                      <a:pt x="2644" y="249"/>
                    </a:cubicBezTo>
                    <a:lnTo>
                      <a:pt x="2559" y="228"/>
                    </a:lnTo>
                    <a:cubicBezTo>
                      <a:pt x="2475" y="207"/>
                      <a:pt x="2369" y="186"/>
                      <a:pt x="2242" y="144"/>
                    </a:cubicBezTo>
                    <a:lnTo>
                      <a:pt x="2178" y="122"/>
                    </a:lnTo>
                    <a:cubicBezTo>
                      <a:pt x="2053" y="44"/>
                      <a:pt x="1916" y="0"/>
                      <a:pt x="176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7" name="Google Shape;1587;p41"/>
              <p:cNvSpPr/>
              <p:nvPr/>
            </p:nvSpPr>
            <p:spPr>
              <a:xfrm>
                <a:off x="1481725" y="1568988"/>
                <a:ext cx="140550" cy="94500"/>
              </a:xfrm>
              <a:custGeom>
                <a:avLst/>
                <a:gdLst/>
                <a:ahLst/>
                <a:cxnLst/>
                <a:rect l="l" t="t" r="r" b="b"/>
                <a:pathLst>
                  <a:path w="5622" h="3780" extrusionOk="0">
                    <a:moveTo>
                      <a:pt x="4018" y="1"/>
                    </a:moveTo>
                    <a:cubicBezTo>
                      <a:pt x="3928" y="1"/>
                      <a:pt x="3838" y="54"/>
                      <a:pt x="3803" y="161"/>
                    </a:cubicBezTo>
                    <a:cubicBezTo>
                      <a:pt x="3549" y="944"/>
                      <a:pt x="2978" y="1261"/>
                      <a:pt x="2174" y="1261"/>
                    </a:cubicBezTo>
                    <a:cubicBezTo>
                      <a:pt x="2037" y="1240"/>
                      <a:pt x="1894" y="1229"/>
                      <a:pt x="1751" y="1229"/>
                    </a:cubicBezTo>
                    <a:cubicBezTo>
                      <a:pt x="1608" y="1229"/>
                      <a:pt x="1466" y="1240"/>
                      <a:pt x="1328" y="1261"/>
                    </a:cubicBezTo>
                    <a:cubicBezTo>
                      <a:pt x="884" y="1367"/>
                      <a:pt x="503" y="1642"/>
                      <a:pt x="250" y="2023"/>
                    </a:cubicBezTo>
                    <a:cubicBezTo>
                      <a:pt x="241" y="2021"/>
                      <a:pt x="233" y="2021"/>
                      <a:pt x="225" y="2021"/>
                    </a:cubicBezTo>
                    <a:cubicBezTo>
                      <a:pt x="90" y="2021"/>
                      <a:pt x="1" y="2179"/>
                      <a:pt x="80" y="2319"/>
                    </a:cubicBezTo>
                    <a:cubicBezTo>
                      <a:pt x="392" y="2734"/>
                      <a:pt x="459" y="3779"/>
                      <a:pt x="1180" y="3779"/>
                    </a:cubicBezTo>
                    <a:cubicBezTo>
                      <a:pt x="1194" y="3779"/>
                      <a:pt x="1208" y="3779"/>
                      <a:pt x="1223" y="3778"/>
                    </a:cubicBezTo>
                    <a:cubicBezTo>
                      <a:pt x="1646" y="3757"/>
                      <a:pt x="2005" y="3249"/>
                      <a:pt x="2407" y="3143"/>
                    </a:cubicBezTo>
                    <a:cubicBezTo>
                      <a:pt x="2616" y="3085"/>
                      <a:pt x="2852" y="3069"/>
                      <a:pt x="3094" y="3069"/>
                    </a:cubicBezTo>
                    <a:cubicBezTo>
                      <a:pt x="3368" y="3069"/>
                      <a:pt x="3651" y="3089"/>
                      <a:pt x="3914" y="3089"/>
                    </a:cubicBezTo>
                    <a:cubicBezTo>
                      <a:pt x="4006" y="3089"/>
                      <a:pt x="4097" y="3087"/>
                      <a:pt x="4183" y="3080"/>
                    </a:cubicBezTo>
                    <a:cubicBezTo>
                      <a:pt x="4733" y="3038"/>
                      <a:pt x="5347" y="2869"/>
                      <a:pt x="5452" y="2234"/>
                    </a:cubicBezTo>
                    <a:cubicBezTo>
                      <a:pt x="5622" y="1346"/>
                      <a:pt x="4543" y="796"/>
                      <a:pt x="4205" y="98"/>
                    </a:cubicBezTo>
                    <a:cubicBezTo>
                      <a:pt x="4158" y="33"/>
                      <a:pt x="4088" y="1"/>
                      <a:pt x="4018" y="1"/>
                    </a:cubicBezTo>
                    <a:close/>
                  </a:path>
                </a:pathLst>
              </a:custGeom>
              <a:solidFill>
                <a:srgbClr val="DBB5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8" name="Google Shape;1588;p41"/>
              <p:cNvSpPr/>
              <p:nvPr/>
            </p:nvSpPr>
            <p:spPr>
              <a:xfrm>
                <a:off x="1462050" y="1549088"/>
                <a:ext cx="179800" cy="134450"/>
              </a:xfrm>
              <a:custGeom>
                <a:avLst/>
                <a:gdLst/>
                <a:ahLst/>
                <a:cxnLst/>
                <a:rect l="l" t="t" r="r" b="b"/>
                <a:pathLst>
                  <a:path w="7192" h="5378" extrusionOk="0">
                    <a:moveTo>
                      <a:pt x="4886" y="2057"/>
                    </a:moveTo>
                    <a:lnTo>
                      <a:pt x="4970" y="2142"/>
                    </a:lnTo>
                    <a:cubicBezTo>
                      <a:pt x="5288" y="2480"/>
                      <a:pt x="5499" y="2734"/>
                      <a:pt x="5457" y="2903"/>
                    </a:cubicBezTo>
                    <a:cubicBezTo>
                      <a:pt x="5436" y="3030"/>
                      <a:pt x="5076" y="3094"/>
                      <a:pt x="4907" y="3094"/>
                    </a:cubicBezTo>
                    <a:lnTo>
                      <a:pt x="4315" y="3094"/>
                    </a:lnTo>
                    <a:cubicBezTo>
                      <a:pt x="4174" y="3080"/>
                      <a:pt x="4034" y="3073"/>
                      <a:pt x="3894" y="3073"/>
                    </a:cubicBezTo>
                    <a:cubicBezTo>
                      <a:pt x="3592" y="3073"/>
                      <a:pt x="3293" y="3106"/>
                      <a:pt x="3004" y="3178"/>
                    </a:cubicBezTo>
                    <a:cubicBezTo>
                      <a:pt x="2707" y="3263"/>
                      <a:pt x="2433" y="3411"/>
                      <a:pt x="2200" y="3601"/>
                    </a:cubicBezTo>
                    <a:cubicBezTo>
                      <a:pt x="2158" y="3643"/>
                      <a:pt x="2073" y="3707"/>
                      <a:pt x="2031" y="3749"/>
                    </a:cubicBezTo>
                    <a:cubicBezTo>
                      <a:pt x="1967" y="3622"/>
                      <a:pt x="1904" y="3474"/>
                      <a:pt x="1861" y="3347"/>
                    </a:cubicBezTo>
                    <a:cubicBezTo>
                      <a:pt x="1840" y="3284"/>
                      <a:pt x="1819" y="3220"/>
                      <a:pt x="1798" y="3157"/>
                    </a:cubicBezTo>
                    <a:cubicBezTo>
                      <a:pt x="1904" y="2988"/>
                      <a:pt x="2094" y="2882"/>
                      <a:pt x="2284" y="2840"/>
                    </a:cubicBezTo>
                    <a:cubicBezTo>
                      <a:pt x="2337" y="2829"/>
                      <a:pt x="2390" y="2824"/>
                      <a:pt x="2443" y="2824"/>
                    </a:cubicBezTo>
                    <a:cubicBezTo>
                      <a:pt x="2496" y="2824"/>
                      <a:pt x="2549" y="2829"/>
                      <a:pt x="2602" y="2840"/>
                    </a:cubicBezTo>
                    <a:cubicBezTo>
                      <a:pt x="2729" y="2861"/>
                      <a:pt x="2834" y="2861"/>
                      <a:pt x="2961" y="2861"/>
                    </a:cubicBezTo>
                    <a:cubicBezTo>
                      <a:pt x="3934" y="2861"/>
                      <a:pt x="4526" y="2501"/>
                      <a:pt x="4886" y="2057"/>
                    </a:cubicBezTo>
                    <a:close/>
                    <a:moveTo>
                      <a:pt x="4839" y="0"/>
                    </a:moveTo>
                    <a:cubicBezTo>
                      <a:pt x="4806" y="0"/>
                      <a:pt x="4772" y="2"/>
                      <a:pt x="4738" y="6"/>
                    </a:cubicBezTo>
                    <a:cubicBezTo>
                      <a:pt x="4315" y="27"/>
                      <a:pt x="3955" y="323"/>
                      <a:pt x="3828" y="704"/>
                    </a:cubicBezTo>
                    <a:cubicBezTo>
                      <a:pt x="3723" y="1063"/>
                      <a:pt x="3553" y="1232"/>
                      <a:pt x="2961" y="1232"/>
                    </a:cubicBezTo>
                    <a:lnTo>
                      <a:pt x="2750" y="1232"/>
                    </a:lnTo>
                    <a:cubicBezTo>
                      <a:pt x="2652" y="1220"/>
                      <a:pt x="2554" y="1214"/>
                      <a:pt x="2456" y="1214"/>
                    </a:cubicBezTo>
                    <a:cubicBezTo>
                      <a:pt x="1712" y="1214"/>
                      <a:pt x="999" y="1565"/>
                      <a:pt x="550" y="2163"/>
                    </a:cubicBezTo>
                    <a:cubicBezTo>
                      <a:pt x="381" y="2269"/>
                      <a:pt x="233" y="2396"/>
                      <a:pt x="148" y="2586"/>
                    </a:cubicBezTo>
                    <a:cubicBezTo>
                      <a:pt x="0" y="2882"/>
                      <a:pt x="21" y="3263"/>
                      <a:pt x="233" y="3559"/>
                    </a:cubicBezTo>
                    <a:cubicBezTo>
                      <a:pt x="275" y="3665"/>
                      <a:pt x="318" y="3770"/>
                      <a:pt x="360" y="3897"/>
                    </a:cubicBezTo>
                    <a:cubicBezTo>
                      <a:pt x="529" y="4384"/>
                      <a:pt x="889" y="5378"/>
                      <a:pt x="1946" y="5378"/>
                    </a:cubicBezTo>
                    <a:lnTo>
                      <a:pt x="2052" y="5335"/>
                    </a:lnTo>
                    <a:cubicBezTo>
                      <a:pt x="2454" y="5293"/>
                      <a:pt x="2834" y="5124"/>
                      <a:pt x="3152" y="4849"/>
                    </a:cubicBezTo>
                    <a:cubicBezTo>
                      <a:pt x="3236" y="4785"/>
                      <a:pt x="3300" y="4722"/>
                      <a:pt x="3384" y="4680"/>
                    </a:cubicBezTo>
                    <a:cubicBezTo>
                      <a:pt x="3601" y="4649"/>
                      <a:pt x="3818" y="4629"/>
                      <a:pt x="4026" y="4629"/>
                    </a:cubicBezTo>
                    <a:cubicBezTo>
                      <a:pt x="4102" y="4629"/>
                      <a:pt x="4178" y="4632"/>
                      <a:pt x="4251" y="4637"/>
                    </a:cubicBezTo>
                    <a:cubicBezTo>
                      <a:pt x="4389" y="4648"/>
                      <a:pt x="4521" y="4653"/>
                      <a:pt x="4651" y="4653"/>
                    </a:cubicBezTo>
                    <a:cubicBezTo>
                      <a:pt x="4780" y="4653"/>
                      <a:pt x="4907" y="4648"/>
                      <a:pt x="5034" y="4637"/>
                    </a:cubicBezTo>
                    <a:cubicBezTo>
                      <a:pt x="6472" y="4511"/>
                      <a:pt x="6916" y="3770"/>
                      <a:pt x="7022" y="3157"/>
                    </a:cubicBezTo>
                    <a:cubicBezTo>
                      <a:pt x="7191" y="2184"/>
                      <a:pt x="6578" y="1528"/>
                      <a:pt x="6113" y="1042"/>
                    </a:cubicBezTo>
                    <a:cubicBezTo>
                      <a:pt x="5964" y="894"/>
                      <a:pt x="5816" y="725"/>
                      <a:pt x="5711" y="534"/>
                    </a:cubicBezTo>
                    <a:cubicBezTo>
                      <a:pt x="5536" y="205"/>
                      <a:pt x="5203" y="0"/>
                      <a:pt x="483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9" name="Google Shape;1589;p41"/>
              <p:cNvSpPr/>
              <p:nvPr/>
            </p:nvSpPr>
            <p:spPr>
              <a:xfrm>
                <a:off x="1113600" y="1655863"/>
                <a:ext cx="130625" cy="57825"/>
              </a:xfrm>
              <a:custGeom>
                <a:avLst/>
                <a:gdLst/>
                <a:ahLst/>
                <a:cxnLst/>
                <a:rect l="l" t="t" r="r" b="b"/>
                <a:pathLst>
                  <a:path w="5225" h="2313" extrusionOk="0">
                    <a:moveTo>
                      <a:pt x="1836" y="1"/>
                    </a:moveTo>
                    <a:cubicBezTo>
                      <a:pt x="1386" y="1"/>
                      <a:pt x="977" y="417"/>
                      <a:pt x="656" y="684"/>
                    </a:cubicBezTo>
                    <a:cubicBezTo>
                      <a:pt x="276" y="1022"/>
                      <a:pt x="1" y="1424"/>
                      <a:pt x="403" y="1847"/>
                    </a:cubicBezTo>
                    <a:cubicBezTo>
                      <a:pt x="434" y="1871"/>
                      <a:pt x="475" y="1883"/>
                      <a:pt x="516" y="1883"/>
                    </a:cubicBezTo>
                    <a:cubicBezTo>
                      <a:pt x="583" y="1883"/>
                      <a:pt x="651" y="1850"/>
                      <a:pt x="678" y="1783"/>
                    </a:cubicBezTo>
                    <a:cubicBezTo>
                      <a:pt x="817" y="1842"/>
                      <a:pt x="969" y="1874"/>
                      <a:pt x="1120" y="1874"/>
                    </a:cubicBezTo>
                    <a:cubicBezTo>
                      <a:pt x="1244" y="1874"/>
                      <a:pt x="1367" y="1852"/>
                      <a:pt x="1481" y="1805"/>
                    </a:cubicBezTo>
                    <a:cubicBezTo>
                      <a:pt x="1801" y="1720"/>
                      <a:pt x="2080" y="1556"/>
                      <a:pt x="2405" y="1556"/>
                    </a:cubicBezTo>
                    <a:cubicBezTo>
                      <a:pt x="2488" y="1556"/>
                      <a:pt x="2575" y="1567"/>
                      <a:pt x="2666" y="1593"/>
                    </a:cubicBezTo>
                    <a:cubicBezTo>
                      <a:pt x="2983" y="1720"/>
                      <a:pt x="3279" y="1868"/>
                      <a:pt x="3575" y="2037"/>
                    </a:cubicBezTo>
                    <a:cubicBezTo>
                      <a:pt x="3871" y="2228"/>
                      <a:pt x="4231" y="2312"/>
                      <a:pt x="4611" y="2312"/>
                    </a:cubicBezTo>
                    <a:cubicBezTo>
                      <a:pt x="4696" y="2312"/>
                      <a:pt x="4759" y="2249"/>
                      <a:pt x="4759" y="2164"/>
                    </a:cubicBezTo>
                    <a:cubicBezTo>
                      <a:pt x="4823" y="1530"/>
                      <a:pt x="5225" y="620"/>
                      <a:pt x="4506" y="345"/>
                    </a:cubicBezTo>
                    <a:cubicBezTo>
                      <a:pt x="4336" y="289"/>
                      <a:pt x="4167" y="261"/>
                      <a:pt x="3998" y="261"/>
                    </a:cubicBezTo>
                    <a:cubicBezTo>
                      <a:pt x="3913" y="261"/>
                      <a:pt x="3829" y="268"/>
                      <a:pt x="3744" y="282"/>
                    </a:cubicBezTo>
                    <a:cubicBezTo>
                      <a:pt x="3533" y="303"/>
                      <a:pt x="3279" y="388"/>
                      <a:pt x="3046" y="388"/>
                    </a:cubicBezTo>
                    <a:cubicBezTo>
                      <a:pt x="2285" y="388"/>
                      <a:pt x="2581" y="240"/>
                      <a:pt x="2095" y="49"/>
                    </a:cubicBezTo>
                    <a:cubicBezTo>
                      <a:pt x="2007" y="16"/>
                      <a:pt x="1921" y="1"/>
                      <a:pt x="1836" y="1"/>
                    </a:cubicBezTo>
                    <a:close/>
                  </a:path>
                </a:pathLst>
              </a:custGeom>
              <a:solidFill>
                <a:srgbClr val="DBB5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0" name="Google Shape;1590;p41"/>
              <p:cNvSpPr/>
              <p:nvPr/>
            </p:nvSpPr>
            <p:spPr>
              <a:xfrm>
                <a:off x="1098275" y="1636013"/>
                <a:ext cx="165000" cy="97225"/>
              </a:xfrm>
              <a:custGeom>
                <a:avLst/>
                <a:gdLst/>
                <a:ahLst/>
                <a:cxnLst/>
                <a:rect l="l" t="t" r="r" b="b"/>
                <a:pathLst>
                  <a:path w="6600" h="3889" extrusionOk="0">
                    <a:moveTo>
                      <a:pt x="2433" y="1583"/>
                    </a:moveTo>
                    <a:lnTo>
                      <a:pt x="2454" y="1605"/>
                    </a:lnTo>
                    <a:lnTo>
                      <a:pt x="2496" y="1626"/>
                    </a:lnTo>
                    <a:cubicBezTo>
                      <a:pt x="2369" y="1668"/>
                      <a:pt x="2263" y="1710"/>
                      <a:pt x="2158" y="1731"/>
                    </a:cubicBezTo>
                    <a:cubicBezTo>
                      <a:pt x="2242" y="1668"/>
                      <a:pt x="2327" y="1626"/>
                      <a:pt x="2412" y="1583"/>
                    </a:cubicBezTo>
                    <a:close/>
                    <a:moveTo>
                      <a:pt x="4582" y="1842"/>
                    </a:moveTo>
                    <a:cubicBezTo>
                      <a:pt x="4638" y="1842"/>
                      <a:pt x="4696" y="1848"/>
                      <a:pt x="4759" y="1858"/>
                    </a:cubicBezTo>
                    <a:cubicBezTo>
                      <a:pt x="4738" y="1964"/>
                      <a:pt x="4717" y="2091"/>
                      <a:pt x="4696" y="2197"/>
                    </a:cubicBezTo>
                    <a:lnTo>
                      <a:pt x="4526" y="2133"/>
                    </a:lnTo>
                    <a:cubicBezTo>
                      <a:pt x="4442" y="2091"/>
                      <a:pt x="4357" y="2049"/>
                      <a:pt x="4273" y="1985"/>
                    </a:cubicBezTo>
                    <a:lnTo>
                      <a:pt x="4146" y="1922"/>
                    </a:lnTo>
                    <a:lnTo>
                      <a:pt x="4209" y="1901"/>
                    </a:lnTo>
                    <a:cubicBezTo>
                      <a:pt x="4294" y="1879"/>
                      <a:pt x="4378" y="1858"/>
                      <a:pt x="4421" y="1858"/>
                    </a:cubicBezTo>
                    <a:cubicBezTo>
                      <a:pt x="4474" y="1848"/>
                      <a:pt x="4526" y="1842"/>
                      <a:pt x="4582" y="1842"/>
                    </a:cubicBezTo>
                    <a:close/>
                    <a:moveTo>
                      <a:pt x="2436" y="1"/>
                    </a:moveTo>
                    <a:cubicBezTo>
                      <a:pt x="1734" y="1"/>
                      <a:pt x="1164" y="496"/>
                      <a:pt x="825" y="801"/>
                    </a:cubicBezTo>
                    <a:lnTo>
                      <a:pt x="741" y="885"/>
                    </a:lnTo>
                    <a:cubicBezTo>
                      <a:pt x="339" y="1182"/>
                      <a:pt x="85" y="1626"/>
                      <a:pt x="22" y="2133"/>
                    </a:cubicBezTo>
                    <a:cubicBezTo>
                      <a:pt x="1" y="2514"/>
                      <a:pt x="149" y="2895"/>
                      <a:pt x="423" y="3170"/>
                    </a:cubicBezTo>
                    <a:cubicBezTo>
                      <a:pt x="604" y="3369"/>
                      <a:pt x="863" y="3475"/>
                      <a:pt x="1132" y="3475"/>
                    </a:cubicBezTo>
                    <a:cubicBezTo>
                      <a:pt x="1178" y="3475"/>
                      <a:pt x="1224" y="3472"/>
                      <a:pt x="1269" y="3466"/>
                    </a:cubicBezTo>
                    <a:cubicBezTo>
                      <a:pt x="1312" y="3466"/>
                      <a:pt x="1333" y="3445"/>
                      <a:pt x="1375" y="3445"/>
                    </a:cubicBezTo>
                    <a:cubicBezTo>
                      <a:pt x="1476" y="3458"/>
                      <a:pt x="1576" y="3465"/>
                      <a:pt x="1676" y="3465"/>
                    </a:cubicBezTo>
                    <a:cubicBezTo>
                      <a:pt x="1891" y="3465"/>
                      <a:pt x="2103" y="3432"/>
                      <a:pt x="2306" y="3360"/>
                    </a:cubicBezTo>
                    <a:cubicBezTo>
                      <a:pt x="2433" y="3339"/>
                      <a:pt x="2560" y="3296"/>
                      <a:pt x="2686" y="3233"/>
                    </a:cubicBezTo>
                    <a:cubicBezTo>
                      <a:pt x="2792" y="3170"/>
                      <a:pt x="2919" y="3148"/>
                      <a:pt x="3046" y="3148"/>
                    </a:cubicBezTo>
                    <a:cubicBezTo>
                      <a:pt x="3194" y="3212"/>
                      <a:pt x="3342" y="3275"/>
                      <a:pt x="3490" y="3360"/>
                    </a:cubicBezTo>
                    <a:cubicBezTo>
                      <a:pt x="3596" y="3423"/>
                      <a:pt x="3702" y="3487"/>
                      <a:pt x="3829" y="3550"/>
                    </a:cubicBezTo>
                    <a:cubicBezTo>
                      <a:pt x="4230" y="3762"/>
                      <a:pt x="4675" y="3889"/>
                      <a:pt x="5119" y="3889"/>
                    </a:cubicBezTo>
                    <a:lnTo>
                      <a:pt x="5267" y="3889"/>
                    </a:lnTo>
                    <a:cubicBezTo>
                      <a:pt x="5732" y="3868"/>
                      <a:pt x="6113" y="3487"/>
                      <a:pt x="6155" y="3022"/>
                    </a:cubicBezTo>
                    <a:cubicBezTo>
                      <a:pt x="6176" y="2916"/>
                      <a:pt x="6197" y="2789"/>
                      <a:pt x="6218" y="2662"/>
                    </a:cubicBezTo>
                    <a:cubicBezTo>
                      <a:pt x="6345" y="2112"/>
                      <a:pt x="6599" y="843"/>
                      <a:pt x="5372" y="378"/>
                    </a:cubicBezTo>
                    <a:cubicBezTo>
                      <a:pt x="5121" y="299"/>
                      <a:pt x="4847" y="256"/>
                      <a:pt x="4567" y="256"/>
                    </a:cubicBezTo>
                    <a:cubicBezTo>
                      <a:pt x="4469" y="256"/>
                      <a:pt x="4371" y="261"/>
                      <a:pt x="4273" y="272"/>
                    </a:cubicBezTo>
                    <a:cubicBezTo>
                      <a:pt x="4146" y="293"/>
                      <a:pt x="4019" y="314"/>
                      <a:pt x="3892" y="336"/>
                    </a:cubicBezTo>
                    <a:cubicBezTo>
                      <a:pt x="3807" y="357"/>
                      <a:pt x="3723" y="378"/>
                      <a:pt x="3638" y="378"/>
                    </a:cubicBezTo>
                    <a:cubicBezTo>
                      <a:pt x="3617" y="388"/>
                      <a:pt x="3591" y="394"/>
                      <a:pt x="3562" y="394"/>
                    </a:cubicBezTo>
                    <a:cubicBezTo>
                      <a:pt x="3532" y="394"/>
                      <a:pt x="3501" y="388"/>
                      <a:pt x="3469" y="378"/>
                    </a:cubicBezTo>
                    <a:cubicBezTo>
                      <a:pt x="3321" y="251"/>
                      <a:pt x="3152" y="166"/>
                      <a:pt x="2983" y="103"/>
                    </a:cubicBezTo>
                    <a:cubicBezTo>
                      <a:pt x="2793" y="31"/>
                      <a:pt x="2611" y="1"/>
                      <a:pt x="243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1" name="Google Shape;1591;p41"/>
              <p:cNvSpPr/>
              <p:nvPr/>
            </p:nvSpPr>
            <p:spPr>
              <a:xfrm>
                <a:off x="1393300" y="1487813"/>
                <a:ext cx="112125" cy="95325"/>
              </a:xfrm>
              <a:custGeom>
                <a:avLst/>
                <a:gdLst/>
                <a:ahLst/>
                <a:cxnLst/>
                <a:rect l="l" t="t" r="r" b="b"/>
                <a:pathLst>
                  <a:path w="4485" h="3813" extrusionOk="0">
                    <a:moveTo>
                      <a:pt x="1501" y="1"/>
                    </a:moveTo>
                    <a:cubicBezTo>
                      <a:pt x="1403" y="1"/>
                      <a:pt x="1304" y="3"/>
                      <a:pt x="1206" y="3"/>
                    </a:cubicBezTo>
                    <a:cubicBezTo>
                      <a:pt x="678" y="3"/>
                      <a:pt x="1" y="3"/>
                      <a:pt x="43" y="701"/>
                    </a:cubicBezTo>
                    <a:cubicBezTo>
                      <a:pt x="43" y="812"/>
                      <a:pt x="140" y="875"/>
                      <a:pt x="235" y="875"/>
                    </a:cubicBezTo>
                    <a:cubicBezTo>
                      <a:pt x="249" y="875"/>
                      <a:pt x="262" y="873"/>
                      <a:pt x="276" y="871"/>
                    </a:cubicBezTo>
                    <a:cubicBezTo>
                      <a:pt x="382" y="1167"/>
                      <a:pt x="826" y="1357"/>
                      <a:pt x="1122" y="1463"/>
                    </a:cubicBezTo>
                    <a:cubicBezTo>
                      <a:pt x="1925" y="1716"/>
                      <a:pt x="2031" y="2203"/>
                      <a:pt x="2327" y="2901"/>
                    </a:cubicBezTo>
                    <a:cubicBezTo>
                      <a:pt x="2454" y="3260"/>
                      <a:pt x="2687" y="3556"/>
                      <a:pt x="3004" y="3789"/>
                    </a:cubicBezTo>
                    <a:cubicBezTo>
                      <a:pt x="3020" y="3805"/>
                      <a:pt x="3043" y="3812"/>
                      <a:pt x="3068" y="3812"/>
                    </a:cubicBezTo>
                    <a:cubicBezTo>
                      <a:pt x="3108" y="3812"/>
                      <a:pt x="3155" y="3794"/>
                      <a:pt x="3194" y="3768"/>
                    </a:cubicBezTo>
                    <a:cubicBezTo>
                      <a:pt x="3617" y="3345"/>
                      <a:pt x="4485" y="2922"/>
                      <a:pt x="4167" y="2245"/>
                    </a:cubicBezTo>
                    <a:cubicBezTo>
                      <a:pt x="4040" y="2013"/>
                      <a:pt x="3850" y="1801"/>
                      <a:pt x="3596" y="1653"/>
                    </a:cubicBezTo>
                    <a:cubicBezTo>
                      <a:pt x="3427" y="1547"/>
                      <a:pt x="3216" y="1463"/>
                      <a:pt x="3046" y="1336"/>
                    </a:cubicBezTo>
                    <a:cubicBezTo>
                      <a:pt x="2539" y="976"/>
                      <a:pt x="2708" y="849"/>
                      <a:pt x="2475" y="448"/>
                    </a:cubicBezTo>
                    <a:cubicBezTo>
                      <a:pt x="2272" y="41"/>
                      <a:pt x="1893" y="1"/>
                      <a:pt x="1501" y="1"/>
                    </a:cubicBezTo>
                    <a:close/>
                  </a:path>
                </a:pathLst>
              </a:custGeom>
              <a:solidFill>
                <a:srgbClr val="DBB5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2" name="Google Shape;1592;p41"/>
              <p:cNvSpPr/>
              <p:nvPr/>
            </p:nvSpPr>
            <p:spPr>
              <a:xfrm>
                <a:off x="1373750" y="1467788"/>
                <a:ext cx="154400" cy="135375"/>
              </a:xfrm>
              <a:custGeom>
                <a:avLst/>
                <a:gdLst/>
                <a:ahLst/>
                <a:cxnLst/>
                <a:rect l="l" t="t" r="r" b="b"/>
                <a:pathLst>
                  <a:path w="6176" h="5415" extrusionOk="0">
                    <a:moveTo>
                      <a:pt x="2411" y="1608"/>
                    </a:moveTo>
                    <a:cubicBezTo>
                      <a:pt x="2475" y="1608"/>
                      <a:pt x="2517" y="1608"/>
                      <a:pt x="2581" y="1629"/>
                    </a:cubicBezTo>
                    <a:cubicBezTo>
                      <a:pt x="2602" y="1650"/>
                      <a:pt x="2602" y="1672"/>
                      <a:pt x="2623" y="1714"/>
                    </a:cubicBezTo>
                    <a:cubicBezTo>
                      <a:pt x="2559" y="1672"/>
                      <a:pt x="2496" y="1629"/>
                      <a:pt x="2411" y="1608"/>
                    </a:cubicBezTo>
                    <a:close/>
                    <a:moveTo>
                      <a:pt x="3659" y="2962"/>
                    </a:moveTo>
                    <a:lnTo>
                      <a:pt x="3723" y="3004"/>
                    </a:lnTo>
                    <a:cubicBezTo>
                      <a:pt x="3786" y="3046"/>
                      <a:pt x="3871" y="3089"/>
                      <a:pt x="3934" y="3131"/>
                    </a:cubicBezTo>
                    <a:cubicBezTo>
                      <a:pt x="4019" y="3173"/>
                      <a:pt x="4103" y="3237"/>
                      <a:pt x="4188" y="3321"/>
                    </a:cubicBezTo>
                    <a:cubicBezTo>
                      <a:pt x="4103" y="3406"/>
                      <a:pt x="4019" y="3490"/>
                      <a:pt x="3934" y="3575"/>
                    </a:cubicBezTo>
                    <a:cubicBezTo>
                      <a:pt x="3892" y="3512"/>
                      <a:pt x="3871" y="3448"/>
                      <a:pt x="3850" y="3385"/>
                    </a:cubicBezTo>
                    <a:lnTo>
                      <a:pt x="3765" y="3215"/>
                    </a:lnTo>
                    <a:cubicBezTo>
                      <a:pt x="3744" y="3131"/>
                      <a:pt x="3702" y="3046"/>
                      <a:pt x="3659" y="2962"/>
                    </a:cubicBezTo>
                    <a:close/>
                    <a:moveTo>
                      <a:pt x="1903" y="1"/>
                    </a:moveTo>
                    <a:cubicBezTo>
                      <a:pt x="1473" y="1"/>
                      <a:pt x="830" y="18"/>
                      <a:pt x="402" y="466"/>
                    </a:cubicBezTo>
                    <a:cubicBezTo>
                      <a:pt x="127" y="762"/>
                      <a:pt x="0" y="1143"/>
                      <a:pt x="43" y="1545"/>
                    </a:cubicBezTo>
                    <a:cubicBezTo>
                      <a:pt x="43" y="1841"/>
                      <a:pt x="191" y="2116"/>
                      <a:pt x="423" y="2285"/>
                    </a:cubicBezTo>
                    <a:cubicBezTo>
                      <a:pt x="466" y="2306"/>
                      <a:pt x="508" y="2327"/>
                      <a:pt x="550" y="2369"/>
                    </a:cubicBezTo>
                    <a:cubicBezTo>
                      <a:pt x="867" y="2666"/>
                      <a:pt x="1227" y="2898"/>
                      <a:pt x="1650" y="3004"/>
                    </a:cubicBezTo>
                    <a:cubicBezTo>
                      <a:pt x="2010" y="3131"/>
                      <a:pt x="2073" y="3258"/>
                      <a:pt x="2306" y="3829"/>
                    </a:cubicBezTo>
                    <a:lnTo>
                      <a:pt x="2390" y="4019"/>
                    </a:lnTo>
                    <a:cubicBezTo>
                      <a:pt x="2581" y="4506"/>
                      <a:pt x="2898" y="4929"/>
                      <a:pt x="3300" y="5225"/>
                    </a:cubicBezTo>
                    <a:cubicBezTo>
                      <a:pt x="3469" y="5351"/>
                      <a:pt x="3659" y="5415"/>
                      <a:pt x="3850" y="5415"/>
                    </a:cubicBezTo>
                    <a:cubicBezTo>
                      <a:pt x="4103" y="5394"/>
                      <a:pt x="4336" y="5309"/>
                      <a:pt x="4505" y="5119"/>
                    </a:cubicBezTo>
                    <a:cubicBezTo>
                      <a:pt x="4569" y="5055"/>
                      <a:pt x="4674" y="4992"/>
                      <a:pt x="4780" y="4886"/>
                    </a:cubicBezTo>
                    <a:cubicBezTo>
                      <a:pt x="5224" y="4527"/>
                      <a:pt x="6176" y="3786"/>
                      <a:pt x="5647" y="2708"/>
                    </a:cubicBezTo>
                    <a:cubicBezTo>
                      <a:pt x="5457" y="2327"/>
                      <a:pt x="5161" y="2010"/>
                      <a:pt x="4801" y="1798"/>
                    </a:cubicBezTo>
                    <a:cubicBezTo>
                      <a:pt x="4696" y="1735"/>
                      <a:pt x="4569" y="1650"/>
                      <a:pt x="4484" y="1608"/>
                    </a:cubicBezTo>
                    <a:cubicBezTo>
                      <a:pt x="4399" y="1566"/>
                      <a:pt x="4315" y="1523"/>
                      <a:pt x="4273" y="1481"/>
                    </a:cubicBezTo>
                    <a:cubicBezTo>
                      <a:pt x="4209" y="1439"/>
                      <a:pt x="4167" y="1418"/>
                      <a:pt x="4167" y="1397"/>
                    </a:cubicBezTo>
                    <a:lnTo>
                      <a:pt x="4167" y="1354"/>
                    </a:lnTo>
                    <a:cubicBezTo>
                      <a:pt x="4103" y="1185"/>
                      <a:pt x="4040" y="1016"/>
                      <a:pt x="3955" y="847"/>
                    </a:cubicBezTo>
                    <a:cubicBezTo>
                      <a:pt x="3490" y="1"/>
                      <a:pt x="2644" y="1"/>
                      <a:pt x="2158" y="1"/>
                    </a:cubicBezTo>
                    <a:lnTo>
                      <a:pt x="2010" y="1"/>
                    </a:lnTo>
                    <a:cubicBezTo>
                      <a:pt x="1976" y="1"/>
                      <a:pt x="1940" y="1"/>
                      <a:pt x="190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3" name="Google Shape;1593;p41"/>
              <p:cNvSpPr/>
              <p:nvPr/>
            </p:nvSpPr>
            <p:spPr>
              <a:xfrm>
                <a:off x="1367925" y="1557688"/>
                <a:ext cx="79350" cy="107875"/>
              </a:xfrm>
              <a:custGeom>
                <a:avLst/>
                <a:gdLst/>
                <a:ahLst/>
                <a:cxnLst/>
                <a:rect l="l" t="t" r="r" b="b"/>
                <a:pathLst>
                  <a:path w="3174" h="4315" extrusionOk="0">
                    <a:moveTo>
                      <a:pt x="2243" y="0"/>
                    </a:moveTo>
                    <a:cubicBezTo>
                      <a:pt x="1629" y="21"/>
                      <a:pt x="995" y="64"/>
                      <a:pt x="360" y="127"/>
                    </a:cubicBezTo>
                    <a:cubicBezTo>
                      <a:pt x="155" y="127"/>
                      <a:pt x="149" y="466"/>
                      <a:pt x="343" y="466"/>
                    </a:cubicBezTo>
                    <a:cubicBezTo>
                      <a:pt x="348" y="466"/>
                      <a:pt x="354" y="466"/>
                      <a:pt x="360" y="465"/>
                    </a:cubicBezTo>
                    <a:cubicBezTo>
                      <a:pt x="508" y="465"/>
                      <a:pt x="635" y="444"/>
                      <a:pt x="783" y="444"/>
                    </a:cubicBezTo>
                    <a:cubicBezTo>
                      <a:pt x="424" y="740"/>
                      <a:pt x="1" y="1163"/>
                      <a:pt x="149" y="1650"/>
                    </a:cubicBezTo>
                    <a:cubicBezTo>
                      <a:pt x="212" y="1840"/>
                      <a:pt x="360" y="1988"/>
                      <a:pt x="529" y="2073"/>
                    </a:cubicBezTo>
                    <a:cubicBezTo>
                      <a:pt x="1312" y="2623"/>
                      <a:pt x="1270" y="3257"/>
                      <a:pt x="868" y="4061"/>
                    </a:cubicBezTo>
                    <a:cubicBezTo>
                      <a:pt x="783" y="4167"/>
                      <a:pt x="868" y="4315"/>
                      <a:pt x="1016" y="4315"/>
                    </a:cubicBezTo>
                    <a:lnTo>
                      <a:pt x="2602" y="4315"/>
                    </a:lnTo>
                    <a:cubicBezTo>
                      <a:pt x="2687" y="4315"/>
                      <a:pt x="2750" y="4251"/>
                      <a:pt x="2792" y="4188"/>
                    </a:cubicBezTo>
                    <a:cubicBezTo>
                      <a:pt x="2983" y="3659"/>
                      <a:pt x="3173" y="3046"/>
                      <a:pt x="2962" y="2496"/>
                    </a:cubicBezTo>
                    <a:cubicBezTo>
                      <a:pt x="2856" y="2263"/>
                      <a:pt x="2708" y="2030"/>
                      <a:pt x="2560" y="1840"/>
                    </a:cubicBezTo>
                    <a:cubicBezTo>
                      <a:pt x="2243" y="1269"/>
                      <a:pt x="2264" y="825"/>
                      <a:pt x="2433" y="233"/>
                    </a:cubicBezTo>
                    <a:cubicBezTo>
                      <a:pt x="2454" y="106"/>
                      <a:pt x="2369" y="0"/>
                      <a:pt x="2243" y="0"/>
                    </a:cubicBezTo>
                    <a:close/>
                  </a:path>
                </a:pathLst>
              </a:custGeom>
              <a:solidFill>
                <a:srgbClr val="DBB5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4" name="Google Shape;1594;p41"/>
              <p:cNvSpPr/>
              <p:nvPr/>
            </p:nvSpPr>
            <p:spPr>
              <a:xfrm>
                <a:off x="1348375" y="1538113"/>
                <a:ext cx="120050" cy="147550"/>
              </a:xfrm>
              <a:custGeom>
                <a:avLst/>
                <a:gdLst/>
                <a:ahLst/>
                <a:cxnLst/>
                <a:rect l="l" t="t" r="r" b="b"/>
                <a:pathLst>
                  <a:path w="4802" h="5902" extrusionOk="0">
                    <a:moveTo>
                      <a:pt x="2305" y="1650"/>
                    </a:moveTo>
                    <a:lnTo>
                      <a:pt x="2305" y="1650"/>
                    </a:lnTo>
                    <a:cubicBezTo>
                      <a:pt x="2284" y="2137"/>
                      <a:pt x="2390" y="2623"/>
                      <a:pt x="2665" y="3046"/>
                    </a:cubicBezTo>
                    <a:cubicBezTo>
                      <a:pt x="2707" y="3152"/>
                      <a:pt x="2792" y="3236"/>
                      <a:pt x="2855" y="3342"/>
                    </a:cubicBezTo>
                    <a:cubicBezTo>
                      <a:pt x="2919" y="3406"/>
                      <a:pt x="2961" y="3469"/>
                      <a:pt x="2982" y="3554"/>
                    </a:cubicBezTo>
                    <a:cubicBezTo>
                      <a:pt x="3046" y="3807"/>
                      <a:pt x="3046" y="4082"/>
                      <a:pt x="2940" y="4315"/>
                    </a:cubicBezTo>
                    <a:lnTo>
                      <a:pt x="2686" y="4315"/>
                    </a:lnTo>
                    <a:cubicBezTo>
                      <a:pt x="2813" y="3702"/>
                      <a:pt x="2728" y="2877"/>
                      <a:pt x="1756" y="2221"/>
                    </a:cubicBezTo>
                    <a:lnTo>
                      <a:pt x="1713" y="2200"/>
                    </a:lnTo>
                    <a:cubicBezTo>
                      <a:pt x="1819" y="2073"/>
                      <a:pt x="1925" y="1946"/>
                      <a:pt x="2052" y="1841"/>
                    </a:cubicBezTo>
                    <a:lnTo>
                      <a:pt x="2305" y="1650"/>
                    </a:lnTo>
                    <a:close/>
                    <a:moveTo>
                      <a:pt x="3003" y="1"/>
                    </a:moveTo>
                    <a:cubicBezTo>
                      <a:pt x="2369" y="43"/>
                      <a:pt x="1713" y="85"/>
                      <a:pt x="1079" y="127"/>
                    </a:cubicBezTo>
                    <a:cubicBezTo>
                      <a:pt x="402" y="212"/>
                      <a:pt x="0" y="931"/>
                      <a:pt x="296" y="1544"/>
                    </a:cubicBezTo>
                    <a:cubicBezTo>
                      <a:pt x="106" y="1883"/>
                      <a:pt x="64" y="2306"/>
                      <a:pt x="191" y="2687"/>
                    </a:cubicBezTo>
                    <a:cubicBezTo>
                      <a:pt x="296" y="3025"/>
                      <a:pt x="550" y="3342"/>
                      <a:pt x="867" y="3533"/>
                    </a:cubicBezTo>
                    <a:cubicBezTo>
                      <a:pt x="1163" y="3744"/>
                      <a:pt x="1290" y="3829"/>
                      <a:pt x="952" y="4484"/>
                    </a:cubicBezTo>
                    <a:cubicBezTo>
                      <a:pt x="783" y="4801"/>
                      <a:pt x="804" y="5161"/>
                      <a:pt x="973" y="5457"/>
                    </a:cubicBezTo>
                    <a:cubicBezTo>
                      <a:pt x="1142" y="5732"/>
                      <a:pt x="1460" y="5901"/>
                      <a:pt x="1798" y="5901"/>
                    </a:cubicBezTo>
                    <a:lnTo>
                      <a:pt x="3384" y="5901"/>
                    </a:lnTo>
                    <a:cubicBezTo>
                      <a:pt x="3807" y="5901"/>
                      <a:pt x="4167" y="5647"/>
                      <a:pt x="4315" y="5267"/>
                    </a:cubicBezTo>
                    <a:cubicBezTo>
                      <a:pt x="4505" y="4717"/>
                      <a:pt x="4801" y="3892"/>
                      <a:pt x="4505" y="3046"/>
                    </a:cubicBezTo>
                    <a:cubicBezTo>
                      <a:pt x="4399" y="2813"/>
                      <a:pt x="4294" y="2623"/>
                      <a:pt x="4145" y="2433"/>
                    </a:cubicBezTo>
                    <a:cubicBezTo>
                      <a:pt x="4103" y="2369"/>
                      <a:pt x="4061" y="2327"/>
                      <a:pt x="4040" y="2264"/>
                    </a:cubicBezTo>
                    <a:cubicBezTo>
                      <a:pt x="3849" y="1967"/>
                      <a:pt x="3849" y="1756"/>
                      <a:pt x="3976" y="1248"/>
                    </a:cubicBezTo>
                    <a:cubicBezTo>
                      <a:pt x="4061" y="952"/>
                      <a:pt x="3997" y="656"/>
                      <a:pt x="3807" y="402"/>
                    </a:cubicBezTo>
                    <a:lnTo>
                      <a:pt x="3913" y="318"/>
                    </a:lnTo>
                    <a:lnTo>
                      <a:pt x="3765" y="318"/>
                    </a:lnTo>
                    <a:cubicBezTo>
                      <a:pt x="3574" y="106"/>
                      <a:pt x="3278" y="1"/>
                      <a:pt x="300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5" name="Google Shape;1595;p41"/>
              <p:cNvSpPr/>
              <p:nvPr/>
            </p:nvSpPr>
            <p:spPr>
              <a:xfrm>
                <a:off x="1031875" y="1873738"/>
                <a:ext cx="74400" cy="49400"/>
              </a:xfrm>
              <a:custGeom>
                <a:avLst/>
                <a:gdLst/>
                <a:ahLst/>
                <a:cxnLst/>
                <a:rect l="l" t="t" r="r" b="b"/>
                <a:pathLst>
                  <a:path w="2976" h="1976" extrusionOk="0">
                    <a:moveTo>
                      <a:pt x="752" y="0"/>
                    </a:moveTo>
                    <a:cubicBezTo>
                      <a:pt x="277" y="0"/>
                      <a:pt x="1" y="709"/>
                      <a:pt x="478" y="1063"/>
                    </a:cubicBezTo>
                    <a:cubicBezTo>
                      <a:pt x="1007" y="1444"/>
                      <a:pt x="1599" y="1761"/>
                      <a:pt x="2234" y="1951"/>
                    </a:cubicBezTo>
                    <a:cubicBezTo>
                      <a:pt x="2287" y="1968"/>
                      <a:pt x="2337" y="1976"/>
                      <a:pt x="2384" y="1976"/>
                    </a:cubicBezTo>
                    <a:cubicBezTo>
                      <a:pt x="2807" y="1976"/>
                      <a:pt x="2976" y="1350"/>
                      <a:pt x="2614" y="1084"/>
                    </a:cubicBezTo>
                    <a:cubicBezTo>
                      <a:pt x="2085" y="746"/>
                      <a:pt x="1578" y="407"/>
                      <a:pt x="1049" y="90"/>
                    </a:cubicBezTo>
                    <a:cubicBezTo>
                      <a:pt x="945" y="28"/>
                      <a:pt x="845" y="0"/>
                      <a:pt x="752" y="0"/>
                    </a:cubicBezTo>
                    <a:close/>
                  </a:path>
                </a:pathLst>
              </a:custGeom>
              <a:solidFill>
                <a:srgbClr val="DBB5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6" name="Google Shape;1596;p41"/>
              <p:cNvSpPr/>
              <p:nvPr/>
            </p:nvSpPr>
            <p:spPr>
              <a:xfrm>
                <a:off x="1012625" y="1853963"/>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7" name="Google Shape;1597;p41"/>
              <p:cNvSpPr/>
              <p:nvPr/>
            </p:nvSpPr>
            <p:spPr>
              <a:xfrm>
                <a:off x="1062950" y="1830313"/>
                <a:ext cx="59150" cy="65000"/>
              </a:xfrm>
              <a:custGeom>
                <a:avLst/>
                <a:gdLst/>
                <a:ahLst/>
                <a:cxnLst/>
                <a:rect l="l" t="t" r="r" b="b"/>
                <a:pathLst>
                  <a:path w="2366" h="2600" extrusionOk="0">
                    <a:moveTo>
                      <a:pt x="688" y="1"/>
                    </a:moveTo>
                    <a:cubicBezTo>
                      <a:pt x="334" y="1"/>
                      <a:pt x="0" y="338"/>
                      <a:pt x="250" y="706"/>
                    </a:cubicBezTo>
                    <a:cubicBezTo>
                      <a:pt x="420" y="952"/>
                      <a:pt x="1418" y="2600"/>
                      <a:pt x="1931" y="2600"/>
                    </a:cubicBezTo>
                    <a:cubicBezTo>
                      <a:pt x="1991" y="2600"/>
                      <a:pt x="2045" y="2577"/>
                      <a:pt x="2090" y="2525"/>
                    </a:cubicBezTo>
                    <a:cubicBezTo>
                      <a:pt x="2365" y="2229"/>
                      <a:pt x="2090" y="1827"/>
                      <a:pt x="1942" y="1531"/>
                    </a:cubicBezTo>
                    <a:cubicBezTo>
                      <a:pt x="1688" y="1087"/>
                      <a:pt x="1414" y="643"/>
                      <a:pt x="1117" y="220"/>
                    </a:cubicBezTo>
                    <a:cubicBezTo>
                      <a:pt x="1002" y="65"/>
                      <a:pt x="843" y="1"/>
                      <a:pt x="688" y="1"/>
                    </a:cubicBezTo>
                    <a:close/>
                  </a:path>
                </a:pathLst>
              </a:custGeom>
              <a:solidFill>
                <a:srgbClr val="DBB5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8" name="Google Shape;1598;p41"/>
              <p:cNvSpPr/>
              <p:nvPr/>
            </p:nvSpPr>
            <p:spPr>
              <a:xfrm>
                <a:off x="1043275" y="1810188"/>
                <a:ext cx="102600"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9" name="Google Shape;1599;p41"/>
              <p:cNvSpPr/>
              <p:nvPr/>
            </p:nvSpPr>
            <p:spPr>
              <a:xfrm>
                <a:off x="1115200" y="1791388"/>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0" name="Google Shape;1600;p41"/>
              <p:cNvSpPr/>
              <p:nvPr/>
            </p:nvSpPr>
            <p:spPr>
              <a:xfrm>
                <a:off x="1096150" y="1771688"/>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1" name="Google Shape;1601;p41"/>
              <p:cNvSpPr/>
              <p:nvPr/>
            </p:nvSpPr>
            <p:spPr>
              <a:xfrm>
                <a:off x="1285975" y="1669838"/>
                <a:ext cx="289775" cy="169675"/>
              </a:xfrm>
              <a:custGeom>
                <a:avLst/>
                <a:gdLst/>
                <a:ahLst/>
                <a:cxnLst/>
                <a:rect l="l" t="t" r="r" b="b"/>
                <a:pathLst>
                  <a:path w="11591" h="6787" extrusionOk="0">
                    <a:moveTo>
                      <a:pt x="1114" y="1"/>
                    </a:moveTo>
                    <a:cubicBezTo>
                      <a:pt x="981" y="1"/>
                      <a:pt x="848" y="26"/>
                      <a:pt x="720" y="82"/>
                    </a:cubicBezTo>
                    <a:cubicBezTo>
                      <a:pt x="191" y="315"/>
                      <a:pt x="1" y="992"/>
                      <a:pt x="43" y="1542"/>
                    </a:cubicBezTo>
                    <a:cubicBezTo>
                      <a:pt x="149" y="2557"/>
                      <a:pt x="847" y="3403"/>
                      <a:pt x="1693" y="3953"/>
                    </a:cubicBezTo>
                    <a:cubicBezTo>
                      <a:pt x="2538" y="4503"/>
                      <a:pt x="3533" y="4777"/>
                      <a:pt x="4505" y="5010"/>
                    </a:cubicBezTo>
                    <a:lnTo>
                      <a:pt x="11590" y="6787"/>
                    </a:lnTo>
                    <a:cubicBezTo>
                      <a:pt x="10427" y="6131"/>
                      <a:pt x="9645" y="4947"/>
                      <a:pt x="9497" y="3614"/>
                    </a:cubicBezTo>
                    <a:cubicBezTo>
                      <a:pt x="9478" y="3312"/>
                      <a:pt x="9324" y="2875"/>
                      <a:pt x="9051" y="2875"/>
                    </a:cubicBezTo>
                    <a:cubicBezTo>
                      <a:pt x="9018" y="2875"/>
                      <a:pt x="8983" y="2882"/>
                      <a:pt x="8947" y="2895"/>
                    </a:cubicBezTo>
                    <a:cubicBezTo>
                      <a:pt x="8841" y="2938"/>
                      <a:pt x="8756" y="3022"/>
                      <a:pt x="8693" y="3149"/>
                    </a:cubicBezTo>
                    <a:cubicBezTo>
                      <a:pt x="8481" y="3530"/>
                      <a:pt x="8270" y="3932"/>
                      <a:pt x="8101" y="4333"/>
                    </a:cubicBezTo>
                    <a:cubicBezTo>
                      <a:pt x="7382" y="3974"/>
                      <a:pt x="6895" y="3276"/>
                      <a:pt x="6768" y="2493"/>
                    </a:cubicBezTo>
                    <a:cubicBezTo>
                      <a:pt x="6747" y="2134"/>
                      <a:pt x="6705" y="1774"/>
                      <a:pt x="6641" y="1436"/>
                    </a:cubicBezTo>
                    <a:cubicBezTo>
                      <a:pt x="6578" y="1076"/>
                      <a:pt x="6282" y="801"/>
                      <a:pt x="5922" y="738"/>
                    </a:cubicBezTo>
                    <a:cubicBezTo>
                      <a:pt x="5912" y="737"/>
                      <a:pt x="5901" y="737"/>
                      <a:pt x="5890" y="737"/>
                    </a:cubicBezTo>
                    <a:cubicBezTo>
                      <a:pt x="5525" y="737"/>
                      <a:pt x="5243" y="1086"/>
                      <a:pt x="5140" y="1436"/>
                    </a:cubicBezTo>
                    <a:cubicBezTo>
                      <a:pt x="5055" y="1795"/>
                      <a:pt x="5013" y="2176"/>
                      <a:pt x="4992" y="2557"/>
                    </a:cubicBezTo>
                    <a:cubicBezTo>
                      <a:pt x="4971" y="2726"/>
                      <a:pt x="4865" y="2895"/>
                      <a:pt x="4717" y="3001"/>
                    </a:cubicBezTo>
                    <a:cubicBezTo>
                      <a:pt x="4657" y="3016"/>
                      <a:pt x="4597" y="3031"/>
                      <a:pt x="4537" y="3031"/>
                    </a:cubicBezTo>
                    <a:cubicBezTo>
                      <a:pt x="4513" y="3031"/>
                      <a:pt x="4488" y="3028"/>
                      <a:pt x="4463" y="3022"/>
                    </a:cubicBezTo>
                    <a:cubicBezTo>
                      <a:pt x="3892" y="2980"/>
                      <a:pt x="3448" y="2536"/>
                      <a:pt x="3131" y="2049"/>
                    </a:cubicBezTo>
                    <a:cubicBezTo>
                      <a:pt x="2835" y="1542"/>
                      <a:pt x="2623" y="992"/>
                      <a:pt x="2242" y="569"/>
                    </a:cubicBezTo>
                    <a:cubicBezTo>
                      <a:pt x="1954" y="248"/>
                      <a:pt x="1532" y="1"/>
                      <a:pt x="111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2" name="Google Shape;1602;p41"/>
              <p:cNvSpPr/>
              <p:nvPr/>
            </p:nvSpPr>
            <p:spPr>
              <a:xfrm>
                <a:off x="1109900" y="1754688"/>
                <a:ext cx="589575" cy="506225"/>
              </a:xfrm>
              <a:custGeom>
                <a:avLst/>
                <a:gdLst/>
                <a:ahLst/>
                <a:cxnLst/>
                <a:rect l="l" t="t" r="r" b="b"/>
                <a:pathLst>
                  <a:path w="23583" h="20249" extrusionOk="0">
                    <a:moveTo>
                      <a:pt x="12066" y="0"/>
                    </a:moveTo>
                    <a:cubicBezTo>
                      <a:pt x="10644" y="0"/>
                      <a:pt x="9221" y="265"/>
                      <a:pt x="7868" y="791"/>
                    </a:cubicBezTo>
                    <a:lnTo>
                      <a:pt x="7044" y="1109"/>
                    </a:lnTo>
                    <a:cubicBezTo>
                      <a:pt x="2814" y="2737"/>
                      <a:pt x="22" y="6798"/>
                      <a:pt x="22" y="11345"/>
                    </a:cubicBezTo>
                    <a:cubicBezTo>
                      <a:pt x="1" y="16273"/>
                      <a:pt x="3998" y="20249"/>
                      <a:pt x="8926" y="20249"/>
                    </a:cubicBezTo>
                    <a:lnTo>
                      <a:pt x="14679" y="20249"/>
                    </a:lnTo>
                    <a:cubicBezTo>
                      <a:pt x="19585" y="20249"/>
                      <a:pt x="23582" y="16273"/>
                      <a:pt x="23582" y="11345"/>
                    </a:cubicBezTo>
                    <a:cubicBezTo>
                      <a:pt x="23582" y="6798"/>
                      <a:pt x="20833" y="2695"/>
                      <a:pt x="16624" y="961"/>
                    </a:cubicBezTo>
                    <a:lnTo>
                      <a:pt x="16455" y="876"/>
                    </a:lnTo>
                    <a:cubicBezTo>
                      <a:pt x="15048" y="291"/>
                      <a:pt x="13557" y="0"/>
                      <a:pt x="12066"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3" name="Google Shape;1603;p41"/>
              <p:cNvSpPr/>
              <p:nvPr/>
            </p:nvSpPr>
            <p:spPr>
              <a:xfrm>
                <a:off x="1245275" y="1855363"/>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8" y="3744"/>
                      <a:pt x="3722" y="2898"/>
                      <a:pt x="3722" y="1882"/>
                    </a:cubicBezTo>
                    <a:cubicBezTo>
                      <a:pt x="3722" y="846"/>
                      <a:pt x="2898" y="0"/>
                      <a:pt x="186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4" name="Google Shape;1604;p41"/>
              <p:cNvSpPr/>
              <p:nvPr/>
            </p:nvSpPr>
            <p:spPr>
              <a:xfrm>
                <a:off x="1471575" y="1855363"/>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7" y="3744"/>
                      <a:pt x="3722" y="2898"/>
                      <a:pt x="3722" y="1882"/>
                    </a:cubicBezTo>
                    <a:cubicBezTo>
                      <a:pt x="3722" y="846"/>
                      <a:pt x="2897" y="0"/>
                      <a:pt x="186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5" name="Google Shape;1605;p41"/>
              <p:cNvSpPr/>
              <p:nvPr/>
            </p:nvSpPr>
            <p:spPr>
              <a:xfrm>
                <a:off x="1366875" y="1923563"/>
                <a:ext cx="76150" cy="98900"/>
              </a:xfrm>
              <a:custGeom>
                <a:avLst/>
                <a:gdLst/>
                <a:ahLst/>
                <a:cxnLst/>
                <a:rect l="l" t="t" r="r" b="b"/>
                <a:pathLst>
                  <a:path w="3046" h="3956" extrusionOk="0">
                    <a:moveTo>
                      <a:pt x="1515" y="0"/>
                    </a:moveTo>
                    <a:cubicBezTo>
                      <a:pt x="772" y="0"/>
                      <a:pt x="32" y="487"/>
                      <a:pt x="0" y="1460"/>
                    </a:cubicBezTo>
                    <a:cubicBezTo>
                      <a:pt x="0" y="2306"/>
                      <a:pt x="677" y="3955"/>
                      <a:pt x="1523" y="3955"/>
                    </a:cubicBezTo>
                    <a:cubicBezTo>
                      <a:pt x="2369" y="3955"/>
                      <a:pt x="3046" y="2306"/>
                      <a:pt x="3046" y="1460"/>
                    </a:cubicBezTo>
                    <a:cubicBezTo>
                      <a:pt x="3004" y="487"/>
                      <a:pt x="2258" y="0"/>
                      <a:pt x="1515" y="0"/>
                    </a:cubicBezTo>
                    <a:close/>
                  </a:path>
                </a:pathLst>
              </a:custGeom>
              <a:solidFill>
                <a:srgbClr val="DB8D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6" name="Google Shape;1606;p41"/>
              <p:cNvSpPr/>
              <p:nvPr/>
            </p:nvSpPr>
            <p:spPr>
              <a:xfrm>
                <a:off x="1366875" y="1920913"/>
                <a:ext cx="76150" cy="78275"/>
              </a:xfrm>
              <a:custGeom>
                <a:avLst/>
                <a:gdLst/>
                <a:ahLst/>
                <a:cxnLst/>
                <a:rect l="l" t="t" r="r" b="b"/>
                <a:pathLst>
                  <a:path w="3046" h="3131" extrusionOk="0">
                    <a:moveTo>
                      <a:pt x="1523" y="1"/>
                    </a:moveTo>
                    <a:cubicBezTo>
                      <a:pt x="677" y="1"/>
                      <a:pt x="0" y="720"/>
                      <a:pt x="0" y="1333"/>
                    </a:cubicBezTo>
                    <a:cubicBezTo>
                      <a:pt x="0" y="1925"/>
                      <a:pt x="677" y="3131"/>
                      <a:pt x="1523" y="3131"/>
                    </a:cubicBezTo>
                    <a:cubicBezTo>
                      <a:pt x="2369" y="3131"/>
                      <a:pt x="3046" y="1946"/>
                      <a:pt x="3046" y="1333"/>
                    </a:cubicBezTo>
                    <a:cubicBezTo>
                      <a:pt x="3046" y="720"/>
                      <a:pt x="2369" y="1"/>
                      <a:pt x="152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7" name="Google Shape;1607;p41"/>
              <p:cNvSpPr/>
              <p:nvPr/>
            </p:nvSpPr>
            <p:spPr>
              <a:xfrm>
                <a:off x="1291800" y="1873863"/>
                <a:ext cx="28050" cy="28575"/>
              </a:xfrm>
              <a:custGeom>
                <a:avLst/>
                <a:gdLst/>
                <a:ahLst/>
                <a:cxnLst/>
                <a:rect l="l" t="t" r="r" b="b"/>
                <a:pathLst>
                  <a:path w="1122" h="1143" extrusionOk="0">
                    <a:moveTo>
                      <a:pt x="550" y="0"/>
                    </a:moveTo>
                    <a:cubicBezTo>
                      <a:pt x="254" y="0"/>
                      <a:pt x="0" y="254"/>
                      <a:pt x="0" y="571"/>
                    </a:cubicBezTo>
                    <a:cubicBezTo>
                      <a:pt x="0" y="889"/>
                      <a:pt x="254" y="1142"/>
                      <a:pt x="550" y="1142"/>
                    </a:cubicBezTo>
                    <a:cubicBezTo>
                      <a:pt x="867" y="1142"/>
                      <a:pt x="1121" y="889"/>
                      <a:pt x="1121" y="571"/>
                    </a:cubicBezTo>
                    <a:cubicBezTo>
                      <a:pt x="1121" y="254"/>
                      <a:pt x="867" y="0"/>
                      <a:pt x="55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8" name="Google Shape;1608;p41"/>
              <p:cNvSpPr/>
              <p:nvPr/>
            </p:nvSpPr>
            <p:spPr>
              <a:xfrm>
                <a:off x="1524975" y="1873863"/>
                <a:ext cx="28050" cy="28575"/>
              </a:xfrm>
              <a:custGeom>
                <a:avLst/>
                <a:gdLst/>
                <a:ahLst/>
                <a:cxnLst/>
                <a:rect l="l" t="t" r="r" b="b"/>
                <a:pathLst>
                  <a:path w="1122" h="1143" extrusionOk="0">
                    <a:moveTo>
                      <a:pt x="571" y="0"/>
                    </a:moveTo>
                    <a:cubicBezTo>
                      <a:pt x="254" y="0"/>
                      <a:pt x="0" y="254"/>
                      <a:pt x="0" y="571"/>
                    </a:cubicBezTo>
                    <a:cubicBezTo>
                      <a:pt x="0" y="889"/>
                      <a:pt x="254" y="1142"/>
                      <a:pt x="571" y="1142"/>
                    </a:cubicBezTo>
                    <a:cubicBezTo>
                      <a:pt x="867" y="1142"/>
                      <a:pt x="1121" y="889"/>
                      <a:pt x="1121" y="571"/>
                    </a:cubicBezTo>
                    <a:cubicBezTo>
                      <a:pt x="1121" y="254"/>
                      <a:pt x="867" y="0"/>
                      <a:pt x="571"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9" name="Google Shape;1609;p41"/>
              <p:cNvSpPr/>
              <p:nvPr/>
            </p:nvSpPr>
            <p:spPr>
              <a:xfrm>
                <a:off x="1069725" y="1946788"/>
                <a:ext cx="65050" cy="104225"/>
              </a:xfrm>
              <a:custGeom>
                <a:avLst/>
                <a:gdLst/>
                <a:ahLst/>
                <a:cxnLst/>
                <a:rect l="l" t="t" r="r" b="b"/>
                <a:pathLst>
                  <a:path w="2602" h="4169" extrusionOk="0">
                    <a:moveTo>
                      <a:pt x="317" y="0"/>
                    </a:moveTo>
                    <a:cubicBezTo>
                      <a:pt x="245" y="0"/>
                      <a:pt x="172" y="18"/>
                      <a:pt x="106" y="44"/>
                    </a:cubicBezTo>
                    <a:cubicBezTo>
                      <a:pt x="0" y="150"/>
                      <a:pt x="22" y="340"/>
                      <a:pt x="85" y="488"/>
                    </a:cubicBezTo>
                    <a:cubicBezTo>
                      <a:pt x="529" y="1842"/>
                      <a:pt x="1269" y="3090"/>
                      <a:pt x="2221" y="4168"/>
                    </a:cubicBezTo>
                    <a:lnTo>
                      <a:pt x="2602" y="742"/>
                    </a:lnTo>
                    <a:cubicBezTo>
                      <a:pt x="1967" y="298"/>
                      <a:pt x="1185" y="150"/>
                      <a:pt x="445" y="23"/>
                    </a:cubicBezTo>
                    <a:cubicBezTo>
                      <a:pt x="404" y="7"/>
                      <a:pt x="361" y="0"/>
                      <a:pt x="31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0" name="Google Shape;1610;p41"/>
              <p:cNvSpPr/>
              <p:nvPr/>
            </p:nvSpPr>
            <p:spPr>
              <a:xfrm>
                <a:off x="1060200" y="1939313"/>
                <a:ext cx="80975" cy="115225"/>
              </a:xfrm>
              <a:custGeom>
                <a:avLst/>
                <a:gdLst/>
                <a:ahLst/>
                <a:cxnLst/>
                <a:rect l="l" t="t" r="r" b="b"/>
                <a:pathLst>
                  <a:path w="3239" h="4609" extrusionOk="0">
                    <a:moveTo>
                      <a:pt x="832" y="1"/>
                    </a:moveTo>
                    <a:cubicBezTo>
                      <a:pt x="485" y="1"/>
                      <a:pt x="220" y="117"/>
                      <a:pt x="149" y="428"/>
                    </a:cubicBezTo>
                    <a:cubicBezTo>
                      <a:pt x="1" y="999"/>
                      <a:pt x="572" y="1887"/>
                      <a:pt x="826" y="2352"/>
                    </a:cubicBezTo>
                    <a:cubicBezTo>
                      <a:pt x="1249" y="3177"/>
                      <a:pt x="1798" y="3939"/>
                      <a:pt x="2475" y="4573"/>
                    </a:cubicBezTo>
                    <a:cubicBezTo>
                      <a:pt x="2505" y="4598"/>
                      <a:pt x="2540" y="4609"/>
                      <a:pt x="2574" y="4609"/>
                    </a:cubicBezTo>
                    <a:cubicBezTo>
                      <a:pt x="2684" y="4609"/>
                      <a:pt x="2789" y="4496"/>
                      <a:pt x="2708" y="4383"/>
                    </a:cubicBezTo>
                    <a:lnTo>
                      <a:pt x="2708" y="4383"/>
                    </a:lnTo>
                    <a:lnTo>
                      <a:pt x="2729" y="4404"/>
                    </a:lnTo>
                    <a:cubicBezTo>
                      <a:pt x="2031" y="3452"/>
                      <a:pt x="1460" y="2437"/>
                      <a:pt x="974" y="1380"/>
                    </a:cubicBezTo>
                    <a:cubicBezTo>
                      <a:pt x="952" y="1295"/>
                      <a:pt x="678" y="787"/>
                      <a:pt x="720" y="703"/>
                    </a:cubicBezTo>
                    <a:cubicBezTo>
                      <a:pt x="765" y="636"/>
                      <a:pt x="854" y="613"/>
                      <a:pt x="958" y="613"/>
                    </a:cubicBezTo>
                    <a:cubicBezTo>
                      <a:pt x="1150" y="613"/>
                      <a:pt x="1393" y="689"/>
                      <a:pt x="1502" y="703"/>
                    </a:cubicBezTo>
                    <a:cubicBezTo>
                      <a:pt x="1989" y="851"/>
                      <a:pt x="2454" y="1020"/>
                      <a:pt x="2919" y="1210"/>
                    </a:cubicBezTo>
                    <a:cubicBezTo>
                      <a:pt x="2944" y="1221"/>
                      <a:pt x="2968" y="1226"/>
                      <a:pt x="2991" y="1226"/>
                    </a:cubicBezTo>
                    <a:cubicBezTo>
                      <a:pt x="3143" y="1226"/>
                      <a:pt x="3239" y="1004"/>
                      <a:pt x="3110" y="893"/>
                    </a:cubicBezTo>
                    <a:cubicBezTo>
                      <a:pt x="2816" y="600"/>
                      <a:pt x="1616" y="1"/>
                      <a:pt x="83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1" name="Google Shape;1611;p41"/>
              <p:cNvSpPr/>
              <p:nvPr/>
            </p:nvSpPr>
            <p:spPr>
              <a:xfrm>
                <a:off x="1209850" y="1547113"/>
                <a:ext cx="87775" cy="91300"/>
              </a:xfrm>
              <a:custGeom>
                <a:avLst/>
                <a:gdLst/>
                <a:ahLst/>
                <a:cxnLst/>
                <a:rect l="l" t="t" r="r" b="b"/>
                <a:pathLst>
                  <a:path w="3511" h="3652" extrusionOk="0">
                    <a:moveTo>
                      <a:pt x="571" y="0"/>
                    </a:moveTo>
                    <a:cubicBezTo>
                      <a:pt x="529" y="0"/>
                      <a:pt x="465" y="64"/>
                      <a:pt x="444" y="127"/>
                    </a:cubicBezTo>
                    <a:lnTo>
                      <a:pt x="0" y="910"/>
                    </a:lnTo>
                    <a:lnTo>
                      <a:pt x="212" y="846"/>
                    </a:lnTo>
                    <a:lnTo>
                      <a:pt x="212" y="846"/>
                    </a:lnTo>
                    <a:cubicBezTo>
                      <a:pt x="190" y="1163"/>
                      <a:pt x="381" y="1459"/>
                      <a:pt x="677" y="1586"/>
                    </a:cubicBezTo>
                    <a:cubicBezTo>
                      <a:pt x="888" y="1650"/>
                      <a:pt x="1121" y="1650"/>
                      <a:pt x="1311" y="1734"/>
                    </a:cubicBezTo>
                    <a:cubicBezTo>
                      <a:pt x="1586" y="1904"/>
                      <a:pt x="1755" y="2200"/>
                      <a:pt x="1755" y="2517"/>
                    </a:cubicBezTo>
                    <a:cubicBezTo>
                      <a:pt x="1798" y="2813"/>
                      <a:pt x="1755" y="3130"/>
                      <a:pt x="1840" y="3447"/>
                    </a:cubicBezTo>
                    <a:cubicBezTo>
                      <a:pt x="1840" y="3532"/>
                      <a:pt x="1903" y="3595"/>
                      <a:pt x="1967" y="3638"/>
                    </a:cubicBezTo>
                    <a:cubicBezTo>
                      <a:pt x="2002" y="3647"/>
                      <a:pt x="2037" y="3652"/>
                      <a:pt x="2072" y="3652"/>
                    </a:cubicBezTo>
                    <a:cubicBezTo>
                      <a:pt x="2122" y="3652"/>
                      <a:pt x="2171" y="3641"/>
                      <a:pt x="2221" y="3617"/>
                    </a:cubicBezTo>
                    <a:cubicBezTo>
                      <a:pt x="2623" y="3426"/>
                      <a:pt x="3003" y="3215"/>
                      <a:pt x="3384" y="2982"/>
                    </a:cubicBezTo>
                    <a:cubicBezTo>
                      <a:pt x="3447" y="2961"/>
                      <a:pt x="3490" y="2919"/>
                      <a:pt x="3511" y="2855"/>
                    </a:cubicBezTo>
                    <a:cubicBezTo>
                      <a:pt x="3511" y="2813"/>
                      <a:pt x="3490" y="2750"/>
                      <a:pt x="3469" y="2707"/>
                    </a:cubicBezTo>
                    <a:cubicBezTo>
                      <a:pt x="3278" y="2411"/>
                      <a:pt x="2982" y="2178"/>
                      <a:pt x="2834" y="1882"/>
                    </a:cubicBezTo>
                    <a:cubicBezTo>
                      <a:pt x="2771" y="1650"/>
                      <a:pt x="2707" y="1438"/>
                      <a:pt x="2644" y="1227"/>
                    </a:cubicBezTo>
                    <a:cubicBezTo>
                      <a:pt x="2432" y="656"/>
                      <a:pt x="1903" y="254"/>
                      <a:pt x="1311" y="233"/>
                    </a:cubicBezTo>
                    <a:cubicBezTo>
                      <a:pt x="1100" y="233"/>
                      <a:pt x="846" y="233"/>
                      <a:pt x="698" y="85"/>
                    </a:cubicBezTo>
                    <a:cubicBezTo>
                      <a:pt x="656" y="64"/>
                      <a:pt x="635" y="21"/>
                      <a:pt x="57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2" name="Google Shape;1612;p41"/>
              <p:cNvSpPr/>
              <p:nvPr/>
            </p:nvSpPr>
            <p:spPr>
              <a:xfrm>
                <a:off x="1495875" y="1575138"/>
                <a:ext cx="128525" cy="84175"/>
              </a:xfrm>
              <a:custGeom>
                <a:avLst/>
                <a:gdLst/>
                <a:ahLst/>
                <a:cxnLst/>
                <a:rect l="l" t="t" r="r" b="b"/>
                <a:pathLst>
                  <a:path w="5141" h="3367" extrusionOk="0">
                    <a:moveTo>
                      <a:pt x="3765" y="0"/>
                    </a:moveTo>
                    <a:cubicBezTo>
                      <a:pt x="3596" y="740"/>
                      <a:pt x="2920" y="1248"/>
                      <a:pt x="2179" y="1248"/>
                    </a:cubicBezTo>
                    <a:cubicBezTo>
                      <a:pt x="1904" y="1248"/>
                      <a:pt x="1672" y="1163"/>
                      <a:pt x="1397" y="1163"/>
                    </a:cubicBezTo>
                    <a:cubicBezTo>
                      <a:pt x="805" y="1163"/>
                      <a:pt x="276" y="1480"/>
                      <a:pt x="22" y="2009"/>
                    </a:cubicBezTo>
                    <a:lnTo>
                      <a:pt x="1" y="1988"/>
                    </a:lnTo>
                    <a:lnTo>
                      <a:pt x="1" y="1988"/>
                    </a:lnTo>
                    <a:cubicBezTo>
                      <a:pt x="212" y="2200"/>
                      <a:pt x="255" y="2517"/>
                      <a:pt x="339" y="2813"/>
                    </a:cubicBezTo>
                    <a:cubicBezTo>
                      <a:pt x="419" y="3071"/>
                      <a:pt x="591" y="3367"/>
                      <a:pt x="892" y="3367"/>
                    </a:cubicBezTo>
                    <a:cubicBezTo>
                      <a:pt x="912" y="3367"/>
                      <a:pt x="932" y="3365"/>
                      <a:pt x="953" y="3363"/>
                    </a:cubicBezTo>
                    <a:cubicBezTo>
                      <a:pt x="1291" y="3320"/>
                      <a:pt x="1439" y="2919"/>
                      <a:pt x="1756" y="2792"/>
                    </a:cubicBezTo>
                    <a:cubicBezTo>
                      <a:pt x="1851" y="2744"/>
                      <a:pt x="1947" y="2720"/>
                      <a:pt x="2051" y="2720"/>
                    </a:cubicBezTo>
                    <a:cubicBezTo>
                      <a:pt x="2085" y="2720"/>
                      <a:pt x="2121" y="2723"/>
                      <a:pt x="2158" y="2728"/>
                    </a:cubicBezTo>
                    <a:lnTo>
                      <a:pt x="3808" y="2665"/>
                    </a:lnTo>
                    <a:cubicBezTo>
                      <a:pt x="4210" y="2644"/>
                      <a:pt x="4675" y="2623"/>
                      <a:pt x="4908" y="2242"/>
                    </a:cubicBezTo>
                    <a:cubicBezTo>
                      <a:pt x="5140" y="1861"/>
                      <a:pt x="4908" y="1354"/>
                      <a:pt x="4611" y="1015"/>
                    </a:cubicBezTo>
                    <a:cubicBezTo>
                      <a:pt x="4315" y="698"/>
                      <a:pt x="3914" y="423"/>
                      <a:pt x="376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3" name="Google Shape;1613;p41"/>
              <p:cNvSpPr/>
              <p:nvPr/>
            </p:nvSpPr>
            <p:spPr>
              <a:xfrm>
                <a:off x="1129475" y="1661013"/>
                <a:ext cx="110000" cy="49775"/>
              </a:xfrm>
              <a:custGeom>
                <a:avLst/>
                <a:gdLst/>
                <a:ahLst/>
                <a:cxnLst/>
                <a:rect l="l" t="t" r="r" b="b"/>
                <a:pathLst>
                  <a:path w="4400" h="1991" extrusionOk="0">
                    <a:moveTo>
                      <a:pt x="1483" y="0"/>
                    </a:moveTo>
                    <a:cubicBezTo>
                      <a:pt x="1181" y="0"/>
                      <a:pt x="885" y="305"/>
                      <a:pt x="635" y="520"/>
                    </a:cubicBezTo>
                    <a:cubicBezTo>
                      <a:pt x="444" y="647"/>
                      <a:pt x="275" y="795"/>
                      <a:pt x="127" y="943"/>
                    </a:cubicBezTo>
                    <a:cubicBezTo>
                      <a:pt x="0" y="1133"/>
                      <a:pt x="21" y="1387"/>
                      <a:pt x="191" y="1535"/>
                    </a:cubicBezTo>
                    <a:lnTo>
                      <a:pt x="181" y="1385"/>
                    </a:lnTo>
                    <a:lnTo>
                      <a:pt x="181" y="1385"/>
                    </a:lnTo>
                    <a:cubicBezTo>
                      <a:pt x="245" y="1571"/>
                      <a:pt x="482" y="1682"/>
                      <a:pt x="708" y="1682"/>
                    </a:cubicBezTo>
                    <a:cubicBezTo>
                      <a:pt x="763" y="1682"/>
                      <a:pt x="817" y="1676"/>
                      <a:pt x="867" y="1662"/>
                    </a:cubicBezTo>
                    <a:cubicBezTo>
                      <a:pt x="1206" y="1556"/>
                      <a:pt x="1460" y="1324"/>
                      <a:pt x="1798" y="1260"/>
                    </a:cubicBezTo>
                    <a:cubicBezTo>
                      <a:pt x="1870" y="1244"/>
                      <a:pt x="1940" y="1237"/>
                      <a:pt x="2011" y="1237"/>
                    </a:cubicBezTo>
                    <a:cubicBezTo>
                      <a:pt x="2725" y="1237"/>
                      <a:pt x="3389" y="1990"/>
                      <a:pt x="4123" y="1990"/>
                    </a:cubicBezTo>
                    <a:cubicBezTo>
                      <a:pt x="4172" y="1990"/>
                      <a:pt x="4222" y="1987"/>
                      <a:pt x="4273" y="1979"/>
                    </a:cubicBezTo>
                    <a:lnTo>
                      <a:pt x="4399" y="520"/>
                    </a:lnTo>
                    <a:cubicBezTo>
                      <a:pt x="4228" y="322"/>
                      <a:pt x="3973" y="264"/>
                      <a:pt x="3703" y="264"/>
                    </a:cubicBezTo>
                    <a:cubicBezTo>
                      <a:pt x="3541" y="264"/>
                      <a:pt x="3374" y="285"/>
                      <a:pt x="3215" y="308"/>
                    </a:cubicBezTo>
                    <a:cubicBezTo>
                      <a:pt x="2995" y="355"/>
                      <a:pt x="2756" y="407"/>
                      <a:pt x="2526" y="407"/>
                    </a:cubicBezTo>
                    <a:cubicBezTo>
                      <a:pt x="2335" y="407"/>
                      <a:pt x="2151" y="371"/>
                      <a:pt x="1988" y="266"/>
                    </a:cubicBezTo>
                    <a:cubicBezTo>
                      <a:pt x="1883" y="182"/>
                      <a:pt x="1777" y="97"/>
                      <a:pt x="1650" y="34"/>
                    </a:cubicBezTo>
                    <a:cubicBezTo>
                      <a:pt x="1594" y="11"/>
                      <a:pt x="1539" y="0"/>
                      <a:pt x="1483" y="0"/>
                    </a:cubicBezTo>
                    <a:close/>
                  </a:path>
                </a:pathLst>
              </a:custGeom>
              <a:solidFill>
                <a:srgbClr val="8FC8F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4" name="Google Shape;1614;p41"/>
              <p:cNvSpPr/>
              <p:nvPr/>
            </p:nvSpPr>
            <p:spPr>
              <a:xfrm>
                <a:off x="1404425" y="1493363"/>
                <a:ext cx="98875" cy="86550"/>
              </a:xfrm>
              <a:custGeom>
                <a:avLst/>
                <a:gdLst/>
                <a:ahLst/>
                <a:cxnLst/>
                <a:rect l="l" t="t" r="r" b="b"/>
                <a:pathLst>
                  <a:path w="3955" h="3462" extrusionOk="0">
                    <a:moveTo>
                      <a:pt x="778" y="0"/>
                    </a:moveTo>
                    <a:cubicBezTo>
                      <a:pt x="650" y="0"/>
                      <a:pt x="526" y="10"/>
                      <a:pt x="402" y="35"/>
                    </a:cubicBezTo>
                    <a:cubicBezTo>
                      <a:pt x="190" y="99"/>
                      <a:pt x="0" y="289"/>
                      <a:pt x="63" y="522"/>
                    </a:cubicBezTo>
                    <a:lnTo>
                      <a:pt x="170" y="380"/>
                    </a:lnTo>
                    <a:lnTo>
                      <a:pt x="170" y="380"/>
                    </a:lnTo>
                    <a:cubicBezTo>
                      <a:pt x="73" y="609"/>
                      <a:pt x="278" y="943"/>
                      <a:pt x="529" y="1050"/>
                    </a:cubicBezTo>
                    <a:cubicBezTo>
                      <a:pt x="825" y="1177"/>
                      <a:pt x="1184" y="1177"/>
                      <a:pt x="1480" y="1325"/>
                    </a:cubicBezTo>
                    <a:cubicBezTo>
                      <a:pt x="2284" y="1727"/>
                      <a:pt x="2178" y="3017"/>
                      <a:pt x="2940" y="3461"/>
                    </a:cubicBezTo>
                    <a:lnTo>
                      <a:pt x="3955" y="2425"/>
                    </a:lnTo>
                    <a:cubicBezTo>
                      <a:pt x="3955" y="2023"/>
                      <a:pt x="3553" y="1727"/>
                      <a:pt x="3172" y="1516"/>
                    </a:cubicBezTo>
                    <a:cubicBezTo>
                      <a:pt x="2792" y="1304"/>
                      <a:pt x="2369" y="1093"/>
                      <a:pt x="2263" y="691"/>
                    </a:cubicBezTo>
                    <a:cubicBezTo>
                      <a:pt x="2242" y="564"/>
                      <a:pt x="2200" y="416"/>
                      <a:pt x="2136" y="289"/>
                    </a:cubicBezTo>
                    <a:cubicBezTo>
                      <a:pt x="1998" y="43"/>
                      <a:pt x="1691" y="9"/>
                      <a:pt x="1388" y="9"/>
                    </a:cubicBezTo>
                    <a:cubicBezTo>
                      <a:pt x="1275" y="9"/>
                      <a:pt x="1161" y="14"/>
                      <a:pt x="1058" y="14"/>
                    </a:cubicBezTo>
                    <a:cubicBezTo>
                      <a:pt x="961" y="5"/>
                      <a:pt x="868" y="0"/>
                      <a:pt x="778"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5" name="Google Shape;1615;p41"/>
              <p:cNvSpPr/>
              <p:nvPr/>
            </p:nvSpPr>
            <p:spPr>
              <a:xfrm>
                <a:off x="1380100" y="1563488"/>
                <a:ext cx="69800" cy="98900"/>
              </a:xfrm>
              <a:custGeom>
                <a:avLst/>
                <a:gdLst/>
                <a:ahLst/>
                <a:cxnLst/>
                <a:rect l="l" t="t" r="r" b="b"/>
                <a:pathLst>
                  <a:path w="2792" h="3956" extrusionOk="0">
                    <a:moveTo>
                      <a:pt x="2073" y="1"/>
                    </a:moveTo>
                    <a:lnTo>
                      <a:pt x="2073" y="1"/>
                    </a:lnTo>
                    <a:cubicBezTo>
                      <a:pt x="1438" y="22"/>
                      <a:pt x="825" y="64"/>
                      <a:pt x="191" y="106"/>
                    </a:cubicBezTo>
                    <a:lnTo>
                      <a:pt x="656" y="255"/>
                    </a:lnTo>
                    <a:cubicBezTo>
                      <a:pt x="444" y="403"/>
                      <a:pt x="275" y="614"/>
                      <a:pt x="127" y="847"/>
                    </a:cubicBezTo>
                    <a:cubicBezTo>
                      <a:pt x="0" y="1079"/>
                      <a:pt x="0" y="1375"/>
                      <a:pt x="148" y="1608"/>
                    </a:cubicBezTo>
                    <a:cubicBezTo>
                      <a:pt x="317" y="1820"/>
                      <a:pt x="656" y="1883"/>
                      <a:pt x="867" y="2052"/>
                    </a:cubicBezTo>
                    <a:cubicBezTo>
                      <a:pt x="1121" y="2285"/>
                      <a:pt x="1248" y="2644"/>
                      <a:pt x="1185" y="2983"/>
                    </a:cubicBezTo>
                    <a:cubicBezTo>
                      <a:pt x="1121" y="3321"/>
                      <a:pt x="994" y="3660"/>
                      <a:pt x="825" y="3956"/>
                    </a:cubicBezTo>
                    <a:lnTo>
                      <a:pt x="2411" y="3956"/>
                    </a:lnTo>
                    <a:cubicBezTo>
                      <a:pt x="2602" y="3427"/>
                      <a:pt x="2792" y="2877"/>
                      <a:pt x="2580" y="2369"/>
                    </a:cubicBezTo>
                    <a:cubicBezTo>
                      <a:pt x="2432" y="1989"/>
                      <a:pt x="2115" y="1714"/>
                      <a:pt x="1967" y="1354"/>
                    </a:cubicBezTo>
                    <a:cubicBezTo>
                      <a:pt x="1819" y="931"/>
                      <a:pt x="1946" y="445"/>
                      <a:pt x="207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6" name="Google Shape;1616;p41"/>
              <p:cNvSpPr/>
              <p:nvPr/>
            </p:nvSpPr>
            <p:spPr>
              <a:xfrm>
                <a:off x="1039275" y="1874788"/>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7" name="Google Shape;1617;p41"/>
              <p:cNvSpPr/>
              <p:nvPr/>
            </p:nvSpPr>
            <p:spPr>
              <a:xfrm>
                <a:off x="1070800" y="1831188"/>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8" name="Google Shape;1618;p41"/>
              <p:cNvSpPr/>
              <p:nvPr/>
            </p:nvSpPr>
            <p:spPr>
              <a:xfrm>
                <a:off x="1122600" y="1792238"/>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619" name="Google Shape;1619;p41"/>
            <p:cNvGrpSpPr/>
            <p:nvPr/>
          </p:nvGrpSpPr>
          <p:grpSpPr>
            <a:xfrm rot="-433704">
              <a:off x="2867862" y="2932991"/>
              <a:ext cx="397101" cy="463150"/>
              <a:chOff x="1598438" y="1700350"/>
              <a:chExt cx="147000" cy="171450"/>
            </a:xfrm>
          </p:grpSpPr>
          <p:sp>
            <p:nvSpPr>
              <p:cNvPr id="1620" name="Google Shape;1620;p41"/>
              <p:cNvSpPr/>
              <p:nvPr/>
            </p:nvSpPr>
            <p:spPr>
              <a:xfrm flipH="1">
                <a:off x="1632263" y="1782625"/>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1" name="Google Shape;1621;p41"/>
              <p:cNvSpPr/>
              <p:nvPr/>
            </p:nvSpPr>
            <p:spPr>
              <a:xfrm flipH="1">
                <a:off x="1612188" y="1738850"/>
                <a:ext cx="102600"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2" name="Google Shape;1622;p41"/>
              <p:cNvSpPr/>
              <p:nvPr/>
            </p:nvSpPr>
            <p:spPr>
              <a:xfrm flipH="1">
                <a:off x="1619038" y="1720050"/>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3" name="Google Shape;1623;p41"/>
              <p:cNvSpPr/>
              <p:nvPr/>
            </p:nvSpPr>
            <p:spPr>
              <a:xfrm flipH="1">
                <a:off x="1598438" y="1700350"/>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4" name="Google Shape;1624;p41"/>
              <p:cNvSpPr/>
              <p:nvPr/>
            </p:nvSpPr>
            <p:spPr>
              <a:xfrm flipH="1">
                <a:off x="1643888" y="1803450"/>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5" name="Google Shape;1625;p41"/>
              <p:cNvSpPr/>
              <p:nvPr/>
            </p:nvSpPr>
            <p:spPr>
              <a:xfrm flipH="1">
                <a:off x="1628563" y="1759850"/>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6" name="Google Shape;1626;p41"/>
              <p:cNvSpPr/>
              <p:nvPr/>
            </p:nvSpPr>
            <p:spPr>
              <a:xfrm flipH="1">
                <a:off x="1611663" y="1720900"/>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627" name="Google Shape;1627;p41"/>
            <p:cNvSpPr/>
            <p:nvPr/>
          </p:nvSpPr>
          <p:spPr>
            <a:xfrm rot="-433704">
              <a:off x="1985868" y="4506654"/>
              <a:ext cx="191460" cy="198281"/>
            </a:xfrm>
            <a:custGeom>
              <a:avLst/>
              <a:gdLst/>
              <a:ahLst/>
              <a:cxnLst/>
              <a:rect l="l" t="t" r="r" b="b"/>
              <a:pathLst>
                <a:path w="2835" h="2936" extrusionOk="0">
                  <a:moveTo>
                    <a:pt x="2221" y="0"/>
                  </a:moveTo>
                  <a:lnTo>
                    <a:pt x="1946" y="43"/>
                  </a:lnTo>
                  <a:cubicBezTo>
                    <a:pt x="1079" y="529"/>
                    <a:pt x="424" y="1290"/>
                    <a:pt x="85" y="2221"/>
                  </a:cubicBezTo>
                  <a:cubicBezTo>
                    <a:pt x="1" y="2369"/>
                    <a:pt x="1" y="2538"/>
                    <a:pt x="43" y="2686"/>
                  </a:cubicBezTo>
                  <a:cubicBezTo>
                    <a:pt x="122" y="2877"/>
                    <a:pt x="332" y="2936"/>
                    <a:pt x="548" y="2936"/>
                  </a:cubicBezTo>
                  <a:cubicBezTo>
                    <a:pt x="620" y="2936"/>
                    <a:pt x="693" y="2929"/>
                    <a:pt x="762" y="2919"/>
                  </a:cubicBezTo>
                  <a:cubicBezTo>
                    <a:pt x="1608" y="2750"/>
                    <a:pt x="2327" y="2179"/>
                    <a:pt x="2665" y="1375"/>
                  </a:cubicBezTo>
                  <a:cubicBezTo>
                    <a:pt x="2792" y="1121"/>
                    <a:pt x="2835" y="846"/>
                    <a:pt x="2792" y="550"/>
                  </a:cubicBezTo>
                  <a:cubicBezTo>
                    <a:pt x="2729" y="275"/>
                    <a:pt x="2496" y="43"/>
                    <a:pt x="222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8" name="Google Shape;1628;p41"/>
            <p:cNvSpPr/>
            <p:nvPr/>
          </p:nvSpPr>
          <p:spPr>
            <a:xfrm rot="-433704">
              <a:off x="1962656" y="4496233"/>
              <a:ext cx="240760" cy="225699"/>
            </a:xfrm>
            <a:custGeom>
              <a:avLst/>
              <a:gdLst/>
              <a:ahLst/>
              <a:cxnLst/>
              <a:rect l="l" t="t" r="r" b="b"/>
              <a:pathLst>
                <a:path w="3565" h="3342" extrusionOk="0">
                  <a:moveTo>
                    <a:pt x="2275" y="152"/>
                  </a:moveTo>
                  <a:cubicBezTo>
                    <a:pt x="2281" y="152"/>
                    <a:pt x="2286" y="153"/>
                    <a:pt x="2290" y="154"/>
                  </a:cubicBezTo>
                  <a:lnTo>
                    <a:pt x="2290" y="154"/>
                  </a:lnTo>
                  <a:cubicBezTo>
                    <a:pt x="2292" y="154"/>
                    <a:pt x="2294" y="153"/>
                    <a:pt x="2296" y="152"/>
                  </a:cubicBezTo>
                  <a:close/>
                  <a:moveTo>
                    <a:pt x="2746" y="0"/>
                  </a:moveTo>
                  <a:cubicBezTo>
                    <a:pt x="2679" y="0"/>
                    <a:pt x="2607" y="8"/>
                    <a:pt x="2529" y="25"/>
                  </a:cubicBezTo>
                  <a:cubicBezTo>
                    <a:pt x="2402" y="46"/>
                    <a:pt x="2402" y="216"/>
                    <a:pt x="2487" y="279"/>
                  </a:cubicBezTo>
                  <a:cubicBezTo>
                    <a:pt x="3544" y="1062"/>
                    <a:pt x="1958" y="2754"/>
                    <a:pt x="1027" y="2817"/>
                  </a:cubicBezTo>
                  <a:cubicBezTo>
                    <a:pt x="1013" y="2818"/>
                    <a:pt x="999" y="2818"/>
                    <a:pt x="986" y="2818"/>
                  </a:cubicBezTo>
                  <a:cubicBezTo>
                    <a:pt x="269" y="2818"/>
                    <a:pt x="926" y="1712"/>
                    <a:pt x="1154" y="1400"/>
                  </a:cubicBezTo>
                  <a:cubicBezTo>
                    <a:pt x="1493" y="956"/>
                    <a:pt x="1873" y="575"/>
                    <a:pt x="2317" y="216"/>
                  </a:cubicBezTo>
                  <a:cubicBezTo>
                    <a:pt x="2336" y="197"/>
                    <a:pt x="2322" y="163"/>
                    <a:pt x="2290" y="154"/>
                  </a:cubicBezTo>
                  <a:lnTo>
                    <a:pt x="2290" y="154"/>
                  </a:lnTo>
                  <a:cubicBezTo>
                    <a:pt x="1384" y="452"/>
                    <a:pt x="688" y="1275"/>
                    <a:pt x="308" y="2098"/>
                  </a:cubicBezTo>
                  <a:cubicBezTo>
                    <a:pt x="1" y="2790"/>
                    <a:pt x="252" y="3342"/>
                    <a:pt x="951" y="3342"/>
                  </a:cubicBezTo>
                  <a:cubicBezTo>
                    <a:pt x="1021" y="3342"/>
                    <a:pt x="1096" y="3336"/>
                    <a:pt x="1175" y="3325"/>
                  </a:cubicBezTo>
                  <a:cubicBezTo>
                    <a:pt x="2127" y="3177"/>
                    <a:pt x="2931" y="2542"/>
                    <a:pt x="3311" y="1654"/>
                  </a:cubicBezTo>
                  <a:cubicBezTo>
                    <a:pt x="3564" y="1051"/>
                    <a:pt x="3513" y="0"/>
                    <a:pt x="274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9" name="Google Shape;1629;p41"/>
            <p:cNvSpPr/>
            <p:nvPr/>
          </p:nvSpPr>
          <p:spPr>
            <a:xfrm rot="-433704">
              <a:off x="2775030" y="4425716"/>
              <a:ext cx="227185" cy="156342"/>
            </a:xfrm>
            <a:custGeom>
              <a:avLst/>
              <a:gdLst/>
              <a:ahLst/>
              <a:cxnLst/>
              <a:rect l="l" t="t" r="r" b="b"/>
              <a:pathLst>
                <a:path w="3364" h="2315" extrusionOk="0">
                  <a:moveTo>
                    <a:pt x="656" y="0"/>
                  </a:moveTo>
                  <a:lnTo>
                    <a:pt x="403" y="64"/>
                  </a:lnTo>
                  <a:cubicBezTo>
                    <a:pt x="149" y="212"/>
                    <a:pt x="1" y="487"/>
                    <a:pt x="43" y="783"/>
                  </a:cubicBezTo>
                  <a:cubicBezTo>
                    <a:pt x="107" y="1058"/>
                    <a:pt x="255" y="1312"/>
                    <a:pt x="445" y="1523"/>
                  </a:cubicBezTo>
                  <a:cubicBezTo>
                    <a:pt x="960" y="2038"/>
                    <a:pt x="1655" y="2315"/>
                    <a:pt x="2378" y="2315"/>
                  </a:cubicBezTo>
                  <a:cubicBezTo>
                    <a:pt x="2515" y="2315"/>
                    <a:pt x="2654" y="2305"/>
                    <a:pt x="2792" y="2285"/>
                  </a:cubicBezTo>
                  <a:cubicBezTo>
                    <a:pt x="3046" y="2221"/>
                    <a:pt x="3364" y="2073"/>
                    <a:pt x="3364" y="1819"/>
                  </a:cubicBezTo>
                  <a:cubicBezTo>
                    <a:pt x="3364" y="1650"/>
                    <a:pt x="3300" y="1502"/>
                    <a:pt x="3173" y="1396"/>
                  </a:cubicBezTo>
                  <a:cubicBezTo>
                    <a:pt x="2518" y="635"/>
                    <a:pt x="1629" y="149"/>
                    <a:pt x="656"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0" name="Google Shape;1630;p41"/>
            <p:cNvSpPr/>
            <p:nvPr/>
          </p:nvSpPr>
          <p:spPr>
            <a:xfrm rot="-433704">
              <a:off x="2738820" y="4421067"/>
              <a:ext cx="297151" cy="180654"/>
            </a:xfrm>
            <a:custGeom>
              <a:avLst/>
              <a:gdLst/>
              <a:ahLst/>
              <a:cxnLst/>
              <a:rect l="l" t="t" r="r" b="b"/>
              <a:pathLst>
                <a:path w="4400" h="2675" extrusionOk="0">
                  <a:moveTo>
                    <a:pt x="953" y="1"/>
                  </a:moveTo>
                  <a:cubicBezTo>
                    <a:pt x="939" y="1"/>
                    <a:pt x="925" y="3"/>
                    <a:pt x="910" y="9"/>
                  </a:cubicBezTo>
                  <a:cubicBezTo>
                    <a:pt x="1" y="178"/>
                    <a:pt x="276" y="1215"/>
                    <a:pt x="720" y="1722"/>
                  </a:cubicBezTo>
                  <a:cubicBezTo>
                    <a:pt x="1247" y="2337"/>
                    <a:pt x="2022" y="2674"/>
                    <a:pt x="2826" y="2674"/>
                  </a:cubicBezTo>
                  <a:cubicBezTo>
                    <a:pt x="2991" y="2674"/>
                    <a:pt x="3156" y="2660"/>
                    <a:pt x="3321" y="2632"/>
                  </a:cubicBezTo>
                  <a:cubicBezTo>
                    <a:pt x="4040" y="2483"/>
                    <a:pt x="4400" y="1912"/>
                    <a:pt x="3871" y="1299"/>
                  </a:cubicBezTo>
                  <a:cubicBezTo>
                    <a:pt x="3249" y="573"/>
                    <a:pt x="2219" y="30"/>
                    <a:pt x="1261" y="30"/>
                  </a:cubicBezTo>
                  <a:cubicBezTo>
                    <a:pt x="1243" y="30"/>
                    <a:pt x="1225" y="30"/>
                    <a:pt x="1206" y="30"/>
                  </a:cubicBezTo>
                  <a:cubicBezTo>
                    <a:pt x="1143" y="30"/>
                    <a:pt x="1143" y="115"/>
                    <a:pt x="1206" y="115"/>
                  </a:cubicBezTo>
                  <a:lnTo>
                    <a:pt x="1185" y="115"/>
                  </a:lnTo>
                  <a:cubicBezTo>
                    <a:pt x="1714" y="284"/>
                    <a:pt x="2222" y="517"/>
                    <a:pt x="2687" y="792"/>
                  </a:cubicBezTo>
                  <a:cubicBezTo>
                    <a:pt x="3046" y="1024"/>
                    <a:pt x="4104" y="1807"/>
                    <a:pt x="3279" y="2061"/>
                  </a:cubicBezTo>
                  <a:cubicBezTo>
                    <a:pt x="3168" y="2099"/>
                    <a:pt x="3040" y="2118"/>
                    <a:pt x="2903" y="2118"/>
                  </a:cubicBezTo>
                  <a:cubicBezTo>
                    <a:pt x="1922" y="2118"/>
                    <a:pt x="465" y="1183"/>
                    <a:pt x="1058" y="199"/>
                  </a:cubicBezTo>
                  <a:cubicBezTo>
                    <a:pt x="1113" y="108"/>
                    <a:pt x="1042" y="1"/>
                    <a:pt x="95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1" name="Google Shape;1631;p41"/>
            <p:cNvSpPr/>
            <p:nvPr/>
          </p:nvSpPr>
          <p:spPr>
            <a:xfrm rot="-433704">
              <a:off x="3070406" y="3431212"/>
              <a:ext cx="220027" cy="395751"/>
            </a:xfrm>
            <a:custGeom>
              <a:avLst/>
              <a:gdLst/>
              <a:ahLst/>
              <a:cxnLst/>
              <a:rect l="l" t="t" r="r" b="b"/>
              <a:pathLst>
                <a:path w="3258" h="5860" extrusionOk="0">
                  <a:moveTo>
                    <a:pt x="2879" y="0"/>
                  </a:moveTo>
                  <a:cubicBezTo>
                    <a:pt x="2771" y="0"/>
                    <a:pt x="2649" y="75"/>
                    <a:pt x="2560" y="150"/>
                  </a:cubicBezTo>
                  <a:cubicBezTo>
                    <a:pt x="1671" y="869"/>
                    <a:pt x="804" y="1651"/>
                    <a:pt x="1" y="2476"/>
                  </a:cubicBezTo>
                  <a:lnTo>
                    <a:pt x="973" y="5860"/>
                  </a:lnTo>
                  <a:cubicBezTo>
                    <a:pt x="1481" y="4908"/>
                    <a:pt x="1967" y="3956"/>
                    <a:pt x="2433" y="2984"/>
                  </a:cubicBezTo>
                  <a:cubicBezTo>
                    <a:pt x="2835" y="2117"/>
                    <a:pt x="3258" y="1186"/>
                    <a:pt x="3067" y="234"/>
                  </a:cubicBezTo>
                  <a:cubicBezTo>
                    <a:pt x="3067" y="171"/>
                    <a:pt x="3046" y="107"/>
                    <a:pt x="3004" y="44"/>
                  </a:cubicBezTo>
                  <a:cubicBezTo>
                    <a:pt x="2967" y="13"/>
                    <a:pt x="2924" y="0"/>
                    <a:pt x="287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2" name="Google Shape;1632;p41"/>
            <p:cNvSpPr/>
            <p:nvPr/>
          </p:nvSpPr>
          <p:spPr>
            <a:xfrm rot="-433704">
              <a:off x="3068988" y="3408760"/>
              <a:ext cx="253996" cy="416146"/>
            </a:xfrm>
            <a:custGeom>
              <a:avLst/>
              <a:gdLst/>
              <a:ahLst/>
              <a:cxnLst/>
              <a:rect l="l" t="t" r="r" b="b"/>
              <a:pathLst>
                <a:path w="3761" h="6162" extrusionOk="0">
                  <a:moveTo>
                    <a:pt x="2998" y="1"/>
                  </a:moveTo>
                  <a:cubicBezTo>
                    <a:pt x="2102" y="1"/>
                    <a:pt x="416" y="2163"/>
                    <a:pt x="81" y="2533"/>
                  </a:cubicBezTo>
                  <a:cubicBezTo>
                    <a:pt x="1" y="2614"/>
                    <a:pt x="78" y="2718"/>
                    <a:pt x="167" y="2718"/>
                  </a:cubicBezTo>
                  <a:cubicBezTo>
                    <a:pt x="195" y="2718"/>
                    <a:pt x="224" y="2707"/>
                    <a:pt x="250" y="2681"/>
                  </a:cubicBezTo>
                  <a:cubicBezTo>
                    <a:pt x="779" y="2195"/>
                    <a:pt x="1329" y="1730"/>
                    <a:pt x="1879" y="1243"/>
                  </a:cubicBezTo>
                  <a:cubicBezTo>
                    <a:pt x="2059" y="1096"/>
                    <a:pt x="2442" y="644"/>
                    <a:pt x="2792" y="644"/>
                  </a:cubicBezTo>
                  <a:cubicBezTo>
                    <a:pt x="2894" y="644"/>
                    <a:pt x="2993" y="683"/>
                    <a:pt x="3084" y="778"/>
                  </a:cubicBezTo>
                  <a:cubicBezTo>
                    <a:pt x="3275" y="990"/>
                    <a:pt x="2809" y="2068"/>
                    <a:pt x="2725" y="2280"/>
                  </a:cubicBezTo>
                  <a:cubicBezTo>
                    <a:pt x="2238" y="3549"/>
                    <a:pt x="1413" y="4691"/>
                    <a:pt x="969" y="5960"/>
                  </a:cubicBezTo>
                  <a:cubicBezTo>
                    <a:pt x="928" y="6083"/>
                    <a:pt x="1029" y="6162"/>
                    <a:pt x="1134" y="6162"/>
                  </a:cubicBezTo>
                  <a:cubicBezTo>
                    <a:pt x="1191" y="6162"/>
                    <a:pt x="1249" y="6139"/>
                    <a:pt x="1286" y="6087"/>
                  </a:cubicBezTo>
                  <a:cubicBezTo>
                    <a:pt x="1984" y="5156"/>
                    <a:pt x="2471" y="3929"/>
                    <a:pt x="2957" y="2851"/>
                  </a:cubicBezTo>
                  <a:cubicBezTo>
                    <a:pt x="3232" y="2216"/>
                    <a:pt x="3761" y="1011"/>
                    <a:pt x="3423" y="292"/>
                  </a:cubicBezTo>
                  <a:cubicBezTo>
                    <a:pt x="3324" y="87"/>
                    <a:pt x="3177" y="1"/>
                    <a:pt x="299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15" name="Picture 114">
            <a:extLst>
              <a:ext uri="{FF2B5EF4-FFF2-40B4-BE49-F238E27FC236}">
                <a16:creationId xmlns:a16="http://schemas.microsoft.com/office/drawing/2014/main" xmlns="" id="{D1863668-8833-4820-8799-FF520A0BBA89}"/>
              </a:ext>
            </a:extLst>
          </p:cNvPr>
          <p:cNvPicPr>
            <a:picLocks noChangeAspect="1"/>
          </p:cNvPicPr>
          <p:nvPr/>
        </p:nvPicPr>
        <p:blipFill>
          <a:blip r:embed="rId3"/>
          <a:stretch>
            <a:fillRect/>
          </a:stretch>
        </p:blipFill>
        <p:spPr>
          <a:xfrm>
            <a:off x="-100175" y="8240927"/>
            <a:ext cx="11055039" cy="1024217"/>
          </a:xfrm>
          <a:prstGeom prst="rect">
            <a:avLst/>
          </a:prstGeom>
        </p:spPr>
      </p:pic>
      <p:sp>
        <p:nvSpPr>
          <p:cNvPr id="2" name="Rectangle 1">
            <a:extLst>
              <a:ext uri="{FF2B5EF4-FFF2-40B4-BE49-F238E27FC236}">
                <a16:creationId xmlns:a16="http://schemas.microsoft.com/office/drawing/2014/main" xmlns="" id="{756892B9-7E09-4E39-8E56-B16362512FA6}"/>
              </a:ext>
            </a:extLst>
          </p:cNvPr>
          <p:cNvSpPr/>
          <p:nvPr/>
        </p:nvSpPr>
        <p:spPr>
          <a:xfrm>
            <a:off x="450567" y="912563"/>
            <a:ext cx="11239499" cy="923330"/>
          </a:xfrm>
          <a:prstGeom prst="rect">
            <a:avLst/>
          </a:prstGeom>
        </p:spPr>
        <p:txBody>
          <a:bodyPr wrap="square">
            <a:spAutoFit/>
          </a:bodyPr>
          <a:lstStyle/>
          <a:p>
            <a:pPr algn="ctr"/>
            <a:r>
              <a:rPr lang="sv-SE" sz="5400" b="1" u="sng" dirty="0">
                <a:solidFill>
                  <a:schemeClr val="accent5"/>
                </a:solidFill>
                <a:latin typeface="Calibri" panose="020F0502020204030204" pitchFamily="34" charset="0"/>
                <a:ea typeface="Calibri" panose="020F0502020204030204" pitchFamily="34" charset="0"/>
                <a:cs typeface="Calibri" panose="020F0502020204030204" pitchFamily="34" charset="0"/>
              </a:rPr>
              <a:t>Vai trò của vi-ta-min là gì?</a:t>
            </a:r>
            <a:endParaRPr lang="en-US" sz="5400" b="1" u="sng" dirty="0">
              <a:solidFill>
                <a:schemeClr val="accent5"/>
              </a:solidFill>
              <a:latin typeface="Calibri" panose="020F0502020204030204" pitchFamily="34" charset="0"/>
              <a:cs typeface="Calibri" panose="020F0502020204030204" pitchFamily="34" charset="0"/>
            </a:endParaRPr>
          </a:p>
        </p:txBody>
      </p:sp>
      <p:sp>
        <p:nvSpPr>
          <p:cNvPr id="111" name="khung a">
            <a:extLst>
              <a:ext uri="{FF2B5EF4-FFF2-40B4-BE49-F238E27FC236}">
                <a16:creationId xmlns:a16="http://schemas.microsoft.com/office/drawing/2014/main" xmlns="" id="{05DD631C-69BF-46EB-9E3D-5D21A58CA107}"/>
              </a:ext>
            </a:extLst>
          </p:cNvPr>
          <p:cNvSpPr/>
          <p:nvPr/>
        </p:nvSpPr>
        <p:spPr>
          <a:xfrm>
            <a:off x="1932084" y="1895985"/>
            <a:ext cx="8239961" cy="1791236"/>
          </a:xfrm>
          <a:prstGeom prst="roundRect">
            <a:avLst>
              <a:gd name="adj" fmla="val 31493"/>
            </a:avLst>
          </a:prstGeom>
          <a:solidFill>
            <a:schemeClr val="bg1"/>
          </a:solidFill>
          <a:ln w="57150">
            <a:solidFill>
              <a:srgbClr val="161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2" name="a">
            <a:extLst>
              <a:ext uri="{FF2B5EF4-FFF2-40B4-BE49-F238E27FC236}">
                <a16:creationId xmlns:a16="http://schemas.microsoft.com/office/drawing/2014/main" xmlns="" id="{0FB8326A-3A3C-4566-8366-8675D746E217}"/>
              </a:ext>
            </a:extLst>
          </p:cNvPr>
          <p:cNvSpPr txBox="1"/>
          <p:nvPr/>
        </p:nvSpPr>
        <p:spPr>
          <a:xfrm>
            <a:off x="2161432" y="1914440"/>
            <a:ext cx="7781264" cy="1754326"/>
          </a:xfrm>
          <a:prstGeom prst="rect">
            <a:avLst/>
          </a:prstGeom>
          <a:noFill/>
        </p:spPr>
        <p:txBody>
          <a:bodyPr wrap="square" rtlCol="0">
            <a:spAutoFit/>
          </a:bodyPr>
          <a:lstStyle/>
          <a:p>
            <a:pPr algn="just"/>
            <a:r>
              <a:rPr lang="vi-VN" sz="3600" b="1" dirty="0">
                <a:solidFill>
                  <a:srgbClr val="161B5F"/>
                </a:solidFill>
              </a:rPr>
              <a:t>A. </a:t>
            </a:r>
            <a:r>
              <a:rPr lang="en-US" sz="3600" b="1" dirty="0" err="1">
                <a:solidFill>
                  <a:srgbClr val="201A59"/>
                </a:solidFill>
              </a:rPr>
              <a:t>là</a:t>
            </a:r>
            <a:r>
              <a:rPr lang="en-US" sz="3600" b="1" dirty="0">
                <a:solidFill>
                  <a:srgbClr val="201A59"/>
                </a:solidFill>
              </a:rPr>
              <a:t> </a:t>
            </a:r>
            <a:r>
              <a:rPr lang="en-US" sz="3600" b="1" dirty="0" err="1">
                <a:solidFill>
                  <a:srgbClr val="201A59"/>
                </a:solidFill>
              </a:rPr>
              <a:t>thành</a:t>
            </a:r>
            <a:r>
              <a:rPr lang="en-US" sz="3600" b="1" dirty="0">
                <a:solidFill>
                  <a:srgbClr val="201A59"/>
                </a:solidFill>
              </a:rPr>
              <a:t> </a:t>
            </a:r>
            <a:r>
              <a:rPr lang="en-US" sz="3600" b="1" dirty="0" err="1">
                <a:solidFill>
                  <a:srgbClr val="201A59"/>
                </a:solidFill>
              </a:rPr>
              <a:t>phần</a:t>
            </a:r>
            <a:r>
              <a:rPr lang="en-US" sz="3600" b="1" dirty="0">
                <a:solidFill>
                  <a:srgbClr val="201A59"/>
                </a:solidFill>
              </a:rPr>
              <a:t> </a:t>
            </a:r>
            <a:r>
              <a:rPr lang="en-US" sz="3600" b="1" dirty="0" err="1">
                <a:solidFill>
                  <a:srgbClr val="201A59"/>
                </a:solidFill>
              </a:rPr>
              <a:t>cấu</a:t>
            </a:r>
            <a:r>
              <a:rPr lang="en-US" sz="3600" b="1" dirty="0">
                <a:solidFill>
                  <a:srgbClr val="201A59"/>
                </a:solidFill>
              </a:rPr>
              <a:t> </a:t>
            </a:r>
            <a:r>
              <a:rPr lang="en-US" sz="3600" b="1" dirty="0" err="1">
                <a:solidFill>
                  <a:srgbClr val="201A59"/>
                </a:solidFill>
              </a:rPr>
              <a:t>tạo</a:t>
            </a:r>
            <a:r>
              <a:rPr lang="en-US" sz="3600" b="1" dirty="0">
                <a:solidFill>
                  <a:srgbClr val="201A59"/>
                </a:solidFill>
              </a:rPr>
              <a:t>, </a:t>
            </a:r>
            <a:r>
              <a:rPr lang="en-US" sz="3600" b="1" dirty="0" err="1">
                <a:solidFill>
                  <a:srgbClr val="201A59"/>
                </a:solidFill>
              </a:rPr>
              <a:t>xây</a:t>
            </a:r>
            <a:r>
              <a:rPr lang="en-US" sz="3600" b="1" dirty="0">
                <a:solidFill>
                  <a:srgbClr val="201A59"/>
                </a:solidFill>
              </a:rPr>
              <a:t> </a:t>
            </a:r>
            <a:r>
              <a:rPr lang="en-US" sz="3600" b="1" dirty="0" err="1">
                <a:solidFill>
                  <a:srgbClr val="201A59"/>
                </a:solidFill>
              </a:rPr>
              <a:t>dựng</a:t>
            </a:r>
            <a:r>
              <a:rPr lang="en-US" sz="3600" b="1" dirty="0">
                <a:solidFill>
                  <a:srgbClr val="201A59"/>
                </a:solidFill>
              </a:rPr>
              <a:t> </a:t>
            </a:r>
            <a:r>
              <a:rPr lang="en-US" sz="3600" b="1" dirty="0" err="1">
                <a:solidFill>
                  <a:srgbClr val="201A59"/>
                </a:solidFill>
              </a:rPr>
              <a:t>cơ</a:t>
            </a:r>
            <a:r>
              <a:rPr lang="en-US" sz="3600" b="1" dirty="0">
                <a:solidFill>
                  <a:srgbClr val="201A59"/>
                </a:solidFill>
              </a:rPr>
              <a:t> </a:t>
            </a:r>
            <a:r>
              <a:rPr lang="en-US" sz="3600" b="1" dirty="0" err="1">
                <a:solidFill>
                  <a:srgbClr val="201A59"/>
                </a:solidFill>
              </a:rPr>
              <a:t>thể</a:t>
            </a:r>
            <a:r>
              <a:rPr lang="en-US" sz="3600" b="1" dirty="0">
                <a:solidFill>
                  <a:srgbClr val="201A59"/>
                </a:solidFill>
              </a:rPr>
              <a:t> </a:t>
            </a:r>
            <a:r>
              <a:rPr lang="en-US" sz="3600" b="1" dirty="0" err="1">
                <a:solidFill>
                  <a:srgbClr val="201A59"/>
                </a:solidFill>
              </a:rPr>
              <a:t>và</a:t>
            </a:r>
            <a:r>
              <a:rPr lang="en-US" sz="3600" b="1" dirty="0">
                <a:solidFill>
                  <a:srgbClr val="201A59"/>
                </a:solidFill>
              </a:rPr>
              <a:t> </a:t>
            </a:r>
            <a:r>
              <a:rPr lang="en-US" sz="3600" b="1" dirty="0" err="1">
                <a:solidFill>
                  <a:srgbClr val="201A59"/>
                </a:solidFill>
              </a:rPr>
              <a:t>tham</a:t>
            </a:r>
            <a:r>
              <a:rPr lang="en-US" sz="3600" b="1" dirty="0">
                <a:solidFill>
                  <a:srgbClr val="201A59"/>
                </a:solidFill>
              </a:rPr>
              <a:t> </a:t>
            </a:r>
            <a:r>
              <a:rPr lang="en-US" sz="3600" b="1" dirty="0" err="1">
                <a:solidFill>
                  <a:srgbClr val="201A59"/>
                </a:solidFill>
              </a:rPr>
              <a:t>gia</a:t>
            </a:r>
            <a:r>
              <a:rPr lang="en-US" sz="3600" b="1" dirty="0">
                <a:solidFill>
                  <a:srgbClr val="201A59"/>
                </a:solidFill>
              </a:rPr>
              <a:t> </a:t>
            </a:r>
            <a:r>
              <a:rPr lang="en-US" sz="3600" b="1" dirty="0" err="1">
                <a:solidFill>
                  <a:srgbClr val="201A59"/>
                </a:solidFill>
              </a:rPr>
              <a:t>vào</a:t>
            </a:r>
            <a:r>
              <a:rPr lang="en-US" sz="3600" b="1" dirty="0">
                <a:solidFill>
                  <a:srgbClr val="201A59"/>
                </a:solidFill>
              </a:rPr>
              <a:t> </a:t>
            </a:r>
            <a:r>
              <a:rPr lang="en-US" sz="3600" b="1" dirty="0" err="1">
                <a:solidFill>
                  <a:srgbClr val="201A59"/>
                </a:solidFill>
              </a:rPr>
              <a:t>hầu</a:t>
            </a:r>
            <a:r>
              <a:rPr lang="en-US" sz="3600" b="1" dirty="0">
                <a:solidFill>
                  <a:srgbClr val="201A59"/>
                </a:solidFill>
              </a:rPr>
              <a:t> </a:t>
            </a:r>
            <a:r>
              <a:rPr lang="en-US" sz="3600" b="1" dirty="0" err="1">
                <a:solidFill>
                  <a:srgbClr val="201A59"/>
                </a:solidFill>
              </a:rPr>
              <a:t>hết</a:t>
            </a:r>
            <a:r>
              <a:rPr lang="en-US" sz="3600" b="1" dirty="0">
                <a:solidFill>
                  <a:srgbClr val="201A59"/>
                </a:solidFill>
              </a:rPr>
              <a:t> </a:t>
            </a:r>
            <a:r>
              <a:rPr lang="en-US" sz="3600" b="1" dirty="0" err="1">
                <a:solidFill>
                  <a:srgbClr val="201A59"/>
                </a:solidFill>
              </a:rPr>
              <a:t>các</a:t>
            </a:r>
            <a:r>
              <a:rPr lang="en-US" sz="3600" b="1" dirty="0">
                <a:solidFill>
                  <a:srgbClr val="201A59"/>
                </a:solidFill>
              </a:rPr>
              <a:t> </a:t>
            </a:r>
            <a:r>
              <a:rPr lang="en-US" sz="3600" b="1" dirty="0" err="1">
                <a:solidFill>
                  <a:srgbClr val="201A59"/>
                </a:solidFill>
              </a:rPr>
              <a:t>hoạt</a:t>
            </a:r>
            <a:r>
              <a:rPr lang="en-US" sz="3600" b="1" dirty="0">
                <a:solidFill>
                  <a:srgbClr val="201A59"/>
                </a:solidFill>
              </a:rPr>
              <a:t> </a:t>
            </a:r>
            <a:r>
              <a:rPr lang="en-US" sz="3600" b="1" dirty="0" err="1">
                <a:solidFill>
                  <a:srgbClr val="201A59"/>
                </a:solidFill>
              </a:rPr>
              <a:t>động</a:t>
            </a:r>
            <a:r>
              <a:rPr lang="en-US" sz="3600" b="1" dirty="0">
                <a:solidFill>
                  <a:srgbClr val="201A59"/>
                </a:solidFill>
              </a:rPr>
              <a:t> </a:t>
            </a:r>
            <a:r>
              <a:rPr lang="en-US" sz="3600" b="1" dirty="0" err="1">
                <a:solidFill>
                  <a:srgbClr val="201A59"/>
                </a:solidFill>
              </a:rPr>
              <a:t>sống</a:t>
            </a:r>
            <a:r>
              <a:rPr lang="en-US" sz="3600" b="1" dirty="0">
                <a:solidFill>
                  <a:srgbClr val="201A59"/>
                </a:solidFill>
              </a:rPr>
              <a:t>.</a:t>
            </a:r>
          </a:p>
        </p:txBody>
      </p:sp>
      <p:sp>
        <p:nvSpPr>
          <p:cNvPr id="114" name="khung b">
            <a:extLst>
              <a:ext uri="{FF2B5EF4-FFF2-40B4-BE49-F238E27FC236}">
                <a16:creationId xmlns:a16="http://schemas.microsoft.com/office/drawing/2014/main" xmlns="" id="{11DD78E7-EEC5-4298-8443-D3073E82D218}"/>
              </a:ext>
            </a:extLst>
          </p:cNvPr>
          <p:cNvSpPr/>
          <p:nvPr/>
        </p:nvSpPr>
        <p:spPr>
          <a:xfrm>
            <a:off x="1964012" y="3849242"/>
            <a:ext cx="8247714" cy="1299785"/>
          </a:xfrm>
          <a:prstGeom prst="roundRect">
            <a:avLst>
              <a:gd name="adj" fmla="val 37874"/>
            </a:avLst>
          </a:prstGeom>
          <a:solidFill>
            <a:schemeClr val="bg1"/>
          </a:solidFill>
          <a:ln w="57150">
            <a:solidFill>
              <a:srgbClr val="161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6" name="b">
            <a:extLst>
              <a:ext uri="{FF2B5EF4-FFF2-40B4-BE49-F238E27FC236}">
                <a16:creationId xmlns:a16="http://schemas.microsoft.com/office/drawing/2014/main" xmlns="" id="{381DFBBB-8777-4A8D-B966-9B10612F9BEA}"/>
              </a:ext>
            </a:extLst>
          </p:cNvPr>
          <p:cNvSpPr txBox="1"/>
          <p:nvPr/>
        </p:nvSpPr>
        <p:spPr>
          <a:xfrm>
            <a:off x="2305638" y="3819565"/>
            <a:ext cx="7390410" cy="1200329"/>
          </a:xfrm>
          <a:prstGeom prst="rect">
            <a:avLst/>
          </a:prstGeom>
          <a:noFill/>
        </p:spPr>
        <p:txBody>
          <a:bodyPr wrap="square" rtlCol="0">
            <a:spAutoFit/>
          </a:bodyPr>
          <a:lstStyle/>
          <a:p>
            <a:r>
              <a:rPr lang="en-US" sz="3600" b="1" dirty="0">
                <a:solidFill>
                  <a:srgbClr val="161B5F"/>
                </a:solidFill>
              </a:rPr>
              <a:t>B. </a:t>
            </a:r>
            <a:r>
              <a:rPr lang="en-US" sz="3600" b="1" dirty="0" err="1">
                <a:solidFill>
                  <a:srgbClr val="161B5F"/>
                </a:solidFill>
              </a:rPr>
              <a:t>cung</a:t>
            </a:r>
            <a:r>
              <a:rPr lang="en-US" sz="3600" b="1" dirty="0">
                <a:solidFill>
                  <a:srgbClr val="161B5F"/>
                </a:solidFill>
              </a:rPr>
              <a:t> </a:t>
            </a:r>
            <a:r>
              <a:rPr lang="en-US" sz="3600" b="1" dirty="0" err="1">
                <a:solidFill>
                  <a:srgbClr val="161B5F"/>
                </a:solidFill>
              </a:rPr>
              <a:t>cấp</a:t>
            </a:r>
            <a:r>
              <a:rPr lang="en-US" sz="3600" b="1" dirty="0">
                <a:solidFill>
                  <a:srgbClr val="161B5F"/>
                </a:solidFill>
              </a:rPr>
              <a:t> </a:t>
            </a:r>
            <a:r>
              <a:rPr lang="en-US" sz="3600" b="1" dirty="0" err="1">
                <a:solidFill>
                  <a:srgbClr val="161B5F"/>
                </a:solidFill>
              </a:rPr>
              <a:t>năng</a:t>
            </a:r>
            <a:r>
              <a:rPr lang="en-US" sz="3600" b="1" dirty="0">
                <a:solidFill>
                  <a:srgbClr val="161B5F"/>
                </a:solidFill>
              </a:rPr>
              <a:t> </a:t>
            </a:r>
            <a:r>
              <a:rPr lang="en-US" sz="3600" b="1" dirty="0" err="1">
                <a:solidFill>
                  <a:srgbClr val="161B5F"/>
                </a:solidFill>
              </a:rPr>
              <a:t>lượng</a:t>
            </a:r>
            <a:r>
              <a:rPr lang="en-US" sz="3600" b="1" dirty="0">
                <a:solidFill>
                  <a:srgbClr val="161B5F"/>
                </a:solidFill>
              </a:rPr>
              <a:t> </a:t>
            </a:r>
            <a:r>
              <a:rPr lang="en-US" sz="3600" b="1" dirty="0" err="1">
                <a:solidFill>
                  <a:srgbClr val="161B5F"/>
                </a:solidFill>
              </a:rPr>
              <a:t>cho</a:t>
            </a:r>
            <a:r>
              <a:rPr lang="en-US" sz="3600" b="1" dirty="0">
                <a:solidFill>
                  <a:srgbClr val="161B5F"/>
                </a:solidFill>
              </a:rPr>
              <a:t> </a:t>
            </a:r>
            <a:r>
              <a:rPr lang="en-US" sz="3600" b="1" dirty="0" err="1">
                <a:solidFill>
                  <a:srgbClr val="161B5F"/>
                </a:solidFill>
              </a:rPr>
              <a:t>mọi</a:t>
            </a:r>
            <a:r>
              <a:rPr lang="en-US" sz="3600" b="1" dirty="0">
                <a:solidFill>
                  <a:srgbClr val="161B5F"/>
                </a:solidFill>
              </a:rPr>
              <a:t> </a:t>
            </a:r>
            <a:r>
              <a:rPr lang="en-US" sz="3600" b="1" dirty="0" err="1">
                <a:solidFill>
                  <a:srgbClr val="161B5F"/>
                </a:solidFill>
              </a:rPr>
              <a:t>hoạt</a:t>
            </a:r>
            <a:r>
              <a:rPr lang="en-US" sz="3600" b="1" dirty="0">
                <a:solidFill>
                  <a:srgbClr val="161B5F"/>
                </a:solidFill>
              </a:rPr>
              <a:t> </a:t>
            </a:r>
            <a:r>
              <a:rPr lang="en-US" sz="3600" b="1" dirty="0" err="1">
                <a:solidFill>
                  <a:srgbClr val="161B5F"/>
                </a:solidFill>
              </a:rPr>
              <a:t>dộng</a:t>
            </a:r>
            <a:r>
              <a:rPr lang="en-US" sz="3600" b="1" dirty="0">
                <a:solidFill>
                  <a:srgbClr val="161B5F"/>
                </a:solidFill>
              </a:rPr>
              <a:t> </a:t>
            </a:r>
            <a:r>
              <a:rPr lang="en-US" sz="3600" b="1" dirty="0" err="1">
                <a:solidFill>
                  <a:srgbClr val="161B5F"/>
                </a:solidFill>
              </a:rPr>
              <a:t>của</a:t>
            </a:r>
            <a:r>
              <a:rPr lang="en-US" sz="3600" b="1" dirty="0">
                <a:solidFill>
                  <a:srgbClr val="161B5F"/>
                </a:solidFill>
              </a:rPr>
              <a:t> </a:t>
            </a:r>
            <a:r>
              <a:rPr lang="en-US" sz="3600" b="1" dirty="0" err="1">
                <a:solidFill>
                  <a:srgbClr val="161B5F"/>
                </a:solidFill>
              </a:rPr>
              <a:t>cơ</a:t>
            </a:r>
            <a:r>
              <a:rPr lang="en-US" sz="3600" b="1" dirty="0">
                <a:solidFill>
                  <a:srgbClr val="161B5F"/>
                </a:solidFill>
              </a:rPr>
              <a:t> </a:t>
            </a:r>
            <a:r>
              <a:rPr lang="en-US" sz="3600" b="1" dirty="0" err="1">
                <a:solidFill>
                  <a:srgbClr val="161B5F"/>
                </a:solidFill>
              </a:rPr>
              <a:t>thể</a:t>
            </a:r>
            <a:r>
              <a:rPr lang="en-US" sz="3600" b="1" dirty="0">
                <a:solidFill>
                  <a:srgbClr val="161B5F"/>
                </a:solidFill>
              </a:rPr>
              <a:t>.</a:t>
            </a:r>
          </a:p>
        </p:txBody>
      </p:sp>
      <p:sp>
        <p:nvSpPr>
          <p:cNvPr id="118" name="khung c">
            <a:extLst>
              <a:ext uri="{FF2B5EF4-FFF2-40B4-BE49-F238E27FC236}">
                <a16:creationId xmlns:a16="http://schemas.microsoft.com/office/drawing/2014/main" xmlns="" id="{A80E3662-8E75-4729-B10B-CD64AF38405D}"/>
              </a:ext>
            </a:extLst>
          </p:cNvPr>
          <p:cNvSpPr/>
          <p:nvPr/>
        </p:nvSpPr>
        <p:spPr>
          <a:xfrm>
            <a:off x="1964012" y="5276227"/>
            <a:ext cx="8278294" cy="1405380"/>
          </a:xfrm>
          <a:prstGeom prst="roundRect">
            <a:avLst>
              <a:gd name="adj" fmla="val 35163"/>
            </a:avLst>
          </a:prstGeom>
          <a:solidFill>
            <a:schemeClr val="bg1"/>
          </a:solidFill>
          <a:ln w="57150">
            <a:solidFill>
              <a:srgbClr val="161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9" name="c">
            <a:extLst>
              <a:ext uri="{FF2B5EF4-FFF2-40B4-BE49-F238E27FC236}">
                <a16:creationId xmlns:a16="http://schemas.microsoft.com/office/drawing/2014/main" xmlns="" id="{EF6D4614-4844-4312-99AB-6E03BF206708}"/>
              </a:ext>
            </a:extLst>
          </p:cNvPr>
          <p:cNvSpPr txBox="1"/>
          <p:nvPr/>
        </p:nvSpPr>
        <p:spPr>
          <a:xfrm>
            <a:off x="2171814" y="5360776"/>
            <a:ext cx="8656214" cy="1200329"/>
          </a:xfrm>
          <a:prstGeom prst="rect">
            <a:avLst/>
          </a:prstGeom>
          <a:noFill/>
        </p:spPr>
        <p:txBody>
          <a:bodyPr wrap="square" rtlCol="0">
            <a:spAutoFit/>
          </a:bodyPr>
          <a:lstStyle/>
          <a:p>
            <a:r>
              <a:rPr lang="vi-VN" sz="3600" b="1" dirty="0">
                <a:solidFill>
                  <a:srgbClr val="161B5F"/>
                </a:solidFill>
              </a:rPr>
              <a:t>C. cần cho hoạt động sống và giúp cho cơ thể phòng tránh bệnh.</a:t>
            </a:r>
          </a:p>
        </p:txBody>
      </p:sp>
      <p:grpSp>
        <p:nvGrpSpPr>
          <p:cNvPr id="120" name="Google Shape;537;p14">
            <a:extLst>
              <a:ext uri="{FF2B5EF4-FFF2-40B4-BE49-F238E27FC236}">
                <a16:creationId xmlns:a16="http://schemas.microsoft.com/office/drawing/2014/main" xmlns="" id="{B14FC5EF-5260-4450-84F1-51813BFA748C}"/>
              </a:ext>
            </a:extLst>
          </p:cNvPr>
          <p:cNvGrpSpPr/>
          <p:nvPr/>
        </p:nvGrpSpPr>
        <p:grpSpPr>
          <a:xfrm>
            <a:off x="-1744940" y="-5287269"/>
            <a:ext cx="12469016" cy="2535935"/>
            <a:chOff x="-152743" y="4192710"/>
            <a:chExt cx="9351762" cy="1901951"/>
          </a:xfrm>
        </p:grpSpPr>
        <p:sp>
          <p:nvSpPr>
            <p:cNvPr id="121" name="Google Shape;538;p14">
              <a:extLst>
                <a:ext uri="{FF2B5EF4-FFF2-40B4-BE49-F238E27FC236}">
                  <a16:creationId xmlns:a16="http://schemas.microsoft.com/office/drawing/2014/main" xmlns="" id="{76303E9D-7E3B-4BE0-9F9E-AADFFA7B68EB}"/>
                </a:ext>
              </a:extLst>
            </p:cNvPr>
            <p:cNvSpPr/>
            <p:nvPr/>
          </p:nvSpPr>
          <p:spPr>
            <a:xfrm>
              <a:off x="-152743" y="4314792"/>
              <a:ext cx="5847754" cy="1489611"/>
            </a:xfrm>
            <a:custGeom>
              <a:avLst/>
              <a:gdLst/>
              <a:ahLst/>
              <a:cxnLst/>
              <a:rect l="l" t="t" r="r" b="b"/>
              <a:pathLst>
                <a:path w="49766" h="12677" extrusionOk="0">
                  <a:moveTo>
                    <a:pt x="13886" y="0"/>
                  </a:moveTo>
                  <a:cubicBezTo>
                    <a:pt x="3627" y="0"/>
                    <a:pt x="1" y="1911"/>
                    <a:pt x="1" y="1911"/>
                  </a:cubicBezTo>
                  <a:lnTo>
                    <a:pt x="1" y="12676"/>
                  </a:lnTo>
                  <a:lnTo>
                    <a:pt x="49765" y="12676"/>
                  </a:lnTo>
                  <a:lnTo>
                    <a:pt x="49765" y="5422"/>
                  </a:lnTo>
                  <a:cubicBezTo>
                    <a:pt x="49765" y="5422"/>
                    <a:pt x="46952" y="3222"/>
                    <a:pt x="27474" y="896"/>
                  </a:cubicBezTo>
                  <a:cubicBezTo>
                    <a:pt x="22017" y="241"/>
                    <a:pt x="17532" y="0"/>
                    <a:pt x="13886" y="0"/>
                  </a:cubicBezTo>
                  <a:close/>
                </a:path>
              </a:pathLst>
            </a:custGeom>
            <a:solidFill>
              <a:srgbClr val="89B98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539;p14">
              <a:extLst>
                <a:ext uri="{FF2B5EF4-FFF2-40B4-BE49-F238E27FC236}">
                  <a16:creationId xmlns:a16="http://schemas.microsoft.com/office/drawing/2014/main" xmlns="" id="{2D3C7507-7A2B-4AF9-ACD5-33632E7B9968}"/>
                </a:ext>
              </a:extLst>
            </p:cNvPr>
            <p:cNvSpPr/>
            <p:nvPr/>
          </p:nvSpPr>
          <p:spPr>
            <a:xfrm>
              <a:off x="-70725" y="4375307"/>
              <a:ext cx="129373" cy="137481"/>
            </a:xfrm>
            <a:custGeom>
              <a:avLst/>
              <a:gdLst/>
              <a:ahLst/>
              <a:cxnLst/>
              <a:rect l="l" t="t" r="r" b="b"/>
              <a:pathLst>
                <a:path w="1101" h="1170" extrusionOk="0">
                  <a:moveTo>
                    <a:pt x="659" y="0"/>
                  </a:moveTo>
                  <a:cubicBezTo>
                    <a:pt x="603" y="0"/>
                    <a:pt x="551" y="21"/>
                    <a:pt x="508" y="64"/>
                  </a:cubicBezTo>
                  <a:cubicBezTo>
                    <a:pt x="445" y="127"/>
                    <a:pt x="424" y="233"/>
                    <a:pt x="445" y="317"/>
                  </a:cubicBezTo>
                  <a:cubicBezTo>
                    <a:pt x="445" y="487"/>
                    <a:pt x="487" y="656"/>
                    <a:pt x="529" y="825"/>
                  </a:cubicBezTo>
                  <a:lnTo>
                    <a:pt x="170" y="487"/>
                  </a:lnTo>
                  <a:cubicBezTo>
                    <a:pt x="149" y="444"/>
                    <a:pt x="128" y="444"/>
                    <a:pt x="85" y="423"/>
                  </a:cubicBezTo>
                  <a:cubicBezTo>
                    <a:pt x="43" y="423"/>
                    <a:pt x="1" y="465"/>
                    <a:pt x="1" y="529"/>
                  </a:cubicBezTo>
                  <a:cubicBezTo>
                    <a:pt x="1" y="571"/>
                    <a:pt x="1" y="614"/>
                    <a:pt x="43" y="656"/>
                  </a:cubicBezTo>
                  <a:cubicBezTo>
                    <a:pt x="106" y="825"/>
                    <a:pt x="212" y="973"/>
                    <a:pt x="360" y="1100"/>
                  </a:cubicBezTo>
                  <a:cubicBezTo>
                    <a:pt x="395" y="1135"/>
                    <a:pt x="429" y="1169"/>
                    <a:pt x="475" y="1169"/>
                  </a:cubicBezTo>
                  <a:cubicBezTo>
                    <a:pt x="486" y="1169"/>
                    <a:pt x="497" y="1167"/>
                    <a:pt x="508" y="1163"/>
                  </a:cubicBezTo>
                  <a:lnTo>
                    <a:pt x="1079" y="1015"/>
                  </a:lnTo>
                  <a:cubicBezTo>
                    <a:pt x="1100" y="783"/>
                    <a:pt x="1079" y="550"/>
                    <a:pt x="995" y="317"/>
                  </a:cubicBezTo>
                  <a:cubicBezTo>
                    <a:pt x="952" y="212"/>
                    <a:pt x="910" y="127"/>
                    <a:pt x="825" y="64"/>
                  </a:cubicBezTo>
                  <a:cubicBezTo>
                    <a:pt x="773" y="21"/>
                    <a:pt x="714" y="0"/>
                    <a:pt x="659" y="0"/>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540;p14">
              <a:extLst>
                <a:ext uri="{FF2B5EF4-FFF2-40B4-BE49-F238E27FC236}">
                  <a16:creationId xmlns:a16="http://schemas.microsoft.com/office/drawing/2014/main" xmlns="" id="{39CD9AD8-27CA-4019-9E13-8AA266ABC9CB}"/>
                </a:ext>
              </a:extLst>
            </p:cNvPr>
            <p:cNvSpPr/>
            <p:nvPr/>
          </p:nvSpPr>
          <p:spPr>
            <a:xfrm>
              <a:off x="128093" y="4863894"/>
              <a:ext cx="77201" cy="120325"/>
            </a:xfrm>
            <a:custGeom>
              <a:avLst/>
              <a:gdLst/>
              <a:ahLst/>
              <a:cxnLst/>
              <a:rect l="l" t="t" r="r" b="b"/>
              <a:pathLst>
                <a:path w="657" h="1024" extrusionOk="0">
                  <a:moveTo>
                    <a:pt x="166" y="1"/>
                  </a:moveTo>
                  <a:cubicBezTo>
                    <a:pt x="146" y="1"/>
                    <a:pt x="126" y="4"/>
                    <a:pt x="106" y="9"/>
                  </a:cubicBezTo>
                  <a:cubicBezTo>
                    <a:pt x="43" y="51"/>
                    <a:pt x="1" y="136"/>
                    <a:pt x="43" y="199"/>
                  </a:cubicBezTo>
                  <a:lnTo>
                    <a:pt x="339" y="939"/>
                  </a:lnTo>
                  <a:cubicBezTo>
                    <a:pt x="360" y="981"/>
                    <a:pt x="424" y="1024"/>
                    <a:pt x="487" y="1024"/>
                  </a:cubicBezTo>
                  <a:cubicBezTo>
                    <a:pt x="508" y="1024"/>
                    <a:pt x="529" y="1024"/>
                    <a:pt x="550" y="1003"/>
                  </a:cubicBezTo>
                  <a:cubicBezTo>
                    <a:pt x="614" y="981"/>
                    <a:pt x="656" y="897"/>
                    <a:pt x="614" y="812"/>
                  </a:cubicBezTo>
                  <a:lnTo>
                    <a:pt x="318" y="93"/>
                  </a:lnTo>
                  <a:cubicBezTo>
                    <a:pt x="286" y="29"/>
                    <a:pt x="229" y="1"/>
                    <a:pt x="166"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541;p14">
              <a:extLst>
                <a:ext uri="{FF2B5EF4-FFF2-40B4-BE49-F238E27FC236}">
                  <a16:creationId xmlns:a16="http://schemas.microsoft.com/office/drawing/2014/main" xmlns="" id="{4D253368-2920-442E-B99C-C0120EDEF036}"/>
                </a:ext>
              </a:extLst>
            </p:cNvPr>
            <p:cNvSpPr/>
            <p:nvPr/>
          </p:nvSpPr>
          <p:spPr>
            <a:xfrm>
              <a:off x="225035" y="4813836"/>
              <a:ext cx="42537" cy="150994"/>
            </a:xfrm>
            <a:custGeom>
              <a:avLst/>
              <a:gdLst/>
              <a:ahLst/>
              <a:cxnLst/>
              <a:rect l="l" t="t" r="r" b="b"/>
              <a:pathLst>
                <a:path w="362" h="1285" extrusionOk="0">
                  <a:moveTo>
                    <a:pt x="183" y="1"/>
                  </a:moveTo>
                  <a:cubicBezTo>
                    <a:pt x="107" y="1"/>
                    <a:pt x="33" y="38"/>
                    <a:pt x="43" y="117"/>
                  </a:cubicBezTo>
                  <a:lnTo>
                    <a:pt x="0" y="1133"/>
                  </a:lnTo>
                  <a:cubicBezTo>
                    <a:pt x="0" y="1217"/>
                    <a:pt x="64" y="1281"/>
                    <a:pt x="148" y="1281"/>
                  </a:cubicBezTo>
                  <a:cubicBezTo>
                    <a:pt x="157" y="1283"/>
                    <a:pt x="166" y="1285"/>
                    <a:pt x="174" y="1285"/>
                  </a:cubicBezTo>
                  <a:cubicBezTo>
                    <a:pt x="233" y="1285"/>
                    <a:pt x="297" y="1227"/>
                    <a:pt x="297" y="1154"/>
                  </a:cubicBezTo>
                  <a:lnTo>
                    <a:pt x="339" y="139"/>
                  </a:lnTo>
                  <a:cubicBezTo>
                    <a:pt x="361" y="49"/>
                    <a:pt x="270" y="1"/>
                    <a:pt x="183"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542;p14">
              <a:extLst>
                <a:ext uri="{FF2B5EF4-FFF2-40B4-BE49-F238E27FC236}">
                  <a16:creationId xmlns:a16="http://schemas.microsoft.com/office/drawing/2014/main" xmlns="" id="{57863DBA-55B3-480C-AADD-AB704B35C982}"/>
                </a:ext>
              </a:extLst>
            </p:cNvPr>
            <p:cNvSpPr/>
            <p:nvPr/>
          </p:nvSpPr>
          <p:spPr>
            <a:xfrm>
              <a:off x="-139054" y="4314792"/>
              <a:ext cx="5847754" cy="1489611"/>
            </a:xfrm>
            <a:custGeom>
              <a:avLst/>
              <a:gdLst/>
              <a:ahLst/>
              <a:cxnLst/>
              <a:rect l="l" t="t" r="r" b="b"/>
              <a:pathLst>
                <a:path w="49766" h="12677" extrusionOk="0">
                  <a:moveTo>
                    <a:pt x="13886" y="0"/>
                  </a:moveTo>
                  <a:cubicBezTo>
                    <a:pt x="3627" y="0"/>
                    <a:pt x="1" y="1911"/>
                    <a:pt x="1" y="1911"/>
                  </a:cubicBezTo>
                  <a:lnTo>
                    <a:pt x="1" y="12676"/>
                  </a:lnTo>
                  <a:lnTo>
                    <a:pt x="49765" y="12676"/>
                  </a:lnTo>
                  <a:lnTo>
                    <a:pt x="49765" y="5422"/>
                  </a:lnTo>
                  <a:cubicBezTo>
                    <a:pt x="49765" y="5422"/>
                    <a:pt x="46952" y="3222"/>
                    <a:pt x="27474" y="896"/>
                  </a:cubicBezTo>
                  <a:cubicBezTo>
                    <a:pt x="22017" y="241"/>
                    <a:pt x="17532" y="0"/>
                    <a:pt x="138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543;p14">
              <a:extLst>
                <a:ext uri="{FF2B5EF4-FFF2-40B4-BE49-F238E27FC236}">
                  <a16:creationId xmlns:a16="http://schemas.microsoft.com/office/drawing/2014/main" xmlns="" id="{3EE87D8A-4CB1-4D45-AE98-FDEEA91EA27C}"/>
                </a:ext>
              </a:extLst>
            </p:cNvPr>
            <p:cNvSpPr/>
            <p:nvPr/>
          </p:nvSpPr>
          <p:spPr>
            <a:xfrm>
              <a:off x="5527153" y="4805258"/>
              <a:ext cx="124320" cy="131723"/>
            </a:xfrm>
            <a:custGeom>
              <a:avLst/>
              <a:gdLst/>
              <a:ahLst/>
              <a:cxnLst/>
              <a:rect l="l" t="t" r="r" b="b"/>
              <a:pathLst>
                <a:path w="1058" h="1121" extrusionOk="0">
                  <a:moveTo>
                    <a:pt x="762" y="0"/>
                  </a:moveTo>
                  <a:cubicBezTo>
                    <a:pt x="677" y="42"/>
                    <a:pt x="614" y="85"/>
                    <a:pt x="571" y="169"/>
                  </a:cubicBezTo>
                  <a:cubicBezTo>
                    <a:pt x="466" y="317"/>
                    <a:pt x="402" y="465"/>
                    <a:pt x="339" y="635"/>
                  </a:cubicBezTo>
                  <a:lnTo>
                    <a:pt x="254" y="127"/>
                  </a:lnTo>
                  <a:cubicBezTo>
                    <a:pt x="254" y="106"/>
                    <a:pt x="233" y="63"/>
                    <a:pt x="212" y="42"/>
                  </a:cubicBezTo>
                  <a:cubicBezTo>
                    <a:pt x="194" y="34"/>
                    <a:pt x="177" y="28"/>
                    <a:pt x="159" y="28"/>
                  </a:cubicBezTo>
                  <a:cubicBezTo>
                    <a:pt x="135" y="28"/>
                    <a:pt x="110" y="39"/>
                    <a:pt x="85" y="63"/>
                  </a:cubicBezTo>
                  <a:cubicBezTo>
                    <a:pt x="64" y="106"/>
                    <a:pt x="43" y="148"/>
                    <a:pt x="43" y="190"/>
                  </a:cubicBezTo>
                  <a:cubicBezTo>
                    <a:pt x="0" y="381"/>
                    <a:pt x="0" y="571"/>
                    <a:pt x="22" y="740"/>
                  </a:cubicBezTo>
                  <a:cubicBezTo>
                    <a:pt x="43" y="804"/>
                    <a:pt x="64" y="867"/>
                    <a:pt x="106" y="888"/>
                  </a:cubicBezTo>
                  <a:lnTo>
                    <a:pt x="656" y="1121"/>
                  </a:lnTo>
                  <a:cubicBezTo>
                    <a:pt x="825" y="952"/>
                    <a:pt x="952" y="740"/>
                    <a:pt x="1016" y="508"/>
                  </a:cubicBezTo>
                  <a:cubicBezTo>
                    <a:pt x="1058" y="402"/>
                    <a:pt x="1058" y="296"/>
                    <a:pt x="1037" y="190"/>
                  </a:cubicBezTo>
                  <a:cubicBezTo>
                    <a:pt x="994" y="63"/>
                    <a:pt x="889" y="0"/>
                    <a:pt x="7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544;p14">
              <a:extLst>
                <a:ext uri="{FF2B5EF4-FFF2-40B4-BE49-F238E27FC236}">
                  <a16:creationId xmlns:a16="http://schemas.microsoft.com/office/drawing/2014/main" xmlns="" id="{4DB8F793-E826-47B8-B450-148E38D9FA34}"/>
                </a:ext>
              </a:extLst>
            </p:cNvPr>
            <p:cNvSpPr/>
            <p:nvPr/>
          </p:nvSpPr>
          <p:spPr>
            <a:xfrm>
              <a:off x="3670692" y="4415142"/>
              <a:ext cx="121970" cy="131723"/>
            </a:xfrm>
            <a:custGeom>
              <a:avLst/>
              <a:gdLst/>
              <a:ahLst/>
              <a:cxnLst/>
              <a:rect l="l" t="t" r="r" b="b"/>
              <a:pathLst>
                <a:path w="1038" h="1121" extrusionOk="0">
                  <a:moveTo>
                    <a:pt x="770" y="0"/>
                  </a:moveTo>
                  <a:cubicBezTo>
                    <a:pt x="735" y="0"/>
                    <a:pt x="697" y="7"/>
                    <a:pt x="656" y="21"/>
                  </a:cubicBezTo>
                  <a:cubicBezTo>
                    <a:pt x="593" y="63"/>
                    <a:pt x="530" y="148"/>
                    <a:pt x="508" y="232"/>
                  </a:cubicBezTo>
                  <a:cubicBezTo>
                    <a:pt x="466" y="401"/>
                    <a:pt x="445" y="571"/>
                    <a:pt x="424" y="740"/>
                  </a:cubicBezTo>
                  <a:cubicBezTo>
                    <a:pt x="360" y="592"/>
                    <a:pt x="276" y="444"/>
                    <a:pt x="212" y="296"/>
                  </a:cubicBezTo>
                  <a:cubicBezTo>
                    <a:pt x="191" y="253"/>
                    <a:pt x="170" y="232"/>
                    <a:pt x="149" y="211"/>
                  </a:cubicBezTo>
                  <a:cubicBezTo>
                    <a:pt x="138" y="205"/>
                    <a:pt x="126" y="203"/>
                    <a:pt x="115" y="203"/>
                  </a:cubicBezTo>
                  <a:cubicBezTo>
                    <a:pt x="85" y="203"/>
                    <a:pt x="59" y="222"/>
                    <a:pt x="43" y="253"/>
                  </a:cubicBezTo>
                  <a:cubicBezTo>
                    <a:pt x="22" y="296"/>
                    <a:pt x="1" y="359"/>
                    <a:pt x="22" y="401"/>
                  </a:cubicBezTo>
                  <a:cubicBezTo>
                    <a:pt x="22" y="592"/>
                    <a:pt x="85" y="761"/>
                    <a:pt x="170" y="930"/>
                  </a:cubicBezTo>
                  <a:cubicBezTo>
                    <a:pt x="191" y="994"/>
                    <a:pt x="212" y="1057"/>
                    <a:pt x="276" y="1057"/>
                  </a:cubicBezTo>
                  <a:lnTo>
                    <a:pt x="847" y="1121"/>
                  </a:lnTo>
                  <a:cubicBezTo>
                    <a:pt x="953" y="909"/>
                    <a:pt x="1016" y="676"/>
                    <a:pt x="1037" y="444"/>
                  </a:cubicBezTo>
                  <a:cubicBezTo>
                    <a:pt x="1037" y="317"/>
                    <a:pt x="1016" y="211"/>
                    <a:pt x="953" y="105"/>
                  </a:cubicBezTo>
                  <a:cubicBezTo>
                    <a:pt x="909" y="33"/>
                    <a:pt x="846" y="0"/>
                    <a:pt x="7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545;p14">
              <a:extLst>
                <a:ext uri="{FF2B5EF4-FFF2-40B4-BE49-F238E27FC236}">
                  <a16:creationId xmlns:a16="http://schemas.microsoft.com/office/drawing/2014/main" xmlns="" id="{F9AAE5E6-D81A-4A9A-BD0D-EC3727A0BB74}"/>
                </a:ext>
              </a:extLst>
            </p:cNvPr>
            <p:cNvSpPr/>
            <p:nvPr/>
          </p:nvSpPr>
          <p:spPr>
            <a:xfrm>
              <a:off x="3404778" y="4397633"/>
              <a:ext cx="82136" cy="104462"/>
            </a:xfrm>
            <a:custGeom>
              <a:avLst/>
              <a:gdLst/>
              <a:ahLst/>
              <a:cxnLst/>
              <a:rect l="l" t="t" r="r" b="b"/>
              <a:pathLst>
                <a:path w="699" h="889" extrusionOk="0">
                  <a:moveTo>
                    <a:pt x="107" y="1"/>
                  </a:moveTo>
                  <a:cubicBezTo>
                    <a:pt x="64" y="1"/>
                    <a:pt x="43" y="1"/>
                    <a:pt x="22" y="43"/>
                  </a:cubicBezTo>
                  <a:cubicBezTo>
                    <a:pt x="22" y="64"/>
                    <a:pt x="1" y="106"/>
                    <a:pt x="22" y="127"/>
                  </a:cubicBezTo>
                  <a:cubicBezTo>
                    <a:pt x="1" y="360"/>
                    <a:pt x="64" y="572"/>
                    <a:pt x="191" y="741"/>
                  </a:cubicBezTo>
                  <a:lnTo>
                    <a:pt x="508" y="889"/>
                  </a:lnTo>
                  <a:lnTo>
                    <a:pt x="593" y="656"/>
                  </a:lnTo>
                  <a:cubicBezTo>
                    <a:pt x="635" y="572"/>
                    <a:pt x="656" y="466"/>
                    <a:pt x="678" y="360"/>
                  </a:cubicBezTo>
                  <a:cubicBezTo>
                    <a:pt x="699" y="254"/>
                    <a:pt x="678" y="170"/>
                    <a:pt x="635" y="64"/>
                  </a:cubicBezTo>
                  <a:cubicBezTo>
                    <a:pt x="614" y="64"/>
                    <a:pt x="614" y="43"/>
                    <a:pt x="593" y="43"/>
                  </a:cubicBezTo>
                  <a:cubicBezTo>
                    <a:pt x="582" y="37"/>
                    <a:pt x="570" y="35"/>
                    <a:pt x="559" y="35"/>
                  </a:cubicBezTo>
                  <a:cubicBezTo>
                    <a:pt x="528" y="35"/>
                    <a:pt x="497" y="54"/>
                    <a:pt x="466" y="85"/>
                  </a:cubicBezTo>
                  <a:cubicBezTo>
                    <a:pt x="381" y="170"/>
                    <a:pt x="339" y="275"/>
                    <a:pt x="318" y="402"/>
                  </a:cubicBezTo>
                  <a:cubicBezTo>
                    <a:pt x="276" y="297"/>
                    <a:pt x="233" y="191"/>
                    <a:pt x="191" y="85"/>
                  </a:cubicBezTo>
                  <a:cubicBezTo>
                    <a:pt x="170" y="43"/>
                    <a:pt x="149" y="1"/>
                    <a:pt x="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546;p14">
              <a:extLst>
                <a:ext uri="{FF2B5EF4-FFF2-40B4-BE49-F238E27FC236}">
                  <a16:creationId xmlns:a16="http://schemas.microsoft.com/office/drawing/2014/main" xmlns="" id="{14AD5D3E-33AA-4CD0-8FDF-8F3DD50467B3}"/>
                </a:ext>
              </a:extLst>
            </p:cNvPr>
            <p:cNvSpPr/>
            <p:nvPr/>
          </p:nvSpPr>
          <p:spPr>
            <a:xfrm>
              <a:off x="-57036" y="4375307"/>
              <a:ext cx="129373" cy="137481"/>
            </a:xfrm>
            <a:custGeom>
              <a:avLst/>
              <a:gdLst/>
              <a:ahLst/>
              <a:cxnLst/>
              <a:rect l="l" t="t" r="r" b="b"/>
              <a:pathLst>
                <a:path w="1101" h="1170" extrusionOk="0">
                  <a:moveTo>
                    <a:pt x="659" y="0"/>
                  </a:moveTo>
                  <a:cubicBezTo>
                    <a:pt x="603" y="0"/>
                    <a:pt x="551" y="21"/>
                    <a:pt x="508" y="64"/>
                  </a:cubicBezTo>
                  <a:cubicBezTo>
                    <a:pt x="445" y="127"/>
                    <a:pt x="424" y="233"/>
                    <a:pt x="445" y="317"/>
                  </a:cubicBezTo>
                  <a:cubicBezTo>
                    <a:pt x="445" y="487"/>
                    <a:pt x="487" y="656"/>
                    <a:pt x="529" y="825"/>
                  </a:cubicBezTo>
                  <a:lnTo>
                    <a:pt x="170" y="487"/>
                  </a:lnTo>
                  <a:cubicBezTo>
                    <a:pt x="149" y="444"/>
                    <a:pt x="128" y="444"/>
                    <a:pt x="85" y="423"/>
                  </a:cubicBezTo>
                  <a:cubicBezTo>
                    <a:pt x="43" y="423"/>
                    <a:pt x="1" y="465"/>
                    <a:pt x="1" y="529"/>
                  </a:cubicBezTo>
                  <a:cubicBezTo>
                    <a:pt x="1" y="571"/>
                    <a:pt x="1" y="614"/>
                    <a:pt x="43" y="656"/>
                  </a:cubicBezTo>
                  <a:cubicBezTo>
                    <a:pt x="106" y="825"/>
                    <a:pt x="212" y="973"/>
                    <a:pt x="360" y="1100"/>
                  </a:cubicBezTo>
                  <a:cubicBezTo>
                    <a:pt x="395" y="1135"/>
                    <a:pt x="429" y="1169"/>
                    <a:pt x="475" y="1169"/>
                  </a:cubicBezTo>
                  <a:cubicBezTo>
                    <a:pt x="486" y="1169"/>
                    <a:pt x="497" y="1167"/>
                    <a:pt x="508" y="1163"/>
                  </a:cubicBezTo>
                  <a:lnTo>
                    <a:pt x="1079" y="1015"/>
                  </a:lnTo>
                  <a:cubicBezTo>
                    <a:pt x="1100" y="783"/>
                    <a:pt x="1079" y="550"/>
                    <a:pt x="995" y="317"/>
                  </a:cubicBezTo>
                  <a:cubicBezTo>
                    <a:pt x="952" y="212"/>
                    <a:pt x="910" y="127"/>
                    <a:pt x="825" y="64"/>
                  </a:cubicBezTo>
                  <a:cubicBezTo>
                    <a:pt x="773" y="21"/>
                    <a:pt x="714"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547;p14">
              <a:extLst>
                <a:ext uri="{FF2B5EF4-FFF2-40B4-BE49-F238E27FC236}">
                  <a16:creationId xmlns:a16="http://schemas.microsoft.com/office/drawing/2014/main" xmlns="" id="{CC51774B-5472-40E6-B5C0-6E52AA8860C0}"/>
                </a:ext>
              </a:extLst>
            </p:cNvPr>
            <p:cNvSpPr/>
            <p:nvPr/>
          </p:nvSpPr>
          <p:spPr>
            <a:xfrm>
              <a:off x="141783" y="4863894"/>
              <a:ext cx="77201" cy="120325"/>
            </a:xfrm>
            <a:custGeom>
              <a:avLst/>
              <a:gdLst/>
              <a:ahLst/>
              <a:cxnLst/>
              <a:rect l="l" t="t" r="r" b="b"/>
              <a:pathLst>
                <a:path w="657" h="1024" extrusionOk="0">
                  <a:moveTo>
                    <a:pt x="166" y="1"/>
                  </a:moveTo>
                  <a:cubicBezTo>
                    <a:pt x="146" y="1"/>
                    <a:pt x="126" y="4"/>
                    <a:pt x="106" y="9"/>
                  </a:cubicBezTo>
                  <a:cubicBezTo>
                    <a:pt x="43" y="51"/>
                    <a:pt x="1" y="136"/>
                    <a:pt x="43" y="199"/>
                  </a:cubicBezTo>
                  <a:lnTo>
                    <a:pt x="339" y="939"/>
                  </a:lnTo>
                  <a:cubicBezTo>
                    <a:pt x="360" y="981"/>
                    <a:pt x="424" y="1024"/>
                    <a:pt x="487" y="1024"/>
                  </a:cubicBezTo>
                  <a:cubicBezTo>
                    <a:pt x="508" y="1024"/>
                    <a:pt x="529" y="1024"/>
                    <a:pt x="550" y="1003"/>
                  </a:cubicBezTo>
                  <a:cubicBezTo>
                    <a:pt x="614" y="981"/>
                    <a:pt x="656" y="897"/>
                    <a:pt x="614" y="812"/>
                  </a:cubicBezTo>
                  <a:lnTo>
                    <a:pt x="318" y="93"/>
                  </a:lnTo>
                  <a:cubicBezTo>
                    <a:pt x="286" y="29"/>
                    <a:pt x="229" y="1"/>
                    <a:pt x="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548;p14">
              <a:extLst>
                <a:ext uri="{FF2B5EF4-FFF2-40B4-BE49-F238E27FC236}">
                  <a16:creationId xmlns:a16="http://schemas.microsoft.com/office/drawing/2014/main" xmlns="" id="{6C0F4444-66EF-4B3F-9EEC-49F0AC877E03}"/>
                </a:ext>
              </a:extLst>
            </p:cNvPr>
            <p:cNvSpPr/>
            <p:nvPr/>
          </p:nvSpPr>
          <p:spPr>
            <a:xfrm>
              <a:off x="238724" y="4813836"/>
              <a:ext cx="42537" cy="150994"/>
            </a:xfrm>
            <a:custGeom>
              <a:avLst/>
              <a:gdLst/>
              <a:ahLst/>
              <a:cxnLst/>
              <a:rect l="l" t="t" r="r" b="b"/>
              <a:pathLst>
                <a:path w="362" h="1285" extrusionOk="0">
                  <a:moveTo>
                    <a:pt x="183" y="1"/>
                  </a:moveTo>
                  <a:cubicBezTo>
                    <a:pt x="107" y="1"/>
                    <a:pt x="33" y="38"/>
                    <a:pt x="43" y="117"/>
                  </a:cubicBezTo>
                  <a:lnTo>
                    <a:pt x="0" y="1133"/>
                  </a:lnTo>
                  <a:cubicBezTo>
                    <a:pt x="0" y="1217"/>
                    <a:pt x="64" y="1281"/>
                    <a:pt x="148" y="1281"/>
                  </a:cubicBezTo>
                  <a:cubicBezTo>
                    <a:pt x="157" y="1283"/>
                    <a:pt x="166" y="1285"/>
                    <a:pt x="174" y="1285"/>
                  </a:cubicBezTo>
                  <a:cubicBezTo>
                    <a:pt x="233" y="1285"/>
                    <a:pt x="297" y="1227"/>
                    <a:pt x="297" y="1154"/>
                  </a:cubicBezTo>
                  <a:lnTo>
                    <a:pt x="339" y="139"/>
                  </a:lnTo>
                  <a:cubicBezTo>
                    <a:pt x="361" y="49"/>
                    <a:pt x="270" y="1"/>
                    <a:pt x="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549;p14">
              <a:extLst>
                <a:ext uri="{FF2B5EF4-FFF2-40B4-BE49-F238E27FC236}">
                  <a16:creationId xmlns:a16="http://schemas.microsoft.com/office/drawing/2014/main" xmlns="" id="{88260145-9A17-4179-B5FA-1DB07D1A8F4E}"/>
                </a:ext>
              </a:extLst>
            </p:cNvPr>
            <p:cNvSpPr/>
            <p:nvPr/>
          </p:nvSpPr>
          <p:spPr>
            <a:xfrm>
              <a:off x="3740255" y="4736166"/>
              <a:ext cx="77201" cy="121383"/>
            </a:xfrm>
            <a:custGeom>
              <a:avLst/>
              <a:gdLst/>
              <a:ahLst/>
              <a:cxnLst/>
              <a:rect l="l" t="t" r="r" b="b"/>
              <a:pathLst>
                <a:path w="657" h="1033" extrusionOk="0">
                  <a:moveTo>
                    <a:pt x="484" y="0"/>
                  </a:moveTo>
                  <a:cubicBezTo>
                    <a:pt x="425" y="0"/>
                    <a:pt x="376" y="40"/>
                    <a:pt x="361" y="102"/>
                  </a:cubicBezTo>
                  <a:lnTo>
                    <a:pt x="43" y="821"/>
                  </a:lnTo>
                  <a:cubicBezTo>
                    <a:pt x="1" y="884"/>
                    <a:pt x="43" y="990"/>
                    <a:pt x="128" y="1011"/>
                  </a:cubicBezTo>
                  <a:cubicBezTo>
                    <a:pt x="128" y="1032"/>
                    <a:pt x="149" y="1032"/>
                    <a:pt x="170" y="1032"/>
                  </a:cubicBezTo>
                  <a:cubicBezTo>
                    <a:pt x="234" y="1032"/>
                    <a:pt x="297" y="990"/>
                    <a:pt x="318" y="926"/>
                  </a:cubicBezTo>
                  <a:lnTo>
                    <a:pt x="635" y="207"/>
                  </a:lnTo>
                  <a:cubicBezTo>
                    <a:pt x="657" y="144"/>
                    <a:pt x="635" y="59"/>
                    <a:pt x="551" y="17"/>
                  </a:cubicBezTo>
                  <a:cubicBezTo>
                    <a:pt x="528" y="6"/>
                    <a:pt x="506" y="0"/>
                    <a:pt x="4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550;p14">
              <a:extLst>
                <a:ext uri="{FF2B5EF4-FFF2-40B4-BE49-F238E27FC236}">
                  <a16:creationId xmlns:a16="http://schemas.microsoft.com/office/drawing/2014/main" xmlns="" id="{7B6AA971-AE75-47C6-8873-601579661EF3}"/>
                </a:ext>
              </a:extLst>
            </p:cNvPr>
            <p:cNvSpPr/>
            <p:nvPr/>
          </p:nvSpPr>
          <p:spPr>
            <a:xfrm>
              <a:off x="3680680" y="4686226"/>
              <a:ext cx="42302" cy="151346"/>
            </a:xfrm>
            <a:custGeom>
              <a:avLst/>
              <a:gdLst/>
              <a:ahLst/>
              <a:cxnLst/>
              <a:rect l="l" t="t" r="r" b="b"/>
              <a:pathLst>
                <a:path w="360" h="1288" extrusionOk="0">
                  <a:moveTo>
                    <a:pt x="155" y="0"/>
                  </a:moveTo>
                  <a:cubicBezTo>
                    <a:pt x="84" y="0"/>
                    <a:pt x="11" y="48"/>
                    <a:pt x="0" y="146"/>
                  </a:cubicBezTo>
                  <a:lnTo>
                    <a:pt x="64" y="1140"/>
                  </a:lnTo>
                  <a:cubicBezTo>
                    <a:pt x="64" y="1225"/>
                    <a:pt x="127" y="1288"/>
                    <a:pt x="212" y="1288"/>
                  </a:cubicBezTo>
                  <a:cubicBezTo>
                    <a:pt x="296" y="1288"/>
                    <a:pt x="360" y="1225"/>
                    <a:pt x="360" y="1140"/>
                  </a:cubicBezTo>
                  <a:lnTo>
                    <a:pt x="296" y="125"/>
                  </a:lnTo>
                  <a:cubicBezTo>
                    <a:pt x="286" y="43"/>
                    <a:pt x="221"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551;p14">
              <a:extLst>
                <a:ext uri="{FF2B5EF4-FFF2-40B4-BE49-F238E27FC236}">
                  <a16:creationId xmlns:a16="http://schemas.microsoft.com/office/drawing/2014/main" xmlns="" id="{7825F758-8B93-4734-B821-03B594F1A498}"/>
                </a:ext>
              </a:extLst>
            </p:cNvPr>
            <p:cNvSpPr/>
            <p:nvPr/>
          </p:nvSpPr>
          <p:spPr>
            <a:xfrm>
              <a:off x="2934676" y="4192710"/>
              <a:ext cx="6251160" cy="1901951"/>
            </a:xfrm>
            <a:custGeom>
              <a:avLst/>
              <a:gdLst/>
              <a:ahLst/>
              <a:cxnLst/>
              <a:rect l="l" t="t" r="r" b="b"/>
              <a:pathLst>
                <a:path w="55243" h="16808" extrusionOk="0">
                  <a:moveTo>
                    <a:pt x="44598" y="0"/>
                  </a:moveTo>
                  <a:cubicBezTo>
                    <a:pt x="40584" y="0"/>
                    <a:pt x="35338" y="325"/>
                    <a:pt x="28700" y="1326"/>
                  </a:cubicBezTo>
                  <a:cubicBezTo>
                    <a:pt x="9793" y="4203"/>
                    <a:pt x="1" y="12958"/>
                    <a:pt x="1" y="12958"/>
                  </a:cubicBezTo>
                  <a:lnTo>
                    <a:pt x="55243" y="16808"/>
                  </a:lnTo>
                  <a:lnTo>
                    <a:pt x="55243" y="1115"/>
                  </a:lnTo>
                  <a:cubicBezTo>
                    <a:pt x="55243" y="1115"/>
                    <a:pt x="52032" y="0"/>
                    <a:pt x="44598" y="0"/>
                  </a:cubicBezTo>
                  <a:close/>
                </a:path>
              </a:pathLst>
            </a:custGeom>
            <a:solidFill>
              <a:srgbClr val="79AD78"/>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552;p14">
              <a:extLst>
                <a:ext uri="{FF2B5EF4-FFF2-40B4-BE49-F238E27FC236}">
                  <a16:creationId xmlns:a16="http://schemas.microsoft.com/office/drawing/2014/main" xmlns="" id="{B2426410-E3AF-471B-BE7B-ABC8D3497C0B}"/>
                </a:ext>
              </a:extLst>
            </p:cNvPr>
            <p:cNvSpPr/>
            <p:nvPr/>
          </p:nvSpPr>
          <p:spPr>
            <a:xfrm>
              <a:off x="8383986" y="4469152"/>
              <a:ext cx="440522" cy="198591"/>
            </a:xfrm>
            <a:custGeom>
              <a:avLst/>
              <a:gdLst/>
              <a:ahLst/>
              <a:cxnLst/>
              <a:rect l="l" t="t" r="r" b="b"/>
              <a:pathLst>
                <a:path w="3893" h="1755" extrusionOk="0">
                  <a:moveTo>
                    <a:pt x="2715" y="0"/>
                  </a:moveTo>
                  <a:cubicBezTo>
                    <a:pt x="2677" y="0"/>
                    <a:pt x="2640" y="2"/>
                    <a:pt x="2602" y="4"/>
                  </a:cubicBezTo>
                  <a:cubicBezTo>
                    <a:pt x="2306" y="4"/>
                    <a:pt x="2031" y="4"/>
                    <a:pt x="1735" y="25"/>
                  </a:cubicBezTo>
                  <a:cubicBezTo>
                    <a:pt x="1079" y="89"/>
                    <a:pt x="1" y="596"/>
                    <a:pt x="889" y="1379"/>
                  </a:cubicBezTo>
                  <a:cubicBezTo>
                    <a:pt x="1192" y="1647"/>
                    <a:pt x="1726" y="1755"/>
                    <a:pt x="2251" y="1755"/>
                  </a:cubicBezTo>
                  <a:cubicBezTo>
                    <a:pt x="2679" y="1755"/>
                    <a:pt x="3100" y="1683"/>
                    <a:pt x="3385" y="1569"/>
                  </a:cubicBezTo>
                  <a:cubicBezTo>
                    <a:pt x="3617" y="1464"/>
                    <a:pt x="3808" y="1252"/>
                    <a:pt x="3850" y="998"/>
                  </a:cubicBezTo>
                  <a:cubicBezTo>
                    <a:pt x="3892" y="660"/>
                    <a:pt x="3744" y="343"/>
                    <a:pt x="3448" y="173"/>
                  </a:cubicBezTo>
                  <a:cubicBezTo>
                    <a:pt x="3227" y="63"/>
                    <a:pt x="2973" y="0"/>
                    <a:pt x="2715" y="0"/>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553;p14">
              <a:extLst>
                <a:ext uri="{FF2B5EF4-FFF2-40B4-BE49-F238E27FC236}">
                  <a16:creationId xmlns:a16="http://schemas.microsoft.com/office/drawing/2014/main" xmlns="" id="{3E924F58-B011-4DDD-9038-E98A3F15A3E6}"/>
                </a:ext>
              </a:extLst>
            </p:cNvPr>
            <p:cNvSpPr/>
            <p:nvPr/>
          </p:nvSpPr>
          <p:spPr>
            <a:xfrm>
              <a:off x="8704673" y="4720134"/>
              <a:ext cx="442898" cy="156497"/>
            </a:xfrm>
            <a:custGeom>
              <a:avLst/>
              <a:gdLst/>
              <a:ahLst/>
              <a:cxnLst/>
              <a:rect l="l" t="t" r="r" b="b"/>
              <a:pathLst>
                <a:path w="3914" h="1383" extrusionOk="0">
                  <a:moveTo>
                    <a:pt x="1920" y="1"/>
                  </a:moveTo>
                  <a:cubicBezTo>
                    <a:pt x="1421" y="1"/>
                    <a:pt x="914" y="84"/>
                    <a:pt x="530" y="324"/>
                  </a:cubicBezTo>
                  <a:cubicBezTo>
                    <a:pt x="85" y="620"/>
                    <a:pt x="1" y="1001"/>
                    <a:pt x="487" y="1234"/>
                  </a:cubicBezTo>
                  <a:cubicBezTo>
                    <a:pt x="752" y="1349"/>
                    <a:pt x="1066" y="1382"/>
                    <a:pt x="1377" y="1382"/>
                  </a:cubicBezTo>
                  <a:cubicBezTo>
                    <a:pt x="1637" y="1382"/>
                    <a:pt x="1894" y="1359"/>
                    <a:pt x="2116" y="1339"/>
                  </a:cubicBezTo>
                  <a:cubicBezTo>
                    <a:pt x="2412" y="1297"/>
                    <a:pt x="3913" y="726"/>
                    <a:pt x="3194" y="176"/>
                  </a:cubicBezTo>
                  <a:cubicBezTo>
                    <a:pt x="3131" y="134"/>
                    <a:pt x="3067" y="113"/>
                    <a:pt x="2983" y="113"/>
                  </a:cubicBezTo>
                  <a:cubicBezTo>
                    <a:pt x="2672" y="49"/>
                    <a:pt x="2299" y="1"/>
                    <a:pt x="1920" y="1"/>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554;p14">
              <a:extLst>
                <a:ext uri="{FF2B5EF4-FFF2-40B4-BE49-F238E27FC236}">
                  <a16:creationId xmlns:a16="http://schemas.microsoft.com/office/drawing/2014/main" xmlns="" id="{34440F88-579C-4287-89C5-98744F1FD6ED}"/>
                </a:ext>
              </a:extLst>
            </p:cNvPr>
            <p:cNvSpPr/>
            <p:nvPr/>
          </p:nvSpPr>
          <p:spPr>
            <a:xfrm>
              <a:off x="9051727" y="4502420"/>
              <a:ext cx="64726" cy="125265"/>
            </a:xfrm>
            <a:custGeom>
              <a:avLst/>
              <a:gdLst/>
              <a:ahLst/>
              <a:cxnLst/>
              <a:rect l="l" t="t" r="r" b="b"/>
              <a:pathLst>
                <a:path w="572" h="1107" extrusionOk="0">
                  <a:moveTo>
                    <a:pt x="423" y="1"/>
                  </a:moveTo>
                  <a:cubicBezTo>
                    <a:pt x="354" y="1"/>
                    <a:pt x="293" y="42"/>
                    <a:pt x="275" y="112"/>
                  </a:cubicBezTo>
                  <a:lnTo>
                    <a:pt x="43" y="895"/>
                  </a:lnTo>
                  <a:cubicBezTo>
                    <a:pt x="0" y="979"/>
                    <a:pt x="43" y="1064"/>
                    <a:pt x="127" y="1106"/>
                  </a:cubicBezTo>
                  <a:lnTo>
                    <a:pt x="170" y="1106"/>
                  </a:lnTo>
                  <a:cubicBezTo>
                    <a:pt x="233" y="1106"/>
                    <a:pt x="275" y="1064"/>
                    <a:pt x="297" y="1000"/>
                  </a:cubicBezTo>
                  <a:lnTo>
                    <a:pt x="550" y="218"/>
                  </a:lnTo>
                  <a:cubicBezTo>
                    <a:pt x="572" y="133"/>
                    <a:pt x="529" y="49"/>
                    <a:pt x="466" y="6"/>
                  </a:cubicBezTo>
                  <a:cubicBezTo>
                    <a:pt x="451" y="3"/>
                    <a:pt x="437" y="1"/>
                    <a:pt x="423" y="1"/>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555;p14">
              <a:extLst>
                <a:ext uri="{FF2B5EF4-FFF2-40B4-BE49-F238E27FC236}">
                  <a16:creationId xmlns:a16="http://schemas.microsoft.com/office/drawing/2014/main" xmlns="" id="{4CFA62E0-4E8C-4D22-9106-C39588E21256}"/>
                </a:ext>
              </a:extLst>
            </p:cNvPr>
            <p:cNvSpPr/>
            <p:nvPr/>
          </p:nvSpPr>
          <p:spPr>
            <a:xfrm>
              <a:off x="8989490" y="4457158"/>
              <a:ext cx="45602" cy="156157"/>
            </a:xfrm>
            <a:custGeom>
              <a:avLst/>
              <a:gdLst/>
              <a:ahLst/>
              <a:cxnLst/>
              <a:rect l="l" t="t" r="r" b="b"/>
              <a:pathLst>
                <a:path w="403" h="1380" extrusionOk="0">
                  <a:moveTo>
                    <a:pt x="160" y="0"/>
                  </a:moveTo>
                  <a:cubicBezTo>
                    <a:pt x="149" y="0"/>
                    <a:pt x="139" y="2"/>
                    <a:pt x="127" y="5"/>
                  </a:cubicBezTo>
                  <a:cubicBezTo>
                    <a:pt x="43" y="5"/>
                    <a:pt x="1" y="89"/>
                    <a:pt x="1" y="174"/>
                  </a:cubicBezTo>
                  <a:lnTo>
                    <a:pt x="127" y="1231"/>
                  </a:lnTo>
                  <a:cubicBezTo>
                    <a:pt x="127" y="1316"/>
                    <a:pt x="191" y="1379"/>
                    <a:pt x="276" y="1379"/>
                  </a:cubicBezTo>
                  <a:cubicBezTo>
                    <a:pt x="360" y="1358"/>
                    <a:pt x="402" y="1273"/>
                    <a:pt x="402" y="1189"/>
                  </a:cubicBezTo>
                  <a:lnTo>
                    <a:pt x="297" y="131"/>
                  </a:lnTo>
                  <a:cubicBezTo>
                    <a:pt x="278" y="58"/>
                    <a:pt x="228" y="0"/>
                    <a:pt x="160" y="0"/>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556;p14">
              <a:extLst>
                <a:ext uri="{FF2B5EF4-FFF2-40B4-BE49-F238E27FC236}">
                  <a16:creationId xmlns:a16="http://schemas.microsoft.com/office/drawing/2014/main" xmlns="" id="{2CC62598-2314-4089-81E8-CA3B4E78C3FA}"/>
                </a:ext>
              </a:extLst>
            </p:cNvPr>
            <p:cNvSpPr/>
            <p:nvPr/>
          </p:nvSpPr>
          <p:spPr>
            <a:xfrm>
              <a:off x="2947858" y="4192710"/>
              <a:ext cx="6251160" cy="1901951"/>
            </a:xfrm>
            <a:custGeom>
              <a:avLst/>
              <a:gdLst/>
              <a:ahLst/>
              <a:cxnLst/>
              <a:rect l="l" t="t" r="r" b="b"/>
              <a:pathLst>
                <a:path w="55243" h="16808" extrusionOk="0">
                  <a:moveTo>
                    <a:pt x="44598" y="0"/>
                  </a:moveTo>
                  <a:cubicBezTo>
                    <a:pt x="40584" y="0"/>
                    <a:pt x="35338" y="325"/>
                    <a:pt x="28700" y="1326"/>
                  </a:cubicBezTo>
                  <a:cubicBezTo>
                    <a:pt x="9793" y="4203"/>
                    <a:pt x="1" y="12958"/>
                    <a:pt x="1" y="12958"/>
                  </a:cubicBezTo>
                  <a:lnTo>
                    <a:pt x="55243" y="16808"/>
                  </a:lnTo>
                  <a:lnTo>
                    <a:pt x="55243" y="1115"/>
                  </a:lnTo>
                  <a:cubicBezTo>
                    <a:pt x="55243" y="1115"/>
                    <a:pt x="52032" y="0"/>
                    <a:pt x="44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557;p14">
              <a:extLst>
                <a:ext uri="{FF2B5EF4-FFF2-40B4-BE49-F238E27FC236}">
                  <a16:creationId xmlns:a16="http://schemas.microsoft.com/office/drawing/2014/main" xmlns="" id="{9CCA785B-633C-45AE-8C4F-50E74CC61B99}"/>
                </a:ext>
              </a:extLst>
            </p:cNvPr>
            <p:cNvSpPr/>
            <p:nvPr/>
          </p:nvSpPr>
          <p:spPr>
            <a:xfrm>
              <a:off x="5703571" y="4544466"/>
              <a:ext cx="430904" cy="238875"/>
            </a:xfrm>
            <a:custGeom>
              <a:avLst/>
              <a:gdLst/>
              <a:ahLst/>
              <a:cxnLst/>
              <a:rect l="l" t="t" r="r" b="b"/>
              <a:pathLst>
                <a:path w="3808" h="2111" extrusionOk="0">
                  <a:moveTo>
                    <a:pt x="2242" y="0"/>
                  </a:moveTo>
                  <a:cubicBezTo>
                    <a:pt x="1840" y="0"/>
                    <a:pt x="1439" y="74"/>
                    <a:pt x="1058" y="222"/>
                  </a:cubicBezTo>
                  <a:cubicBezTo>
                    <a:pt x="170" y="582"/>
                    <a:pt x="0" y="2020"/>
                    <a:pt x="1100" y="2105"/>
                  </a:cubicBezTo>
                  <a:cubicBezTo>
                    <a:pt x="1149" y="2109"/>
                    <a:pt x="1199" y="2111"/>
                    <a:pt x="1250" y="2111"/>
                  </a:cubicBezTo>
                  <a:cubicBezTo>
                    <a:pt x="2007" y="2111"/>
                    <a:pt x="3057" y="1684"/>
                    <a:pt x="3532" y="1090"/>
                  </a:cubicBezTo>
                  <a:cubicBezTo>
                    <a:pt x="3680" y="878"/>
                    <a:pt x="3807" y="561"/>
                    <a:pt x="3638" y="349"/>
                  </a:cubicBezTo>
                  <a:cubicBezTo>
                    <a:pt x="3575" y="307"/>
                    <a:pt x="3511" y="244"/>
                    <a:pt x="3427" y="222"/>
                  </a:cubicBezTo>
                  <a:cubicBezTo>
                    <a:pt x="3046" y="74"/>
                    <a:pt x="2644" y="0"/>
                    <a:pt x="2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558;p14">
              <a:extLst>
                <a:ext uri="{FF2B5EF4-FFF2-40B4-BE49-F238E27FC236}">
                  <a16:creationId xmlns:a16="http://schemas.microsoft.com/office/drawing/2014/main" xmlns="" id="{AB6807B7-D03D-4876-853C-04EB43F7B70E}"/>
                </a:ext>
              </a:extLst>
            </p:cNvPr>
            <p:cNvSpPr/>
            <p:nvPr/>
          </p:nvSpPr>
          <p:spPr>
            <a:xfrm>
              <a:off x="8397169" y="4469152"/>
              <a:ext cx="440522" cy="198591"/>
            </a:xfrm>
            <a:custGeom>
              <a:avLst/>
              <a:gdLst/>
              <a:ahLst/>
              <a:cxnLst/>
              <a:rect l="l" t="t" r="r" b="b"/>
              <a:pathLst>
                <a:path w="3893" h="1755" extrusionOk="0">
                  <a:moveTo>
                    <a:pt x="2715" y="0"/>
                  </a:moveTo>
                  <a:cubicBezTo>
                    <a:pt x="2677" y="0"/>
                    <a:pt x="2640" y="2"/>
                    <a:pt x="2602" y="4"/>
                  </a:cubicBezTo>
                  <a:cubicBezTo>
                    <a:pt x="2306" y="4"/>
                    <a:pt x="2031" y="4"/>
                    <a:pt x="1735" y="25"/>
                  </a:cubicBezTo>
                  <a:cubicBezTo>
                    <a:pt x="1079" y="89"/>
                    <a:pt x="1" y="596"/>
                    <a:pt x="889" y="1379"/>
                  </a:cubicBezTo>
                  <a:cubicBezTo>
                    <a:pt x="1192" y="1647"/>
                    <a:pt x="1726" y="1755"/>
                    <a:pt x="2251" y="1755"/>
                  </a:cubicBezTo>
                  <a:cubicBezTo>
                    <a:pt x="2679" y="1755"/>
                    <a:pt x="3100" y="1683"/>
                    <a:pt x="3385" y="1569"/>
                  </a:cubicBezTo>
                  <a:cubicBezTo>
                    <a:pt x="3617" y="1464"/>
                    <a:pt x="3808" y="1252"/>
                    <a:pt x="3850" y="998"/>
                  </a:cubicBezTo>
                  <a:cubicBezTo>
                    <a:pt x="3892" y="660"/>
                    <a:pt x="3744" y="343"/>
                    <a:pt x="3448" y="173"/>
                  </a:cubicBezTo>
                  <a:cubicBezTo>
                    <a:pt x="3227" y="63"/>
                    <a:pt x="2973" y="0"/>
                    <a:pt x="27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559;p14">
              <a:extLst>
                <a:ext uri="{FF2B5EF4-FFF2-40B4-BE49-F238E27FC236}">
                  <a16:creationId xmlns:a16="http://schemas.microsoft.com/office/drawing/2014/main" xmlns="" id="{ADAA7E06-3F8B-46D2-A278-795A96D612AA}"/>
                </a:ext>
              </a:extLst>
            </p:cNvPr>
            <p:cNvSpPr/>
            <p:nvPr/>
          </p:nvSpPr>
          <p:spPr>
            <a:xfrm>
              <a:off x="8717856" y="4720134"/>
              <a:ext cx="442898" cy="156497"/>
            </a:xfrm>
            <a:custGeom>
              <a:avLst/>
              <a:gdLst/>
              <a:ahLst/>
              <a:cxnLst/>
              <a:rect l="l" t="t" r="r" b="b"/>
              <a:pathLst>
                <a:path w="3914" h="1383" extrusionOk="0">
                  <a:moveTo>
                    <a:pt x="1920" y="1"/>
                  </a:moveTo>
                  <a:cubicBezTo>
                    <a:pt x="1421" y="1"/>
                    <a:pt x="914" y="84"/>
                    <a:pt x="530" y="324"/>
                  </a:cubicBezTo>
                  <a:cubicBezTo>
                    <a:pt x="85" y="620"/>
                    <a:pt x="1" y="1001"/>
                    <a:pt x="487" y="1234"/>
                  </a:cubicBezTo>
                  <a:cubicBezTo>
                    <a:pt x="752" y="1349"/>
                    <a:pt x="1066" y="1382"/>
                    <a:pt x="1377" y="1382"/>
                  </a:cubicBezTo>
                  <a:cubicBezTo>
                    <a:pt x="1637" y="1382"/>
                    <a:pt x="1894" y="1359"/>
                    <a:pt x="2116" y="1339"/>
                  </a:cubicBezTo>
                  <a:cubicBezTo>
                    <a:pt x="2412" y="1297"/>
                    <a:pt x="3913" y="726"/>
                    <a:pt x="3194" y="176"/>
                  </a:cubicBezTo>
                  <a:cubicBezTo>
                    <a:pt x="3131" y="134"/>
                    <a:pt x="3067" y="113"/>
                    <a:pt x="2983" y="113"/>
                  </a:cubicBezTo>
                  <a:cubicBezTo>
                    <a:pt x="2672" y="49"/>
                    <a:pt x="2299" y="1"/>
                    <a:pt x="19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560;p14">
              <a:extLst>
                <a:ext uri="{FF2B5EF4-FFF2-40B4-BE49-F238E27FC236}">
                  <a16:creationId xmlns:a16="http://schemas.microsoft.com/office/drawing/2014/main" xmlns="" id="{6D89BF51-E3A6-4473-8E7B-76001AD2DFF8}"/>
                </a:ext>
              </a:extLst>
            </p:cNvPr>
            <p:cNvSpPr/>
            <p:nvPr/>
          </p:nvSpPr>
          <p:spPr>
            <a:xfrm>
              <a:off x="5901035" y="4480920"/>
              <a:ext cx="62350" cy="125152"/>
            </a:xfrm>
            <a:custGeom>
              <a:avLst/>
              <a:gdLst/>
              <a:ahLst/>
              <a:cxnLst/>
              <a:rect l="l" t="t" r="r" b="b"/>
              <a:pathLst>
                <a:path w="551" h="1106" extrusionOk="0">
                  <a:moveTo>
                    <a:pt x="402" y="1"/>
                  </a:moveTo>
                  <a:cubicBezTo>
                    <a:pt x="334" y="1"/>
                    <a:pt x="276" y="42"/>
                    <a:pt x="276" y="112"/>
                  </a:cubicBezTo>
                  <a:lnTo>
                    <a:pt x="22" y="894"/>
                  </a:lnTo>
                  <a:cubicBezTo>
                    <a:pt x="1" y="979"/>
                    <a:pt x="22" y="1063"/>
                    <a:pt x="107" y="1106"/>
                  </a:cubicBezTo>
                  <a:lnTo>
                    <a:pt x="170" y="1106"/>
                  </a:lnTo>
                  <a:cubicBezTo>
                    <a:pt x="212" y="1106"/>
                    <a:pt x="276" y="1063"/>
                    <a:pt x="276" y="1000"/>
                  </a:cubicBezTo>
                  <a:lnTo>
                    <a:pt x="530" y="218"/>
                  </a:lnTo>
                  <a:cubicBezTo>
                    <a:pt x="551" y="133"/>
                    <a:pt x="509" y="48"/>
                    <a:pt x="445" y="6"/>
                  </a:cubicBezTo>
                  <a:cubicBezTo>
                    <a:pt x="431" y="2"/>
                    <a:pt x="416" y="1"/>
                    <a:pt x="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561;p14">
              <a:extLst>
                <a:ext uri="{FF2B5EF4-FFF2-40B4-BE49-F238E27FC236}">
                  <a16:creationId xmlns:a16="http://schemas.microsoft.com/office/drawing/2014/main" xmlns="" id="{B1B81D1E-5145-4769-B0D2-54B5097361C9}"/>
                </a:ext>
              </a:extLst>
            </p:cNvPr>
            <p:cNvSpPr/>
            <p:nvPr/>
          </p:nvSpPr>
          <p:spPr>
            <a:xfrm>
              <a:off x="5836422" y="4435658"/>
              <a:ext cx="45602" cy="156044"/>
            </a:xfrm>
            <a:custGeom>
              <a:avLst/>
              <a:gdLst/>
              <a:ahLst/>
              <a:cxnLst/>
              <a:rect l="l" t="t" r="r" b="b"/>
              <a:pathLst>
                <a:path w="403" h="1379" extrusionOk="0">
                  <a:moveTo>
                    <a:pt x="160" y="0"/>
                  </a:moveTo>
                  <a:cubicBezTo>
                    <a:pt x="150" y="0"/>
                    <a:pt x="139" y="1"/>
                    <a:pt x="128" y="4"/>
                  </a:cubicBezTo>
                  <a:cubicBezTo>
                    <a:pt x="43" y="25"/>
                    <a:pt x="1" y="89"/>
                    <a:pt x="1" y="173"/>
                  </a:cubicBezTo>
                  <a:lnTo>
                    <a:pt x="107" y="1231"/>
                  </a:lnTo>
                  <a:cubicBezTo>
                    <a:pt x="107" y="1315"/>
                    <a:pt x="191" y="1379"/>
                    <a:pt x="276" y="1379"/>
                  </a:cubicBezTo>
                  <a:cubicBezTo>
                    <a:pt x="339" y="1358"/>
                    <a:pt x="403" y="1273"/>
                    <a:pt x="382" y="1189"/>
                  </a:cubicBezTo>
                  <a:lnTo>
                    <a:pt x="276" y="131"/>
                  </a:lnTo>
                  <a:cubicBezTo>
                    <a:pt x="276" y="58"/>
                    <a:pt x="228" y="0"/>
                    <a:pt x="1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562;p14">
              <a:extLst>
                <a:ext uri="{FF2B5EF4-FFF2-40B4-BE49-F238E27FC236}">
                  <a16:creationId xmlns:a16="http://schemas.microsoft.com/office/drawing/2014/main" xmlns="" id="{BE09FCE8-ECC4-4910-B2ED-3215180140B1}"/>
                </a:ext>
              </a:extLst>
            </p:cNvPr>
            <p:cNvSpPr/>
            <p:nvPr/>
          </p:nvSpPr>
          <p:spPr>
            <a:xfrm>
              <a:off x="9064909" y="4502420"/>
              <a:ext cx="64726" cy="125265"/>
            </a:xfrm>
            <a:custGeom>
              <a:avLst/>
              <a:gdLst/>
              <a:ahLst/>
              <a:cxnLst/>
              <a:rect l="l" t="t" r="r" b="b"/>
              <a:pathLst>
                <a:path w="572" h="1107" extrusionOk="0">
                  <a:moveTo>
                    <a:pt x="423" y="1"/>
                  </a:moveTo>
                  <a:cubicBezTo>
                    <a:pt x="354" y="1"/>
                    <a:pt x="293" y="42"/>
                    <a:pt x="275" y="112"/>
                  </a:cubicBezTo>
                  <a:lnTo>
                    <a:pt x="43" y="895"/>
                  </a:lnTo>
                  <a:cubicBezTo>
                    <a:pt x="0" y="979"/>
                    <a:pt x="43" y="1064"/>
                    <a:pt x="127" y="1106"/>
                  </a:cubicBezTo>
                  <a:lnTo>
                    <a:pt x="170" y="1106"/>
                  </a:lnTo>
                  <a:cubicBezTo>
                    <a:pt x="233" y="1106"/>
                    <a:pt x="275" y="1064"/>
                    <a:pt x="297" y="1000"/>
                  </a:cubicBezTo>
                  <a:lnTo>
                    <a:pt x="550" y="218"/>
                  </a:lnTo>
                  <a:cubicBezTo>
                    <a:pt x="572" y="133"/>
                    <a:pt x="529" y="49"/>
                    <a:pt x="466" y="6"/>
                  </a:cubicBezTo>
                  <a:cubicBezTo>
                    <a:pt x="451" y="3"/>
                    <a:pt x="437" y="1"/>
                    <a:pt x="4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563;p14">
              <a:extLst>
                <a:ext uri="{FF2B5EF4-FFF2-40B4-BE49-F238E27FC236}">
                  <a16:creationId xmlns:a16="http://schemas.microsoft.com/office/drawing/2014/main" xmlns="" id="{B35BAEF0-B2B6-4C61-BA09-091DA05115AD}"/>
                </a:ext>
              </a:extLst>
            </p:cNvPr>
            <p:cNvSpPr/>
            <p:nvPr/>
          </p:nvSpPr>
          <p:spPr>
            <a:xfrm>
              <a:off x="9002673" y="4457158"/>
              <a:ext cx="45602" cy="156157"/>
            </a:xfrm>
            <a:custGeom>
              <a:avLst/>
              <a:gdLst/>
              <a:ahLst/>
              <a:cxnLst/>
              <a:rect l="l" t="t" r="r" b="b"/>
              <a:pathLst>
                <a:path w="403" h="1380" extrusionOk="0">
                  <a:moveTo>
                    <a:pt x="160" y="0"/>
                  </a:moveTo>
                  <a:cubicBezTo>
                    <a:pt x="149" y="0"/>
                    <a:pt x="139" y="2"/>
                    <a:pt x="127" y="5"/>
                  </a:cubicBezTo>
                  <a:cubicBezTo>
                    <a:pt x="43" y="5"/>
                    <a:pt x="1" y="89"/>
                    <a:pt x="1" y="174"/>
                  </a:cubicBezTo>
                  <a:lnTo>
                    <a:pt x="127" y="1231"/>
                  </a:lnTo>
                  <a:cubicBezTo>
                    <a:pt x="127" y="1316"/>
                    <a:pt x="191" y="1379"/>
                    <a:pt x="276" y="1379"/>
                  </a:cubicBezTo>
                  <a:cubicBezTo>
                    <a:pt x="360" y="1358"/>
                    <a:pt x="402" y="1273"/>
                    <a:pt x="402" y="1189"/>
                  </a:cubicBezTo>
                  <a:lnTo>
                    <a:pt x="297" y="131"/>
                  </a:lnTo>
                  <a:cubicBezTo>
                    <a:pt x="278" y="58"/>
                    <a:pt x="228" y="0"/>
                    <a:pt x="1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80843237"/>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119"/>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1" nodeType="withEffect">
                                  <p:stCondLst>
                                    <p:cond delay="0"/>
                                  </p:stCondLst>
                                  <p:childTnLst>
                                    <p:animClr clrSpc="rgb" dir="cw">
                                      <p:cBhvr override="childStyle">
                                        <p:cTn id="6" dur="750" fill="hold"/>
                                        <p:tgtEl>
                                          <p:spTgt spid="116"/>
                                        </p:tgtEl>
                                        <p:attrNameLst>
                                          <p:attrName>style.color</p:attrName>
                                        </p:attrNameLst>
                                      </p:cBhvr>
                                      <p:to>
                                        <a:srgbClr val="CA1E49"/>
                                      </p:to>
                                    </p:animClr>
                                  </p:childTnLst>
                                </p:cTn>
                              </p:par>
                              <p:par>
                                <p:cTn id="7" presetID="3" presetClass="emph" presetSubtype="2" fill="hold" grpId="1" nodeType="withEffect">
                                  <p:stCondLst>
                                    <p:cond delay="0"/>
                                  </p:stCondLst>
                                  <p:childTnLst>
                                    <p:animClr clrSpc="rgb" dir="cw">
                                      <p:cBhvr override="childStyle">
                                        <p:cTn id="8" dur="750" fill="hold"/>
                                        <p:tgtEl>
                                          <p:spTgt spid="112"/>
                                        </p:tgtEl>
                                        <p:attrNameLst>
                                          <p:attrName>style.color</p:attrName>
                                        </p:attrNameLst>
                                      </p:cBhvr>
                                      <p:to>
                                        <a:srgbClr val="CA1E49"/>
                                      </p:to>
                                    </p:animClr>
                                  </p:childTnLst>
                                </p:cTn>
                              </p:par>
                              <p:par>
                                <p:cTn id="9" presetID="7" presetClass="emph" presetSubtype="2" fill="hold" nodeType="withEffect">
                                  <p:stCondLst>
                                    <p:cond delay="0"/>
                                  </p:stCondLst>
                                  <p:childTnLst>
                                    <p:animClr clrSpc="rgb" dir="cw">
                                      <p:cBhvr>
                                        <p:cTn id="10" dur="750" fill="hold"/>
                                        <p:tgtEl>
                                          <p:spTgt spid="114"/>
                                        </p:tgtEl>
                                        <p:attrNameLst>
                                          <p:attrName>stroke.color</p:attrName>
                                        </p:attrNameLst>
                                      </p:cBhvr>
                                      <p:to>
                                        <a:srgbClr val="CA1E49"/>
                                      </p:to>
                                    </p:animClr>
                                    <p:set>
                                      <p:cBhvr>
                                        <p:cTn id="11" dur="750" fill="hold"/>
                                        <p:tgtEl>
                                          <p:spTgt spid="114"/>
                                        </p:tgtEl>
                                        <p:attrNameLst>
                                          <p:attrName>stroke.on</p:attrName>
                                        </p:attrNameLst>
                                      </p:cBhvr>
                                      <p:to>
                                        <p:strVal val="true"/>
                                      </p:to>
                                    </p:set>
                                  </p:childTnLst>
                                </p:cTn>
                              </p:par>
                              <p:par>
                                <p:cTn id="12" presetID="7" presetClass="emph" presetSubtype="2" fill="hold" nodeType="withEffect">
                                  <p:stCondLst>
                                    <p:cond delay="0"/>
                                  </p:stCondLst>
                                  <p:childTnLst>
                                    <p:animClr clrSpc="rgb" dir="cw">
                                      <p:cBhvr>
                                        <p:cTn id="13" dur="750" fill="hold"/>
                                        <p:tgtEl>
                                          <p:spTgt spid="111"/>
                                        </p:tgtEl>
                                        <p:attrNameLst>
                                          <p:attrName>stroke.color</p:attrName>
                                        </p:attrNameLst>
                                      </p:cBhvr>
                                      <p:to>
                                        <a:srgbClr val="CA1E49"/>
                                      </p:to>
                                    </p:animClr>
                                    <p:set>
                                      <p:cBhvr>
                                        <p:cTn id="14" dur="750" fill="hold"/>
                                        <p:tgtEl>
                                          <p:spTgt spid="111"/>
                                        </p:tgtEl>
                                        <p:attrNameLst>
                                          <p:attrName>stroke.on</p:attrName>
                                        </p:attrNameLst>
                                      </p:cBhvr>
                                      <p:to>
                                        <p:strVal val="true"/>
                                      </p:to>
                                    </p:set>
                                  </p:childTnLst>
                                </p:cTn>
                              </p:par>
                              <p:par>
                                <p:cTn id="15" presetID="3" presetClass="emph" presetSubtype="2" fill="hold" grpId="0" nodeType="withEffect">
                                  <p:stCondLst>
                                    <p:cond delay="0"/>
                                  </p:stCondLst>
                                  <p:childTnLst>
                                    <p:animClr clrSpc="rgb" dir="cw">
                                      <p:cBhvr override="childStyle">
                                        <p:cTn id="16" dur="750" fill="hold"/>
                                        <p:tgtEl>
                                          <p:spTgt spid="119"/>
                                        </p:tgtEl>
                                        <p:attrNameLst>
                                          <p:attrName>style.color</p:attrName>
                                        </p:attrNameLst>
                                      </p:cBhvr>
                                      <p:to>
                                        <a:srgbClr val="6CA368"/>
                                      </p:to>
                                    </p:animClr>
                                  </p:childTnLst>
                                </p:cTn>
                              </p:par>
                              <p:par>
                                <p:cTn id="17" presetID="7" presetClass="emph" presetSubtype="2" fill="hold" nodeType="withEffect">
                                  <p:stCondLst>
                                    <p:cond delay="0"/>
                                  </p:stCondLst>
                                  <p:childTnLst>
                                    <p:animClr clrSpc="rgb" dir="cw">
                                      <p:cBhvr>
                                        <p:cTn id="18" dur="750" fill="hold"/>
                                        <p:tgtEl>
                                          <p:spTgt spid="118"/>
                                        </p:tgtEl>
                                        <p:attrNameLst>
                                          <p:attrName>stroke.color</p:attrName>
                                        </p:attrNameLst>
                                      </p:cBhvr>
                                      <p:to>
                                        <a:srgbClr val="6CA368"/>
                                      </p:to>
                                    </p:animClr>
                                    <p:set>
                                      <p:cBhvr>
                                        <p:cTn id="19" dur="750" fill="hold"/>
                                        <p:tgtEl>
                                          <p:spTgt spid="118"/>
                                        </p:tgtEl>
                                        <p:attrNameLst>
                                          <p:attrName>stroke.on</p:attrName>
                                        </p:attrNameLst>
                                      </p:cBhvr>
                                      <p:to>
                                        <p:strVal val="true"/>
                                      </p:to>
                                    </p:set>
                                  </p:childTnLst>
                                </p:cTn>
                              </p:par>
                            </p:childTnLst>
                          </p:cTn>
                        </p:par>
                      </p:childTnLst>
                    </p:cTn>
                  </p:par>
                </p:childTnLst>
              </p:cTn>
              <p:nextCondLst>
                <p:cond evt="onClick" delay="0">
                  <p:tgtEl>
                    <p:spTgt spid="119"/>
                  </p:tgtEl>
                </p:cond>
              </p:nextCondLst>
            </p:seq>
            <p:seq concurrent="1" nextAc="seek">
              <p:cTn id="20" restart="whenNotActive" fill="hold" evtFilter="cancelBubble" nodeType="interactiveSeq">
                <p:stCondLst>
                  <p:cond evt="onClick" delay="0">
                    <p:tgtEl>
                      <p:spTgt spid="116"/>
                    </p:tgtEl>
                  </p:cond>
                </p:stCondLst>
                <p:endSync evt="end" delay="0">
                  <p:rtn val="all"/>
                </p:endSync>
                <p:childTnLst>
                  <p:par>
                    <p:cTn id="21" fill="hold">
                      <p:stCondLst>
                        <p:cond delay="0"/>
                      </p:stCondLst>
                      <p:childTnLst>
                        <p:par>
                          <p:cTn id="22" fill="hold">
                            <p:stCondLst>
                              <p:cond delay="0"/>
                            </p:stCondLst>
                            <p:childTnLst>
                              <p:par>
                                <p:cTn id="23" presetID="3" presetClass="emph" presetSubtype="2" fill="hold" grpId="0" nodeType="withEffect">
                                  <p:stCondLst>
                                    <p:cond delay="0"/>
                                  </p:stCondLst>
                                  <p:childTnLst>
                                    <p:animClr clrSpc="rgb" dir="cw">
                                      <p:cBhvr override="childStyle">
                                        <p:cTn id="24" dur="750" fill="hold"/>
                                        <p:tgtEl>
                                          <p:spTgt spid="116"/>
                                        </p:tgtEl>
                                        <p:attrNameLst>
                                          <p:attrName>style.color</p:attrName>
                                        </p:attrNameLst>
                                      </p:cBhvr>
                                      <p:to>
                                        <a:srgbClr val="CA1E49"/>
                                      </p:to>
                                    </p:animClr>
                                  </p:childTnLst>
                                </p:cTn>
                              </p:par>
                              <p:par>
                                <p:cTn id="25" presetID="7" presetClass="emph" presetSubtype="2" fill="hold" nodeType="withEffect">
                                  <p:stCondLst>
                                    <p:cond delay="0"/>
                                  </p:stCondLst>
                                  <p:childTnLst>
                                    <p:animClr clrSpc="rgb" dir="cw">
                                      <p:cBhvr>
                                        <p:cTn id="26" dur="750" fill="hold"/>
                                        <p:tgtEl>
                                          <p:spTgt spid="114"/>
                                        </p:tgtEl>
                                        <p:attrNameLst>
                                          <p:attrName>stroke.color</p:attrName>
                                        </p:attrNameLst>
                                      </p:cBhvr>
                                      <p:to>
                                        <a:srgbClr val="CA1E49"/>
                                      </p:to>
                                    </p:animClr>
                                    <p:set>
                                      <p:cBhvr>
                                        <p:cTn id="27" dur="750" fill="hold"/>
                                        <p:tgtEl>
                                          <p:spTgt spid="114"/>
                                        </p:tgtEl>
                                        <p:attrNameLst>
                                          <p:attrName>stroke.on</p:attrName>
                                        </p:attrNameLst>
                                      </p:cBhvr>
                                      <p:to>
                                        <p:strVal val="true"/>
                                      </p:to>
                                    </p:set>
                                  </p:childTnLst>
                                </p:cTn>
                              </p:par>
                            </p:childTnLst>
                          </p:cTn>
                        </p:par>
                      </p:childTnLst>
                    </p:cTn>
                  </p:par>
                </p:childTnLst>
              </p:cTn>
              <p:nextCondLst>
                <p:cond evt="onClick" delay="0">
                  <p:tgtEl>
                    <p:spTgt spid="116"/>
                  </p:tgtEl>
                </p:cond>
              </p:nextCondLst>
            </p:seq>
            <p:seq concurrent="1" nextAc="seek">
              <p:cTn id="28" restart="whenNotActive" fill="hold" evtFilter="cancelBubble" nodeType="interactiveSeq">
                <p:stCondLst>
                  <p:cond evt="onClick" delay="0">
                    <p:tgtEl>
                      <p:spTgt spid="112"/>
                    </p:tgtEl>
                  </p:cond>
                </p:stCondLst>
                <p:endSync evt="end" delay="0">
                  <p:rtn val="all"/>
                </p:endSync>
                <p:childTnLst>
                  <p:par>
                    <p:cTn id="29" fill="hold">
                      <p:stCondLst>
                        <p:cond delay="0"/>
                      </p:stCondLst>
                      <p:childTnLst>
                        <p:par>
                          <p:cTn id="30" fill="hold">
                            <p:stCondLst>
                              <p:cond delay="0"/>
                            </p:stCondLst>
                            <p:childTnLst>
                              <p:par>
                                <p:cTn id="31" presetID="3" presetClass="emph" presetSubtype="2" fill="hold" grpId="0" nodeType="withEffect">
                                  <p:stCondLst>
                                    <p:cond delay="0"/>
                                  </p:stCondLst>
                                  <p:childTnLst>
                                    <p:animClr clrSpc="rgb" dir="cw">
                                      <p:cBhvr override="childStyle">
                                        <p:cTn id="32" dur="750" fill="hold"/>
                                        <p:tgtEl>
                                          <p:spTgt spid="112"/>
                                        </p:tgtEl>
                                        <p:attrNameLst>
                                          <p:attrName>style.color</p:attrName>
                                        </p:attrNameLst>
                                      </p:cBhvr>
                                      <p:to>
                                        <a:srgbClr val="CA1E49"/>
                                      </p:to>
                                    </p:animClr>
                                  </p:childTnLst>
                                </p:cTn>
                              </p:par>
                              <p:par>
                                <p:cTn id="33" presetID="7" presetClass="emph" presetSubtype="2" fill="hold" nodeType="withEffect">
                                  <p:stCondLst>
                                    <p:cond delay="0"/>
                                  </p:stCondLst>
                                  <p:childTnLst>
                                    <p:animClr clrSpc="rgb" dir="cw">
                                      <p:cBhvr>
                                        <p:cTn id="34" dur="750" fill="hold"/>
                                        <p:tgtEl>
                                          <p:spTgt spid="111"/>
                                        </p:tgtEl>
                                        <p:attrNameLst>
                                          <p:attrName>stroke.color</p:attrName>
                                        </p:attrNameLst>
                                      </p:cBhvr>
                                      <p:to>
                                        <a:srgbClr val="CA1E49"/>
                                      </p:to>
                                    </p:animClr>
                                    <p:set>
                                      <p:cBhvr>
                                        <p:cTn id="35" dur="750" fill="hold"/>
                                        <p:tgtEl>
                                          <p:spTgt spid="111"/>
                                        </p:tgtEl>
                                        <p:attrNameLst>
                                          <p:attrName>stroke.on</p:attrName>
                                        </p:attrNameLst>
                                      </p:cBhvr>
                                      <p:to>
                                        <p:strVal val="true"/>
                                      </p:to>
                                    </p:set>
                                  </p:childTnLst>
                                </p:cTn>
                              </p:par>
                            </p:childTnLst>
                          </p:cTn>
                        </p:par>
                      </p:childTnLst>
                    </p:cTn>
                  </p:par>
                </p:childTnLst>
              </p:cTn>
              <p:nextCondLst>
                <p:cond evt="onClick" delay="0">
                  <p:tgtEl>
                    <p:spTgt spid="112"/>
                  </p:tgtEl>
                </p:cond>
              </p:nextCondLst>
            </p:seq>
          </p:childTnLst>
        </p:cTn>
      </p:par>
    </p:tnLst>
    <p:bldLst>
      <p:bldP spid="112" grpId="0"/>
      <p:bldP spid="112" grpId="1"/>
      <p:bldP spid="116" grpId="0"/>
      <p:bldP spid="116" grpId="1"/>
      <p:bldP spid="1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grpSp>
        <p:nvGrpSpPr>
          <p:cNvPr id="1530" name="Google Shape;1530;p41"/>
          <p:cNvGrpSpPr/>
          <p:nvPr/>
        </p:nvGrpSpPr>
        <p:grpSpPr>
          <a:xfrm>
            <a:off x="12738638" y="3884363"/>
            <a:ext cx="3094016" cy="3435676"/>
            <a:chOff x="1191313" y="2278651"/>
            <a:chExt cx="2320512" cy="2576757"/>
          </a:xfrm>
        </p:grpSpPr>
        <p:grpSp>
          <p:nvGrpSpPr>
            <p:cNvPr id="1531" name="Google Shape;1531;p41"/>
            <p:cNvGrpSpPr/>
            <p:nvPr/>
          </p:nvGrpSpPr>
          <p:grpSpPr>
            <a:xfrm rot="-433704">
              <a:off x="1330305" y="2397858"/>
              <a:ext cx="2042505" cy="2338305"/>
              <a:chOff x="1300750" y="1455875"/>
              <a:chExt cx="756100" cy="865600"/>
            </a:xfrm>
          </p:grpSpPr>
          <p:sp>
            <p:nvSpPr>
              <p:cNvPr id="1532" name="Google Shape;1532;p41"/>
              <p:cNvSpPr/>
              <p:nvPr/>
            </p:nvSpPr>
            <p:spPr>
              <a:xfrm>
                <a:off x="1341450" y="1657400"/>
                <a:ext cx="693725" cy="644375"/>
              </a:xfrm>
              <a:custGeom>
                <a:avLst/>
                <a:gdLst/>
                <a:ahLst/>
                <a:cxnLst/>
                <a:rect l="l" t="t" r="r" b="b"/>
                <a:pathLst>
                  <a:path w="27749" h="25775" extrusionOk="0">
                    <a:moveTo>
                      <a:pt x="10103" y="1"/>
                    </a:moveTo>
                    <a:cubicBezTo>
                      <a:pt x="9970" y="1"/>
                      <a:pt x="9837" y="26"/>
                      <a:pt x="9708" y="82"/>
                    </a:cubicBezTo>
                    <a:cubicBezTo>
                      <a:pt x="9180" y="315"/>
                      <a:pt x="8989" y="970"/>
                      <a:pt x="9032" y="1542"/>
                    </a:cubicBezTo>
                    <a:cubicBezTo>
                      <a:pt x="9137" y="2514"/>
                      <a:pt x="9793" y="3339"/>
                      <a:pt x="10597" y="3889"/>
                    </a:cubicBezTo>
                    <a:cubicBezTo>
                      <a:pt x="10322" y="3974"/>
                      <a:pt x="10068" y="4058"/>
                      <a:pt x="9814" y="4164"/>
                    </a:cubicBezTo>
                    <a:lnTo>
                      <a:pt x="8989" y="4481"/>
                    </a:lnTo>
                    <a:cubicBezTo>
                      <a:pt x="5923" y="5687"/>
                      <a:pt x="3554" y="8182"/>
                      <a:pt x="2539" y="11291"/>
                    </a:cubicBezTo>
                    <a:cubicBezTo>
                      <a:pt x="2032" y="11038"/>
                      <a:pt x="1335" y="10777"/>
                      <a:pt x="816" y="10777"/>
                    </a:cubicBezTo>
                    <a:cubicBezTo>
                      <a:pt x="470" y="10777"/>
                      <a:pt x="204" y="10893"/>
                      <a:pt x="128" y="11207"/>
                    </a:cubicBezTo>
                    <a:cubicBezTo>
                      <a:pt x="1" y="11757"/>
                      <a:pt x="551" y="12645"/>
                      <a:pt x="826" y="13131"/>
                    </a:cubicBezTo>
                    <a:cubicBezTo>
                      <a:pt x="1143" y="13745"/>
                      <a:pt x="1545" y="14337"/>
                      <a:pt x="1989" y="14866"/>
                    </a:cubicBezTo>
                    <a:cubicBezTo>
                      <a:pt x="2052" y="18376"/>
                      <a:pt x="4167" y="21549"/>
                      <a:pt x="7424" y="22923"/>
                    </a:cubicBezTo>
                    <a:cubicBezTo>
                      <a:pt x="6853" y="23346"/>
                      <a:pt x="6409" y="23896"/>
                      <a:pt x="6134" y="24531"/>
                    </a:cubicBezTo>
                    <a:cubicBezTo>
                      <a:pt x="5827" y="25223"/>
                      <a:pt x="6078" y="25775"/>
                      <a:pt x="6777" y="25775"/>
                    </a:cubicBezTo>
                    <a:cubicBezTo>
                      <a:pt x="6847" y="25775"/>
                      <a:pt x="6922" y="25769"/>
                      <a:pt x="7001" y="25757"/>
                    </a:cubicBezTo>
                    <a:cubicBezTo>
                      <a:pt x="7953" y="25588"/>
                      <a:pt x="8757" y="24975"/>
                      <a:pt x="9137" y="24087"/>
                    </a:cubicBezTo>
                    <a:cubicBezTo>
                      <a:pt x="9222" y="23875"/>
                      <a:pt x="9264" y="23685"/>
                      <a:pt x="9264" y="23473"/>
                    </a:cubicBezTo>
                    <a:cubicBezTo>
                      <a:pt x="9814" y="23579"/>
                      <a:pt x="10343" y="23621"/>
                      <a:pt x="10893" y="23621"/>
                    </a:cubicBezTo>
                    <a:lnTo>
                      <a:pt x="16645" y="23621"/>
                    </a:lnTo>
                    <a:cubicBezTo>
                      <a:pt x="16984" y="23621"/>
                      <a:pt x="17343" y="23600"/>
                      <a:pt x="17703" y="23558"/>
                    </a:cubicBezTo>
                    <a:cubicBezTo>
                      <a:pt x="17724" y="23917"/>
                      <a:pt x="17872" y="24277"/>
                      <a:pt x="18105" y="24552"/>
                    </a:cubicBezTo>
                    <a:cubicBezTo>
                      <a:pt x="18649" y="25149"/>
                      <a:pt x="19411" y="25483"/>
                      <a:pt x="20211" y="25483"/>
                    </a:cubicBezTo>
                    <a:cubicBezTo>
                      <a:pt x="20375" y="25483"/>
                      <a:pt x="20540" y="25469"/>
                      <a:pt x="20706" y="25440"/>
                    </a:cubicBezTo>
                    <a:cubicBezTo>
                      <a:pt x="21425" y="25292"/>
                      <a:pt x="21806" y="24721"/>
                      <a:pt x="21277" y="24108"/>
                    </a:cubicBezTo>
                    <a:cubicBezTo>
                      <a:pt x="20854" y="23643"/>
                      <a:pt x="20347" y="23283"/>
                      <a:pt x="19754" y="23050"/>
                    </a:cubicBezTo>
                    <a:cubicBezTo>
                      <a:pt x="23223" y="21760"/>
                      <a:pt x="25528" y="18440"/>
                      <a:pt x="25549" y="14718"/>
                    </a:cubicBezTo>
                    <a:lnTo>
                      <a:pt x="25549" y="14316"/>
                    </a:lnTo>
                    <a:cubicBezTo>
                      <a:pt x="26078" y="13385"/>
                      <a:pt x="26543" y="12433"/>
                      <a:pt x="26924" y="11461"/>
                    </a:cubicBezTo>
                    <a:cubicBezTo>
                      <a:pt x="27220" y="10805"/>
                      <a:pt x="27749" y="9621"/>
                      <a:pt x="27389" y="8901"/>
                    </a:cubicBezTo>
                    <a:cubicBezTo>
                      <a:pt x="27295" y="8694"/>
                      <a:pt x="27151" y="8606"/>
                      <a:pt x="26975" y="8606"/>
                    </a:cubicBezTo>
                    <a:cubicBezTo>
                      <a:pt x="26361" y="8606"/>
                      <a:pt x="25356" y="9668"/>
                      <a:pt x="24682" y="10424"/>
                    </a:cubicBezTo>
                    <a:cubicBezTo>
                      <a:pt x="23540" y="7675"/>
                      <a:pt x="21383" y="5496"/>
                      <a:pt x="18633" y="4354"/>
                    </a:cubicBezTo>
                    <a:cubicBezTo>
                      <a:pt x="18570" y="4101"/>
                      <a:pt x="18507" y="3847"/>
                      <a:pt x="18485" y="3593"/>
                    </a:cubicBezTo>
                    <a:cubicBezTo>
                      <a:pt x="18448" y="3291"/>
                      <a:pt x="18309" y="2854"/>
                      <a:pt x="18039" y="2854"/>
                    </a:cubicBezTo>
                    <a:cubicBezTo>
                      <a:pt x="18006" y="2854"/>
                      <a:pt x="17972" y="2860"/>
                      <a:pt x="17936" y="2874"/>
                    </a:cubicBezTo>
                    <a:cubicBezTo>
                      <a:pt x="17830" y="2916"/>
                      <a:pt x="17724" y="3022"/>
                      <a:pt x="17682" y="3128"/>
                    </a:cubicBezTo>
                    <a:cubicBezTo>
                      <a:pt x="17534" y="3360"/>
                      <a:pt x="17407" y="3614"/>
                      <a:pt x="17301" y="3868"/>
                    </a:cubicBezTo>
                    <a:cubicBezTo>
                      <a:pt x="16942" y="3762"/>
                      <a:pt x="16582" y="3656"/>
                      <a:pt x="16222" y="3593"/>
                    </a:cubicBezTo>
                    <a:cubicBezTo>
                      <a:pt x="15969" y="3276"/>
                      <a:pt x="15821" y="2895"/>
                      <a:pt x="15757" y="2493"/>
                    </a:cubicBezTo>
                    <a:cubicBezTo>
                      <a:pt x="15736" y="2134"/>
                      <a:pt x="15694" y="1774"/>
                      <a:pt x="15630" y="1436"/>
                    </a:cubicBezTo>
                    <a:cubicBezTo>
                      <a:pt x="15567" y="1076"/>
                      <a:pt x="15271" y="780"/>
                      <a:pt x="14911" y="738"/>
                    </a:cubicBezTo>
                    <a:cubicBezTo>
                      <a:pt x="14900" y="737"/>
                      <a:pt x="14890" y="737"/>
                      <a:pt x="14879" y="737"/>
                    </a:cubicBezTo>
                    <a:cubicBezTo>
                      <a:pt x="14514" y="737"/>
                      <a:pt x="14231" y="1086"/>
                      <a:pt x="14129" y="1436"/>
                    </a:cubicBezTo>
                    <a:cubicBezTo>
                      <a:pt x="14044" y="1795"/>
                      <a:pt x="14002" y="2176"/>
                      <a:pt x="13981" y="2557"/>
                    </a:cubicBezTo>
                    <a:cubicBezTo>
                      <a:pt x="13959" y="2726"/>
                      <a:pt x="13854" y="2895"/>
                      <a:pt x="13706" y="2980"/>
                    </a:cubicBezTo>
                    <a:cubicBezTo>
                      <a:pt x="13621" y="3022"/>
                      <a:pt x="13536" y="3022"/>
                      <a:pt x="13452" y="3022"/>
                    </a:cubicBezTo>
                    <a:cubicBezTo>
                      <a:pt x="12881" y="2980"/>
                      <a:pt x="12416" y="2514"/>
                      <a:pt x="12119" y="2028"/>
                    </a:cubicBezTo>
                    <a:cubicBezTo>
                      <a:pt x="11823" y="1542"/>
                      <a:pt x="11612" y="992"/>
                      <a:pt x="11231" y="569"/>
                    </a:cubicBezTo>
                    <a:cubicBezTo>
                      <a:pt x="10943" y="248"/>
                      <a:pt x="10521" y="1"/>
                      <a:pt x="10103"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3" name="Google Shape;1533;p41"/>
              <p:cNvSpPr/>
              <p:nvPr/>
            </p:nvSpPr>
            <p:spPr>
              <a:xfrm>
                <a:off x="1320300" y="1637400"/>
                <a:ext cx="736550" cy="684075"/>
              </a:xfrm>
              <a:custGeom>
                <a:avLst/>
                <a:gdLst/>
                <a:ahLst/>
                <a:cxnLst/>
                <a:rect l="l" t="t" r="r" b="b"/>
                <a:pathLst>
                  <a:path w="29462" h="27363" extrusionOk="0">
                    <a:moveTo>
                      <a:pt x="10935" y="1592"/>
                    </a:moveTo>
                    <a:cubicBezTo>
                      <a:pt x="11077" y="1592"/>
                      <a:pt x="11304" y="1698"/>
                      <a:pt x="11485" y="1897"/>
                    </a:cubicBezTo>
                    <a:cubicBezTo>
                      <a:pt x="11675" y="2130"/>
                      <a:pt x="11845" y="2405"/>
                      <a:pt x="11971" y="2680"/>
                    </a:cubicBezTo>
                    <a:cubicBezTo>
                      <a:pt x="12077" y="2870"/>
                      <a:pt x="12183" y="3061"/>
                      <a:pt x="12289" y="3251"/>
                    </a:cubicBezTo>
                    <a:cubicBezTo>
                      <a:pt x="12796" y="4076"/>
                      <a:pt x="13494" y="4562"/>
                      <a:pt x="14234" y="4626"/>
                    </a:cubicBezTo>
                    <a:cubicBezTo>
                      <a:pt x="14273" y="4629"/>
                      <a:pt x="14313" y="4631"/>
                      <a:pt x="14352" y="4631"/>
                    </a:cubicBezTo>
                    <a:cubicBezTo>
                      <a:pt x="14550" y="4631"/>
                      <a:pt x="14756" y="4587"/>
                      <a:pt x="14932" y="4499"/>
                    </a:cubicBezTo>
                    <a:cubicBezTo>
                      <a:pt x="15292" y="4287"/>
                      <a:pt x="15546" y="3928"/>
                      <a:pt x="15609" y="3505"/>
                    </a:cubicBezTo>
                    <a:cubicBezTo>
                      <a:pt x="15630" y="3314"/>
                      <a:pt x="15651" y="3145"/>
                      <a:pt x="15651" y="2955"/>
                    </a:cubicBezTo>
                    <a:cubicBezTo>
                      <a:pt x="15673" y="2807"/>
                      <a:pt x="15694" y="2638"/>
                      <a:pt x="15715" y="2490"/>
                    </a:cubicBezTo>
                    <a:cubicBezTo>
                      <a:pt x="15757" y="2638"/>
                      <a:pt x="15757" y="2786"/>
                      <a:pt x="15778" y="2934"/>
                    </a:cubicBezTo>
                    <a:cubicBezTo>
                      <a:pt x="15778" y="3082"/>
                      <a:pt x="15778" y="3230"/>
                      <a:pt x="15821" y="3399"/>
                    </a:cubicBezTo>
                    <a:cubicBezTo>
                      <a:pt x="15884" y="3949"/>
                      <a:pt x="16096" y="4435"/>
                      <a:pt x="16413" y="4879"/>
                    </a:cubicBezTo>
                    <a:lnTo>
                      <a:pt x="16603" y="5133"/>
                    </a:lnTo>
                    <a:lnTo>
                      <a:pt x="16899" y="5176"/>
                    </a:lnTo>
                    <a:cubicBezTo>
                      <a:pt x="17238" y="5239"/>
                      <a:pt x="17576" y="5324"/>
                      <a:pt x="17914" y="5429"/>
                    </a:cubicBezTo>
                    <a:lnTo>
                      <a:pt x="18549" y="5620"/>
                    </a:lnTo>
                    <a:lnTo>
                      <a:pt x="18697" y="5324"/>
                    </a:lnTo>
                    <a:cubicBezTo>
                      <a:pt x="18697" y="5345"/>
                      <a:pt x="18718" y="5366"/>
                      <a:pt x="18718" y="5387"/>
                    </a:cubicBezTo>
                    <a:lnTo>
                      <a:pt x="18845" y="5747"/>
                    </a:lnTo>
                    <a:lnTo>
                      <a:pt x="19183" y="5895"/>
                    </a:lnTo>
                    <a:cubicBezTo>
                      <a:pt x="21721" y="6952"/>
                      <a:pt x="23752" y="8982"/>
                      <a:pt x="24809" y="11520"/>
                    </a:cubicBezTo>
                    <a:lnTo>
                      <a:pt x="25274" y="12684"/>
                    </a:lnTo>
                    <a:lnTo>
                      <a:pt x="26120" y="11732"/>
                    </a:lnTo>
                    <a:cubicBezTo>
                      <a:pt x="26565" y="11224"/>
                      <a:pt x="27051" y="10759"/>
                      <a:pt x="27601" y="10357"/>
                    </a:cubicBezTo>
                    <a:lnTo>
                      <a:pt x="27601" y="10357"/>
                    </a:lnTo>
                    <a:cubicBezTo>
                      <a:pt x="27495" y="10907"/>
                      <a:pt x="27326" y="11436"/>
                      <a:pt x="27072" y="11943"/>
                    </a:cubicBezTo>
                    <a:lnTo>
                      <a:pt x="26924" y="12303"/>
                    </a:lnTo>
                    <a:cubicBezTo>
                      <a:pt x="26586" y="13128"/>
                      <a:pt x="26184" y="13910"/>
                      <a:pt x="25719" y="14672"/>
                    </a:cubicBezTo>
                    <a:lnTo>
                      <a:pt x="25592" y="14883"/>
                    </a:lnTo>
                    <a:lnTo>
                      <a:pt x="25592" y="15137"/>
                    </a:lnTo>
                    <a:lnTo>
                      <a:pt x="25592" y="15518"/>
                    </a:lnTo>
                    <a:cubicBezTo>
                      <a:pt x="25570" y="18901"/>
                      <a:pt x="23477" y="21926"/>
                      <a:pt x="20325" y="23131"/>
                    </a:cubicBezTo>
                    <a:lnTo>
                      <a:pt x="19289" y="23512"/>
                    </a:lnTo>
                    <a:lnTo>
                      <a:pt x="19289" y="23470"/>
                    </a:lnTo>
                    <a:lnTo>
                      <a:pt x="18443" y="23575"/>
                    </a:lnTo>
                    <a:cubicBezTo>
                      <a:pt x="18126" y="23618"/>
                      <a:pt x="17788" y="23639"/>
                      <a:pt x="17470" y="23639"/>
                    </a:cubicBezTo>
                    <a:lnTo>
                      <a:pt x="11718" y="23639"/>
                    </a:lnTo>
                    <a:cubicBezTo>
                      <a:pt x="11231" y="23639"/>
                      <a:pt x="10724" y="23597"/>
                      <a:pt x="10237" y="23491"/>
                    </a:cubicBezTo>
                    <a:lnTo>
                      <a:pt x="9370" y="23343"/>
                    </a:lnTo>
                    <a:lnTo>
                      <a:pt x="8566" y="23004"/>
                    </a:lnTo>
                    <a:cubicBezTo>
                      <a:pt x="5605" y="21735"/>
                      <a:pt x="3660" y="18859"/>
                      <a:pt x="3617" y="15644"/>
                    </a:cubicBezTo>
                    <a:lnTo>
                      <a:pt x="3617" y="15348"/>
                    </a:lnTo>
                    <a:lnTo>
                      <a:pt x="3427" y="15137"/>
                    </a:lnTo>
                    <a:cubicBezTo>
                      <a:pt x="3004" y="14650"/>
                      <a:pt x="2645" y="14101"/>
                      <a:pt x="2348" y="13551"/>
                    </a:cubicBezTo>
                    <a:lnTo>
                      <a:pt x="2243" y="13339"/>
                    </a:lnTo>
                    <a:cubicBezTo>
                      <a:pt x="2052" y="13022"/>
                      <a:pt x="1883" y="12705"/>
                      <a:pt x="1756" y="12366"/>
                    </a:cubicBezTo>
                    <a:lnTo>
                      <a:pt x="1756" y="12366"/>
                    </a:lnTo>
                    <a:cubicBezTo>
                      <a:pt x="2200" y="12430"/>
                      <a:pt x="2623" y="12578"/>
                      <a:pt x="3004" y="12789"/>
                    </a:cubicBezTo>
                    <a:lnTo>
                      <a:pt x="3829" y="13233"/>
                    </a:lnTo>
                    <a:lnTo>
                      <a:pt x="4104" y="12345"/>
                    </a:lnTo>
                    <a:cubicBezTo>
                      <a:pt x="5056" y="9448"/>
                      <a:pt x="7255" y="7121"/>
                      <a:pt x="10110" y="6021"/>
                    </a:cubicBezTo>
                    <a:lnTo>
                      <a:pt x="10956" y="5704"/>
                    </a:lnTo>
                    <a:cubicBezTo>
                      <a:pt x="11168" y="5620"/>
                      <a:pt x="11400" y="5535"/>
                      <a:pt x="11675" y="5450"/>
                    </a:cubicBezTo>
                    <a:lnTo>
                      <a:pt x="13262" y="4964"/>
                    </a:lnTo>
                    <a:lnTo>
                      <a:pt x="11887" y="4033"/>
                    </a:lnTo>
                    <a:cubicBezTo>
                      <a:pt x="11189" y="3568"/>
                      <a:pt x="10745" y="2913"/>
                      <a:pt x="10681" y="2257"/>
                    </a:cubicBezTo>
                    <a:cubicBezTo>
                      <a:pt x="10618" y="2024"/>
                      <a:pt x="10702" y="1770"/>
                      <a:pt x="10872" y="1601"/>
                    </a:cubicBezTo>
                    <a:cubicBezTo>
                      <a:pt x="10890" y="1595"/>
                      <a:pt x="10911" y="1592"/>
                      <a:pt x="10935" y="1592"/>
                    </a:cubicBezTo>
                    <a:close/>
                    <a:moveTo>
                      <a:pt x="19331" y="24231"/>
                    </a:moveTo>
                    <a:lnTo>
                      <a:pt x="20304" y="24612"/>
                    </a:lnTo>
                    <a:cubicBezTo>
                      <a:pt x="20770" y="24781"/>
                      <a:pt x="21171" y="25056"/>
                      <a:pt x="21510" y="25437"/>
                    </a:cubicBezTo>
                    <a:cubicBezTo>
                      <a:pt x="21468" y="25437"/>
                      <a:pt x="21425" y="25458"/>
                      <a:pt x="21383" y="25458"/>
                    </a:cubicBezTo>
                    <a:cubicBezTo>
                      <a:pt x="21262" y="25480"/>
                      <a:pt x="21140" y="25492"/>
                      <a:pt x="21018" y="25492"/>
                    </a:cubicBezTo>
                    <a:cubicBezTo>
                      <a:pt x="20463" y="25492"/>
                      <a:pt x="19925" y="25257"/>
                      <a:pt x="19543" y="24823"/>
                    </a:cubicBezTo>
                    <a:cubicBezTo>
                      <a:pt x="19416" y="24696"/>
                      <a:pt x="19353" y="24506"/>
                      <a:pt x="19331" y="24337"/>
                    </a:cubicBezTo>
                    <a:lnTo>
                      <a:pt x="19331" y="24231"/>
                    </a:lnTo>
                    <a:close/>
                    <a:moveTo>
                      <a:pt x="9328" y="23956"/>
                    </a:moveTo>
                    <a:lnTo>
                      <a:pt x="9307" y="24231"/>
                    </a:lnTo>
                    <a:cubicBezTo>
                      <a:pt x="9285" y="24358"/>
                      <a:pt x="9264" y="24464"/>
                      <a:pt x="9222" y="24591"/>
                    </a:cubicBezTo>
                    <a:cubicBezTo>
                      <a:pt x="8968" y="25204"/>
                      <a:pt x="8397" y="25669"/>
                      <a:pt x="7720" y="25775"/>
                    </a:cubicBezTo>
                    <a:lnTo>
                      <a:pt x="7636" y="25775"/>
                    </a:lnTo>
                    <a:cubicBezTo>
                      <a:pt x="7657" y="25733"/>
                      <a:pt x="7657" y="25690"/>
                      <a:pt x="7678" y="25648"/>
                    </a:cubicBezTo>
                    <a:cubicBezTo>
                      <a:pt x="7911" y="25140"/>
                      <a:pt x="8249" y="24717"/>
                      <a:pt x="8714" y="24379"/>
                    </a:cubicBezTo>
                    <a:lnTo>
                      <a:pt x="9328" y="23956"/>
                    </a:lnTo>
                    <a:close/>
                    <a:moveTo>
                      <a:pt x="10970" y="1"/>
                    </a:moveTo>
                    <a:cubicBezTo>
                      <a:pt x="10727" y="1"/>
                      <a:pt x="10480" y="50"/>
                      <a:pt x="10237" y="163"/>
                    </a:cubicBezTo>
                    <a:cubicBezTo>
                      <a:pt x="9349" y="565"/>
                      <a:pt x="9032" y="1580"/>
                      <a:pt x="9116" y="2426"/>
                    </a:cubicBezTo>
                    <a:cubicBezTo>
                      <a:pt x="9180" y="3145"/>
                      <a:pt x="9476" y="3843"/>
                      <a:pt x="9941" y="4393"/>
                    </a:cubicBezTo>
                    <a:lnTo>
                      <a:pt x="9560" y="4541"/>
                    </a:lnTo>
                    <a:cubicBezTo>
                      <a:pt x="6536" y="5704"/>
                      <a:pt x="4146" y="8052"/>
                      <a:pt x="2919" y="11034"/>
                    </a:cubicBezTo>
                    <a:cubicBezTo>
                      <a:pt x="2534" y="10901"/>
                      <a:pt x="2083" y="10785"/>
                      <a:pt x="1653" y="10785"/>
                    </a:cubicBezTo>
                    <a:cubicBezTo>
                      <a:pt x="1399" y="10785"/>
                      <a:pt x="1152" y="10826"/>
                      <a:pt x="931" y="10928"/>
                    </a:cubicBezTo>
                    <a:cubicBezTo>
                      <a:pt x="551" y="11097"/>
                      <a:pt x="276" y="11415"/>
                      <a:pt x="191" y="11816"/>
                    </a:cubicBezTo>
                    <a:cubicBezTo>
                      <a:pt x="1" y="12620"/>
                      <a:pt x="487" y="13487"/>
                      <a:pt x="847" y="14122"/>
                    </a:cubicBezTo>
                    <a:lnTo>
                      <a:pt x="953" y="14312"/>
                    </a:lnTo>
                    <a:cubicBezTo>
                      <a:pt x="1270" y="14904"/>
                      <a:pt x="1629" y="15454"/>
                      <a:pt x="2052" y="15962"/>
                    </a:cubicBezTo>
                    <a:cubicBezTo>
                      <a:pt x="2200" y="19282"/>
                      <a:pt x="4019" y="22285"/>
                      <a:pt x="6896" y="23935"/>
                    </a:cubicBezTo>
                    <a:cubicBezTo>
                      <a:pt x="6621" y="24252"/>
                      <a:pt x="6409" y="24612"/>
                      <a:pt x="6240" y="24992"/>
                    </a:cubicBezTo>
                    <a:cubicBezTo>
                      <a:pt x="5944" y="25648"/>
                      <a:pt x="5965" y="26304"/>
                      <a:pt x="6325" y="26769"/>
                    </a:cubicBezTo>
                    <a:cubicBezTo>
                      <a:pt x="6627" y="27152"/>
                      <a:pt x="7065" y="27363"/>
                      <a:pt x="7545" y="27363"/>
                    </a:cubicBezTo>
                    <a:cubicBezTo>
                      <a:pt x="7568" y="27363"/>
                      <a:pt x="7591" y="27362"/>
                      <a:pt x="7615" y="27361"/>
                    </a:cubicBezTo>
                    <a:cubicBezTo>
                      <a:pt x="7720" y="27361"/>
                      <a:pt x="7847" y="27340"/>
                      <a:pt x="7953" y="27340"/>
                    </a:cubicBezTo>
                    <a:cubicBezTo>
                      <a:pt x="9180" y="27129"/>
                      <a:pt x="10237" y="26304"/>
                      <a:pt x="10702" y="25162"/>
                    </a:cubicBezTo>
                    <a:cubicBezTo>
                      <a:pt x="11041" y="25183"/>
                      <a:pt x="11400" y="25204"/>
                      <a:pt x="11739" y="25204"/>
                    </a:cubicBezTo>
                    <a:lnTo>
                      <a:pt x="17936" y="25204"/>
                    </a:lnTo>
                    <a:cubicBezTo>
                      <a:pt x="18041" y="25437"/>
                      <a:pt x="18168" y="25669"/>
                      <a:pt x="18337" y="25860"/>
                    </a:cubicBezTo>
                    <a:cubicBezTo>
                      <a:pt x="19017" y="26644"/>
                      <a:pt x="20013" y="27084"/>
                      <a:pt x="21041" y="27084"/>
                    </a:cubicBezTo>
                    <a:cubicBezTo>
                      <a:pt x="21260" y="27084"/>
                      <a:pt x="21481" y="27064"/>
                      <a:pt x="21700" y="27023"/>
                    </a:cubicBezTo>
                    <a:cubicBezTo>
                      <a:pt x="22313" y="26938"/>
                      <a:pt x="22842" y="26515"/>
                      <a:pt x="23075" y="25944"/>
                    </a:cubicBezTo>
                    <a:cubicBezTo>
                      <a:pt x="23244" y="25394"/>
                      <a:pt x="23096" y="24802"/>
                      <a:pt x="22715" y="24400"/>
                    </a:cubicBezTo>
                    <a:cubicBezTo>
                      <a:pt x="22567" y="24231"/>
                      <a:pt x="22419" y="24083"/>
                      <a:pt x="22271" y="23956"/>
                    </a:cubicBezTo>
                    <a:cubicBezTo>
                      <a:pt x="25274" y="22222"/>
                      <a:pt x="27157" y="19007"/>
                      <a:pt x="27157" y="15518"/>
                    </a:cubicBezTo>
                    <a:lnTo>
                      <a:pt x="27157" y="15327"/>
                    </a:lnTo>
                    <a:cubicBezTo>
                      <a:pt x="27622" y="14545"/>
                      <a:pt x="28003" y="13741"/>
                      <a:pt x="28341" y="12916"/>
                    </a:cubicBezTo>
                    <a:lnTo>
                      <a:pt x="28510" y="12578"/>
                    </a:lnTo>
                    <a:cubicBezTo>
                      <a:pt x="28849" y="11753"/>
                      <a:pt x="29462" y="10399"/>
                      <a:pt x="28954" y="9342"/>
                    </a:cubicBezTo>
                    <a:cubicBezTo>
                      <a:pt x="28785" y="8961"/>
                      <a:pt x="28405" y="8686"/>
                      <a:pt x="27982" y="8623"/>
                    </a:cubicBezTo>
                    <a:cubicBezTo>
                      <a:pt x="27924" y="8615"/>
                      <a:pt x="27866" y="8611"/>
                      <a:pt x="27806" y="8611"/>
                    </a:cubicBezTo>
                    <a:cubicBezTo>
                      <a:pt x="27235" y="8611"/>
                      <a:pt x="26583" y="8985"/>
                      <a:pt x="25740" y="9828"/>
                    </a:cubicBezTo>
                    <a:cubicBezTo>
                      <a:pt x="24492" y="7502"/>
                      <a:pt x="22546" y="5662"/>
                      <a:pt x="20156" y="4583"/>
                    </a:cubicBezTo>
                    <a:cubicBezTo>
                      <a:pt x="20135" y="4499"/>
                      <a:pt x="20114" y="4414"/>
                      <a:pt x="20114" y="4330"/>
                    </a:cubicBezTo>
                    <a:cubicBezTo>
                      <a:pt x="20093" y="4033"/>
                      <a:pt x="19966" y="3357"/>
                      <a:pt x="19437" y="3039"/>
                    </a:cubicBezTo>
                    <a:cubicBezTo>
                      <a:pt x="19268" y="2922"/>
                      <a:pt x="19074" y="2861"/>
                      <a:pt x="18882" y="2861"/>
                    </a:cubicBezTo>
                    <a:cubicBezTo>
                      <a:pt x="18762" y="2861"/>
                      <a:pt x="18642" y="2885"/>
                      <a:pt x="18528" y="2934"/>
                    </a:cubicBezTo>
                    <a:cubicBezTo>
                      <a:pt x="18232" y="3039"/>
                      <a:pt x="17978" y="3251"/>
                      <a:pt x="17830" y="3547"/>
                    </a:cubicBezTo>
                    <a:cubicBezTo>
                      <a:pt x="17809" y="3610"/>
                      <a:pt x="17766" y="3674"/>
                      <a:pt x="17724" y="3737"/>
                    </a:cubicBezTo>
                    <a:lnTo>
                      <a:pt x="17555" y="3695"/>
                    </a:lnTo>
                    <a:cubicBezTo>
                      <a:pt x="17470" y="3526"/>
                      <a:pt x="17407" y="3357"/>
                      <a:pt x="17386" y="3187"/>
                    </a:cubicBezTo>
                    <a:cubicBezTo>
                      <a:pt x="17365" y="3061"/>
                      <a:pt x="17365" y="2955"/>
                      <a:pt x="17365" y="2828"/>
                    </a:cubicBezTo>
                    <a:cubicBezTo>
                      <a:pt x="17343" y="2553"/>
                      <a:pt x="17301" y="2278"/>
                      <a:pt x="17238" y="2024"/>
                    </a:cubicBezTo>
                    <a:cubicBezTo>
                      <a:pt x="17089" y="1173"/>
                      <a:pt x="16404" y="745"/>
                      <a:pt x="15721" y="745"/>
                    </a:cubicBezTo>
                    <a:cubicBezTo>
                      <a:pt x="15045" y="745"/>
                      <a:pt x="14371" y="1162"/>
                      <a:pt x="14213" y="2003"/>
                    </a:cubicBezTo>
                    <a:cubicBezTo>
                      <a:pt x="14150" y="2278"/>
                      <a:pt x="14108" y="2553"/>
                      <a:pt x="14086" y="2828"/>
                    </a:cubicBezTo>
                    <a:lnTo>
                      <a:pt x="14086" y="2913"/>
                    </a:lnTo>
                    <a:cubicBezTo>
                      <a:pt x="13917" y="2786"/>
                      <a:pt x="13769" y="2616"/>
                      <a:pt x="13663" y="2426"/>
                    </a:cubicBezTo>
                    <a:cubicBezTo>
                      <a:pt x="13558" y="2278"/>
                      <a:pt x="13473" y="2109"/>
                      <a:pt x="13388" y="1940"/>
                    </a:cubicBezTo>
                    <a:cubicBezTo>
                      <a:pt x="13198" y="1559"/>
                      <a:pt x="12965" y="1178"/>
                      <a:pt x="12690" y="840"/>
                    </a:cubicBezTo>
                    <a:cubicBezTo>
                      <a:pt x="12272" y="375"/>
                      <a:pt x="11637" y="1"/>
                      <a:pt x="10970"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4" name="Google Shape;1534;p41"/>
              <p:cNvSpPr/>
              <p:nvPr/>
            </p:nvSpPr>
            <p:spPr>
              <a:xfrm>
                <a:off x="1482925" y="1528325"/>
                <a:ext cx="101775" cy="102950"/>
              </a:xfrm>
              <a:custGeom>
                <a:avLst/>
                <a:gdLst/>
                <a:ahLst/>
                <a:cxnLst/>
                <a:rect l="l" t="t" r="r" b="b"/>
                <a:pathLst>
                  <a:path w="4071" h="4118" extrusionOk="0">
                    <a:moveTo>
                      <a:pt x="877" y="0"/>
                    </a:moveTo>
                    <a:cubicBezTo>
                      <a:pt x="454" y="42"/>
                      <a:pt x="264" y="719"/>
                      <a:pt x="94" y="1036"/>
                    </a:cubicBezTo>
                    <a:cubicBezTo>
                      <a:pt x="0" y="1209"/>
                      <a:pt x="139" y="1382"/>
                      <a:pt x="286" y="1382"/>
                    </a:cubicBezTo>
                    <a:cubicBezTo>
                      <a:pt x="337" y="1382"/>
                      <a:pt x="389" y="1361"/>
                      <a:pt x="433" y="1311"/>
                    </a:cubicBezTo>
                    <a:cubicBezTo>
                      <a:pt x="454" y="1608"/>
                      <a:pt x="644" y="1882"/>
                      <a:pt x="940" y="1988"/>
                    </a:cubicBezTo>
                    <a:cubicBezTo>
                      <a:pt x="1067" y="2031"/>
                      <a:pt x="1237" y="2031"/>
                      <a:pt x="1363" y="2094"/>
                    </a:cubicBezTo>
                    <a:cubicBezTo>
                      <a:pt x="1850" y="2327"/>
                      <a:pt x="1829" y="2686"/>
                      <a:pt x="1850" y="3088"/>
                    </a:cubicBezTo>
                    <a:cubicBezTo>
                      <a:pt x="1829" y="3363"/>
                      <a:pt x="1850" y="3638"/>
                      <a:pt x="1956" y="3892"/>
                    </a:cubicBezTo>
                    <a:cubicBezTo>
                      <a:pt x="2059" y="4060"/>
                      <a:pt x="2186" y="4117"/>
                      <a:pt x="2332" y="4117"/>
                    </a:cubicBezTo>
                    <a:cubicBezTo>
                      <a:pt x="2425" y="4117"/>
                      <a:pt x="2525" y="4094"/>
                      <a:pt x="2632" y="4061"/>
                    </a:cubicBezTo>
                    <a:cubicBezTo>
                      <a:pt x="2992" y="3934"/>
                      <a:pt x="3986" y="3553"/>
                      <a:pt x="4049" y="3109"/>
                    </a:cubicBezTo>
                    <a:cubicBezTo>
                      <a:pt x="4071" y="2940"/>
                      <a:pt x="3923" y="2750"/>
                      <a:pt x="3817" y="2623"/>
                    </a:cubicBezTo>
                    <a:cubicBezTo>
                      <a:pt x="3542" y="2284"/>
                      <a:pt x="3330" y="1904"/>
                      <a:pt x="3203" y="1502"/>
                    </a:cubicBezTo>
                    <a:cubicBezTo>
                      <a:pt x="3055" y="1015"/>
                      <a:pt x="2738" y="614"/>
                      <a:pt x="2294" y="402"/>
                    </a:cubicBezTo>
                    <a:cubicBezTo>
                      <a:pt x="2061" y="296"/>
                      <a:pt x="1829" y="233"/>
                      <a:pt x="1596" y="212"/>
                    </a:cubicBezTo>
                    <a:cubicBezTo>
                      <a:pt x="1406" y="169"/>
                      <a:pt x="1237" y="127"/>
                      <a:pt x="1046" y="85"/>
                    </a:cubicBezTo>
                    <a:cubicBezTo>
                      <a:pt x="983" y="64"/>
                      <a:pt x="962" y="0"/>
                      <a:pt x="877"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5" name="Google Shape;1535;p41"/>
              <p:cNvSpPr/>
              <p:nvPr/>
            </p:nvSpPr>
            <p:spPr>
              <a:xfrm>
                <a:off x="1462550" y="1508350"/>
                <a:ext cx="142250" cy="142650"/>
              </a:xfrm>
              <a:custGeom>
                <a:avLst/>
                <a:gdLst/>
                <a:ahLst/>
                <a:cxnLst/>
                <a:rect l="l" t="t" r="r" b="b"/>
                <a:pathLst>
                  <a:path w="5690" h="5706" extrusionOk="0">
                    <a:moveTo>
                      <a:pt x="1988" y="1730"/>
                    </a:moveTo>
                    <a:lnTo>
                      <a:pt x="1988" y="1730"/>
                    </a:lnTo>
                    <a:cubicBezTo>
                      <a:pt x="2094" y="1751"/>
                      <a:pt x="2178" y="1772"/>
                      <a:pt x="2263" y="1772"/>
                    </a:cubicBezTo>
                    <a:lnTo>
                      <a:pt x="2348" y="1793"/>
                    </a:lnTo>
                    <a:cubicBezTo>
                      <a:pt x="2475" y="1814"/>
                      <a:pt x="2601" y="1835"/>
                      <a:pt x="2728" y="1899"/>
                    </a:cubicBezTo>
                    <a:cubicBezTo>
                      <a:pt x="2982" y="2026"/>
                      <a:pt x="3172" y="2258"/>
                      <a:pt x="3257" y="2533"/>
                    </a:cubicBezTo>
                    <a:cubicBezTo>
                      <a:pt x="3405" y="2978"/>
                      <a:pt x="3617" y="3401"/>
                      <a:pt x="3913" y="3781"/>
                    </a:cubicBezTo>
                    <a:cubicBezTo>
                      <a:pt x="3765" y="3866"/>
                      <a:pt x="3617" y="3929"/>
                      <a:pt x="3447" y="3993"/>
                    </a:cubicBezTo>
                    <a:lnTo>
                      <a:pt x="3447" y="3845"/>
                    </a:lnTo>
                    <a:lnTo>
                      <a:pt x="3447" y="3760"/>
                    </a:lnTo>
                    <a:cubicBezTo>
                      <a:pt x="3426" y="3358"/>
                      <a:pt x="3405" y="2618"/>
                      <a:pt x="2517" y="2174"/>
                    </a:cubicBezTo>
                    <a:cubicBezTo>
                      <a:pt x="2390" y="2110"/>
                      <a:pt x="2242" y="2068"/>
                      <a:pt x="2094" y="2047"/>
                    </a:cubicBezTo>
                    <a:lnTo>
                      <a:pt x="2052" y="2047"/>
                    </a:lnTo>
                    <a:lnTo>
                      <a:pt x="2030" y="2026"/>
                    </a:lnTo>
                    <a:lnTo>
                      <a:pt x="1988" y="1730"/>
                    </a:lnTo>
                    <a:close/>
                    <a:moveTo>
                      <a:pt x="1767" y="0"/>
                    </a:moveTo>
                    <a:cubicBezTo>
                      <a:pt x="1715" y="0"/>
                      <a:pt x="1662" y="6"/>
                      <a:pt x="1607" y="17"/>
                    </a:cubicBezTo>
                    <a:cubicBezTo>
                      <a:pt x="825" y="101"/>
                      <a:pt x="486" y="863"/>
                      <a:pt x="317" y="1286"/>
                    </a:cubicBezTo>
                    <a:cubicBezTo>
                      <a:pt x="275" y="1349"/>
                      <a:pt x="254" y="1413"/>
                      <a:pt x="233" y="1455"/>
                    </a:cubicBezTo>
                    <a:cubicBezTo>
                      <a:pt x="0" y="1899"/>
                      <a:pt x="127" y="2449"/>
                      <a:pt x="529" y="2766"/>
                    </a:cubicBezTo>
                    <a:cubicBezTo>
                      <a:pt x="571" y="2787"/>
                      <a:pt x="635" y="2830"/>
                      <a:pt x="698" y="2851"/>
                    </a:cubicBezTo>
                    <a:cubicBezTo>
                      <a:pt x="952" y="3274"/>
                      <a:pt x="1375" y="3549"/>
                      <a:pt x="1840" y="3612"/>
                    </a:cubicBezTo>
                    <a:lnTo>
                      <a:pt x="1861" y="3612"/>
                    </a:lnTo>
                    <a:lnTo>
                      <a:pt x="1861" y="3824"/>
                    </a:lnTo>
                    <a:lnTo>
                      <a:pt x="1861" y="3908"/>
                    </a:lnTo>
                    <a:lnTo>
                      <a:pt x="1861" y="4056"/>
                    </a:lnTo>
                    <a:cubicBezTo>
                      <a:pt x="1840" y="4416"/>
                      <a:pt x="1925" y="4775"/>
                      <a:pt x="2094" y="5114"/>
                    </a:cubicBezTo>
                    <a:cubicBezTo>
                      <a:pt x="2305" y="5473"/>
                      <a:pt x="2707" y="5706"/>
                      <a:pt x="3130" y="5706"/>
                    </a:cubicBezTo>
                    <a:cubicBezTo>
                      <a:pt x="3342" y="5706"/>
                      <a:pt x="3532" y="5664"/>
                      <a:pt x="3722" y="5600"/>
                    </a:cubicBezTo>
                    <a:cubicBezTo>
                      <a:pt x="4970" y="5177"/>
                      <a:pt x="5583" y="4669"/>
                      <a:pt x="5668" y="3993"/>
                    </a:cubicBezTo>
                    <a:cubicBezTo>
                      <a:pt x="5689" y="3633"/>
                      <a:pt x="5562" y="3274"/>
                      <a:pt x="5330" y="2999"/>
                    </a:cubicBezTo>
                    <a:lnTo>
                      <a:pt x="5309" y="2956"/>
                    </a:lnTo>
                    <a:cubicBezTo>
                      <a:pt x="5076" y="2681"/>
                      <a:pt x="4907" y="2385"/>
                      <a:pt x="4801" y="2047"/>
                    </a:cubicBezTo>
                    <a:cubicBezTo>
                      <a:pt x="4589" y="1370"/>
                      <a:pt x="4103" y="799"/>
                      <a:pt x="3469" y="482"/>
                    </a:cubicBezTo>
                    <a:cubicBezTo>
                      <a:pt x="3215" y="355"/>
                      <a:pt x="2919" y="270"/>
                      <a:pt x="2644" y="249"/>
                    </a:cubicBezTo>
                    <a:lnTo>
                      <a:pt x="2559" y="228"/>
                    </a:lnTo>
                    <a:cubicBezTo>
                      <a:pt x="2475" y="207"/>
                      <a:pt x="2369" y="186"/>
                      <a:pt x="2242" y="144"/>
                    </a:cubicBezTo>
                    <a:lnTo>
                      <a:pt x="2178" y="122"/>
                    </a:lnTo>
                    <a:cubicBezTo>
                      <a:pt x="2053" y="44"/>
                      <a:pt x="1916" y="0"/>
                      <a:pt x="1767"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6" name="Google Shape;1536;p41"/>
              <p:cNvSpPr/>
              <p:nvPr/>
            </p:nvSpPr>
            <p:spPr>
              <a:xfrm>
                <a:off x="1769850" y="1557075"/>
                <a:ext cx="140550" cy="94500"/>
              </a:xfrm>
              <a:custGeom>
                <a:avLst/>
                <a:gdLst/>
                <a:ahLst/>
                <a:cxnLst/>
                <a:rect l="l" t="t" r="r" b="b"/>
                <a:pathLst>
                  <a:path w="5622" h="3780" extrusionOk="0">
                    <a:moveTo>
                      <a:pt x="4018" y="1"/>
                    </a:moveTo>
                    <a:cubicBezTo>
                      <a:pt x="3928" y="1"/>
                      <a:pt x="3838" y="54"/>
                      <a:pt x="3803" y="161"/>
                    </a:cubicBezTo>
                    <a:cubicBezTo>
                      <a:pt x="3549" y="944"/>
                      <a:pt x="2978" y="1261"/>
                      <a:pt x="2174" y="1261"/>
                    </a:cubicBezTo>
                    <a:cubicBezTo>
                      <a:pt x="2037" y="1240"/>
                      <a:pt x="1894" y="1229"/>
                      <a:pt x="1751" y="1229"/>
                    </a:cubicBezTo>
                    <a:cubicBezTo>
                      <a:pt x="1608" y="1229"/>
                      <a:pt x="1466" y="1240"/>
                      <a:pt x="1328" y="1261"/>
                    </a:cubicBezTo>
                    <a:cubicBezTo>
                      <a:pt x="884" y="1367"/>
                      <a:pt x="503" y="1642"/>
                      <a:pt x="250" y="2023"/>
                    </a:cubicBezTo>
                    <a:cubicBezTo>
                      <a:pt x="241" y="2021"/>
                      <a:pt x="233" y="2021"/>
                      <a:pt x="225" y="2021"/>
                    </a:cubicBezTo>
                    <a:cubicBezTo>
                      <a:pt x="90" y="2021"/>
                      <a:pt x="1" y="2179"/>
                      <a:pt x="80" y="2319"/>
                    </a:cubicBezTo>
                    <a:cubicBezTo>
                      <a:pt x="392" y="2734"/>
                      <a:pt x="459" y="3779"/>
                      <a:pt x="1180" y="3779"/>
                    </a:cubicBezTo>
                    <a:cubicBezTo>
                      <a:pt x="1194" y="3779"/>
                      <a:pt x="1208" y="3779"/>
                      <a:pt x="1223" y="3778"/>
                    </a:cubicBezTo>
                    <a:cubicBezTo>
                      <a:pt x="1646" y="3757"/>
                      <a:pt x="2005" y="3249"/>
                      <a:pt x="2407" y="3143"/>
                    </a:cubicBezTo>
                    <a:cubicBezTo>
                      <a:pt x="2616" y="3085"/>
                      <a:pt x="2852" y="3069"/>
                      <a:pt x="3094" y="3069"/>
                    </a:cubicBezTo>
                    <a:cubicBezTo>
                      <a:pt x="3368" y="3069"/>
                      <a:pt x="3651" y="3089"/>
                      <a:pt x="3914" y="3089"/>
                    </a:cubicBezTo>
                    <a:cubicBezTo>
                      <a:pt x="4006" y="3089"/>
                      <a:pt x="4097" y="3087"/>
                      <a:pt x="4183" y="3080"/>
                    </a:cubicBezTo>
                    <a:cubicBezTo>
                      <a:pt x="4733" y="3038"/>
                      <a:pt x="5347" y="2869"/>
                      <a:pt x="5452" y="2234"/>
                    </a:cubicBezTo>
                    <a:cubicBezTo>
                      <a:pt x="5622" y="1346"/>
                      <a:pt x="4543" y="796"/>
                      <a:pt x="4205" y="98"/>
                    </a:cubicBezTo>
                    <a:cubicBezTo>
                      <a:pt x="4158" y="33"/>
                      <a:pt x="4088" y="1"/>
                      <a:pt x="4018"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7" name="Google Shape;1537;p41"/>
              <p:cNvSpPr/>
              <p:nvPr/>
            </p:nvSpPr>
            <p:spPr>
              <a:xfrm>
                <a:off x="1750175" y="1537175"/>
                <a:ext cx="179800" cy="134450"/>
              </a:xfrm>
              <a:custGeom>
                <a:avLst/>
                <a:gdLst/>
                <a:ahLst/>
                <a:cxnLst/>
                <a:rect l="l" t="t" r="r" b="b"/>
                <a:pathLst>
                  <a:path w="7192" h="5378" extrusionOk="0">
                    <a:moveTo>
                      <a:pt x="4886" y="2057"/>
                    </a:moveTo>
                    <a:lnTo>
                      <a:pt x="4970" y="2142"/>
                    </a:lnTo>
                    <a:cubicBezTo>
                      <a:pt x="5288" y="2480"/>
                      <a:pt x="5499" y="2734"/>
                      <a:pt x="5457" y="2903"/>
                    </a:cubicBezTo>
                    <a:cubicBezTo>
                      <a:pt x="5436" y="3030"/>
                      <a:pt x="5076" y="3094"/>
                      <a:pt x="4907" y="3094"/>
                    </a:cubicBezTo>
                    <a:lnTo>
                      <a:pt x="4315" y="3094"/>
                    </a:lnTo>
                    <a:cubicBezTo>
                      <a:pt x="4174" y="3080"/>
                      <a:pt x="4034" y="3073"/>
                      <a:pt x="3894" y="3073"/>
                    </a:cubicBezTo>
                    <a:cubicBezTo>
                      <a:pt x="3592" y="3073"/>
                      <a:pt x="3293" y="3106"/>
                      <a:pt x="3004" y="3178"/>
                    </a:cubicBezTo>
                    <a:cubicBezTo>
                      <a:pt x="2707" y="3263"/>
                      <a:pt x="2433" y="3411"/>
                      <a:pt x="2200" y="3601"/>
                    </a:cubicBezTo>
                    <a:cubicBezTo>
                      <a:pt x="2158" y="3643"/>
                      <a:pt x="2073" y="3707"/>
                      <a:pt x="2031" y="3749"/>
                    </a:cubicBezTo>
                    <a:cubicBezTo>
                      <a:pt x="1967" y="3622"/>
                      <a:pt x="1904" y="3474"/>
                      <a:pt x="1861" y="3347"/>
                    </a:cubicBezTo>
                    <a:cubicBezTo>
                      <a:pt x="1840" y="3284"/>
                      <a:pt x="1819" y="3220"/>
                      <a:pt x="1798" y="3157"/>
                    </a:cubicBezTo>
                    <a:cubicBezTo>
                      <a:pt x="1904" y="2988"/>
                      <a:pt x="2094" y="2882"/>
                      <a:pt x="2284" y="2840"/>
                    </a:cubicBezTo>
                    <a:cubicBezTo>
                      <a:pt x="2337" y="2829"/>
                      <a:pt x="2390" y="2824"/>
                      <a:pt x="2443" y="2824"/>
                    </a:cubicBezTo>
                    <a:cubicBezTo>
                      <a:pt x="2496" y="2824"/>
                      <a:pt x="2549" y="2829"/>
                      <a:pt x="2602" y="2840"/>
                    </a:cubicBezTo>
                    <a:cubicBezTo>
                      <a:pt x="2729" y="2861"/>
                      <a:pt x="2834" y="2861"/>
                      <a:pt x="2961" y="2861"/>
                    </a:cubicBezTo>
                    <a:cubicBezTo>
                      <a:pt x="3934" y="2861"/>
                      <a:pt x="4526" y="2501"/>
                      <a:pt x="4886" y="2057"/>
                    </a:cubicBezTo>
                    <a:close/>
                    <a:moveTo>
                      <a:pt x="4839" y="0"/>
                    </a:moveTo>
                    <a:cubicBezTo>
                      <a:pt x="4806" y="0"/>
                      <a:pt x="4772" y="2"/>
                      <a:pt x="4738" y="6"/>
                    </a:cubicBezTo>
                    <a:cubicBezTo>
                      <a:pt x="4315" y="27"/>
                      <a:pt x="3955" y="323"/>
                      <a:pt x="3828" y="704"/>
                    </a:cubicBezTo>
                    <a:cubicBezTo>
                      <a:pt x="3723" y="1063"/>
                      <a:pt x="3553" y="1232"/>
                      <a:pt x="2961" y="1232"/>
                    </a:cubicBezTo>
                    <a:lnTo>
                      <a:pt x="2750" y="1232"/>
                    </a:lnTo>
                    <a:cubicBezTo>
                      <a:pt x="2652" y="1220"/>
                      <a:pt x="2554" y="1214"/>
                      <a:pt x="2456" y="1214"/>
                    </a:cubicBezTo>
                    <a:cubicBezTo>
                      <a:pt x="1712" y="1214"/>
                      <a:pt x="999" y="1565"/>
                      <a:pt x="550" y="2163"/>
                    </a:cubicBezTo>
                    <a:cubicBezTo>
                      <a:pt x="381" y="2269"/>
                      <a:pt x="233" y="2396"/>
                      <a:pt x="148" y="2586"/>
                    </a:cubicBezTo>
                    <a:cubicBezTo>
                      <a:pt x="0" y="2882"/>
                      <a:pt x="21" y="3263"/>
                      <a:pt x="233" y="3559"/>
                    </a:cubicBezTo>
                    <a:cubicBezTo>
                      <a:pt x="275" y="3665"/>
                      <a:pt x="318" y="3770"/>
                      <a:pt x="360" y="3897"/>
                    </a:cubicBezTo>
                    <a:cubicBezTo>
                      <a:pt x="529" y="4384"/>
                      <a:pt x="889" y="5378"/>
                      <a:pt x="1946" y="5378"/>
                    </a:cubicBezTo>
                    <a:lnTo>
                      <a:pt x="2052" y="5335"/>
                    </a:lnTo>
                    <a:cubicBezTo>
                      <a:pt x="2454" y="5293"/>
                      <a:pt x="2834" y="5124"/>
                      <a:pt x="3152" y="4849"/>
                    </a:cubicBezTo>
                    <a:cubicBezTo>
                      <a:pt x="3236" y="4785"/>
                      <a:pt x="3300" y="4722"/>
                      <a:pt x="3384" y="4680"/>
                    </a:cubicBezTo>
                    <a:cubicBezTo>
                      <a:pt x="3601" y="4649"/>
                      <a:pt x="3818" y="4629"/>
                      <a:pt x="4026" y="4629"/>
                    </a:cubicBezTo>
                    <a:cubicBezTo>
                      <a:pt x="4102" y="4629"/>
                      <a:pt x="4178" y="4632"/>
                      <a:pt x="4251" y="4637"/>
                    </a:cubicBezTo>
                    <a:cubicBezTo>
                      <a:pt x="4389" y="4648"/>
                      <a:pt x="4521" y="4653"/>
                      <a:pt x="4651" y="4653"/>
                    </a:cubicBezTo>
                    <a:cubicBezTo>
                      <a:pt x="4780" y="4653"/>
                      <a:pt x="4907" y="4648"/>
                      <a:pt x="5034" y="4637"/>
                    </a:cubicBezTo>
                    <a:cubicBezTo>
                      <a:pt x="6472" y="4511"/>
                      <a:pt x="6916" y="3770"/>
                      <a:pt x="7022" y="3157"/>
                    </a:cubicBezTo>
                    <a:cubicBezTo>
                      <a:pt x="7191" y="2184"/>
                      <a:pt x="6578" y="1528"/>
                      <a:pt x="6113" y="1042"/>
                    </a:cubicBezTo>
                    <a:cubicBezTo>
                      <a:pt x="5964" y="894"/>
                      <a:pt x="5816" y="725"/>
                      <a:pt x="5711" y="534"/>
                    </a:cubicBezTo>
                    <a:cubicBezTo>
                      <a:pt x="5536" y="205"/>
                      <a:pt x="5203" y="0"/>
                      <a:pt x="4839"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8" name="Google Shape;1538;p41"/>
              <p:cNvSpPr/>
              <p:nvPr/>
            </p:nvSpPr>
            <p:spPr>
              <a:xfrm>
                <a:off x="1401725" y="1643950"/>
                <a:ext cx="130625" cy="57825"/>
              </a:xfrm>
              <a:custGeom>
                <a:avLst/>
                <a:gdLst/>
                <a:ahLst/>
                <a:cxnLst/>
                <a:rect l="l" t="t" r="r" b="b"/>
                <a:pathLst>
                  <a:path w="5225" h="2313" extrusionOk="0">
                    <a:moveTo>
                      <a:pt x="1836" y="1"/>
                    </a:moveTo>
                    <a:cubicBezTo>
                      <a:pt x="1386" y="1"/>
                      <a:pt x="977" y="417"/>
                      <a:pt x="656" y="684"/>
                    </a:cubicBezTo>
                    <a:cubicBezTo>
                      <a:pt x="276" y="1022"/>
                      <a:pt x="1" y="1424"/>
                      <a:pt x="403" y="1847"/>
                    </a:cubicBezTo>
                    <a:cubicBezTo>
                      <a:pt x="434" y="1871"/>
                      <a:pt x="475" y="1883"/>
                      <a:pt x="516" y="1883"/>
                    </a:cubicBezTo>
                    <a:cubicBezTo>
                      <a:pt x="583" y="1883"/>
                      <a:pt x="651" y="1850"/>
                      <a:pt x="678" y="1783"/>
                    </a:cubicBezTo>
                    <a:cubicBezTo>
                      <a:pt x="817" y="1842"/>
                      <a:pt x="969" y="1874"/>
                      <a:pt x="1120" y="1874"/>
                    </a:cubicBezTo>
                    <a:cubicBezTo>
                      <a:pt x="1244" y="1874"/>
                      <a:pt x="1367" y="1852"/>
                      <a:pt x="1481" y="1805"/>
                    </a:cubicBezTo>
                    <a:cubicBezTo>
                      <a:pt x="1801" y="1720"/>
                      <a:pt x="2080" y="1556"/>
                      <a:pt x="2405" y="1556"/>
                    </a:cubicBezTo>
                    <a:cubicBezTo>
                      <a:pt x="2488" y="1556"/>
                      <a:pt x="2575" y="1567"/>
                      <a:pt x="2666" y="1593"/>
                    </a:cubicBezTo>
                    <a:cubicBezTo>
                      <a:pt x="2983" y="1720"/>
                      <a:pt x="3279" y="1868"/>
                      <a:pt x="3575" y="2037"/>
                    </a:cubicBezTo>
                    <a:cubicBezTo>
                      <a:pt x="3871" y="2228"/>
                      <a:pt x="4231" y="2312"/>
                      <a:pt x="4611" y="2312"/>
                    </a:cubicBezTo>
                    <a:cubicBezTo>
                      <a:pt x="4696" y="2312"/>
                      <a:pt x="4759" y="2249"/>
                      <a:pt x="4759" y="2164"/>
                    </a:cubicBezTo>
                    <a:cubicBezTo>
                      <a:pt x="4823" y="1530"/>
                      <a:pt x="5225" y="620"/>
                      <a:pt x="4506" y="345"/>
                    </a:cubicBezTo>
                    <a:cubicBezTo>
                      <a:pt x="4336" y="289"/>
                      <a:pt x="4167" y="261"/>
                      <a:pt x="3998" y="261"/>
                    </a:cubicBezTo>
                    <a:cubicBezTo>
                      <a:pt x="3913" y="261"/>
                      <a:pt x="3829" y="268"/>
                      <a:pt x="3744" y="282"/>
                    </a:cubicBezTo>
                    <a:cubicBezTo>
                      <a:pt x="3533" y="303"/>
                      <a:pt x="3279" y="388"/>
                      <a:pt x="3046" y="388"/>
                    </a:cubicBezTo>
                    <a:cubicBezTo>
                      <a:pt x="2285" y="388"/>
                      <a:pt x="2581" y="240"/>
                      <a:pt x="2095" y="49"/>
                    </a:cubicBezTo>
                    <a:cubicBezTo>
                      <a:pt x="2007" y="16"/>
                      <a:pt x="1921" y="1"/>
                      <a:pt x="1836"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9" name="Google Shape;1539;p41"/>
              <p:cNvSpPr/>
              <p:nvPr/>
            </p:nvSpPr>
            <p:spPr>
              <a:xfrm>
                <a:off x="1386400" y="1624100"/>
                <a:ext cx="165000" cy="97225"/>
              </a:xfrm>
              <a:custGeom>
                <a:avLst/>
                <a:gdLst/>
                <a:ahLst/>
                <a:cxnLst/>
                <a:rect l="l" t="t" r="r" b="b"/>
                <a:pathLst>
                  <a:path w="6600" h="3889" extrusionOk="0">
                    <a:moveTo>
                      <a:pt x="2433" y="1583"/>
                    </a:moveTo>
                    <a:lnTo>
                      <a:pt x="2454" y="1605"/>
                    </a:lnTo>
                    <a:lnTo>
                      <a:pt x="2496" y="1626"/>
                    </a:lnTo>
                    <a:cubicBezTo>
                      <a:pt x="2369" y="1668"/>
                      <a:pt x="2263" y="1710"/>
                      <a:pt x="2158" y="1731"/>
                    </a:cubicBezTo>
                    <a:cubicBezTo>
                      <a:pt x="2242" y="1668"/>
                      <a:pt x="2327" y="1626"/>
                      <a:pt x="2412" y="1583"/>
                    </a:cubicBezTo>
                    <a:close/>
                    <a:moveTo>
                      <a:pt x="4582" y="1842"/>
                    </a:moveTo>
                    <a:cubicBezTo>
                      <a:pt x="4638" y="1842"/>
                      <a:pt x="4696" y="1848"/>
                      <a:pt x="4759" y="1858"/>
                    </a:cubicBezTo>
                    <a:cubicBezTo>
                      <a:pt x="4738" y="1964"/>
                      <a:pt x="4717" y="2091"/>
                      <a:pt x="4696" y="2197"/>
                    </a:cubicBezTo>
                    <a:lnTo>
                      <a:pt x="4526" y="2133"/>
                    </a:lnTo>
                    <a:cubicBezTo>
                      <a:pt x="4442" y="2091"/>
                      <a:pt x="4357" y="2049"/>
                      <a:pt x="4273" y="1985"/>
                    </a:cubicBezTo>
                    <a:lnTo>
                      <a:pt x="4146" y="1922"/>
                    </a:lnTo>
                    <a:lnTo>
                      <a:pt x="4209" y="1901"/>
                    </a:lnTo>
                    <a:cubicBezTo>
                      <a:pt x="4294" y="1879"/>
                      <a:pt x="4378" y="1858"/>
                      <a:pt x="4421" y="1858"/>
                    </a:cubicBezTo>
                    <a:cubicBezTo>
                      <a:pt x="4474" y="1848"/>
                      <a:pt x="4526" y="1842"/>
                      <a:pt x="4582" y="1842"/>
                    </a:cubicBezTo>
                    <a:close/>
                    <a:moveTo>
                      <a:pt x="2436" y="1"/>
                    </a:moveTo>
                    <a:cubicBezTo>
                      <a:pt x="1734" y="1"/>
                      <a:pt x="1164" y="496"/>
                      <a:pt x="825" y="801"/>
                    </a:cubicBezTo>
                    <a:lnTo>
                      <a:pt x="741" y="885"/>
                    </a:lnTo>
                    <a:cubicBezTo>
                      <a:pt x="339" y="1182"/>
                      <a:pt x="85" y="1626"/>
                      <a:pt x="22" y="2133"/>
                    </a:cubicBezTo>
                    <a:cubicBezTo>
                      <a:pt x="1" y="2514"/>
                      <a:pt x="149" y="2895"/>
                      <a:pt x="423" y="3170"/>
                    </a:cubicBezTo>
                    <a:cubicBezTo>
                      <a:pt x="604" y="3369"/>
                      <a:pt x="863" y="3475"/>
                      <a:pt x="1132" y="3475"/>
                    </a:cubicBezTo>
                    <a:cubicBezTo>
                      <a:pt x="1178" y="3475"/>
                      <a:pt x="1224" y="3472"/>
                      <a:pt x="1269" y="3466"/>
                    </a:cubicBezTo>
                    <a:cubicBezTo>
                      <a:pt x="1312" y="3466"/>
                      <a:pt x="1333" y="3445"/>
                      <a:pt x="1375" y="3445"/>
                    </a:cubicBezTo>
                    <a:cubicBezTo>
                      <a:pt x="1476" y="3458"/>
                      <a:pt x="1576" y="3465"/>
                      <a:pt x="1676" y="3465"/>
                    </a:cubicBezTo>
                    <a:cubicBezTo>
                      <a:pt x="1891" y="3465"/>
                      <a:pt x="2103" y="3432"/>
                      <a:pt x="2306" y="3360"/>
                    </a:cubicBezTo>
                    <a:cubicBezTo>
                      <a:pt x="2433" y="3339"/>
                      <a:pt x="2560" y="3296"/>
                      <a:pt x="2686" y="3233"/>
                    </a:cubicBezTo>
                    <a:cubicBezTo>
                      <a:pt x="2792" y="3170"/>
                      <a:pt x="2919" y="3148"/>
                      <a:pt x="3046" y="3148"/>
                    </a:cubicBezTo>
                    <a:cubicBezTo>
                      <a:pt x="3194" y="3212"/>
                      <a:pt x="3342" y="3275"/>
                      <a:pt x="3490" y="3360"/>
                    </a:cubicBezTo>
                    <a:cubicBezTo>
                      <a:pt x="3596" y="3423"/>
                      <a:pt x="3702" y="3487"/>
                      <a:pt x="3829" y="3550"/>
                    </a:cubicBezTo>
                    <a:cubicBezTo>
                      <a:pt x="4230" y="3762"/>
                      <a:pt x="4675" y="3889"/>
                      <a:pt x="5119" y="3889"/>
                    </a:cubicBezTo>
                    <a:lnTo>
                      <a:pt x="5267" y="3889"/>
                    </a:lnTo>
                    <a:cubicBezTo>
                      <a:pt x="5732" y="3868"/>
                      <a:pt x="6113" y="3487"/>
                      <a:pt x="6155" y="3022"/>
                    </a:cubicBezTo>
                    <a:cubicBezTo>
                      <a:pt x="6176" y="2916"/>
                      <a:pt x="6197" y="2789"/>
                      <a:pt x="6218" y="2662"/>
                    </a:cubicBezTo>
                    <a:cubicBezTo>
                      <a:pt x="6345" y="2112"/>
                      <a:pt x="6599" y="843"/>
                      <a:pt x="5372" y="378"/>
                    </a:cubicBezTo>
                    <a:cubicBezTo>
                      <a:pt x="5121" y="299"/>
                      <a:pt x="4847" y="256"/>
                      <a:pt x="4567" y="256"/>
                    </a:cubicBezTo>
                    <a:cubicBezTo>
                      <a:pt x="4469" y="256"/>
                      <a:pt x="4371" y="261"/>
                      <a:pt x="4273" y="272"/>
                    </a:cubicBezTo>
                    <a:cubicBezTo>
                      <a:pt x="4146" y="293"/>
                      <a:pt x="4019" y="314"/>
                      <a:pt x="3892" y="336"/>
                    </a:cubicBezTo>
                    <a:cubicBezTo>
                      <a:pt x="3807" y="357"/>
                      <a:pt x="3723" y="378"/>
                      <a:pt x="3638" y="378"/>
                    </a:cubicBezTo>
                    <a:cubicBezTo>
                      <a:pt x="3617" y="388"/>
                      <a:pt x="3591" y="394"/>
                      <a:pt x="3562" y="394"/>
                    </a:cubicBezTo>
                    <a:cubicBezTo>
                      <a:pt x="3532" y="394"/>
                      <a:pt x="3501" y="388"/>
                      <a:pt x="3469" y="378"/>
                    </a:cubicBezTo>
                    <a:cubicBezTo>
                      <a:pt x="3321" y="251"/>
                      <a:pt x="3152" y="166"/>
                      <a:pt x="2983" y="103"/>
                    </a:cubicBezTo>
                    <a:cubicBezTo>
                      <a:pt x="2793" y="31"/>
                      <a:pt x="2611" y="1"/>
                      <a:pt x="2436"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0" name="Google Shape;1540;p41"/>
              <p:cNvSpPr/>
              <p:nvPr/>
            </p:nvSpPr>
            <p:spPr>
              <a:xfrm>
                <a:off x="1681425" y="1475900"/>
                <a:ext cx="112125" cy="95325"/>
              </a:xfrm>
              <a:custGeom>
                <a:avLst/>
                <a:gdLst/>
                <a:ahLst/>
                <a:cxnLst/>
                <a:rect l="l" t="t" r="r" b="b"/>
                <a:pathLst>
                  <a:path w="4485" h="3813" extrusionOk="0">
                    <a:moveTo>
                      <a:pt x="1501" y="1"/>
                    </a:moveTo>
                    <a:cubicBezTo>
                      <a:pt x="1403" y="1"/>
                      <a:pt x="1304" y="3"/>
                      <a:pt x="1206" y="3"/>
                    </a:cubicBezTo>
                    <a:cubicBezTo>
                      <a:pt x="678" y="3"/>
                      <a:pt x="1" y="3"/>
                      <a:pt x="43" y="701"/>
                    </a:cubicBezTo>
                    <a:cubicBezTo>
                      <a:pt x="43" y="812"/>
                      <a:pt x="140" y="875"/>
                      <a:pt x="235" y="875"/>
                    </a:cubicBezTo>
                    <a:cubicBezTo>
                      <a:pt x="249" y="875"/>
                      <a:pt x="262" y="873"/>
                      <a:pt x="276" y="871"/>
                    </a:cubicBezTo>
                    <a:cubicBezTo>
                      <a:pt x="382" y="1167"/>
                      <a:pt x="826" y="1357"/>
                      <a:pt x="1122" y="1463"/>
                    </a:cubicBezTo>
                    <a:cubicBezTo>
                      <a:pt x="1925" y="1716"/>
                      <a:pt x="2031" y="2203"/>
                      <a:pt x="2327" y="2901"/>
                    </a:cubicBezTo>
                    <a:cubicBezTo>
                      <a:pt x="2454" y="3260"/>
                      <a:pt x="2687" y="3556"/>
                      <a:pt x="3004" y="3789"/>
                    </a:cubicBezTo>
                    <a:cubicBezTo>
                      <a:pt x="3020" y="3805"/>
                      <a:pt x="3043" y="3812"/>
                      <a:pt x="3068" y="3812"/>
                    </a:cubicBezTo>
                    <a:cubicBezTo>
                      <a:pt x="3108" y="3812"/>
                      <a:pt x="3155" y="3794"/>
                      <a:pt x="3194" y="3768"/>
                    </a:cubicBezTo>
                    <a:cubicBezTo>
                      <a:pt x="3617" y="3345"/>
                      <a:pt x="4485" y="2922"/>
                      <a:pt x="4167" y="2245"/>
                    </a:cubicBezTo>
                    <a:cubicBezTo>
                      <a:pt x="4040" y="2013"/>
                      <a:pt x="3850" y="1801"/>
                      <a:pt x="3596" y="1653"/>
                    </a:cubicBezTo>
                    <a:cubicBezTo>
                      <a:pt x="3427" y="1547"/>
                      <a:pt x="3216" y="1463"/>
                      <a:pt x="3046" y="1336"/>
                    </a:cubicBezTo>
                    <a:cubicBezTo>
                      <a:pt x="2539" y="976"/>
                      <a:pt x="2708" y="849"/>
                      <a:pt x="2475" y="448"/>
                    </a:cubicBezTo>
                    <a:cubicBezTo>
                      <a:pt x="2272" y="41"/>
                      <a:pt x="1893" y="1"/>
                      <a:pt x="1501"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1" name="Google Shape;1541;p41"/>
              <p:cNvSpPr/>
              <p:nvPr/>
            </p:nvSpPr>
            <p:spPr>
              <a:xfrm>
                <a:off x="1661875" y="1455875"/>
                <a:ext cx="154400" cy="135375"/>
              </a:xfrm>
              <a:custGeom>
                <a:avLst/>
                <a:gdLst/>
                <a:ahLst/>
                <a:cxnLst/>
                <a:rect l="l" t="t" r="r" b="b"/>
                <a:pathLst>
                  <a:path w="6176" h="5415" extrusionOk="0">
                    <a:moveTo>
                      <a:pt x="2411" y="1608"/>
                    </a:moveTo>
                    <a:cubicBezTo>
                      <a:pt x="2475" y="1608"/>
                      <a:pt x="2517" y="1608"/>
                      <a:pt x="2581" y="1629"/>
                    </a:cubicBezTo>
                    <a:cubicBezTo>
                      <a:pt x="2602" y="1650"/>
                      <a:pt x="2602" y="1672"/>
                      <a:pt x="2623" y="1714"/>
                    </a:cubicBezTo>
                    <a:cubicBezTo>
                      <a:pt x="2559" y="1672"/>
                      <a:pt x="2496" y="1629"/>
                      <a:pt x="2411" y="1608"/>
                    </a:cubicBezTo>
                    <a:close/>
                    <a:moveTo>
                      <a:pt x="3659" y="2962"/>
                    </a:moveTo>
                    <a:lnTo>
                      <a:pt x="3723" y="3004"/>
                    </a:lnTo>
                    <a:cubicBezTo>
                      <a:pt x="3786" y="3046"/>
                      <a:pt x="3871" y="3089"/>
                      <a:pt x="3934" y="3131"/>
                    </a:cubicBezTo>
                    <a:cubicBezTo>
                      <a:pt x="4019" y="3173"/>
                      <a:pt x="4103" y="3237"/>
                      <a:pt x="4188" y="3321"/>
                    </a:cubicBezTo>
                    <a:cubicBezTo>
                      <a:pt x="4103" y="3406"/>
                      <a:pt x="4019" y="3490"/>
                      <a:pt x="3934" y="3575"/>
                    </a:cubicBezTo>
                    <a:cubicBezTo>
                      <a:pt x="3892" y="3512"/>
                      <a:pt x="3871" y="3448"/>
                      <a:pt x="3850" y="3385"/>
                    </a:cubicBezTo>
                    <a:lnTo>
                      <a:pt x="3765" y="3215"/>
                    </a:lnTo>
                    <a:cubicBezTo>
                      <a:pt x="3744" y="3131"/>
                      <a:pt x="3702" y="3046"/>
                      <a:pt x="3659" y="2962"/>
                    </a:cubicBezTo>
                    <a:close/>
                    <a:moveTo>
                      <a:pt x="1903" y="1"/>
                    </a:moveTo>
                    <a:cubicBezTo>
                      <a:pt x="1473" y="1"/>
                      <a:pt x="830" y="18"/>
                      <a:pt x="402" y="466"/>
                    </a:cubicBezTo>
                    <a:cubicBezTo>
                      <a:pt x="127" y="762"/>
                      <a:pt x="0" y="1143"/>
                      <a:pt x="43" y="1545"/>
                    </a:cubicBezTo>
                    <a:cubicBezTo>
                      <a:pt x="43" y="1841"/>
                      <a:pt x="191" y="2116"/>
                      <a:pt x="423" y="2285"/>
                    </a:cubicBezTo>
                    <a:cubicBezTo>
                      <a:pt x="466" y="2306"/>
                      <a:pt x="508" y="2327"/>
                      <a:pt x="550" y="2369"/>
                    </a:cubicBezTo>
                    <a:cubicBezTo>
                      <a:pt x="867" y="2666"/>
                      <a:pt x="1227" y="2898"/>
                      <a:pt x="1650" y="3004"/>
                    </a:cubicBezTo>
                    <a:cubicBezTo>
                      <a:pt x="2010" y="3131"/>
                      <a:pt x="2073" y="3258"/>
                      <a:pt x="2306" y="3829"/>
                    </a:cubicBezTo>
                    <a:lnTo>
                      <a:pt x="2390" y="4019"/>
                    </a:lnTo>
                    <a:cubicBezTo>
                      <a:pt x="2581" y="4506"/>
                      <a:pt x="2898" y="4929"/>
                      <a:pt x="3300" y="5225"/>
                    </a:cubicBezTo>
                    <a:cubicBezTo>
                      <a:pt x="3469" y="5351"/>
                      <a:pt x="3659" y="5415"/>
                      <a:pt x="3850" y="5415"/>
                    </a:cubicBezTo>
                    <a:cubicBezTo>
                      <a:pt x="4103" y="5394"/>
                      <a:pt x="4336" y="5309"/>
                      <a:pt x="4505" y="5119"/>
                    </a:cubicBezTo>
                    <a:cubicBezTo>
                      <a:pt x="4569" y="5055"/>
                      <a:pt x="4674" y="4992"/>
                      <a:pt x="4780" y="4886"/>
                    </a:cubicBezTo>
                    <a:cubicBezTo>
                      <a:pt x="5224" y="4527"/>
                      <a:pt x="6176" y="3786"/>
                      <a:pt x="5647" y="2708"/>
                    </a:cubicBezTo>
                    <a:cubicBezTo>
                      <a:pt x="5457" y="2327"/>
                      <a:pt x="5161" y="2010"/>
                      <a:pt x="4801" y="1798"/>
                    </a:cubicBezTo>
                    <a:cubicBezTo>
                      <a:pt x="4696" y="1735"/>
                      <a:pt x="4569" y="1650"/>
                      <a:pt x="4484" y="1608"/>
                    </a:cubicBezTo>
                    <a:cubicBezTo>
                      <a:pt x="4399" y="1566"/>
                      <a:pt x="4315" y="1523"/>
                      <a:pt x="4273" y="1481"/>
                    </a:cubicBezTo>
                    <a:cubicBezTo>
                      <a:pt x="4209" y="1439"/>
                      <a:pt x="4167" y="1418"/>
                      <a:pt x="4167" y="1397"/>
                    </a:cubicBezTo>
                    <a:lnTo>
                      <a:pt x="4167" y="1354"/>
                    </a:lnTo>
                    <a:cubicBezTo>
                      <a:pt x="4103" y="1185"/>
                      <a:pt x="4040" y="1016"/>
                      <a:pt x="3955" y="847"/>
                    </a:cubicBezTo>
                    <a:cubicBezTo>
                      <a:pt x="3490" y="1"/>
                      <a:pt x="2644" y="1"/>
                      <a:pt x="2158" y="1"/>
                    </a:cubicBezTo>
                    <a:lnTo>
                      <a:pt x="2010" y="1"/>
                    </a:lnTo>
                    <a:cubicBezTo>
                      <a:pt x="1976" y="1"/>
                      <a:pt x="1940" y="1"/>
                      <a:pt x="1903"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2" name="Google Shape;1542;p41"/>
              <p:cNvSpPr/>
              <p:nvPr/>
            </p:nvSpPr>
            <p:spPr>
              <a:xfrm>
                <a:off x="1656050" y="1545775"/>
                <a:ext cx="79350" cy="107875"/>
              </a:xfrm>
              <a:custGeom>
                <a:avLst/>
                <a:gdLst/>
                <a:ahLst/>
                <a:cxnLst/>
                <a:rect l="l" t="t" r="r" b="b"/>
                <a:pathLst>
                  <a:path w="3174" h="4315" extrusionOk="0">
                    <a:moveTo>
                      <a:pt x="2243" y="0"/>
                    </a:moveTo>
                    <a:cubicBezTo>
                      <a:pt x="1629" y="21"/>
                      <a:pt x="995" y="64"/>
                      <a:pt x="360" y="127"/>
                    </a:cubicBezTo>
                    <a:cubicBezTo>
                      <a:pt x="155" y="127"/>
                      <a:pt x="149" y="466"/>
                      <a:pt x="343" y="466"/>
                    </a:cubicBezTo>
                    <a:cubicBezTo>
                      <a:pt x="348" y="466"/>
                      <a:pt x="354" y="466"/>
                      <a:pt x="360" y="465"/>
                    </a:cubicBezTo>
                    <a:cubicBezTo>
                      <a:pt x="508" y="465"/>
                      <a:pt x="635" y="444"/>
                      <a:pt x="783" y="444"/>
                    </a:cubicBezTo>
                    <a:cubicBezTo>
                      <a:pt x="424" y="740"/>
                      <a:pt x="1" y="1163"/>
                      <a:pt x="149" y="1650"/>
                    </a:cubicBezTo>
                    <a:cubicBezTo>
                      <a:pt x="212" y="1840"/>
                      <a:pt x="360" y="1988"/>
                      <a:pt x="529" y="2073"/>
                    </a:cubicBezTo>
                    <a:cubicBezTo>
                      <a:pt x="1312" y="2623"/>
                      <a:pt x="1270" y="3257"/>
                      <a:pt x="868" y="4061"/>
                    </a:cubicBezTo>
                    <a:cubicBezTo>
                      <a:pt x="783" y="4167"/>
                      <a:pt x="868" y="4315"/>
                      <a:pt x="1016" y="4315"/>
                    </a:cubicBezTo>
                    <a:lnTo>
                      <a:pt x="2602" y="4315"/>
                    </a:lnTo>
                    <a:cubicBezTo>
                      <a:pt x="2687" y="4315"/>
                      <a:pt x="2750" y="4251"/>
                      <a:pt x="2792" y="4188"/>
                    </a:cubicBezTo>
                    <a:cubicBezTo>
                      <a:pt x="2983" y="3659"/>
                      <a:pt x="3173" y="3046"/>
                      <a:pt x="2962" y="2496"/>
                    </a:cubicBezTo>
                    <a:cubicBezTo>
                      <a:pt x="2856" y="2263"/>
                      <a:pt x="2708" y="2030"/>
                      <a:pt x="2560" y="1840"/>
                    </a:cubicBezTo>
                    <a:cubicBezTo>
                      <a:pt x="2243" y="1269"/>
                      <a:pt x="2264" y="825"/>
                      <a:pt x="2433" y="233"/>
                    </a:cubicBezTo>
                    <a:cubicBezTo>
                      <a:pt x="2454" y="106"/>
                      <a:pt x="2369" y="0"/>
                      <a:pt x="2243"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3" name="Google Shape;1543;p41"/>
              <p:cNvSpPr/>
              <p:nvPr/>
            </p:nvSpPr>
            <p:spPr>
              <a:xfrm>
                <a:off x="1636500" y="1526200"/>
                <a:ext cx="120050" cy="147550"/>
              </a:xfrm>
              <a:custGeom>
                <a:avLst/>
                <a:gdLst/>
                <a:ahLst/>
                <a:cxnLst/>
                <a:rect l="l" t="t" r="r" b="b"/>
                <a:pathLst>
                  <a:path w="4802" h="5902" extrusionOk="0">
                    <a:moveTo>
                      <a:pt x="2305" y="1650"/>
                    </a:moveTo>
                    <a:lnTo>
                      <a:pt x="2305" y="1650"/>
                    </a:lnTo>
                    <a:cubicBezTo>
                      <a:pt x="2284" y="2137"/>
                      <a:pt x="2390" y="2623"/>
                      <a:pt x="2665" y="3046"/>
                    </a:cubicBezTo>
                    <a:cubicBezTo>
                      <a:pt x="2707" y="3152"/>
                      <a:pt x="2792" y="3236"/>
                      <a:pt x="2855" y="3342"/>
                    </a:cubicBezTo>
                    <a:cubicBezTo>
                      <a:pt x="2919" y="3406"/>
                      <a:pt x="2961" y="3469"/>
                      <a:pt x="2982" y="3554"/>
                    </a:cubicBezTo>
                    <a:cubicBezTo>
                      <a:pt x="3046" y="3807"/>
                      <a:pt x="3046" y="4082"/>
                      <a:pt x="2940" y="4315"/>
                    </a:cubicBezTo>
                    <a:lnTo>
                      <a:pt x="2686" y="4315"/>
                    </a:lnTo>
                    <a:cubicBezTo>
                      <a:pt x="2813" y="3702"/>
                      <a:pt x="2728" y="2877"/>
                      <a:pt x="1756" y="2221"/>
                    </a:cubicBezTo>
                    <a:lnTo>
                      <a:pt x="1713" y="2200"/>
                    </a:lnTo>
                    <a:cubicBezTo>
                      <a:pt x="1819" y="2073"/>
                      <a:pt x="1925" y="1946"/>
                      <a:pt x="2052" y="1841"/>
                    </a:cubicBezTo>
                    <a:lnTo>
                      <a:pt x="2305" y="1650"/>
                    </a:lnTo>
                    <a:close/>
                    <a:moveTo>
                      <a:pt x="3003" y="1"/>
                    </a:moveTo>
                    <a:cubicBezTo>
                      <a:pt x="2369" y="43"/>
                      <a:pt x="1713" y="85"/>
                      <a:pt x="1079" y="127"/>
                    </a:cubicBezTo>
                    <a:cubicBezTo>
                      <a:pt x="402" y="212"/>
                      <a:pt x="0" y="931"/>
                      <a:pt x="296" y="1544"/>
                    </a:cubicBezTo>
                    <a:cubicBezTo>
                      <a:pt x="106" y="1883"/>
                      <a:pt x="64" y="2306"/>
                      <a:pt x="191" y="2687"/>
                    </a:cubicBezTo>
                    <a:cubicBezTo>
                      <a:pt x="296" y="3025"/>
                      <a:pt x="550" y="3342"/>
                      <a:pt x="867" y="3533"/>
                    </a:cubicBezTo>
                    <a:cubicBezTo>
                      <a:pt x="1163" y="3744"/>
                      <a:pt x="1290" y="3829"/>
                      <a:pt x="952" y="4484"/>
                    </a:cubicBezTo>
                    <a:cubicBezTo>
                      <a:pt x="783" y="4801"/>
                      <a:pt x="804" y="5161"/>
                      <a:pt x="973" y="5457"/>
                    </a:cubicBezTo>
                    <a:cubicBezTo>
                      <a:pt x="1142" y="5732"/>
                      <a:pt x="1460" y="5901"/>
                      <a:pt x="1798" y="5901"/>
                    </a:cubicBezTo>
                    <a:lnTo>
                      <a:pt x="3384" y="5901"/>
                    </a:lnTo>
                    <a:cubicBezTo>
                      <a:pt x="3807" y="5901"/>
                      <a:pt x="4167" y="5647"/>
                      <a:pt x="4315" y="5267"/>
                    </a:cubicBezTo>
                    <a:cubicBezTo>
                      <a:pt x="4505" y="4717"/>
                      <a:pt x="4801" y="3892"/>
                      <a:pt x="4505" y="3046"/>
                    </a:cubicBezTo>
                    <a:cubicBezTo>
                      <a:pt x="4399" y="2813"/>
                      <a:pt x="4294" y="2623"/>
                      <a:pt x="4145" y="2433"/>
                    </a:cubicBezTo>
                    <a:cubicBezTo>
                      <a:pt x="4103" y="2369"/>
                      <a:pt x="4061" y="2327"/>
                      <a:pt x="4040" y="2264"/>
                    </a:cubicBezTo>
                    <a:cubicBezTo>
                      <a:pt x="3849" y="1967"/>
                      <a:pt x="3849" y="1756"/>
                      <a:pt x="3976" y="1248"/>
                    </a:cubicBezTo>
                    <a:cubicBezTo>
                      <a:pt x="4061" y="952"/>
                      <a:pt x="3997" y="656"/>
                      <a:pt x="3807" y="402"/>
                    </a:cubicBezTo>
                    <a:lnTo>
                      <a:pt x="3913" y="318"/>
                    </a:lnTo>
                    <a:lnTo>
                      <a:pt x="3765" y="318"/>
                    </a:lnTo>
                    <a:cubicBezTo>
                      <a:pt x="3574" y="106"/>
                      <a:pt x="3278" y="1"/>
                      <a:pt x="3003"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4" name="Google Shape;1544;p41"/>
              <p:cNvSpPr/>
              <p:nvPr/>
            </p:nvSpPr>
            <p:spPr>
              <a:xfrm>
                <a:off x="1320000" y="1861825"/>
                <a:ext cx="74400" cy="49400"/>
              </a:xfrm>
              <a:custGeom>
                <a:avLst/>
                <a:gdLst/>
                <a:ahLst/>
                <a:cxnLst/>
                <a:rect l="l" t="t" r="r" b="b"/>
                <a:pathLst>
                  <a:path w="2976" h="1976" extrusionOk="0">
                    <a:moveTo>
                      <a:pt x="752" y="0"/>
                    </a:moveTo>
                    <a:cubicBezTo>
                      <a:pt x="277" y="0"/>
                      <a:pt x="1" y="709"/>
                      <a:pt x="478" y="1063"/>
                    </a:cubicBezTo>
                    <a:cubicBezTo>
                      <a:pt x="1007" y="1444"/>
                      <a:pt x="1599" y="1761"/>
                      <a:pt x="2234" y="1951"/>
                    </a:cubicBezTo>
                    <a:cubicBezTo>
                      <a:pt x="2287" y="1968"/>
                      <a:pt x="2337" y="1976"/>
                      <a:pt x="2384" y="1976"/>
                    </a:cubicBezTo>
                    <a:cubicBezTo>
                      <a:pt x="2807" y="1976"/>
                      <a:pt x="2976" y="1350"/>
                      <a:pt x="2614" y="1084"/>
                    </a:cubicBezTo>
                    <a:cubicBezTo>
                      <a:pt x="2085" y="746"/>
                      <a:pt x="1578" y="407"/>
                      <a:pt x="1049" y="90"/>
                    </a:cubicBezTo>
                    <a:cubicBezTo>
                      <a:pt x="945" y="28"/>
                      <a:pt x="845" y="0"/>
                      <a:pt x="752"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5" name="Google Shape;1545;p41"/>
              <p:cNvSpPr/>
              <p:nvPr/>
            </p:nvSpPr>
            <p:spPr>
              <a:xfrm>
                <a:off x="1300750" y="1842050"/>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6" name="Google Shape;1546;p41"/>
              <p:cNvSpPr/>
              <p:nvPr/>
            </p:nvSpPr>
            <p:spPr>
              <a:xfrm>
                <a:off x="1351075" y="1818400"/>
                <a:ext cx="59150" cy="65000"/>
              </a:xfrm>
              <a:custGeom>
                <a:avLst/>
                <a:gdLst/>
                <a:ahLst/>
                <a:cxnLst/>
                <a:rect l="l" t="t" r="r" b="b"/>
                <a:pathLst>
                  <a:path w="2366" h="2600" extrusionOk="0">
                    <a:moveTo>
                      <a:pt x="688" y="1"/>
                    </a:moveTo>
                    <a:cubicBezTo>
                      <a:pt x="334" y="1"/>
                      <a:pt x="0" y="338"/>
                      <a:pt x="250" y="706"/>
                    </a:cubicBezTo>
                    <a:cubicBezTo>
                      <a:pt x="420" y="952"/>
                      <a:pt x="1418" y="2600"/>
                      <a:pt x="1931" y="2600"/>
                    </a:cubicBezTo>
                    <a:cubicBezTo>
                      <a:pt x="1991" y="2600"/>
                      <a:pt x="2045" y="2577"/>
                      <a:pt x="2090" y="2525"/>
                    </a:cubicBezTo>
                    <a:cubicBezTo>
                      <a:pt x="2365" y="2229"/>
                      <a:pt x="2090" y="1827"/>
                      <a:pt x="1942" y="1531"/>
                    </a:cubicBezTo>
                    <a:cubicBezTo>
                      <a:pt x="1688" y="1087"/>
                      <a:pt x="1414" y="643"/>
                      <a:pt x="1117" y="220"/>
                    </a:cubicBezTo>
                    <a:cubicBezTo>
                      <a:pt x="1002" y="65"/>
                      <a:pt x="843" y="1"/>
                      <a:pt x="688"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7" name="Google Shape;1547;p41"/>
              <p:cNvSpPr/>
              <p:nvPr/>
            </p:nvSpPr>
            <p:spPr>
              <a:xfrm>
                <a:off x="1331400" y="1798275"/>
                <a:ext cx="102600"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8" name="Google Shape;1548;p41"/>
              <p:cNvSpPr/>
              <p:nvPr/>
            </p:nvSpPr>
            <p:spPr>
              <a:xfrm>
                <a:off x="1403325" y="1779475"/>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9" name="Google Shape;1549;p41"/>
              <p:cNvSpPr/>
              <p:nvPr/>
            </p:nvSpPr>
            <p:spPr>
              <a:xfrm>
                <a:off x="1384275" y="1759775"/>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0" name="Google Shape;1550;p41"/>
              <p:cNvSpPr/>
              <p:nvPr/>
            </p:nvSpPr>
            <p:spPr>
              <a:xfrm>
                <a:off x="1574100" y="1657925"/>
                <a:ext cx="289775" cy="169675"/>
              </a:xfrm>
              <a:custGeom>
                <a:avLst/>
                <a:gdLst/>
                <a:ahLst/>
                <a:cxnLst/>
                <a:rect l="l" t="t" r="r" b="b"/>
                <a:pathLst>
                  <a:path w="11591" h="6787" extrusionOk="0">
                    <a:moveTo>
                      <a:pt x="1114" y="1"/>
                    </a:moveTo>
                    <a:cubicBezTo>
                      <a:pt x="981" y="1"/>
                      <a:pt x="848" y="26"/>
                      <a:pt x="720" y="82"/>
                    </a:cubicBezTo>
                    <a:cubicBezTo>
                      <a:pt x="191" y="315"/>
                      <a:pt x="1" y="992"/>
                      <a:pt x="43" y="1542"/>
                    </a:cubicBezTo>
                    <a:cubicBezTo>
                      <a:pt x="149" y="2557"/>
                      <a:pt x="847" y="3403"/>
                      <a:pt x="1693" y="3953"/>
                    </a:cubicBezTo>
                    <a:cubicBezTo>
                      <a:pt x="2538" y="4503"/>
                      <a:pt x="3533" y="4777"/>
                      <a:pt x="4505" y="5010"/>
                    </a:cubicBezTo>
                    <a:lnTo>
                      <a:pt x="11590" y="6787"/>
                    </a:lnTo>
                    <a:cubicBezTo>
                      <a:pt x="10427" y="6131"/>
                      <a:pt x="9645" y="4947"/>
                      <a:pt x="9497" y="3614"/>
                    </a:cubicBezTo>
                    <a:cubicBezTo>
                      <a:pt x="9478" y="3312"/>
                      <a:pt x="9324" y="2875"/>
                      <a:pt x="9051" y="2875"/>
                    </a:cubicBezTo>
                    <a:cubicBezTo>
                      <a:pt x="9018" y="2875"/>
                      <a:pt x="8983" y="2882"/>
                      <a:pt x="8947" y="2895"/>
                    </a:cubicBezTo>
                    <a:cubicBezTo>
                      <a:pt x="8841" y="2938"/>
                      <a:pt x="8756" y="3022"/>
                      <a:pt x="8693" y="3149"/>
                    </a:cubicBezTo>
                    <a:cubicBezTo>
                      <a:pt x="8481" y="3530"/>
                      <a:pt x="8270" y="3932"/>
                      <a:pt x="8101" y="4333"/>
                    </a:cubicBezTo>
                    <a:cubicBezTo>
                      <a:pt x="7382" y="3974"/>
                      <a:pt x="6895" y="3276"/>
                      <a:pt x="6768" y="2493"/>
                    </a:cubicBezTo>
                    <a:cubicBezTo>
                      <a:pt x="6747" y="2134"/>
                      <a:pt x="6705" y="1774"/>
                      <a:pt x="6641" y="1436"/>
                    </a:cubicBezTo>
                    <a:cubicBezTo>
                      <a:pt x="6578" y="1076"/>
                      <a:pt x="6282" y="801"/>
                      <a:pt x="5922" y="738"/>
                    </a:cubicBezTo>
                    <a:cubicBezTo>
                      <a:pt x="5912" y="737"/>
                      <a:pt x="5901" y="737"/>
                      <a:pt x="5890" y="737"/>
                    </a:cubicBezTo>
                    <a:cubicBezTo>
                      <a:pt x="5525" y="737"/>
                      <a:pt x="5243" y="1086"/>
                      <a:pt x="5140" y="1436"/>
                    </a:cubicBezTo>
                    <a:cubicBezTo>
                      <a:pt x="5055" y="1795"/>
                      <a:pt x="5013" y="2176"/>
                      <a:pt x="4992" y="2557"/>
                    </a:cubicBezTo>
                    <a:cubicBezTo>
                      <a:pt x="4971" y="2726"/>
                      <a:pt x="4865" y="2895"/>
                      <a:pt x="4717" y="3001"/>
                    </a:cubicBezTo>
                    <a:cubicBezTo>
                      <a:pt x="4657" y="3016"/>
                      <a:pt x="4597" y="3031"/>
                      <a:pt x="4537" y="3031"/>
                    </a:cubicBezTo>
                    <a:cubicBezTo>
                      <a:pt x="4513" y="3031"/>
                      <a:pt x="4488" y="3028"/>
                      <a:pt x="4463" y="3022"/>
                    </a:cubicBezTo>
                    <a:cubicBezTo>
                      <a:pt x="3892" y="2980"/>
                      <a:pt x="3448" y="2536"/>
                      <a:pt x="3131" y="2049"/>
                    </a:cubicBezTo>
                    <a:cubicBezTo>
                      <a:pt x="2835" y="1542"/>
                      <a:pt x="2623" y="992"/>
                      <a:pt x="2242" y="569"/>
                    </a:cubicBezTo>
                    <a:cubicBezTo>
                      <a:pt x="1954" y="248"/>
                      <a:pt x="1532" y="1"/>
                      <a:pt x="1114"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1" name="Google Shape;1551;p41"/>
              <p:cNvSpPr/>
              <p:nvPr/>
            </p:nvSpPr>
            <p:spPr>
              <a:xfrm>
                <a:off x="1398025" y="1742775"/>
                <a:ext cx="589575" cy="506225"/>
              </a:xfrm>
              <a:custGeom>
                <a:avLst/>
                <a:gdLst/>
                <a:ahLst/>
                <a:cxnLst/>
                <a:rect l="l" t="t" r="r" b="b"/>
                <a:pathLst>
                  <a:path w="23583" h="20249" extrusionOk="0">
                    <a:moveTo>
                      <a:pt x="12066" y="0"/>
                    </a:moveTo>
                    <a:cubicBezTo>
                      <a:pt x="10644" y="0"/>
                      <a:pt x="9221" y="265"/>
                      <a:pt x="7868" y="791"/>
                    </a:cubicBezTo>
                    <a:lnTo>
                      <a:pt x="7044" y="1109"/>
                    </a:lnTo>
                    <a:cubicBezTo>
                      <a:pt x="2814" y="2737"/>
                      <a:pt x="22" y="6798"/>
                      <a:pt x="22" y="11345"/>
                    </a:cubicBezTo>
                    <a:cubicBezTo>
                      <a:pt x="1" y="16273"/>
                      <a:pt x="3998" y="20249"/>
                      <a:pt x="8926" y="20249"/>
                    </a:cubicBezTo>
                    <a:lnTo>
                      <a:pt x="14679" y="20249"/>
                    </a:lnTo>
                    <a:cubicBezTo>
                      <a:pt x="19585" y="20249"/>
                      <a:pt x="23582" y="16273"/>
                      <a:pt x="23582" y="11345"/>
                    </a:cubicBezTo>
                    <a:cubicBezTo>
                      <a:pt x="23582" y="6798"/>
                      <a:pt x="20833" y="2695"/>
                      <a:pt x="16624" y="961"/>
                    </a:cubicBezTo>
                    <a:lnTo>
                      <a:pt x="16455" y="876"/>
                    </a:lnTo>
                    <a:cubicBezTo>
                      <a:pt x="15048" y="291"/>
                      <a:pt x="13557" y="0"/>
                      <a:pt x="12066"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2" name="Google Shape;1552;p41"/>
              <p:cNvSpPr/>
              <p:nvPr/>
            </p:nvSpPr>
            <p:spPr>
              <a:xfrm>
                <a:off x="1533400" y="1843450"/>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8" y="3744"/>
                      <a:pt x="3722" y="2898"/>
                      <a:pt x="3722" y="1882"/>
                    </a:cubicBezTo>
                    <a:cubicBezTo>
                      <a:pt x="3722" y="846"/>
                      <a:pt x="2898" y="0"/>
                      <a:pt x="186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3" name="Google Shape;1553;p41"/>
              <p:cNvSpPr/>
              <p:nvPr/>
            </p:nvSpPr>
            <p:spPr>
              <a:xfrm>
                <a:off x="1759700" y="1843450"/>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7" y="3744"/>
                      <a:pt x="3722" y="2898"/>
                      <a:pt x="3722" y="1882"/>
                    </a:cubicBezTo>
                    <a:cubicBezTo>
                      <a:pt x="3722" y="846"/>
                      <a:pt x="2897" y="0"/>
                      <a:pt x="186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4" name="Google Shape;1554;p41"/>
              <p:cNvSpPr/>
              <p:nvPr/>
            </p:nvSpPr>
            <p:spPr>
              <a:xfrm>
                <a:off x="1655000" y="1911650"/>
                <a:ext cx="76150" cy="98900"/>
              </a:xfrm>
              <a:custGeom>
                <a:avLst/>
                <a:gdLst/>
                <a:ahLst/>
                <a:cxnLst/>
                <a:rect l="l" t="t" r="r" b="b"/>
                <a:pathLst>
                  <a:path w="3046" h="3956" extrusionOk="0">
                    <a:moveTo>
                      <a:pt x="1515" y="0"/>
                    </a:moveTo>
                    <a:cubicBezTo>
                      <a:pt x="772" y="0"/>
                      <a:pt x="32" y="487"/>
                      <a:pt x="0" y="1460"/>
                    </a:cubicBezTo>
                    <a:cubicBezTo>
                      <a:pt x="0" y="2306"/>
                      <a:pt x="677" y="3955"/>
                      <a:pt x="1523" y="3955"/>
                    </a:cubicBezTo>
                    <a:cubicBezTo>
                      <a:pt x="2369" y="3955"/>
                      <a:pt x="3046" y="2306"/>
                      <a:pt x="3046" y="1460"/>
                    </a:cubicBezTo>
                    <a:cubicBezTo>
                      <a:pt x="3004" y="487"/>
                      <a:pt x="2258" y="0"/>
                      <a:pt x="1515" y="0"/>
                    </a:cubicBezTo>
                    <a:close/>
                  </a:path>
                </a:pathLst>
              </a:custGeom>
              <a:solidFill>
                <a:srgbClr val="DB8D4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5" name="Google Shape;1555;p41"/>
              <p:cNvSpPr/>
              <p:nvPr/>
            </p:nvSpPr>
            <p:spPr>
              <a:xfrm>
                <a:off x="1655000" y="1909000"/>
                <a:ext cx="76150" cy="78275"/>
              </a:xfrm>
              <a:custGeom>
                <a:avLst/>
                <a:gdLst/>
                <a:ahLst/>
                <a:cxnLst/>
                <a:rect l="l" t="t" r="r" b="b"/>
                <a:pathLst>
                  <a:path w="3046" h="3131" extrusionOk="0">
                    <a:moveTo>
                      <a:pt x="1523" y="1"/>
                    </a:moveTo>
                    <a:cubicBezTo>
                      <a:pt x="677" y="1"/>
                      <a:pt x="0" y="720"/>
                      <a:pt x="0" y="1333"/>
                    </a:cubicBezTo>
                    <a:cubicBezTo>
                      <a:pt x="0" y="1925"/>
                      <a:pt x="677" y="3131"/>
                      <a:pt x="1523" y="3131"/>
                    </a:cubicBezTo>
                    <a:cubicBezTo>
                      <a:pt x="2369" y="3131"/>
                      <a:pt x="3046" y="1946"/>
                      <a:pt x="3046" y="1333"/>
                    </a:cubicBezTo>
                    <a:cubicBezTo>
                      <a:pt x="3046" y="720"/>
                      <a:pt x="2369" y="1"/>
                      <a:pt x="1523" y="1"/>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6" name="Google Shape;1556;p41"/>
              <p:cNvSpPr/>
              <p:nvPr/>
            </p:nvSpPr>
            <p:spPr>
              <a:xfrm>
                <a:off x="1579925" y="1861950"/>
                <a:ext cx="28050" cy="28575"/>
              </a:xfrm>
              <a:custGeom>
                <a:avLst/>
                <a:gdLst/>
                <a:ahLst/>
                <a:cxnLst/>
                <a:rect l="l" t="t" r="r" b="b"/>
                <a:pathLst>
                  <a:path w="1122" h="1143" extrusionOk="0">
                    <a:moveTo>
                      <a:pt x="550" y="0"/>
                    </a:moveTo>
                    <a:cubicBezTo>
                      <a:pt x="254" y="0"/>
                      <a:pt x="0" y="254"/>
                      <a:pt x="0" y="571"/>
                    </a:cubicBezTo>
                    <a:cubicBezTo>
                      <a:pt x="0" y="889"/>
                      <a:pt x="254" y="1142"/>
                      <a:pt x="550" y="1142"/>
                    </a:cubicBezTo>
                    <a:cubicBezTo>
                      <a:pt x="867" y="1142"/>
                      <a:pt x="1121" y="889"/>
                      <a:pt x="1121" y="571"/>
                    </a:cubicBezTo>
                    <a:cubicBezTo>
                      <a:pt x="1121" y="254"/>
                      <a:pt x="867" y="0"/>
                      <a:pt x="550"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7" name="Google Shape;1557;p41"/>
              <p:cNvSpPr/>
              <p:nvPr/>
            </p:nvSpPr>
            <p:spPr>
              <a:xfrm>
                <a:off x="1813100" y="1861950"/>
                <a:ext cx="28050" cy="28575"/>
              </a:xfrm>
              <a:custGeom>
                <a:avLst/>
                <a:gdLst/>
                <a:ahLst/>
                <a:cxnLst/>
                <a:rect l="l" t="t" r="r" b="b"/>
                <a:pathLst>
                  <a:path w="1122" h="1143" extrusionOk="0">
                    <a:moveTo>
                      <a:pt x="571" y="0"/>
                    </a:moveTo>
                    <a:cubicBezTo>
                      <a:pt x="254" y="0"/>
                      <a:pt x="0" y="254"/>
                      <a:pt x="0" y="571"/>
                    </a:cubicBezTo>
                    <a:cubicBezTo>
                      <a:pt x="0" y="889"/>
                      <a:pt x="254" y="1142"/>
                      <a:pt x="571" y="1142"/>
                    </a:cubicBezTo>
                    <a:cubicBezTo>
                      <a:pt x="867" y="1142"/>
                      <a:pt x="1121" y="889"/>
                      <a:pt x="1121" y="571"/>
                    </a:cubicBezTo>
                    <a:cubicBezTo>
                      <a:pt x="1121" y="254"/>
                      <a:pt x="867" y="0"/>
                      <a:pt x="571"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8" name="Google Shape;1558;p41"/>
              <p:cNvSpPr/>
              <p:nvPr/>
            </p:nvSpPr>
            <p:spPr>
              <a:xfrm>
                <a:off x="1357850" y="1934875"/>
                <a:ext cx="65050" cy="104225"/>
              </a:xfrm>
              <a:custGeom>
                <a:avLst/>
                <a:gdLst/>
                <a:ahLst/>
                <a:cxnLst/>
                <a:rect l="l" t="t" r="r" b="b"/>
                <a:pathLst>
                  <a:path w="2602" h="4169" extrusionOk="0">
                    <a:moveTo>
                      <a:pt x="317" y="0"/>
                    </a:moveTo>
                    <a:cubicBezTo>
                      <a:pt x="245" y="0"/>
                      <a:pt x="172" y="18"/>
                      <a:pt x="106" y="44"/>
                    </a:cubicBezTo>
                    <a:cubicBezTo>
                      <a:pt x="0" y="150"/>
                      <a:pt x="22" y="340"/>
                      <a:pt x="85" y="488"/>
                    </a:cubicBezTo>
                    <a:cubicBezTo>
                      <a:pt x="529" y="1842"/>
                      <a:pt x="1269" y="3090"/>
                      <a:pt x="2221" y="4168"/>
                    </a:cubicBezTo>
                    <a:lnTo>
                      <a:pt x="2602" y="742"/>
                    </a:lnTo>
                    <a:cubicBezTo>
                      <a:pt x="1967" y="298"/>
                      <a:pt x="1185" y="150"/>
                      <a:pt x="445" y="23"/>
                    </a:cubicBezTo>
                    <a:cubicBezTo>
                      <a:pt x="404" y="7"/>
                      <a:pt x="361" y="0"/>
                      <a:pt x="317"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9" name="Google Shape;1559;p41"/>
              <p:cNvSpPr/>
              <p:nvPr/>
            </p:nvSpPr>
            <p:spPr>
              <a:xfrm>
                <a:off x="1348325" y="1927400"/>
                <a:ext cx="80975" cy="115225"/>
              </a:xfrm>
              <a:custGeom>
                <a:avLst/>
                <a:gdLst/>
                <a:ahLst/>
                <a:cxnLst/>
                <a:rect l="l" t="t" r="r" b="b"/>
                <a:pathLst>
                  <a:path w="3239" h="4609" extrusionOk="0">
                    <a:moveTo>
                      <a:pt x="832" y="1"/>
                    </a:moveTo>
                    <a:cubicBezTo>
                      <a:pt x="485" y="1"/>
                      <a:pt x="220" y="117"/>
                      <a:pt x="149" y="428"/>
                    </a:cubicBezTo>
                    <a:cubicBezTo>
                      <a:pt x="1" y="999"/>
                      <a:pt x="572" y="1887"/>
                      <a:pt x="826" y="2352"/>
                    </a:cubicBezTo>
                    <a:cubicBezTo>
                      <a:pt x="1249" y="3177"/>
                      <a:pt x="1798" y="3939"/>
                      <a:pt x="2475" y="4573"/>
                    </a:cubicBezTo>
                    <a:cubicBezTo>
                      <a:pt x="2505" y="4598"/>
                      <a:pt x="2540" y="4609"/>
                      <a:pt x="2574" y="4609"/>
                    </a:cubicBezTo>
                    <a:cubicBezTo>
                      <a:pt x="2684" y="4609"/>
                      <a:pt x="2789" y="4496"/>
                      <a:pt x="2708" y="4383"/>
                    </a:cubicBezTo>
                    <a:lnTo>
                      <a:pt x="2708" y="4383"/>
                    </a:lnTo>
                    <a:lnTo>
                      <a:pt x="2729" y="4404"/>
                    </a:lnTo>
                    <a:cubicBezTo>
                      <a:pt x="2031" y="3452"/>
                      <a:pt x="1460" y="2437"/>
                      <a:pt x="974" y="1380"/>
                    </a:cubicBezTo>
                    <a:cubicBezTo>
                      <a:pt x="952" y="1295"/>
                      <a:pt x="678" y="787"/>
                      <a:pt x="720" y="703"/>
                    </a:cubicBezTo>
                    <a:cubicBezTo>
                      <a:pt x="765" y="636"/>
                      <a:pt x="854" y="613"/>
                      <a:pt x="958" y="613"/>
                    </a:cubicBezTo>
                    <a:cubicBezTo>
                      <a:pt x="1150" y="613"/>
                      <a:pt x="1393" y="689"/>
                      <a:pt x="1502" y="703"/>
                    </a:cubicBezTo>
                    <a:cubicBezTo>
                      <a:pt x="1989" y="851"/>
                      <a:pt x="2454" y="1020"/>
                      <a:pt x="2919" y="1210"/>
                    </a:cubicBezTo>
                    <a:cubicBezTo>
                      <a:pt x="2944" y="1221"/>
                      <a:pt x="2968" y="1226"/>
                      <a:pt x="2991" y="1226"/>
                    </a:cubicBezTo>
                    <a:cubicBezTo>
                      <a:pt x="3143" y="1226"/>
                      <a:pt x="3239" y="1004"/>
                      <a:pt x="3110" y="893"/>
                    </a:cubicBezTo>
                    <a:cubicBezTo>
                      <a:pt x="2816" y="600"/>
                      <a:pt x="1616" y="1"/>
                      <a:pt x="832"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0" name="Google Shape;1560;p41"/>
              <p:cNvSpPr/>
              <p:nvPr/>
            </p:nvSpPr>
            <p:spPr>
              <a:xfrm>
                <a:off x="1497975" y="1535200"/>
                <a:ext cx="87775" cy="91300"/>
              </a:xfrm>
              <a:custGeom>
                <a:avLst/>
                <a:gdLst/>
                <a:ahLst/>
                <a:cxnLst/>
                <a:rect l="l" t="t" r="r" b="b"/>
                <a:pathLst>
                  <a:path w="3511" h="3652" extrusionOk="0">
                    <a:moveTo>
                      <a:pt x="571" y="0"/>
                    </a:moveTo>
                    <a:cubicBezTo>
                      <a:pt x="529" y="0"/>
                      <a:pt x="465" y="64"/>
                      <a:pt x="444" y="127"/>
                    </a:cubicBezTo>
                    <a:lnTo>
                      <a:pt x="0" y="910"/>
                    </a:lnTo>
                    <a:lnTo>
                      <a:pt x="212" y="846"/>
                    </a:lnTo>
                    <a:lnTo>
                      <a:pt x="212" y="846"/>
                    </a:lnTo>
                    <a:cubicBezTo>
                      <a:pt x="190" y="1163"/>
                      <a:pt x="381" y="1459"/>
                      <a:pt x="677" y="1586"/>
                    </a:cubicBezTo>
                    <a:cubicBezTo>
                      <a:pt x="888" y="1650"/>
                      <a:pt x="1121" y="1650"/>
                      <a:pt x="1311" y="1734"/>
                    </a:cubicBezTo>
                    <a:cubicBezTo>
                      <a:pt x="1586" y="1904"/>
                      <a:pt x="1755" y="2200"/>
                      <a:pt x="1755" y="2517"/>
                    </a:cubicBezTo>
                    <a:cubicBezTo>
                      <a:pt x="1798" y="2813"/>
                      <a:pt x="1755" y="3130"/>
                      <a:pt x="1840" y="3447"/>
                    </a:cubicBezTo>
                    <a:cubicBezTo>
                      <a:pt x="1840" y="3532"/>
                      <a:pt x="1903" y="3595"/>
                      <a:pt x="1967" y="3638"/>
                    </a:cubicBezTo>
                    <a:cubicBezTo>
                      <a:pt x="2002" y="3647"/>
                      <a:pt x="2037" y="3652"/>
                      <a:pt x="2072" y="3652"/>
                    </a:cubicBezTo>
                    <a:cubicBezTo>
                      <a:pt x="2122" y="3652"/>
                      <a:pt x="2171" y="3641"/>
                      <a:pt x="2221" y="3617"/>
                    </a:cubicBezTo>
                    <a:cubicBezTo>
                      <a:pt x="2623" y="3426"/>
                      <a:pt x="3003" y="3215"/>
                      <a:pt x="3384" y="2982"/>
                    </a:cubicBezTo>
                    <a:cubicBezTo>
                      <a:pt x="3447" y="2961"/>
                      <a:pt x="3490" y="2919"/>
                      <a:pt x="3511" y="2855"/>
                    </a:cubicBezTo>
                    <a:cubicBezTo>
                      <a:pt x="3511" y="2813"/>
                      <a:pt x="3490" y="2750"/>
                      <a:pt x="3469" y="2707"/>
                    </a:cubicBezTo>
                    <a:cubicBezTo>
                      <a:pt x="3278" y="2411"/>
                      <a:pt x="2982" y="2178"/>
                      <a:pt x="2834" y="1882"/>
                    </a:cubicBezTo>
                    <a:cubicBezTo>
                      <a:pt x="2771" y="1650"/>
                      <a:pt x="2707" y="1438"/>
                      <a:pt x="2644" y="1227"/>
                    </a:cubicBezTo>
                    <a:cubicBezTo>
                      <a:pt x="2432" y="656"/>
                      <a:pt x="1903" y="254"/>
                      <a:pt x="1311" y="233"/>
                    </a:cubicBezTo>
                    <a:cubicBezTo>
                      <a:pt x="1100" y="233"/>
                      <a:pt x="846" y="233"/>
                      <a:pt x="698" y="85"/>
                    </a:cubicBezTo>
                    <a:cubicBezTo>
                      <a:pt x="656" y="64"/>
                      <a:pt x="635" y="21"/>
                      <a:pt x="571" y="0"/>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1" name="Google Shape;1561;p41"/>
              <p:cNvSpPr/>
              <p:nvPr/>
            </p:nvSpPr>
            <p:spPr>
              <a:xfrm>
                <a:off x="1784000" y="1563225"/>
                <a:ext cx="128525" cy="84175"/>
              </a:xfrm>
              <a:custGeom>
                <a:avLst/>
                <a:gdLst/>
                <a:ahLst/>
                <a:cxnLst/>
                <a:rect l="l" t="t" r="r" b="b"/>
                <a:pathLst>
                  <a:path w="5141" h="3367" extrusionOk="0">
                    <a:moveTo>
                      <a:pt x="3765" y="0"/>
                    </a:moveTo>
                    <a:cubicBezTo>
                      <a:pt x="3596" y="740"/>
                      <a:pt x="2920" y="1248"/>
                      <a:pt x="2179" y="1248"/>
                    </a:cubicBezTo>
                    <a:cubicBezTo>
                      <a:pt x="1904" y="1248"/>
                      <a:pt x="1672" y="1163"/>
                      <a:pt x="1397" y="1163"/>
                    </a:cubicBezTo>
                    <a:cubicBezTo>
                      <a:pt x="805" y="1163"/>
                      <a:pt x="276" y="1480"/>
                      <a:pt x="22" y="2009"/>
                    </a:cubicBezTo>
                    <a:lnTo>
                      <a:pt x="1" y="1988"/>
                    </a:lnTo>
                    <a:lnTo>
                      <a:pt x="1" y="1988"/>
                    </a:lnTo>
                    <a:cubicBezTo>
                      <a:pt x="212" y="2200"/>
                      <a:pt x="255" y="2517"/>
                      <a:pt x="339" y="2813"/>
                    </a:cubicBezTo>
                    <a:cubicBezTo>
                      <a:pt x="419" y="3071"/>
                      <a:pt x="591" y="3367"/>
                      <a:pt x="892" y="3367"/>
                    </a:cubicBezTo>
                    <a:cubicBezTo>
                      <a:pt x="912" y="3367"/>
                      <a:pt x="932" y="3365"/>
                      <a:pt x="953" y="3363"/>
                    </a:cubicBezTo>
                    <a:cubicBezTo>
                      <a:pt x="1291" y="3320"/>
                      <a:pt x="1439" y="2919"/>
                      <a:pt x="1756" y="2792"/>
                    </a:cubicBezTo>
                    <a:cubicBezTo>
                      <a:pt x="1851" y="2744"/>
                      <a:pt x="1947" y="2720"/>
                      <a:pt x="2051" y="2720"/>
                    </a:cubicBezTo>
                    <a:cubicBezTo>
                      <a:pt x="2085" y="2720"/>
                      <a:pt x="2121" y="2723"/>
                      <a:pt x="2158" y="2728"/>
                    </a:cubicBezTo>
                    <a:lnTo>
                      <a:pt x="3808" y="2665"/>
                    </a:lnTo>
                    <a:cubicBezTo>
                      <a:pt x="4210" y="2644"/>
                      <a:pt x="4675" y="2623"/>
                      <a:pt x="4908" y="2242"/>
                    </a:cubicBezTo>
                    <a:cubicBezTo>
                      <a:pt x="5140" y="1861"/>
                      <a:pt x="4908" y="1354"/>
                      <a:pt x="4611" y="1015"/>
                    </a:cubicBezTo>
                    <a:cubicBezTo>
                      <a:pt x="4315" y="698"/>
                      <a:pt x="3914" y="423"/>
                      <a:pt x="3765"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2" name="Google Shape;1562;p41"/>
              <p:cNvSpPr/>
              <p:nvPr/>
            </p:nvSpPr>
            <p:spPr>
              <a:xfrm>
                <a:off x="1417600" y="1649100"/>
                <a:ext cx="110000" cy="49775"/>
              </a:xfrm>
              <a:custGeom>
                <a:avLst/>
                <a:gdLst/>
                <a:ahLst/>
                <a:cxnLst/>
                <a:rect l="l" t="t" r="r" b="b"/>
                <a:pathLst>
                  <a:path w="4400" h="1991" extrusionOk="0">
                    <a:moveTo>
                      <a:pt x="1483" y="0"/>
                    </a:moveTo>
                    <a:cubicBezTo>
                      <a:pt x="1181" y="0"/>
                      <a:pt x="885" y="305"/>
                      <a:pt x="635" y="520"/>
                    </a:cubicBezTo>
                    <a:cubicBezTo>
                      <a:pt x="444" y="647"/>
                      <a:pt x="275" y="795"/>
                      <a:pt x="127" y="943"/>
                    </a:cubicBezTo>
                    <a:cubicBezTo>
                      <a:pt x="0" y="1133"/>
                      <a:pt x="21" y="1387"/>
                      <a:pt x="191" y="1535"/>
                    </a:cubicBezTo>
                    <a:lnTo>
                      <a:pt x="181" y="1385"/>
                    </a:lnTo>
                    <a:lnTo>
                      <a:pt x="181" y="1385"/>
                    </a:lnTo>
                    <a:cubicBezTo>
                      <a:pt x="245" y="1571"/>
                      <a:pt x="482" y="1682"/>
                      <a:pt x="708" y="1682"/>
                    </a:cubicBezTo>
                    <a:cubicBezTo>
                      <a:pt x="763" y="1682"/>
                      <a:pt x="817" y="1676"/>
                      <a:pt x="867" y="1662"/>
                    </a:cubicBezTo>
                    <a:cubicBezTo>
                      <a:pt x="1206" y="1556"/>
                      <a:pt x="1460" y="1324"/>
                      <a:pt x="1798" y="1260"/>
                    </a:cubicBezTo>
                    <a:cubicBezTo>
                      <a:pt x="1870" y="1244"/>
                      <a:pt x="1940" y="1237"/>
                      <a:pt x="2011" y="1237"/>
                    </a:cubicBezTo>
                    <a:cubicBezTo>
                      <a:pt x="2725" y="1237"/>
                      <a:pt x="3389" y="1990"/>
                      <a:pt x="4123" y="1990"/>
                    </a:cubicBezTo>
                    <a:cubicBezTo>
                      <a:pt x="4172" y="1990"/>
                      <a:pt x="4222" y="1987"/>
                      <a:pt x="4273" y="1979"/>
                    </a:cubicBezTo>
                    <a:lnTo>
                      <a:pt x="4399" y="520"/>
                    </a:lnTo>
                    <a:cubicBezTo>
                      <a:pt x="4228" y="322"/>
                      <a:pt x="3973" y="264"/>
                      <a:pt x="3703" y="264"/>
                    </a:cubicBezTo>
                    <a:cubicBezTo>
                      <a:pt x="3541" y="264"/>
                      <a:pt x="3374" y="285"/>
                      <a:pt x="3215" y="308"/>
                    </a:cubicBezTo>
                    <a:cubicBezTo>
                      <a:pt x="2995" y="355"/>
                      <a:pt x="2756" y="407"/>
                      <a:pt x="2526" y="407"/>
                    </a:cubicBezTo>
                    <a:cubicBezTo>
                      <a:pt x="2335" y="407"/>
                      <a:pt x="2151" y="371"/>
                      <a:pt x="1988" y="266"/>
                    </a:cubicBezTo>
                    <a:cubicBezTo>
                      <a:pt x="1883" y="182"/>
                      <a:pt x="1777" y="97"/>
                      <a:pt x="1650" y="34"/>
                    </a:cubicBezTo>
                    <a:cubicBezTo>
                      <a:pt x="1594" y="11"/>
                      <a:pt x="1539" y="0"/>
                      <a:pt x="1483" y="0"/>
                    </a:cubicBezTo>
                    <a:close/>
                  </a:path>
                </a:pathLst>
              </a:custGeom>
              <a:solidFill>
                <a:srgbClr val="8FC8FB"/>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3" name="Google Shape;1563;p41"/>
              <p:cNvSpPr/>
              <p:nvPr/>
            </p:nvSpPr>
            <p:spPr>
              <a:xfrm>
                <a:off x="1692550" y="1481450"/>
                <a:ext cx="98875" cy="86550"/>
              </a:xfrm>
              <a:custGeom>
                <a:avLst/>
                <a:gdLst/>
                <a:ahLst/>
                <a:cxnLst/>
                <a:rect l="l" t="t" r="r" b="b"/>
                <a:pathLst>
                  <a:path w="3955" h="3462" extrusionOk="0">
                    <a:moveTo>
                      <a:pt x="778" y="0"/>
                    </a:moveTo>
                    <a:cubicBezTo>
                      <a:pt x="650" y="0"/>
                      <a:pt x="526" y="10"/>
                      <a:pt x="402" y="35"/>
                    </a:cubicBezTo>
                    <a:cubicBezTo>
                      <a:pt x="190" y="99"/>
                      <a:pt x="0" y="289"/>
                      <a:pt x="63" y="522"/>
                    </a:cubicBezTo>
                    <a:lnTo>
                      <a:pt x="170" y="380"/>
                    </a:lnTo>
                    <a:lnTo>
                      <a:pt x="170" y="380"/>
                    </a:lnTo>
                    <a:cubicBezTo>
                      <a:pt x="73" y="609"/>
                      <a:pt x="278" y="943"/>
                      <a:pt x="529" y="1050"/>
                    </a:cubicBezTo>
                    <a:cubicBezTo>
                      <a:pt x="825" y="1177"/>
                      <a:pt x="1184" y="1177"/>
                      <a:pt x="1480" y="1325"/>
                    </a:cubicBezTo>
                    <a:cubicBezTo>
                      <a:pt x="2284" y="1727"/>
                      <a:pt x="2178" y="3017"/>
                      <a:pt x="2940" y="3461"/>
                    </a:cubicBezTo>
                    <a:lnTo>
                      <a:pt x="3955" y="2425"/>
                    </a:lnTo>
                    <a:cubicBezTo>
                      <a:pt x="3955" y="2023"/>
                      <a:pt x="3553" y="1727"/>
                      <a:pt x="3172" y="1516"/>
                    </a:cubicBezTo>
                    <a:cubicBezTo>
                      <a:pt x="2792" y="1304"/>
                      <a:pt x="2369" y="1093"/>
                      <a:pt x="2263" y="691"/>
                    </a:cubicBezTo>
                    <a:cubicBezTo>
                      <a:pt x="2242" y="564"/>
                      <a:pt x="2200" y="416"/>
                      <a:pt x="2136" y="289"/>
                    </a:cubicBezTo>
                    <a:cubicBezTo>
                      <a:pt x="1998" y="43"/>
                      <a:pt x="1691" y="9"/>
                      <a:pt x="1388" y="9"/>
                    </a:cubicBezTo>
                    <a:cubicBezTo>
                      <a:pt x="1275" y="9"/>
                      <a:pt x="1161" y="14"/>
                      <a:pt x="1058" y="14"/>
                    </a:cubicBezTo>
                    <a:cubicBezTo>
                      <a:pt x="961" y="5"/>
                      <a:pt x="868" y="0"/>
                      <a:pt x="778"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4" name="Google Shape;1564;p41"/>
              <p:cNvSpPr/>
              <p:nvPr/>
            </p:nvSpPr>
            <p:spPr>
              <a:xfrm>
                <a:off x="1668225" y="1551575"/>
                <a:ext cx="69800" cy="98900"/>
              </a:xfrm>
              <a:custGeom>
                <a:avLst/>
                <a:gdLst/>
                <a:ahLst/>
                <a:cxnLst/>
                <a:rect l="l" t="t" r="r" b="b"/>
                <a:pathLst>
                  <a:path w="2792" h="3956" extrusionOk="0">
                    <a:moveTo>
                      <a:pt x="2073" y="1"/>
                    </a:moveTo>
                    <a:lnTo>
                      <a:pt x="2073" y="1"/>
                    </a:lnTo>
                    <a:cubicBezTo>
                      <a:pt x="1438" y="22"/>
                      <a:pt x="825" y="64"/>
                      <a:pt x="191" y="106"/>
                    </a:cubicBezTo>
                    <a:lnTo>
                      <a:pt x="656" y="255"/>
                    </a:lnTo>
                    <a:cubicBezTo>
                      <a:pt x="444" y="403"/>
                      <a:pt x="275" y="614"/>
                      <a:pt x="127" y="847"/>
                    </a:cubicBezTo>
                    <a:cubicBezTo>
                      <a:pt x="0" y="1079"/>
                      <a:pt x="0" y="1375"/>
                      <a:pt x="148" y="1608"/>
                    </a:cubicBezTo>
                    <a:cubicBezTo>
                      <a:pt x="317" y="1820"/>
                      <a:pt x="656" y="1883"/>
                      <a:pt x="867" y="2052"/>
                    </a:cubicBezTo>
                    <a:cubicBezTo>
                      <a:pt x="1121" y="2285"/>
                      <a:pt x="1248" y="2644"/>
                      <a:pt x="1185" y="2983"/>
                    </a:cubicBezTo>
                    <a:cubicBezTo>
                      <a:pt x="1121" y="3321"/>
                      <a:pt x="994" y="3660"/>
                      <a:pt x="825" y="3956"/>
                    </a:cubicBezTo>
                    <a:lnTo>
                      <a:pt x="2411" y="3956"/>
                    </a:lnTo>
                    <a:cubicBezTo>
                      <a:pt x="2602" y="3427"/>
                      <a:pt x="2792" y="2877"/>
                      <a:pt x="2580" y="2369"/>
                    </a:cubicBezTo>
                    <a:cubicBezTo>
                      <a:pt x="2432" y="1989"/>
                      <a:pt x="2115" y="1714"/>
                      <a:pt x="1967" y="1354"/>
                    </a:cubicBezTo>
                    <a:cubicBezTo>
                      <a:pt x="1819" y="931"/>
                      <a:pt x="1946" y="445"/>
                      <a:pt x="2073"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5" name="Google Shape;1565;p41"/>
              <p:cNvSpPr/>
              <p:nvPr/>
            </p:nvSpPr>
            <p:spPr>
              <a:xfrm>
                <a:off x="1327400" y="1862875"/>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6" name="Google Shape;1566;p41"/>
              <p:cNvSpPr/>
              <p:nvPr/>
            </p:nvSpPr>
            <p:spPr>
              <a:xfrm>
                <a:off x="1358925" y="1819275"/>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7" name="Google Shape;1567;p41"/>
              <p:cNvSpPr/>
              <p:nvPr/>
            </p:nvSpPr>
            <p:spPr>
              <a:xfrm>
                <a:off x="1410725" y="1780325"/>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568" name="Google Shape;1568;p41"/>
            <p:cNvGrpSpPr/>
            <p:nvPr/>
          </p:nvGrpSpPr>
          <p:grpSpPr>
            <a:xfrm rot="-433704">
              <a:off x="2867839" y="2932953"/>
              <a:ext cx="397101" cy="463150"/>
              <a:chOff x="1886563" y="1688438"/>
              <a:chExt cx="147000" cy="171450"/>
            </a:xfrm>
          </p:grpSpPr>
          <p:sp>
            <p:nvSpPr>
              <p:cNvPr id="1569" name="Google Shape;1569;p41"/>
              <p:cNvSpPr/>
              <p:nvPr/>
            </p:nvSpPr>
            <p:spPr>
              <a:xfrm flipH="1">
                <a:off x="1920388" y="1770713"/>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0" name="Google Shape;1570;p41"/>
              <p:cNvSpPr/>
              <p:nvPr/>
            </p:nvSpPr>
            <p:spPr>
              <a:xfrm flipH="1">
                <a:off x="1900313" y="1726938"/>
                <a:ext cx="102600"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1" name="Google Shape;1571;p41"/>
              <p:cNvSpPr/>
              <p:nvPr/>
            </p:nvSpPr>
            <p:spPr>
              <a:xfrm flipH="1">
                <a:off x="1907163" y="1708138"/>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2" name="Google Shape;1572;p41"/>
              <p:cNvSpPr/>
              <p:nvPr/>
            </p:nvSpPr>
            <p:spPr>
              <a:xfrm flipH="1">
                <a:off x="1886563" y="1688438"/>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3" name="Google Shape;1573;p41"/>
              <p:cNvSpPr/>
              <p:nvPr/>
            </p:nvSpPr>
            <p:spPr>
              <a:xfrm flipH="1">
                <a:off x="1932013" y="1791538"/>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4" name="Google Shape;1574;p41"/>
              <p:cNvSpPr/>
              <p:nvPr/>
            </p:nvSpPr>
            <p:spPr>
              <a:xfrm flipH="1">
                <a:off x="1916688" y="1747938"/>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5" name="Google Shape;1575;p41"/>
              <p:cNvSpPr/>
              <p:nvPr/>
            </p:nvSpPr>
            <p:spPr>
              <a:xfrm flipH="1">
                <a:off x="1899788" y="1708988"/>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576" name="Google Shape;1576;p41"/>
            <p:cNvSpPr/>
            <p:nvPr/>
          </p:nvSpPr>
          <p:spPr>
            <a:xfrm rot="-433704">
              <a:off x="1985864" y="4506620"/>
              <a:ext cx="191460" cy="198281"/>
            </a:xfrm>
            <a:custGeom>
              <a:avLst/>
              <a:gdLst/>
              <a:ahLst/>
              <a:cxnLst/>
              <a:rect l="l" t="t" r="r" b="b"/>
              <a:pathLst>
                <a:path w="2835" h="2936" extrusionOk="0">
                  <a:moveTo>
                    <a:pt x="2221" y="0"/>
                  </a:moveTo>
                  <a:lnTo>
                    <a:pt x="1946" y="43"/>
                  </a:lnTo>
                  <a:cubicBezTo>
                    <a:pt x="1079" y="529"/>
                    <a:pt x="424" y="1290"/>
                    <a:pt x="85" y="2221"/>
                  </a:cubicBezTo>
                  <a:cubicBezTo>
                    <a:pt x="1" y="2369"/>
                    <a:pt x="1" y="2538"/>
                    <a:pt x="43" y="2686"/>
                  </a:cubicBezTo>
                  <a:cubicBezTo>
                    <a:pt x="122" y="2877"/>
                    <a:pt x="332" y="2936"/>
                    <a:pt x="548" y="2936"/>
                  </a:cubicBezTo>
                  <a:cubicBezTo>
                    <a:pt x="620" y="2936"/>
                    <a:pt x="693" y="2929"/>
                    <a:pt x="762" y="2919"/>
                  </a:cubicBezTo>
                  <a:cubicBezTo>
                    <a:pt x="1608" y="2750"/>
                    <a:pt x="2327" y="2179"/>
                    <a:pt x="2665" y="1375"/>
                  </a:cubicBezTo>
                  <a:cubicBezTo>
                    <a:pt x="2792" y="1121"/>
                    <a:pt x="2835" y="846"/>
                    <a:pt x="2792" y="550"/>
                  </a:cubicBezTo>
                  <a:cubicBezTo>
                    <a:pt x="2729" y="275"/>
                    <a:pt x="2496" y="43"/>
                    <a:pt x="2221"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7" name="Google Shape;1577;p41"/>
            <p:cNvSpPr/>
            <p:nvPr/>
          </p:nvSpPr>
          <p:spPr>
            <a:xfrm rot="-433704">
              <a:off x="1962652" y="4496200"/>
              <a:ext cx="240760" cy="225699"/>
            </a:xfrm>
            <a:custGeom>
              <a:avLst/>
              <a:gdLst/>
              <a:ahLst/>
              <a:cxnLst/>
              <a:rect l="l" t="t" r="r" b="b"/>
              <a:pathLst>
                <a:path w="3565" h="3342" extrusionOk="0">
                  <a:moveTo>
                    <a:pt x="2275" y="152"/>
                  </a:moveTo>
                  <a:cubicBezTo>
                    <a:pt x="2281" y="152"/>
                    <a:pt x="2286" y="153"/>
                    <a:pt x="2290" y="154"/>
                  </a:cubicBezTo>
                  <a:lnTo>
                    <a:pt x="2290" y="154"/>
                  </a:lnTo>
                  <a:cubicBezTo>
                    <a:pt x="2292" y="154"/>
                    <a:pt x="2294" y="153"/>
                    <a:pt x="2296" y="152"/>
                  </a:cubicBezTo>
                  <a:close/>
                  <a:moveTo>
                    <a:pt x="2746" y="0"/>
                  </a:moveTo>
                  <a:cubicBezTo>
                    <a:pt x="2679" y="0"/>
                    <a:pt x="2607" y="8"/>
                    <a:pt x="2529" y="25"/>
                  </a:cubicBezTo>
                  <a:cubicBezTo>
                    <a:pt x="2402" y="46"/>
                    <a:pt x="2402" y="216"/>
                    <a:pt x="2487" y="279"/>
                  </a:cubicBezTo>
                  <a:cubicBezTo>
                    <a:pt x="3544" y="1062"/>
                    <a:pt x="1958" y="2754"/>
                    <a:pt x="1027" y="2817"/>
                  </a:cubicBezTo>
                  <a:cubicBezTo>
                    <a:pt x="1013" y="2818"/>
                    <a:pt x="999" y="2818"/>
                    <a:pt x="986" y="2818"/>
                  </a:cubicBezTo>
                  <a:cubicBezTo>
                    <a:pt x="269" y="2818"/>
                    <a:pt x="926" y="1712"/>
                    <a:pt x="1154" y="1400"/>
                  </a:cubicBezTo>
                  <a:cubicBezTo>
                    <a:pt x="1493" y="956"/>
                    <a:pt x="1873" y="575"/>
                    <a:pt x="2317" y="216"/>
                  </a:cubicBezTo>
                  <a:cubicBezTo>
                    <a:pt x="2336" y="197"/>
                    <a:pt x="2322" y="163"/>
                    <a:pt x="2290" y="154"/>
                  </a:cubicBezTo>
                  <a:lnTo>
                    <a:pt x="2290" y="154"/>
                  </a:lnTo>
                  <a:cubicBezTo>
                    <a:pt x="1384" y="452"/>
                    <a:pt x="688" y="1275"/>
                    <a:pt x="308" y="2098"/>
                  </a:cubicBezTo>
                  <a:cubicBezTo>
                    <a:pt x="1" y="2790"/>
                    <a:pt x="252" y="3342"/>
                    <a:pt x="951" y="3342"/>
                  </a:cubicBezTo>
                  <a:cubicBezTo>
                    <a:pt x="1021" y="3342"/>
                    <a:pt x="1096" y="3336"/>
                    <a:pt x="1175" y="3325"/>
                  </a:cubicBezTo>
                  <a:cubicBezTo>
                    <a:pt x="2127" y="3177"/>
                    <a:pt x="2931" y="2542"/>
                    <a:pt x="3311" y="1654"/>
                  </a:cubicBezTo>
                  <a:cubicBezTo>
                    <a:pt x="3564" y="1051"/>
                    <a:pt x="3513" y="0"/>
                    <a:pt x="2746" y="0"/>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8" name="Google Shape;1578;p41"/>
            <p:cNvSpPr/>
            <p:nvPr/>
          </p:nvSpPr>
          <p:spPr>
            <a:xfrm rot="-433704">
              <a:off x="2775026" y="4425682"/>
              <a:ext cx="227185" cy="156342"/>
            </a:xfrm>
            <a:custGeom>
              <a:avLst/>
              <a:gdLst/>
              <a:ahLst/>
              <a:cxnLst/>
              <a:rect l="l" t="t" r="r" b="b"/>
              <a:pathLst>
                <a:path w="3364" h="2315" extrusionOk="0">
                  <a:moveTo>
                    <a:pt x="656" y="0"/>
                  </a:moveTo>
                  <a:lnTo>
                    <a:pt x="403" y="64"/>
                  </a:lnTo>
                  <a:cubicBezTo>
                    <a:pt x="149" y="212"/>
                    <a:pt x="1" y="487"/>
                    <a:pt x="43" y="783"/>
                  </a:cubicBezTo>
                  <a:cubicBezTo>
                    <a:pt x="107" y="1058"/>
                    <a:pt x="255" y="1312"/>
                    <a:pt x="445" y="1523"/>
                  </a:cubicBezTo>
                  <a:cubicBezTo>
                    <a:pt x="960" y="2038"/>
                    <a:pt x="1655" y="2315"/>
                    <a:pt x="2378" y="2315"/>
                  </a:cubicBezTo>
                  <a:cubicBezTo>
                    <a:pt x="2515" y="2315"/>
                    <a:pt x="2654" y="2305"/>
                    <a:pt x="2792" y="2285"/>
                  </a:cubicBezTo>
                  <a:cubicBezTo>
                    <a:pt x="3046" y="2221"/>
                    <a:pt x="3364" y="2073"/>
                    <a:pt x="3364" y="1819"/>
                  </a:cubicBezTo>
                  <a:cubicBezTo>
                    <a:pt x="3364" y="1650"/>
                    <a:pt x="3300" y="1502"/>
                    <a:pt x="3173" y="1396"/>
                  </a:cubicBezTo>
                  <a:cubicBezTo>
                    <a:pt x="2518" y="635"/>
                    <a:pt x="1629" y="149"/>
                    <a:pt x="656"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9" name="Google Shape;1579;p41"/>
            <p:cNvSpPr/>
            <p:nvPr/>
          </p:nvSpPr>
          <p:spPr>
            <a:xfrm rot="-433704">
              <a:off x="2738816" y="4421034"/>
              <a:ext cx="297151" cy="180654"/>
            </a:xfrm>
            <a:custGeom>
              <a:avLst/>
              <a:gdLst/>
              <a:ahLst/>
              <a:cxnLst/>
              <a:rect l="l" t="t" r="r" b="b"/>
              <a:pathLst>
                <a:path w="4400" h="2675" extrusionOk="0">
                  <a:moveTo>
                    <a:pt x="953" y="1"/>
                  </a:moveTo>
                  <a:cubicBezTo>
                    <a:pt x="939" y="1"/>
                    <a:pt x="925" y="3"/>
                    <a:pt x="910" y="9"/>
                  </a:cubicBezTo>
                  <a:cubicBezTo>
                    <a:pt x="1" y="178"/>
                    <a:pt x="276" y="1215"/>
                    <a:pt x="720" y="1722"/>
                  </a:cubicBezTo>
                  <a:cubicBezTo>
                    <a:pt x="1247" y="2337"/>
                    <a:pt x="2022" y="2674"/>
                    <a:pt x="2826" y="2674"/>
                  </a:cubicBezTo>
                  <a:cubicBezTo>
                    <a:pt x="2991" y="2674"/>
                    <a:pt x="3156" y="2660"/>
                    <a:pt x="3321" y="2632"/>
                  </a:cubicBezTo>
                  <a:cubicBezTo>
                    <a:pt x="4040" y="2483"/>
                    <a:pt x="4400" y="1912"/>
                    <a:pt x="3871" y="1299"/>
                  </a:cubicBezTo>
                  <a:cubicBezTo>
                    <a:pt x="3249" y="573"/>
                    <a:pt x="2219" y="30"/>
                    <a:pt x="1261" y="30"/>
                  </a:cubicBezTo>
                  <a:cubicBezTo>
                    <a:pt x="1243" y="30"/>
                    <a:pt x="1225" y="30"/>
                    <a:pt x="1206" y="30"/>
                  </a:cubicBezTo>
                  <a:cubicBezTo>
                    <a:pt x="1143" y="30"/>
                    <a:pt x="1143" y="115"/>
                    <a:pt x="1206" y="115"/>
                  </a:cubicBezTo>
                  <a:lnTo>
                    <a:pt x="1185" y="115"/>
                  </a:lnTo>
                  <a:cubicBezTo>
                    <a:pt x="1714" y="284"/>
                    <a:pt x="2222" y="517"/>
                    <a:pt x="2687" y="792"/>
                  </a:cubicBezTo>
                  <a:cubicBezTo>
                    <a:pt x="3046" y="1024"/>
                    <a:pt x="4104" y="1807"/>
                    <a:pt x="3279" y="2061"/>
                  </a:cubicBezTo>
                  <a:cubicBezTo>
                    <a:pt x="3168" y="2099"/>
                    <a:pt x="3040" y="2118"/>
                    <a:pt x="2903" y="2118"/>
                  </a:cubicBezTo>
                  <a:cubicBezTo>
                    <a:pt x="1922" y="2118"/>
                    <a:pt x="465" y="1183"/>
                    <a:pt x="1058" y="199"/>
                  </a:cubicBezTo>
                  <a:cubicBezTo>
                    <a:pt x="1113" y="108"/>
                    <a:pt x="1042" y="1"/>
                    <a:pt x="953"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0" name="Google Shape;1580;p41"/>
            <p:cNvSpPr/>
            <p:nvPr/>
          </p:nvSpPr>
          <p:spPr>
            <a:xfrm rot="-433704">
              <a:off x="3070402" y="3431179"/>
              <a:ext cx="220027" cy="395751"/>
            </a:xfrm>
            <a:custGeom>
              <a:avLst/>
              <a:gdLst/>
              <a:ahLst/>
              <a:cxnLst/>
              <a:rect l="l" t="t" r="r" b="b"/>
              <a:pathLst>
                <a:path w="3258" h="5860" extrusionOk="0">
                  <a:moveTo>
                    <a:pt x="2879" y="0"/>
                  </a:moveTo>
                  <a:cubicBezTo>
                    <a:pt x="2771" y="0"/>
                    <a:pt x="2649" y="75"/>
                    <a:pt x="2560" y="150"/>
                  </a:cubicBezTo>
                  <a:cubicBezTo>
                    <a:pt x="1671" y="869"/>
                    <a:pt x="804" y="1651"/>
                    <a:pt x="1" y="2476"/>
                  </a:cubicBezTo>
                  <a:lnTo>
                    <a:pt x="973" y="5860"/>
                  </a:lnTo>
                  <a:cubicBezTo>
                    <a:pt x="1481" y="4908"/>
                    <a:pt x="1967" y="3956"/>
                    <a:pt x="2433" y="2984"/>
                  </a:cubicBezTo>
                  <a:cubicBezTo>
                    <a:pt x="2835" y="2117"/>
                    <a:pt x="3258" y="1186"/>
                    <a:pt x="3067" y="234"/>
                  </a:cubicBezTo>
                  <a:cubicBezTo>
                    <a:pt x="3067" y="171"/>
                    <a:pt x="3046" y="107"/>
                    <a:pt x="3004" y="44"/>
                  </a:cubicBezTo>
                  <a:cubicBezTo>
                    <a:pt x="2967" y="13"/>
                    <a:pt x="2924" y="0"/>
                    <a:pt x="2879"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1" name="Google Shape;1581;p41"/>
            <p:cNvSpPr/>
            <p:nvPr/>
          </p:nvSpPr>
          <p:spPr>
            <a:xfrm rot="-433704">
              <a:off x="3068984" y="3408727"/>
              <a:ext cx="253996" cy="416146"/>
            </a:xfrm>
            <a:custGeom>
              <a:avLst/>
              <a:gdLst/>
              <a:ahLst/>
              <a:cxnLst/>
              <a:rect l="l" t="t" r="r" b="b"/>
              <a:pathLst>
                <a:path w="3761" h="6162" extrusionOk="0">
                  <a:moveTo>
                    <a:pt x="2998" y="1"/>
                  </a:moveTo>
                  <a:cubicBezTo>
                    <a:pt x="2102" y="1"/>
                    <a:pt x="416" y="2163"/>
                    <a:pt x="81" y="2533"/>
                  </a:cubicBezTo>
                  <a:cubicBezTo>
                    <a:pt x="1" y="2614"/>
                    <a:pt x="78" y="2718"/>
                    <a:pt x="167" y="2718"/>
                  </a:cubicBezTo>
                  <a:cubicBezTo>
                    <a:pt x="195" y="2718"/>
                    <a:pt x="224" y="2707"/>
                    <a:pt x="250" y="2681"/>
                  </a:cubicBezTo>
                  <a:cubicBezTo>
                    <a:pt x="779" y="2195"/>
                    <a:pt x="1329" y="1730"/>
                    <a:pt x="1879" y="1243"/>
                  </a:cubicBezTo>
                  <a:cubicBezTo>
                    <a:pt x="2059" y="1096"/>
                    <a:pt x="2442" y="644"/>
                    <a:pt x="2792" y="644"/>
                  </a:cubicBezTo>
                  <a:cubicBezTo>
                    <a:pt x="2894" y="644"/>
                    <a:pt x="2993" y="683"/>
                    <a:pt x="3084" y="778"/>
                  </a:cubicBezTo>
                  <a:cubicBezTo>
                    <a:pt x="3275" y="990"/>
                    <a:pt x="2809" y="2068"/>
                    <a:pt x="2725" y="2280"/>
                  </a:cubicBezTo>
                  <a:cubicBezTo>
                    <a:pt x="2238" y="3549"/>
                    <a:pt x="1413" y="4691"/>
                    <a:pt x="969" y="5960"/>
                  </a:cubicBezTo>
                  <a:cubicBezTo>
                    <a:pt x="928" y="6083"/>
                    <a:pt x="1029" y="6162"/>
                    <a:pt x="1134" y="6162"/>
                  </a:cubicBezTo>
                  <a:cubicBezTo>
                    <a:pt x="1191" y="6162"/>
                    <a:pt x="1249" y="6139"/>
                    <a:pt x="1286" y="6087"/>
                  </a:cubicBezTo>
                  <a:cubicBezTo>
                    <a:pt x="1984" y="5156"/>
                    <a:pt x="2471" y="3929"/>
                    <a:pt x="2957" y="2851"/>
                  </a:cubicBezTo>
                  <a:cubicBezTo>
                    <a:pt x="3232" y="2216"/>
                    <a:pt x="3761" y="1011"/>
                    <a:pt x="3423" y="292"/>
                  </a:cubicBezTo>
                  <a:cubicBezTo>
                    <a:pt x="3324" y="87"/>
                    <a:pt x="3177" y="1"/>
                    <a:pt x="2998"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582" name="Google Shape;1582;p41"/>
            <p:cNvGrpSpPr/>
            <p:nvPr/>
          </p:nvGrpSpPr>
          <p:grpSpPr>
            <a:xfrm rot="-433704">
              <a:off x="1330327" y="2397896"/>
              <a:ext cx="2042505" cy="2338305"/>
              <a:chOff x="1012625" y="1467788"/>
              <a:chExt cx="756100" cy="865600"/>
            </a:xfrm>
          </p:grpSpPr>
          <p:sp>
            <p:nvSpPr>
              <p:cNvPr id="1583" name="Google Shape;1583;p41"/>
              <p:cNvSpPr/>
              <p:nvPr/>
            </p:nvSpPr>
            <p:spPr>
              <a:xfrm>
                <a:off x="1053325" y="1669313"/>
                <a:ext cx="693725" cy="644375"/>
              </a:xfrm>
              <a:custGeom>
                <a:avLst/>
                <a:gdLst/>
                <a:ahLst/>
                <a:cxnLst/>
                <a:rect l="l" t="t" r="r" b="b"/>
                <a:pathLst>
                  <a:path w="27749" h="25775" extrusionOk="0">
                    <a:moveTo>
                      <a:pt x="10103" y="1"/>
                    </a:moveTo>
                    <a:cubicBezTo>
                      <a:pt x="9970" y="1"/>
                      <a:pt x="9837" y="26"/>
                      <a:pt x="9708" y="82"/>
                    </a:cubicBezTo>
                    <a:cubicBezTo>
                      <a:pt x="9180" y="315"/>
                      <a:pt x="8989" y="970"/>
                      <a:pt x="9032" y="1542"/>
                    </a:cubicBezTo>
                    <a:cubicBezTo>
                      <a:pt x="9137" y="2514"/>
                      <a:pt x="9793" y="3339"/>
                      <a:pt x="10597" y="3889"/>
                    </a:cubicBezTo>
                    <a:cubicBezTo>
                      <a:pt x="10322" y="3974"/>
                      <a:pt x="10068" y="4058"/>
                      <a:pt x="9814" y="4164"/>
                    </a:cubicBezTo>
                    <a:lnTo>
                      <a:pt x="8989" y="4481"/>
                    </a:lnTo>
                    <a:cubicBezTo>
                      <a:pt x="5923" y="5687"/>
                      <a:pt x="3554" y="8182"/>
                      <a:pt x="2539" y="11291"/>
                    </a:cubicBezTo>
                    <a:cubicBezTo>
                      <a:pt x="2032" y="11038"/>
                      <a:pt x="1335" y="10777"/>
                      <a:pt x="816" y="10777"/>
                    </a:cubicBezTo>
                    <a:cubicBezTo>
                      <a:pt x="470" y="10777"/>
                      <a:pt x="204" y="10893"/>
                      <a:pt x="128" y="11207"/>
                    </a:cubicBezTo>
                    <a:cubicBezTo>
                      <a:pt x="1" y="11757"/>
                      <a:pt x="551" y="12645"/>
                      <a:pt x="826" y="13131"/>
                    </a:cubicBezTo>
                    <a:cubicBezTo>
                      <a:pt x="1143" y="13745"/>
                      <a:pt x="1545" y="14337"/>
                      <a:pt x="1989" y="14866"/>
                    </a:cubicBezTo>
                    <a:cubicBezTo>
                      <a:pt x="2052" y="18376"/>
                      <a:pt x="4167" y="21549"/>
                      <a:pt x="7424" y="22923"/>
                    </a:cubicBezTo>
                    <a:cubicBezTo>
                      <a:pt x="6853" y="23346"/>
                      <a:pt x="6409" y="23896"/>
                      <a:pt x="6134" y="24531"/>
                    </a:cubicBezTo>
                    <a:cubicBezTo>
                      <a:pt x="5827" y="25223"/>
                      <a:pt x="6078" y="25775"/>
                      <a:pt x="6777" y="25775"/>
                    </a:cubicBezTo>
                    <a:cubicBezTo>
                      <a:pt x="6847" y="25775"/>
                      <a:pt x="6922" y="25769"/>
                      <a:pt x="7001" y="25757"/>
                    </a:cubicBezTo>
                    <a:cubicBezTo>
                      <a:pt x="7953" y="25588"/>
                      <a:pt x="8757" y="24975"/>
                      <a:pt x="9137" y="24087"/>
                    </a:cubicBezTo>
                    <a:cubicBezTo>
                      <a:pt x="9222" y="23875"/>
                      <a:pt x="9264" y="23685"/>
                      <a:pt x="9264" y="23473"/>
                    </a:cubicBezTo>
                    <a:cubicBezTo>
                      <a:pt x="9814" y="23579"/>
                      <a:pt x="10343" y="23621"/>
                      <a:pt x="10893" y="23621"/>
                    </a:cubicBezTo>
                    <a:lnTo>
                      <a:pt x="16645" y="23621"/>
                    </a:lnTo>
                    <a:cubicBezTo>
                      <a:pt x="16984" y="23621"/>
                      <a:pt x="17343" y="23600"/>
                      <a:pt x="17703" y="23558"/>
                    </a:cubicBezTo>
                    <a:cubicBezTo>
                      <a:pt x="17724" y="23917"/>
                      <a:pt x="17872" y="24277"/>
                      <a:pt x="18105" y="24552"/>
                    </a:cubicBezTo>
                    <a:cubicBezTo>
                      <a:pt x="18649" y="25149"/>
                      <a:pt x="19411" y="25483"/>
                      <a:pt x="20211" y="25483"/>
                    </a:cubicBezTo>
                    <a:cubicBezTo>
                      <a:pt x="20375" y="25483"/>
                      <a:pt x="20540" y="25469"/>
                      <a:pt x="20706" y="25440"/>
                    </a:cubicBezTo>
                    <a:cubicBezTo>
                      <a:pt x="21425" y="25292"/>
                      <a:pt x="21806" y="24721"/>
                      <a:pt x="21277" y="24108"/>
                    </a:cubicBezTo>
                    <a:cubicBezTo>
                      <a:pt x="20854" y="23643"/>
                      <a:pt x="20347" y="23283"/>
                      <a:pt x="19754" y="23050"/>
                    </a:cubicBezTo>
                    <a:cubicBezTo>
                      <a:pt x="23223" y="21760"/>
                      <a:pt x="25528" y="18440"/>
                      <a:pt x="25549" y="14718"/>
                    </a:cubicBezTo>
                    <a:lnTo>
                      <a:pt x="25549" y="14316"/>
                    </a:lnTo>
                    <a:cubicBezTo>
                      <a:pt x="26078" y="13385"/>
                      <a:pt x="26543" y="12433"/>
                      <a:pt x="26924" y="11461"/>
                    </a:cubicBezTo>
                    <a:cubicBezTo>
                      <a:pt x="27220" y="10805"/>
                      <a:pt x="27749" y="9621"/>
                      <a:pt x="27389" y="8901"/>
                    </a:cubicBezTo>
                    <a:cubicBezTo>
                      <a:pt x="27295" y="8694"/>
                      <a:pt x="27151" y="8606"/>
                      <a:pt x="26975" y="8606"/>
                    </a:cubicBezTo>
                    <a:cubicBezTo>
                      <a:pt x="26361" y="8606"/>
                      <a:pt x="25356" y="9668"/>
                      <a:pt x="24682" y="10424"/>
                    </a:cubicBezTo>
                    <a:cubicBezTo>
                      <a:pt x="23540" y="7675"/>
                      <a:pt x="21383" y="5496"/>
                      <a:pt x="18633" y="4354"/>
                    </a:cubicBezTo>
                    <a:cubicBezTo>
                      <a:pt x="18570" y="4101"/>
                      <a:pt x="18507" y="3847"/>
                      <a:pt x="18485" y="3593"/>
                    </a:cubicBezTo>
                    <a:cubicBezTo>
                      <a:pt x="18448" y="3291"/>
                      <a:pt x="18309" y="2854"/>
                      <a:pt x="18039" y="2854"/>
                    </a:cubicBezTo>
                    <a:cubicBezTo>
                      <a:pt x="18006" y="2854"/>
                      <a:pt x="17972" y="2860"/>
                      <a:pt x="17936" y="2874"/>
                    </a:cubicBezTo>
                    <a:cubicBezTo>
                      <a:pt x="17830" y="2916"/>
                      <a:pt x="17724" y="3022"/>
                      <a:pt x="17682" y="3128"/>
                    </a:cubicBezTo>
                    <a:cubicBezTo>
                      <a:pt x="17534" y="3360"/>
                      <a:pt x="17407" y="3614"/>
                      <a:pt x="17301" y="3868"/>
                    </a:cubicBezTo>
                    <a:cubicBezTo>
                      <a:pt x="16942" y="3762"/>
                      <a:pt x="16582" y="3656"/>
                      <a:pt x="16222" y="3593"/>
                    </a:cubicBezTo>
                    <a:cubicBezTo>
                      <a:pt x="15969" y="3276"/>
                      <a:pt x="15821" y="2895"/>
                      <a:pt x="15757" y="2493"/>
                    </a:cubicBezTo>
                    <a:cubicBezTo>
                      <a:pt x="15736" y="2134"/>
                      <a:pt x="15694" y="1774"/>
                      <a:pt x="15630" y="1436"/>
                    </a:cubicBezTo>
                    <a:cubicBezTo>
                      <a:pt x="15567" y="1076"/>
                      <a:pt x="15271" y="780"/>
                      <a:pt x="14911" y="738"/>
                    </a:cubicBezTo>
                    <a:cubicBezTo>
                      <a:pt x="14900" y="737"/>
                      <a:pt x="14890" y="737"/>
                      <a:pt x="14879" y="737"/>
                    </a:cubicBezTo>
                    <a:cubicBezTo>
                      <a:pt x="14514" y="737"/>
                      <a:pt x="14231" y="1086"/>
                      <a:pt x="14129" y="1436"/>
                    </a:cubicBezTo>
                    <a:cubicBezTo>
                      <a:pt x="14044" y="1795"/>
                      <a:pt x="14002" y="2176"/>
                      <a:pt x="13981" y="2557"/>
                    </a:cubicBezTo>
                    <a:cubicBezTo>
                      <a:pt x="13959" y="2726"/>
                      <a:pt x="13854" y="2895"/>
                      <a:pt x="13706" y="2980"/>
                    </a:cubicBezTo>
                    <a:cubicBezTo>
                      <a:pt x="13621" y="3022"/>
                      <a:pt x="13536" y="3022"/>
                      <a:pt x="13452" y="3022"/>
                    </a:cubicBezTo>
                    <a:cubicBezTo>
                      <a:pt x="12881" y="2980"/>
                      <a:pt x="12416" y="2514"/>
                      <a:pt x="12119" y="2028"/>
                    </a:cubicBezTo>
                    <a:cubicBezTo>
                      <a:pt x="11823" y="1542"/>
                      <a:pt x="11612" y="992"/>
                      <a:pt x="11231" y="569"/>
                    </a:cubicBezTo>
                    <a:cubicBezTo>
                      <a:pt x="10943" y="248"/>
                      <a:pt x="10521" y="1"/>
                      <a:pt x="10103" y="1"/>
                    </a:cubicBezTo>
                    <a:close/>
                  </a:path>
                </a:pathLst>
              </a:custGeom>
              <a:solidFill>
                <a:srgbClr val="DBB5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4" name="Google Shape;1584;p41"/>
              <p:cNvSpPr/>
              <p:nvPr/>
            </p:nvSpPr>
            <p:spPr>
              <a:xfrm>
                <a:off x="1032175" y="1649313"/>
                <a:ext cx="736550" cy="684075"/>
              </a:xfrm>
              <a:custGeom>
                <a:avLst/>
                <a:gdLst/>
                <a:ahLst/>
                <a:cxnLst/>
                <a:rect l="l" t="t" r="r" b="b"/>
                <a:pathLst>
                  <a:path w="29462" h="27363" extrusionOk="0">
                    <a:moveTo>
                      <a:pt x="10935" y="1592"/>
                    </a:moveTo>
                    <a:cubicBezTo>
                      <a:pt x="11077" y="1592"/>
                      <a:pt x="11304" y="1698"/>
                      <a:pt x="11485" y="1897"/>
                    </a:cubicBezTo>
                    <a:cubicBezTo>
                      <a:pt x="11675" y="2130"/>
                      <a:pt x="11845" y="2405"/>
                      <a:pt x="11971" y="2680"/>
                    </a:cubicBezTo>
                    <a:cubicBezTo>
                      <a:pt x="12077" y="2870"/>
                      <a:pt x="12183" y="3061"/>
                      <a:pt x="12289" y="3251"/>
                    </a:cubicBezTo>
                    <a:cubicBezTo>
                      <a:pt x="12796" y="4076"/>
                      <a:pt x="13494" y="4562"/>
                      <a:pt x="14234" y="4626"/>
                    </a:cubicBezTo>
                    <a:cubicBezTo>
                      <a:pt x="14273" y="4629"/>
                      <a:pt x="14313" y="4631"/>
                      <a:pt x="14352" y="4631"/>
                    </a:cubicBezTo>
                    <a:cubicBezTo>
                      <a:pt x="14550" y="4631"/>
                      <a:pt x="14756" y="4587"/>
                      <a:pt x="14932" y="4499"/>
                    </a:cubicBezTo>
                    <a:cubicBezTo>
                      <a:pt x="15292" y="4287"/>
                      <a:pt x="15546" y="3928"/>
                      <a:pt x="15609" y="3505"/>
                    </a:cubicBezTo>
                    <a:cubicBezTo>
                      <a:pt x="15630" y="3314"/>
                      <a:pt x="15651" y="3145"/>
                      <a:pt x="15651" y="2955"/>
                    </a:cubicBezTo>
                    <a:cubicBezTo>
                      <a:pt x="15673" y="2807"/>
                      <a:pt x="15694" y="2638"/>
                      <a:pt x="15715" y="2490"/>
                    </a:cubicBezTo>
                    <a:cubicBezTo>
                      <a:pt x="15757" y="2638"/>
                      <a:pt x="15757" y="2786"/>
                      <a:pt x="15778" y="2934"/>
                    </a:cubicBezTo>
                    <a:cubicBezTo>
                      <a:pt x="15778" y="3082"/>
                      <a:pt x="15778" y="3230"/>
                      <a:pt x="15821" y="3399"/>
                    </a:cubicBezTo>
                    <a:cubicBezTo>
                      <a:pt x="15884" y="3949"/>
                      <a:pt x="16096" y="4435"/>
                      <a:pt x="16413" y="4879"/>
                    </a:cubicBezTo>
                    <a:lnTo>
                      <a:pt x="16603" y="5133"/>
                    </a:lnTo>
                    <a:lnTo>
                      <a:pt x="16899" y="5176"/>
                    </a:lnTo>
                    <a:cubicBezTo>
                      <a:pt x="17238" y="5239"/>
                      <a:pt x="17576" y="5324"/>
                      <a:pt x="17914" y="5429"/>
                    </a:cubicBezTo>
                    <a:lnTo>
                      <a:pt x="18549" y="5620"/>
                    </a:lnTo>
                    <a:lnTo>
                      <a:pt x="18697" y="5324"/>
                    </a:lnTo>
                    <a:cubicBezTo>
                      <a:pt x="18697" y="5345"/>
                      <a:pt x="18718" y="5366"/>
                      <a:pt x="18718" y="5387"/>
                    </a:cubicBezTo>
                    <a:lnTo>
                      <a:pt x="18845" y="5747"/>
                    </a:lnTo>
                    <a:lnTo>
                      <a:pt x="19183" y="5895"/>
                    </a:lnTo>
                    <a:cubicBezTo>
                      <a:pt x="21721" y="6952"/>
                      <a:pt x="23752" y="8982"/>
                      <a:pt x="24809" y="11520"/>
                    </a:cubicBezTo>
                    <a:lnTo>
                      <a:pt x="25274" y="12684"/>
                    </a:lnTo>
                    <a:lnTo>
                      <a:pt x="26120" y="11732"/>
                    </a:lnTo>
                    <a:cubicBezTo>
                      <a:pt x="26565" y="11224"/>
                      <a:pt x="27051" y="10759"/>
                      <a:pt x="27601" y="10357"/>
                    </a:cubicBezTo>
                    <a:lnTo>
                      <a:pt x="27601" y="10357"/>
                    </a:lnTo>
                    <a:cubicBezTo>
                      <a:pt x="27495" y="10907"/>
                      <a:pt x="27326" y="11436"/>
                      <a:pt x="27072" y="11943"/>
                    </a:cubicBezTo>
                    <a:lnTo>
                      <a:pt x="26924" y="12303"/>
                    </a:lnTo>
                    <a:cubicBezTo>
                      <a:pt x="26586" y="13128"/>
                      <a:pt x="26184" y="13910"/>
                      <a:pt x="25719" y="14672"/>
                    </a:cubicBezTo>
                    <a:lnTo>
                      <a:pt x="25592" y="14883"/>
                    </a:lnTo>
                    <a:lnTo>
                      <a:pt x="25592" y="15137"/>
                    </a:lnTo>
                    <a:lnTo>
                      <a:pt x="25592" y="15518"/>
                    </a:lnTo>
                    <a:cubicBezTo>
                      <a:pt x="25570" y="18901"/>
                      <a:pt x="23477" y="21926"/>
                      <a:pt x="20325" y="23131"/>
                    </a:cubicBezTo>
                    <a:lnTo>
                      <a:pt x="19289" y="23512"/>
                    </a:lnTo>
                    <a:lnTo>
                      <a:pt x="19289" y="23470"/>
                    </a:lnTo>
                    <a:lnTo>
                      <a:pt x="18443" y="23575"/>
                    </a:lnTo>
                    <a:cubicBezTo>
                      <a:pt x="18126" y="23618"/>
                      <a:pt x="17788" y="23639"/>
                      <a:pt x="17470" y="23639"/>
                    </a:cubicBezTo>
                    <a:lnTo>
                      <a:pt x="11718" y="23639"/>
                    </a:lnTo>
                    <a:cubicBezTo>
                      <a:pt x="11231" y="23639"/>
                      <a:pt x="10724" y="23597"/>
                      <a:pt x="10237" y="23491"/>
                    </a:cubicBezTo>
                    <a:lnTo>
                      <a:pt x="9370" y="23343"/>
                    </a:lnTo>
                    <a:lnTo>
                      <a:pt x="8566" y="23004"/>
                    </a:lnTo>
                    <a:cubicBezTo>
                      <a:pt x="5605" y="21735"/>
                      <a:pt x="3660" y="18859"/>
                      <a:pt x="3617" y="15644"/>
                    </a:cubicBezTo>
                    <a:lnTo>
                      <a:pt x="3617" y="15348"/>
                    </a:lnTo>
                    <a:lnTo>
                      <a:pt x="3427" y="15137"/>
                    </a:lnTo>
                    <a:cubicBezTo>
                      <a:pt x="3004" y="14650"/>
                      <a:pt x="2645" y="14101"/>
                      <a:pt x="2348" y="13551"/>
                    </a:cubicBezTo>
                    <a:lnTo>
                      <a:pt x="2243" y="13339"/>
                    </a:lnTo>
                    <a:cubicBezTo>
                      <a:pt x="2052" y="13022"/>
                      <a:pt x="1883" y="12705"/>
                      <a:pt x="1756" y="12366"/>
                    </a:cubicBezTo>
                    <a:lnTo>
                      <a:pt x="1756" y="12366"/>
                    </a:lnTo>
                    <a:cubicBezTo>
                      <a:pt x="2200" y="12430"/>
                      <a:pt x="2623" y="12578"/>
                      <a:pt x="3004" y="12789"/>
                    </a:cubicBezTo>
                    <a:lnTo>
                      <a:pt x="3829" y="13233"/>
                    </a:lnTo>
                    <a:lnTo>
                      <a:pt x="4104" y="12345"/>
                    </a:lnTo>
                    <a:cubicBezTo>
                      <a:pt x="5056" y="9448"/>
                      <a:pt x="7255" y="7121"/>
                      <a:pt x="10110" y="6021"/>
                    </a:cubicBezTo>
                    <a:lnTo>
                      <a:pt x="10956" y="5704"/>
                    </a:lnTo>
                    <a:cubicBezTo>
                      <a:pt x="11168" y="5620"/>
                      <a:pt x="11400" y="5535"/>
                      <a:pt x="11675" y="5450"/>
                    </a:cubicBezTo>
                    <a:lnTo>
                      <a:pt x="13262" y="4964"/>
                    </a:lnTo>
                    <a:lnTo>
                      <a:pt x="11887" y="4033"/>
                    </a:lnTo>
                    <a:cubicBezTo>
                      <a:pt x="11189" y="3568"/>
                      <a:pt x="10745" y="2913"/>
                      <a:pt x="10681" y="2257"/>
                    </a:cubicBezTo>
                    <a:cubicBezTo>
                      <a:pt x="10618" y="2024"/>
                      <a:pt x="10702" y="1770"/>
                      <a:pt x="10872" y="1601"/>
                    </a:cubicBezTo>
                    <a:cubicBezTo>
                      <a:pt x="10890" y="1595"/>
                      <a:pt x="10911" y="1592"/>
                      <a:pt x="10935" y="1592"/>
                    </a:cubicBezTo>
                    <a:close/>
                    <a:moveTo>
                      <a:pt x="19331" y="24231"/>
                    </a:moveTo>
                    <a:lnTo>
                      <a:pt x="20304" y="24612"/>
                    </a:lnTo>
                    <a:cubicBezTo>
                      <a:pt x="20770" y="24781"/>
                      <a:pt x="21171" y="25056"/>
                      <a:pt x="21510" y="25437"/>
                    </a:cubicBezTo>
                    <a:cubicBezTo>
                      <a:pt x="21468" y="25437"/>
                      <a:pt x="21425" y="25458"/>
                      <a:pt x="21383" y="25458"/>
                    </a:cubicBezTo>
                    <a:cubicBezTo>
                      <a:pt x="21262" y="25480"/>
                      <a:pt x="21140" y="25492"/>
                      <a:pt x="21018" y="25492"/>
                    </a:cubicBezTo>
                    <a:cubicBezTo>
                      <a:pt x="20463" y="25492"/>
                      <a:pt x="19925" y="25257"/>
                      <a:pt x="19543" y="24823"/>
                    </a:cubicBezTo>
                    <a:cubicBezTo>
                      <a:pt x="19416" y="24696"/>
                      <a:pt x="19353" y="24506"/>
                      <a:pt x="19331" y="24337"/>
                    </a:cubicBezTo>
                    <a:lnTo>
                      <a:pt x="19331" y="24231"/>
                    </a:lnTo>
                    <a:close/>
                    <a:moveTo>
                      <a:pt x="9328" y="23956"/>
                    </a:moveTo>
                    <a:lnTo>
                      <a:pt x="9307" y="24231"/>
                    </a:lnTo>
                    <a:cubicBezTo>
                      <a:pt x="9285" y="24358"/>
                      <a:pt x="9264" y="24464"/>
                      <a:pt x="9222" y="24591"/>
                    </a:cubicBezTo>
                    <a:cubicBezTo>
                      <a:pt x="8968" y="25204"/>
                      <a:pt x="8397" y="25669"/>
                      <a:pt x="7720" y="25775"/>
                    </a:cubicBezTo>
                    <a:lnTo>
                      <a:pt x="7636" y="25775"/>
                    </a:lnTo>
                    <a:cubicBezTo>
                      <a:pt x="7657" y="25733"/>
                      <a:pt x="7657" y="25690"/>
                      <a:pt x="7678" y="25648"/>
                    </a:cubicBezTo>
                    <a:cubicBezTo>
                      <a:pt x="7911" y="25140"/>
                      <a:pt x="8249" y="24717"/>
                      <a:pt x="8714" y="24379"/>
                    </a:cubicBezTo>
                    <a:lnTo>
                      <a:pt x="9328" y="23956"/>
                    </a:lnTo>
                    <a:close/>
                    <a:moveTo>
                      <a:pt x="10970" y="1"/>
                    </a:moveTo>
                    <a:cubicBezTo>
                      <a:pt x="10727" y="1"/>
                      <a:pt x="10480" y="50"/>
                      <a:pt x="10237" y="163"/>
                    </a:cubicBezTo>
                    <a:cubicBezTo>
                      <a:pt x="9349" y="565"/>
                      <a:pt x="9032" y="1580"/>
                      <a:pt x="9116" y="2426"/>
                    </a:cubicBezTo>
                    <a:cubicBezTo>
                      <a:pt x="9180" y="3145"/>
                      <a:pt x="9476" y="3843"/>
                      <a:pt x="9941" y="4393"/>
                    </a:cubicBezTo>
                    <a:lnTo>
                      <a:pt x="9560" y="4541"/>
                    </a:lnTo>
                    <a:cubicBezTo>
                      <a:pt x="6536" y="5704"/>
                      <a:pt x="4146" y="8052"/>
                      <a:pt x="2919" y="11034"/>
                    </a:cubicBezTo>
                    <a:cubicBezTo>
                      <a:pt x="2534" y="10901"/>
                      <a:pt x="2083" y="10785"/>
                      <a:pt x="1653" y="10785"/>
                    </a:cubicBezTo>
                    <a:cubicBezTo>
                      <a:pt x="1399" y="10785"/>
                      <a:pt x="1152" y="10826"/>
                      <a:pt x="931" y="10928"/>
                    </a:cubicBezTo>
                    <a:cubicBezTo>
                      <a:pt x="551" y="11097"/>
                      <a:pt x="276" y="11415"/>
                      <a:pt x="191" y="11816"/>
                    </a:cubicBezTo>
                    <a:cubicBezTo>
                      <a:pt x="1" y="12620"/>
                      <a:pt x="487" y="13487"/>
                      <a:pt x="847" y="14122"/>
                    </a:cubicBezTo>
                    <a:lnTo>
                      <a:pt x="953" y="14312"/>
                    </a:lnTo>
                    <a:cubicBezTo>
                      <a:pt x="1270" y="14904"/>
                      <a:pt x="1629" y="15454"/>
                      <a:pt x="2052" y="15962"/>
                    </a:cubicBezTo>
                    <a:cubicBezTo>
                      <a:pt x="2200" y="19282"/>
                      <a:pt x="4019" y="22285"/>
                      <a:pt x="6896" y="23935"/>
                    </a:cubicBezTo>
                    <a:cubicBezTo>
                      <a:pt x="6621" y="24252"/>
                      <a:pt x="6409" y="24612"/>
                      <a:pt x="6240" y="24992"/>
                    </a:cubicBezTo>
                    <a:cubicBezTo>
                      <a:pt x="5944" y="25648"/>
                      <a:pt x="5965" y="26304"/>
                      <a:pt x="6325" y="26769"/>
                    </a:cubicBezTo>
                    <a:cubicBezTo>
                      <a:pt x="6627" y="27152"/>
                      <a:pt x="7065" y="27363"/>
                      <a:pt x="7545" y="27363"/>
                    </a:cubicBezTo>
                    <a:cubicBezTo>
                      <a:pt x="7568" y="27363"/>
                      <a:pt x="7591" y="27362"/>
                      <a:pt x="7615" y="27361"/>
                    </a:cubicBezTo>
                    <a:cubicBezTo>
                      <a:pt x="7720" y="27361"/>
                      <a:pt x="7847" y="27340"/>
                      <a:pt x="7953" y="27340"/>
                    </a:cubicBezTo>
                    <a:cubicBezTo>
                      <a:pt x="9180" y="27129"/>
                      <a:pt x="10237" y="26304"/>
                      <a:pt x="10702" y="25162"/>
                    </a:cubicBezTo>
                    <a:cubicBezTo>
                      <a:pt x="11041" y="25183"/>
                      <a:pt x="11400" y="25204"/>
                      <a:pt x="11739" y="25204"/>
                    </a:cubicBezTo>
                    <a:lnTo>
                      <a:pt x="17936" y="25204"/>
                    </a:lnTo>
                    <a:cubicBezTo>
                      <a:pt x="18041" y="25437"/>
                      <a:pt x="18168" y="25669"/>
                      <a:pt x="18337" y="25860"/>
                    </a:cubicBezTo>
                    <a:cubicBezTo>
                      <a:pt x="19017" y="26644"/>
                      <a:pt x="20013" y="27084"/>
                      <a:pt x="21041" y="27084"/>
                    </a:cubicBezTo>
                    <a:cubicBezTo>
                      <a:pt x="21260" y="27084"/>
                      <a:pt x="21481" y="27064"/>
                      <a:pt x="21700" y="27023"/>
                    </a:cubicBezTo>
                    <a:cubicBezTo>
                      <a:pt x="22313" y="26938"/>
                      <a:pt x="22842" y="26515"/>
                      <a:pt x="23075" y="25944"/>
                    </a:cubicBezTo>
                    <a:cubicBezTo>
                      <a:pt x="23244" y="25394"/>
                      <a:pt x="23096" y="24802"/>
                      <a:pt x="22715" y="24400"/>
                    </a:cubicBezTo>
                    <a:cubicBezTo>
                      <a:pt x="22567" y="24231"/>
                      <a:pt x="22419" y="24083"/>
                      <a:pt x="22271" y="23956"/>
                    </a:cubicBezTo>
                    <a:cubicBezTo>
                      <a:pt x="25274" y="22222"/>
                      <a:pt x="27157" y="19007"/>
                      <a:pt x="27157" y="15518"/>
                    </a:cubicBezTo>
                    <a:lnTo>
                      <a:pt x="27157" y="15327"/>
                    </a:lnTo>
                    <a:cubicBezTo>
                      <a:pt x="27622" y="14545"/>
                      <a:pt x="28003" y="13741"/>
                      <a:pt x="28341" y="12916"/>
                    </a:cubicBezTo>
                    <a:lnTo>
                      <a:pt x="28510" y="12578"/>
                    </a:lnTo>
                    <a:cubicBezTo>
                      <a:pt x="28849" y="11753"/>
                      <a:pt x="29462" y="10399"/>
                      <a:pt x="28954" y="9342"/>
                    </a:cubicBezTo>
                    <a:cubicBezTo>
                      <a:pt x="28785" y="8961"/>
                      <a:pt x="28405" y="8686"/>
                      <a:pt x="27982" y="8623"/>
                    </a:cubicBezTo>
                    <a:cubicBezTo>
                      <a:pt x="27924" y="8615"/>
                      <a:pt x="27866" y="8611"/>
                      <a:pt x="27806" y="8611"/>
                    </a:cubicBezTo>
                    <a:cubicBezTo>
                      <a:pt x="27235" y="8611"/>
                      <a:pt x="26583" y="8985"/>
                      <a:pt x="25740" y="9828"/>
                    </a:cubicBezTo>
                    <a:cubicBezTo>
                      <a:pt x="24492" y="7502"/>
                      <a:pt x="22546" y="5662"/>
                      <a:pt x="20156" y="4583"/>
                    </a:cubicBezTo>
                    <a:cubicBezTo>
                      <a:pt x="20135" y="4499"/>
                      <a:pt x="20114" y="4414"/>
                      <a:pt x="20114" y="4330"/>
                    </a:cubicBezTo>
                    <a:cubicBezTo>
                      <a:pt x="20093" y="4033"/>
                      <a:pt x="19966" y="3357"/>
                      <a:pt x="19437" y="3039"/>
                    </a:cubicBezTo>
                    <a:cubicBezTo>
                      <a:pt x="19268" y="2922"/>
                      <a:pt x="19074" y="2861"/>
                      <a:pt x="18882" y="2861"/>
                    </a:cubicBezTo>
                    <a:cubicBezTo>
                      <a:pt x="18762" y="2861"/>
                      <a:pt x="18642" y="2885"/>
                      <a:pt x="18528" y="2934"/>
                    </a:cubicBezTo>
                    <a:cubicBezTo>
                      <a:pt x="18232" y="3039"/>
                      <a:pt x="17978" y="3251"/>
                      <a:pt x="17830" y="3547"/>
                    </a:cubicBezTo>
                    <a:cubicBezTo>
                      <a:pt x="17809" y="3610"/>
                      <a:pt x="17766" y="3674"/>
                      <a:pt x="17724" y="3737"/>
                    </a:cubicBezTo>
                    <a:lnTo>
                      <a:pt x="17555" y="3695"/>
                    </a:lnTo>
                    <a:cubicBezTo>
                      <a:pt x="17470" y="3526"/>
                      <a:pt x="17407" y="3357"/>
                      <a:pt x="17386" y="3187"/>
                    </a:cubicBezTo>
                    <a:cubicBezTo>
                      <a:pt x="17365" y="3061"/>
                      <a:pt x="17365" y="2955"/>
                      <a:pt x="17365" y="2828"/>
                    </a:cubicBezTo>
                    <a:cubicBezTo>
                      <a:pt x="17343" y="2553"/>
                      <a:pt x="17301" y="2278"/>
                      <a:pt x="17238" y="2024"/>
                    </a:cubicBezTo>
                    <a:cubicBezTo>
                      <a:pt x="17089" y="1173"/>
                      <a:pt x="16404" y="745"/>
                      <a:pt x="15721" y="745"/>
                    </a:cubicBezTo>
                    <a:cubicBezTo>
                      <a:pt x="15045" y="745"/>
                      <a:pt x="14371" y="1162"/>
                      <a:pt x="14213" y="2003"/>
                    </a:cubicBezTo>
                    <a:cubicBezTo>
                      <a:pt x="14150" y="2278"/>
                      <a:pt x="14108" y="2553"/>
                      <a:pt x="14086" y="2828"/>
                    </a:cubicBezTo>
                    <a:lnTo>
                      <a:pt x="14086" y="2913"/>
                    </a:lnTo>
                    <a:cubicBezTo>
                      <a:pt x="13917" y="2786"/>
                      <a:pt x="13769" y="2616"/>
                      <a:pt x="13663" y="2426"/>
                    </a:cubicBezTo>
                    <a:cubicBezTo>
                      <a:pt x="13558" y="2278"/>
                      <a:pt x="13473" y="2109"/>
                      <a:pt x="13388" y="1940"/>
                    </a:cubicBezTo>
                    <a:cubicBezTo>
                      <a:pt x="13198" y="1559"/>
                      <a:pt x="12965" y="1178"/>
                      <a:pt x="12690" y="840"/>
                    </a:cubicBezTo>
                    <a:cubicBezTo>
                      <a:pt x="12272" y="375"/>
                      <a:pt x="11637" y="1"/>
                      <a:pt x="1097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5" name="Google Shape;1585;p41"/>
              <p:cNvSpPr/>
              <p:nvPr/>
            </p:nvSpPr>
            <p:spPr>
              <a:xfrm>
                <a:off x="1194800" y="1540238"/>
                <a:ext cx="101775" cy="102950"/>
              </a:xfrm>
              <a:custGeom>
                <a:avLst/>
                <a:gdLst/>
                <a:ahLst/>
                <a:cxnLst/>
                <a:rect l="l" t="t" r="r" b="b"/>
                <a:pathLst>
                  <a:path w="4071" h="4118" extrusionOk="0">
                    <a:moveTo>
                      <a:pt x="877" y="0"/>
                    </a:moveTo>
                    <a:cubicBezTo>
                      <a:pt x="454" y="42"/>
                      <a:pt x="264" y="719"/>
                      <a:pt x="94" y="1036"/>
                    </a:cubicBezTo>
                    <a:cubicBezTo>
                      <a:pt x="0" y="1209"/>
                      <a:pt x="139" y="1382"/>
                      <a:pt x="286" y="1382"/>
                    </a:cubicBezTo>
                    <a:cubicBezTo>
                      <a:pt x="337" y="1382"/>
                      <a:pt x="389" y="1361"/>
                      <a:pt x="433" y="1311"/>
                    </a:cubicBezTo>
                    <a:cubicBezTo>
                      <a:pt x="454" y="1608"/>
                      <a:pt x="644" y="1882"/>
                      <a:pt x="940" y="1988"/>
                    </a:cubicBezTo>
                    <a:cubicBezTo>
                      <a:pt x="1067" y="2031"/>
                      <a:pt x="1237" y="2031"/>
                      <a:pt x="1363" y="2094"/>
                    </a:cubicBezTo>
                    <a:cubicBezTo>
                      <a:pt x="1850" y="2327"/>
                      <a:pt x="1829" y="2686"/>
                      <a:pt x="1850" y="3088"/>
                    </a:cubicBezTo>
                    <a:cubicBezTo>
                      <a:pt x="1829" y="3363"/>
                      <a:pt x="1850" y="3638"/>
                      <a:pt x="1956" y="3892"/>
                    </a:cubicBezTo>
                    <a:cubicBezTo>
                      <a:pt x="2059" y="4060"/>
                      <a:pt x="2186" y="4117"/>
                      <a:pt x="2332" y="4117"/>
                    </a:cubicBezTo>
                    <a:cubicBezTo>
                      <a:pt x="2425" y="4117"/>
                      <a:pt x="2525" y="4094"/>
                      <a:pt x="2632" y="4061"/>
                    </a:cubicBezTo>
                    <a:cubicBezTo>
                      <a:pt x="2992" y="3934"/>
                      <a:pt x="3986" y="3553"/>
                      <a:pt x="4049" y="3109"/>
                    </a:cubicBezTo>
                    <a:cubicBezTo>
                      <a:pt x="4071" y="2940"/>
                      <a:pt x="3923" y="2750"/>
                      <a:pt x="3817" y="2623"/>
                    </a:cubicBezTo>
                    <a:cubicBezTo>
                      <a:pt x="3542" y="2284"/>
                      <a:pt x="3330" y="1904"/>
                      <a:pt x="3203" y="1502"/>
                    </a:cubicBezTo>
                    <a:cubicBezTo>
                      <a:pt x="3055" y="1015"/>
                      <a:pt x="2738" y="614"/>
                      <a:pt x="2294" y="402"/>
                    </a:cubicBezTo>
                    <a:cubicBezTo>
                      <a:pt x="2061" y="296"/>
                      <a:pt x="1829" y="233"/>
                      <a:pt x="1596" y="212"/>
                    </a:cubicBezTo>
                    <a:cubicBezTo>
                      <a:pt x="1406" y="169"/>
                      <a:pt x="1237" y="127"/>
                      <a:pt x="1046" y="85"/>
                    </a:cubicBezTo>
                    <a:cubicBezTo>
                      <a:pt x="983" y="64"/>
                      <a:pt x="962" y="0"/>
                      <a:pt x="877" y="0"/>
                    </a:cubicBezTo>
                    <a:close/>
                  </a:path>
                </a:pathLst>
              </a:custGeom>
              <a:solidFill>
                <a:srgbClr val="DBB5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6" name="Google Shape;1586;p41"/>
              <p:cNvSpPr/>
              <p:nvPr/>
            </p:nvSpPr>
            <p:spPr>
              <a:xfrm>
                <a:off x="1174425" y="1520263"/>
                <a:ext cx="142250" cy="142650"/>
              </a:xfrm>
              <a:custGeom>
                <a:avLst/>
                <a:gdLst/>
                <a:ahLst/>
                <a:cxnLst/>
                <a:rect l="l" t="t" r="r" b="b"/>
                <a:pathLst>
                  <a:path w="5690" h="5706" extrusionOk="0">
                    <a:moveTo>
                      <a:pt x="1988" y="1730"/>
                    </a:moveTo>
                    <a:lnTo>
                      <a:pt x="1988" y="1730"/>
                    </a:lnTo>
                    <a:cubicBezTo>
                      <a:pt x="2094" y="1751"/>
                      <a:pt x="2178" y="1772"/>
                      <a:pt x="2263" y="1772"/>
                    </a:cubicBezTo>
                    <a:lnTo>
                      <a:pt x="2348" y="1793"/>
                    </a:lnTo>
                    <a:cubicBezTo>
                      <a:pt x="2475" y="1814"/>
                      <a:pt x="2601" y="1835"/>
                      <a:pt x="2728" y="1899"/>
                    </a:cubicBezTo>
                    <a:cubicBezTo>
                      <a:pt x="2982" y="2026"/>
                      <a:pt x="3172" y="2258"/>
                      <a:pt x="3257" y="2533"/>
                    </a:cubicBezTo>
                    <a:cubicBezTo>
                      <a:pt x="3405" y="2978"/>
                      <a:pt x="3617" y="3401"/>
                      <a:pt x="3913" y="3781"/>
                    </a:cubicBezTo>
                    <a:cubicBezTo>
                      <a:pt x="3765" y="3866"/>
                      <a:pt x="3617" y="3929"/>
                      <a:pt x="3447" y="3993"/>
                    </a:cubicBezTo>
                    <a:lnTo>
                      <a:pt x="3447" y="3845"/>
                    </a:lnTo>
                    <a:lnTo>
                      <a:pt x="3447" y="3760"/>
                    </a:lnTo>
                    <a:cubicBezTo>
                      <a:pt x="3426" y="3358"/>
                      <a:pt x="3405" y="2618"/>
                      <a:pt x="2517" y="2174"/>
                    </a:cubicBezTo>
                    <a:cubicBezTo>
                      <a:pt x="2390" y="2110"/>
                      <a:pt x="2242" y="2068"/>
                      <a:pt x="2094" y="2047"/>
                    </a:cubicBezTo>
                    <a:lnTo>
                      <a:pt x="2052" y="2047"/>
                    </a:lnTo>
                    <a:lnTo>
                      <a:pt x="2030" y="2026"/>
                    </a:lnTo>
                    <a:lnTo>
                      <a:pt x="1988" y="1730"/>
                    </a:lnTo>
                    <a:close/>
                    <a:moveTo>
                      <a:pt x="1767" y="0"/>
                    </a:moveTo>
                    <a:cubicBezTo>
                      <a:pt x="1715" y="0"/>
                      <a:pt x="1662" y="6"/>
                      <a:pt x="1607" y="17"/>
                    </a:cubicBezTo>
                    <a:cubicBezTo>
                      <a:pt x="825" y="101"/>
                      <a:pt x="486" y="863"/>
                      <a:pt x="317" y="1286"/>
                    </a:cubicBezTo>
                    <a:cubicBezTo>
                      <a:pt x="275" y="1349"/>
                      <a:pt x="254" y="1413"/>
                      <a:pt x="233" y="1455"/>
                    </a:cubicBezTo>
                    <a:cubicBezTo>
                      <a:pt x="0" y="1899"/>
                      <a:pt x="127" y="2449"/>
                      <a:pt x="529" y="2766"/>
                    </a:cubicBezTo>
                    <a:cubicBezTo>
                      <a:pt x="571" y="2787"/>
                      <a:pt x="635" y="2830"/>
                      <a:pt x="698" y="2851"/>
                    </a:cubicBezTo>
                    <a:cubicBezTo>
                      <a:pt x="952" y="3274"/>
                      <a:pt x="1375" y="3549"/>
                      <a:pt x="1840" y="3612"/>
                    </a:cubicBezTo>
                    <a:lnTo>
                      <a:pt x="1861" y="3612"/>
                    </a:lnTo>
                    <a:lnTo>
                      <a:pt x="1861" y="3824"/>
                    </a:lnTo>
                    <a:lnTo>
                      <a:pt x="1861" y="3908"/>
                    </a:lnTo>
                    <a:lnTo>
                      <a:pt x="1861" y="4056"/>
                    </a:lnTo>
                    <a:cubicBezTo>
                      <a:pt x="1840" y="4416"/>
                      <a:pt x="1925" y="4775"/>
                      <a:pt x="2094" y="5114"/>
                    </a:cubicBezTo>
                    <a:cubicBezTo>
                      <a:pt x="2305" y="5473"/>
                      <a:pt x="2707" y="5706"/>
                      <a:pt x="3130" y="5706"/>
                    </a:cubicBezTo>
                    <a:cubicBezTo>
                      <a:pt x="3342" y="5706"/>
                      <a:pt x="3532" y="5664"/>
                      <a:pt x="3722" y="5600"/>
                    </a:cubicBezTo>
                    <a:cubicBezTo>
                      <a:pt x="4970" y="5177"/>
                      <a:pt x="5583" y="4669"/>
                      <a:pt x="5668" y="3993"/>
                    </a:cubicBezTo>
                    <a:cubicBezTo>
                      <a:pt x="5689" y="3633"/>
                      <a:pt x="5562" y="3274"/>
                      <a:pt x="5330" y="2999"/>
                    </a:cubicBezTo>
                    <a:lnTo>
                      <a:pt x="5309" y="2956"/>
                    </a:lnTo>
                    <a:cubicBezTo>
                      <a:pt x="5076" y="2681"/>
                      <a:pt x="4907" y="2385"/>
                      <a:pt x="4801" y="2047"/>
                    </a:cubicBezTo>
                    <a:cubicBezTo>
                      <a:pt x="4589" y="1370"/>
                      <a:pt x="4103" y="799"/>
                      <a:pt x="3469" y="482"/>
                    </a:cubicBezTo>
                    <a:cubicBezTo>
                      <a:pt x="3215" y="355"/>
                      <a:pt x="2919" y="270"/>
                      <a:pt x="2644" y="249"/>
                    </a:cubicBezTo>
                    <a:lnTo>
                      <a:pt x="2559" y="228"/>
                    </a:lnTo>
                    <a:cubicBezTo>
                      <a:pt x="2475" y="207"/>
                      <a:pt x="2369" y="186"/>
                      <a:pt x="2242" y="144"/>
                    </a:cubicBezTo>
                    <a:lnTo>
                      <a:pt x="2178" y="122"/>
                    </a:lnTo>
                    <a:cubicBezTo>
                      <a:pt x="2053" y="44"/>
                      <a:pt x="1916" y="0"/>
                      <a:pt x="176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7" name="Google Shape;1587;p41"/>
              <p:cNvSpPr/>
              <p:nvPr/>
            </p:nvSpPr>
            <p:spPr>
              <a:xfrm>
                <a:off x="1481725" y="1568988"/>
                <a:ext cx="140550" cy="94500"/>
              </a:xfrm>
              <a:custGeom>
                <a:avLst/>
                <a:gdLst/>
                <a:ahLst/>
                <a:cxnLst/>
                <a:rect l="l" t="t" r="r" b="b"/>
                <a:pathLst>
                  <a:path w="5622" h="3780" extrusionOk="0">
                    <a:moveTo>
                      <a:pt x="4018" y="1"/>
                    </a:moveTo>
                    <a:cubicBezTo>
                      <a:pt x="3928" y="1"/>
                      <a:pt x="3838" y="54"/>
                      <a:pt x="3803" y="161"/>
                    </a:cubicBezTo>
                    <a:cubicBezTo>
                      <a:pt x="3549" y="944"/>
                      <a:pt x="2978" y="1261"/>
                      <a:pt x="2174" y="1261"/>
                    </a:cubicBezTo>
                    <a:cubicBezTo>
                      <a:pt x="2037" y="1240"/>
                      <a:pt x="1894" y="1229"/>
                      <a:pt x="1751" y="1229"/>
                    </a:cubicBezTo>
                    <a:cubicBezTo>
                      <a:pt x="1608" y="1229"/>
                      <a:pt x="1466" y="1240"/>
                      <a:pt x="1328" y="1261"/>
                    </a:cubicBezTo>
                    <a:cubicBezTo>
                      <a:pt x="884" y="1367"/>
                      <a:pt x="503" y="1642"/>
                      <a:pt x="250" y="2023"/>
                    </a:cubicBezTo>
                    <a:cubicBezTo>
                      <a:pt x="241" y="2021"/>
                      <a:pt x="233" y="2021"/>
                      <a:pt x="225" y="2021"/>
                    </a:cubicBezTo>
                    <a:cubicBezTo>
                      <a:pt x="90" y="2021"/>
                      <a:pt x="1" y="2179"/>
                      <a:pt x="80" y="2319"/>
                    </a:cubicBezTo>
                    <a:cubicBezTo>
                      <a:pt x="392" y="2734"/>
                      <a:pt x="459" y="3779"/>
                      <a:pt x="1180" y="3779"/>
                    </a:cubicBezTo>
                    <a:cubicBezTo>
                      <a:pt x="1194" y="3779"/>
                      <a:pt x="1208" y="3779"/>
                      <a:pt x="1223" y="3778"/>
                    </a:cubicBezTo>
                    <a:cubicBezTo>
                      <a:pt x="1646" y="3757"/>
                      <a:pt x="2005" y="3249"/>
                      <a:pt x="2407" y="3143"/>
                    </a:cubicBezTo>
                    <a:cubicBezTo>
                      <a:pt x="2616" y="3085"/>
                      <a:pt x="2852" y="3069"/>
                      <a:pt x="3094" y="3069"/>
                    </a:cubicBezTo>
                    <a:cubicBezTo>
                      <a:pt x="3368" y="3069"/>
                      <a:pt x="3651" y="3089"/>
                      <a:pt x="3914" y="3089"/>
                    </a:cubicBezTo>
                    <a:cubicBezTo>
                      <a:pt x="4006" y="3089"/>
                      <a:pt x="4097" y="3087"/>
                      <a:pt x="4183" y="3080"/>
                    </a:cubicBezTo>
                    <a:cubicBezTo>
                      <a:pt x="4733" y="3038"/>
                      <a:pt x="5347" y="2869"/>
                      <a:pt x="5452" y="2234"/>
                    </a:cubicBezTo>
                    <a:cubicBezTo>
                      <a:pt x="5622" y="1346"/>
                      <a:pt x="4543" y="796"/>
                      <a:pt x="4205" y="98"/>
                    </a:cubicBezTo>
                    <a:cubicBezTo>
                      <a:pt x="4158" y="33"/>
                      <a:pt x="4088" y="1"/>
                      <a:pt x="4018" y="1"/>
                    </a:cubicBezTo>
                    <a:close/>
                  </a:path>
                </a:pathLst>
              </a:custGeom>
              <a:solidFill>
                <a:srgbClr val="DBB5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8" name="Google Shape;1588;p41"/>
              <p:cNvSpPr/>
              <p:nvPr/>
            </p:nvSpPr>
            <p:spPr>
              <a:xfrm>
                <a:off x="1462050" y="1549088"/>
                <a:ext cx="179800" cy="134450"/>
              </a:xfrm>
              <a:custGeom>
                <a:avLst/>
                <a:gdLst/>
                <a:ahLst/>
                <a:cxnLst/>
                <a:rect l="l" t="t" r="r" b="b"/>
                <a:pathLst>
                  <a:path w="7192" h="5378" extrusionOk="0">
                    <a:moveTo>
                      <a:pt x="4886" y="2057"/>
                    </a:moveTo>
                    <a:lnTo>
                      <a:pt x="4970" y="2142"/>
                    </a:lnTo>
                    <a:cubicBezTo>
                      <a:pt x="5288" y="2480"/>
                      <a:pt x="5499" y="2734"/>
                      <a:pt x="5457" y="2903"/>
                    </a:cubicBezTo>
                    <a:cubicBezTo>
                      <a:pt x="5436" y="3030"/>
                      <a:pt x="5076" y="3094"/>
                      <a:pt x="4907" y="3094"/>
                    </a:cubicBezTo>
                    <a:lnTo>
                      <a:pt x="4315" y="3094"/>
                    </a:lnTo>
                    <a:cubicBezTo>
                      <a:pt x="4174" y="3080"/>
                      <a:pt x="4034" y="3073"/>
                      <a:pt x="3894" y="3073"/>
                    </a:cubicBezTo>
                    <a:cubicBezTo>
                      <a:pt x="3592" y="3073"/>
                      <a:pt x="3293" y="3106"/>
                      <a:pt x="3004" y="3178"/>
                    </a:cubicBezTo>
                    <a:cubicBezTo>
                      <a:pt x="2707" y="3263"/>
                      <a:pt x="2433" y="3411"/>
                      <a:pt x="2200" y="3601"/>
                    </a:cubicBezTo>
                    <a:cubicBezTo>
                      <a:pt x="2158" y="3643"/>
                      <a:pt x="2073" y="3707"/>
                      <a:pt x="2031" y="3749"/>
                    </a:cubicBezTo>
                    <a:cubicBezTo>
                      <a:pt x="1967" y="3622"/>
                      <a:pt x="1904" y="3474"/>
                      <a:pt x="1861" y="3347"/>
                    </a:cubicBezTo>
                    <a:cubicBezTo>
                      <a:pt x="1840" y="3284"/>
                      <a:pt x="1819" y="3220"/>
                      <a:pt x="1798" y="3157"/>
                    </a:cubicBezTo>
                    <a:cubicBezTo>
                      <a:pt x="1904" y="2988"/>
                      <a:pt x="2094" y="2882"/>
                      <a:pt x="2284" y="2840"/>
                    </a:cubicBezTo>
                    <a:cubicBezTo>
                      <a:pt x="2337" y="2829"/>
                      <a:pt x="2390" y="2824"/>
                      <a:pt x="2443" y="2824"/>
                    </a:cubicBezTo>
                    <a:cubicBezTo>
                      <a:pt x="2496" y="2824"/>
                      <a:pt x="2549" y="2829"/>
                      <a:pt x="2602" y="2840"/>
                    </a:cubicBezTo>
                    <a:cubicBezTo>
                      <a:pt x="2729" y="2861"/>
                      <a:pt x="2834" y="2861"/>
                      <a:pt x="2961" y="2861"/>
                    </a:cubicBezTo>
                    <a:cubicBezTo>
                      <a:pt x="3934" y="2861"/>
                      <a:pt x="4526" y="2501"/>
                      <a:pt x="4886" y="2057"/>
                    </a:cubicBezTo>
                    <a:close/>
                    <a:moveTo>
                      <a:pt x="4839" y="0"/>
                    </a:moveTo>
                    <a:cubicBezTo>
                      <a:pt x="4806" y="0"/>
                      <a:pt x="4772" y="2"/>
                      <a:pt x="4738" y="6"/>
                    </a:cubicBezTo>
                    <a:cubicBezTo>
                      <a:pt x="4315" y="27"/>
                      <a:pt x="3955" y="323"/>
                      <a:pt x="3828" y="704"/>
                    </a:cubicBezTo>
                    <a:cubicBezTo>
                      <a:pt x="3723" y="1063"/>
                      <a:pt x="3553" y="1232"/>
                      <a:pt x="2961" y="1232"/>
                    </a:cubicBezTo>
                    <a:lnTo>
                      <a:pt x="2750" y="1232"/>
                    </a:lnTo>
                    <a:cubicBezTo>
                      <a:pt x="2652" y="1220"/>
                      <a:pt x="2554" y="1214"/>
                      <a:pt x="2456" y="1214"/>
                    </a:cubicBezTo>
                    <a:cubicBezTo>
                      <a:pt x="1712" y="1214"/>
                      <a:pt x="999" y="1565"/>
                      <a:pt x="550" y="2163"/>
                    </a:cubicBezTo>
                    <a:cubicBezTo>
                      <a:pt x="381" y="2269"/>
                      <a:pt x="233" y="2396"/>
                      <a:pt x="148" y="2586"/>
                    </a:cubicBezTo>
                    <a:cubicBezTo>
                      <a:pt x="0" y="2882"/>
                      <a:pt x="21" y="3263"/>
                      <a:pt x="233" y="3559"/>
                    </a:cubicBezTo>
                    <a:cubicBezTo>
                      <a:pt x="275" y="3665"/>
                      <a:pt x="318" y="3770"/>
                      <a:pt x="360" y="3897"/>
                    </a:cubicBezTo>
                    <a:cubicBezTo>
                      <a:pt x="529" y="4384"/>
                      <a:pt x="889" y="5378"/>
                      <a:pt x="1946" y="5378"/>
                    </a:cubicBezTo>
                    <a:lnTo>
                      <a:pt x="2052" y="5335"/>
                    </a:lnTo>
                    <a:cubicBezTo>
                      <a:pt x="2454" y="5293"/>
                      <a:pt x="2834" y="5124"/>
                      <a:pt x="3152" y="4849"/>
                    </a:cubicBezTo>
                    <a:cubicBezTo>
                      <a:pt x="3236" y="4785"/>
                      <a:pt x="3300" y="4722"/>
                      <a:pt x="3384" y="4680"/>
                    </a:cubicBezTo>
                    <a:cubicBezTo>
                      <a:pt x="3601" y="4649"/>
                      <a:pt x="3818" y="4629"/>
                      <a:pt x="4026" y="4629"/>
                    </a:cubicBezTo>
                    <a:cubicBezTo>
                      <a:pt x="4102" y="4629"/>
                      <a:pt x="4178" y="4632"/>
                      <a:pt x="4251" y="4637"/>
                    </a:cubicBezTo>
                    <a:cubicBezTo>
                      <a:pt x="4389" y="4648"/>
                      <a:pt x="4521" y="4653"/>
                      <a:pt x="4651" y="4653"/>
                    </a:cubicBezTo>
                    <a:cubicBezTo>
                      <a:pt x="4780" y="4653"/>
                      <a:pt x="4907" y="4648"/>
                      <a:pt x="5034" y="4637"/>
                    </a:cubicBezTo>
                    <a:cubicBezTo>
                      <a:pt x="6472" y="4511"/>
                      <a:pt x="6916" y="3770"/>
                      <a:pt x="7022" y="3157"/>
                    </a:cubicBezTo>
                    <a:cubicBezTo>
                      <a:pt x="7191" y="2184"/>
                      <a:pt x="6578" y="1528"/>
                      <a:pt x="6113" y="1042"/>
                    </a:cubicBezTo>
                    <a:cubicBezTo>
                      <a:pt x="5964" y="894"/>
                      <a:pt x="5816" y="725"/>
                      <a:pt x="5711" y="534"/>
                    </a:cubicBezTo>
                    <a:cubicBezTo>
                      <a:pt x="5536" y="205"/>
                      <a:pt x="5203" y="0"/>
                      <a:pt x="483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9" name="Google Shape;1589;p41"/>
              <p:cNvSpPr/>
              <p:nvPr/>
            </p:nvSpPr>
            <p:spPr>
              <a:xfrm>
                <a:off x="1113600" y="1655863"/>
                <a:ext cx="130625" cy="57825"/>
              </a:xfrm>
              <a:custGeom>
                <a:avLst/>
                <a:gdLst/>
                <a:ahLst/>
                <a:cxnLst/>
                <a:rect l="l" t="t" r="r" b="b"/>
                <a:pathLst>
                  <a:path w="5225" h="2313" extrusionOk="0">
                    <a:moveTo>
                      <a:pt x="1836" y="1"/>
                    </a:moveTo>
                    <a:cubicBezTo>
                      <a:pt x="1386" y="1"/>
                      <a:pt x="977" y="417"/>
                      <a:pt x="656" y="684"/>
                    </a:cubicBezTo>
                    <a:cubicBezTo>
                      <a:pt x="276" y="1022"/>
                      <a:pt x="1" y="1424"/>
                      <a:pt x="403" y="1847"/>
                    </a:cubicBezTo>
                    <a:cubicBezTo>
                      <a:pt x="434" y="1871"/>
                      <a:pt x="475" y="1883"/>
                      <a:pt x="516" y="1883"/>
                    </a:cubicBezTo>
                    <a:cubicBezTo>
                      <a:pt x="583" y="1883"/>
                      <a:pt x="651" y="1850"/>
                      <a:pt x="678" y="1783"/>
                    </a:cubicBezTo>
                    <a:cubicBezTo>
                      <a:pt x="817" y="1842"/>
                      <a:pt x="969" y="1874"/>
                      <a:pt x="1120" y="1874"/>
                    </a:cubicBezTo>
                    <a:cubicBezTo>
                      <a:pt x="1244" y="1874"/>
                      <a:pt x="1367" y="1852"/>
                      <a:pt x="1481" y="1805"/>
                    </a:cubicBezTo>
                    <a:cubicBezTo>
                      <a:pt x="1801" y="1720"/>
                      <a:pt x="2080" y="1556"/>
                      <a:pt x="2405" y="1556"/>
                    </a:cubicBezTo>
                    <a:cubicBezTo>
                      <a:pt x="2488" y="1556"/>
                      <a:pt x="2575" y="1567"/>
                      <a:pt x="2666" y="1593"/>
                    </a:cubicBezTo>
                    <a:cubicBezTo>
                      <a:pt x="2983" y="1720"/>
                      <a:pt x="3279" y="1868"/>
                      <a:pt x="3575" y="2037"/>
                    </a:cubicBezTo>
                    <a:cubicBezTo>
                      <a:pt x="3871" y="2228"/>
                      <a:pt x="4231" y="2312"/>
                      <a:pt x="4611" y="2312"/>
                    </a:cubicBezTo>
                    <a:cubicBezTo>
                      <a:pt x="4696" y="2312"/>
                      <a:pt x="4759" y="2249"/>
                      <a:pt x="4759" y="2164"/>
                    </a:cubicBezTo>
                    <a:cubicBezTo>
                      <a:pt x="4823" y="1530"/>
                      <a:pt x="5225" y="620"/>
                      <a:pt x="4506" y="345"/>
                    </a:cubicBezTo>
                    <a:cubicBezTo>
                      <a:pt x="4336" y="289"/>
                      <a:pt x="4167" y="261"/>
                      <a:pt x="3998" y="261"/>
                    </a:cubicBezTo>
                    <a:cubicBezTo>
                      <a:pt x="3913" y="261"/>
                      <a:pt x="3829" y="268"/>
                      <a:pt x="3744" y="282"/>
                    </a:cubicBezTo>
                    <a:cubicBezTo>
                      <a:pt x="3533" y="303"/>
                      <a:pt x="3279" y="388"/>
                      <a:pt x="3046" y="388"/>
                    </a:cubicBezTo>
                    <a:cubicBezTo>
                      <a:pt x="2285" y="388"/>
                      <a:pt x="2581" y="240"/>
                      <a:pt x="2095" y="49"/>
                    </a:cubicBezTo>
                    <a:cubicBezTo>
                      <a:pt x="2007" y="16"/>
                      <a:pt x="1921" y="1"/>
                      <a:pt x="1836" y="1"/>
                    </a:cubicBezTo>
                    <a:close/>
                  </a:path>
                </a:pathLst>
              </a:custGeom>
              <a:solidFill>
                <a:srgbClr val="DBB5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0" name="Google Shape;1590;p41"/>
              <p:cNvSpPr/>
              <p:nvPr/>
            </p:nvSpPr>
            <p:spPr>
              <a:xfrm>
                <a:off x="1098275" y="1636013"/>
                <a:ext cx="165000" cy="97225"/>
              </a:xfrm>
              <a:custGeom>
                <a:avLst/>
                <a:gdLst/>
                <a:ahLst/>
                <a:cxnLst/>
                <a:rect l="l" t="t" r="r" b="b"/>
                <a:pathLst>
                  <a:path w="6600" h="3889" extrusionOk="0">
                    <a:moveTo>
                      <a:pt x="2433" y="1583"/>
                    </a:moveTo>
                    <a:lnTo>
                      <a:pt x="2454" y="1605"/>
                    </a:lnTo>
                    <a:lnTo>
                      <a:pt x="2496" y="1626"/>
                    </a:lnTo>
                    <a:cubicBezTo>
                      <a:pt x="2369" y="1668"/>
                      <a:pt x="2263" y="1710"/>
                      <a:pt x="2158" y="1731"/>
                    </a:cubicBezTo>
                    <a:cubicBezTo>
                      <a:pt x="2242" y="1668"/>
                      <a:pt x="2327" y="1626"/>
                      <a:pt x="2412" y="1583"/>
                    </a:cubicBezTo>
                    <a:close/>
                    <a:moveTo>
                      <a:pt x="4582" y="1842"/>
                    </a:moveTo>
                    <a:cubicBezTo>
                      <a:pt x="4638" y="1842"/>
                      <a:pt x="4696" y="1848"/>
                      <a:pt x="4759" y="1858"/>
                    </a:cubicBezTo>
                    <a:cubicBezTo>
                      <a:pt x="4738" y="1964"/>
                      <a:pt x="4717" y="2091"/>
                      <a:pt x="4696" y="2197"/>
                    </a:cubicBezTo>
                    <a:lnTo>
                      <a:pt x="4526" y="2133"/>
                    </a:lnTo>
                    <a:cubicBezTo>
                      <a:pt x="4442" y="2091"/>
                      <a:pt x="4357" y="2049"/>
                      <a:pt x="4273" y="1985"/>
                    </a:cubicBezTo>
                    <a:lnTo>
                      <a:pt x="4146" y="1922"/>
                    </a:lnTo>
                    <a:lnTo>
                      <a:pt x="4209" y="1901"/>
                    </a:lnTo>
                    <a:cubicBezTo>
                      <a:pt x="4294" y="1879"/>
                      <a:pt x="4378" y="1858"/>
                      <a:pt x="4421" y="1858"/>
                    </a:cubicBezTo>
                    <a:cubicBezTo>
                      <a:pt x="4474" y="1848"/>
                      <a:pt x="4526" y="1842"/>
                      <a:pt x="4582" y="1842"/>
                    </a:cubicBezTo>
                    <a:close/>
                    <a:moveTo>
                      <a:pt x="2436" y="1"/>
                    </a:moveTo>
                    <a:cubicBezTo>
                      <a:pt x="1734" y="1"/>
                      <a:pt x="1164" y="496"/>
                      <a:pt x="825" y="801"/>
                    </a:cubicBezTo>
                    <a:lnTo>
                      <a:pt x="741" y="885"/>
                    </a:lnTo>
                    <a:cubicBezTo>
                      <a:pt x="339" y="1182"/>
                      <a:pt x="85" y="1626"/>
                      <a:pt x="22" y="2133"/>
                    </a:cubicBezTo>
                    <a:cubicBezTo>
                      <a:pt x="1" y="2514"/>
                      <a:pt x="149" y="2895"/>
                      <a:pt x="423" y="3170"/>
                    </a:cubicBezTo>
                    <a:cubicBezTo>
                      <a:pt x="604" y="3369"/>
                      <a:pt x="863" y="3475"/>
                      <a:pt x="1132" y="3475"/>
                    </a:cubicBezTo>
                    <a:cubicBezTo>
                      <a:pt x="1178" y="3475"/>
                      <a:pt x="1224" y="3472"/>
                      <a:pt x="1269" y="3466"/>
                    </a:cubicBezTo>
                    <a:cubicBezTo>
                      <a:pt x="1312" y="3466"/>
                      <a:pt x="1333" y="3445"/>
                      <a:pt x="1375" y="3445"/>
                    </a:cubicBezTo>
                    <a:cubicBezTo>
                      <a:pt x="1476" y="3458"/>
                      <a:pt x="1576" y="3465"/>
                      <a:pt x="1676" y="3465"/>
                    </a:cubicBezTo>
                    <a:cubicBezTo>
                      <a:pt x="1891" y="3465"/>
                      <a:pt x="2103" y="3432"/>
                      <a:pt x="2306" y="3360"/>
                    </a:cubicBezTo>
                    <a:cubicBezTo>
                      <a:pt x="2433" y="3339"/>
                      <a:pt x="2560" y="3296"/>
                      <a:pt x="2686" y="3233"/>
                    </a:cubicBezTo>
                    <a:cubicBezTo>
                      <a:pt x="2792" y="3170"/>
                      <a:pt x="2919" y="3148"/>
                      <a:pt x="3046" y="3148"/>
                    </a:cubicBezTo>
                    <a:cubicBezTo>
                      <a:pt x="3194" y="3212"/>
                      <a:pt x="3342" y="3275"/>
                      <a:pt x="3490" y="3360"/>
                    </a:cubicBezTo>
                    <a:cubicBezTo>
                      <a:pt x="3596" y="3423"/>
                      <a:pt x="3702" y="3487"/>
                      <a:pt x="3829" y="3550"/>
                    </a:cubicBezTo>
                    <a:cubicBezTo>
                      <a:pt x="4230" y="3762"/>
                      <a:pt x="4675" y="3889"/>
                      <a:pt x="5119" y="3889"/>
                    </a:cubicBezTo>
                    <a:lnTo>
                      <a:pt x="5267" y="3889"/>
                    </a:lnTo>
                    <a:cubicBezTo>
                      <a:pt x="5732" y="3868"/>
                      <a:pt x="6113" y="3487"/>
                      <a:pt x="6155" y="3022"/>
                    </a:cubicBezTo>
                    <a:cubicBezTo>
                      <a:pt x="6176" y="2916"/>
                      <a:pt x="6197" y="2789"/>
                      <a:pt x="6218" y="2662"/>
                    </a:cubicBezTo>
                    <a:cubicBezTo>
                      <a:pt x="6345" y="2112"/>
                      <a:pt x="6599" y="843"/>
                      <a:pt x="5372" y="378"/>
                    </a:cubicBezTo>
                    <a:cubicBezTo>
                      <a:pt x="5121" y="299"/>
                      <a:pt x="4847" y="256"/>
                      <a:pt x="4567" y="256"/>
                    </a:cubicBezTo>
                    <a:cubicBezTo>
                      <a:pt x="4469" y="256"/>
                      <a:pt x="4371" y="261"/>
                      <a:pt x="4273" y="272"/>
                    </a:cubicBezTo>
                    <a:cubicBezTo>
                      <a:pt x="4146" y="293"/>
                      <a:pt x="4019" y="314"/>
                      <a:pt x="3892" y="336"/>
                    </a:cubicBezTo>
                    <a:cubicBezTo>
                      <a:pt x="3807" y="357"/>
                      <a:pt x="3723" y="378"/>
                      <a:pt x="3638" y="378"/>
                    </a:cubicBezTo>
                    <a:cubicBezTo>
                      <a:pt x="3617" y="388"/>
                      <a:pt x="3591" y="394"/>
                      <a:pt x="3562" y="394"/>
                    </a:cubicBezTo>
                    <a:cubicBezTo>
                      <a:pt x="3532" y="394"/>
                      <a:pt x="3501" y="388"/>
                      <a:pt x="3469" y="378"/>
                    </a:cubicBezTo>
                    <a:cubicBezTo>
                      <a:pt x="3321" y="251"/>
                      <a:pt x="3152" y="166"/>
                      <a:pt x="2983" y="103"/>
                    </a:cubicBezTo>
                    <a:cubicBezTo>
                      <a:pt x="2793" y="31"/>
                      <a:pt x="2611" y="1"/>
                      <a:pt x="243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1" name="Google Shape;1591;p41"/>
              <p:cNvSpPr/>
              <p:nvPr/>
            </p:nvSpPr>
            <p:spPr>
              <a:xfrm>
                <a:off x="1393300" y="1487813"/>
                <a:ext cx="112125" cy="95325"/>
              </a:xfrm>
              <a:custGeom>
                <a:avLst/>
                <a:gdLst/>
                <a:ahLst/>
                <a:cxnLst/>
                <a:rect l="l" t="t" r="r" b="b"/>
                <a:pathLst>
                  <a:path w="4485" h="3813" extrusionOk="0">
                    <a:moveTo>
                      <a:pt x="1501" y="1"/>
                    </a:moveTo>
                    <a:cubicBezTo>
                      <a:pt x="1403" y="1"/>
                      <a:pt x="1304" y="3"/>
                      <a:pt x="1206" y="3"/>
                    </a:cubicBezTo>
                    <a:cubicBezTo>
                      <a:pt x="678" y="3"/>
                      <a:pt x="1" y="3"/>
                      <a:pt x="43" y="701"/>
                    </a:cubicBezTo>
                    <a:cubicBezTo>
                      <a:pt x="43" y="812"/>
                      <a:pt x="140" y="875"/>
                      <a:pt x="235" y="875"/>
                    </a:cubicBezTo>
                    <a:cubicBezTo>
                      <a:pt x="249" y="875"/>
                      <a:pt x="262" y="873"/>
                      <a:pt x="276" y="871"/>
                    </a:cubicBezTo>
                    <a:cubicBezTo>
                      <a:pt x="382" y="1167"/>
                      <a:pt x="826" y="1357"/>
                      <a:pt x="1122" y="1463"/>
                    </a:cubicBezTo>
                    <a:cubicBezTo>
                      <a:pt x="1925" y="1716"/>
                      <a:pt x="2031" y="2203"/>
                      <a:pt x="2327" y="2901"/>
                    </a:cubicBezTo>
                    <a:cubicBezTo>
                      <a:pt x="2454" y="3260"/>
                      <a:pt x="2687" y="3556"/>
                      <a:pt x="3004" y="3789"/>
                    </a:cubicBezTo>
                    <a:cubicBezTo>
                      <a:pt x="3020" y="3805"/>
                      <a:pt x="3043" y="3812"/>
                      <a:pt x="3068" y="3812"/>
                    </a:cubicBezTo>
                    <a:cubicBezTo>
                      <a:pt x="3108" y="3812"/>
                      <a:pt x="3155" y="3794"/>
                      <a:pt x="3194" y="3768"/>
                    </a:cubicBezTo>
                    <a:cubicBezTo>
                      <a:pt x="3617" y="3345"/>
                      <a:pt x="4485" y="2922"/>
                      <a:pt x="4167" y="2245"/>
                    </a:cubicBezTo>
                    <a:cubicBezTo>
                      <a:pt x="4040" y="2013"/>
                      <a:pt x="3850" y="1801"/>
                      <a:pt x="3596" y="1653"/>
                    </a:cubicBezTo>
                    <a:cubicBezTo>
                      <a:pt x="3427" y="1547"/>
                      <a:pt x="3216" y="1463"/>
                      <a:pt x="3046" y="1336"/>
                    </a:cubicBezTo>
                    <a:cubicBezTo>
                      <a:pt x="2539" y="976"/>
                      <a:pt x="2708" y="849"/>
                      <a:pt x="2475" y="448"/>
                    </a:cubicBezTo>
                    <a:cubicBezTo>
                      <a:pt x="2272" y="41"/>
                      <a:pt x="1893" y="1"/>
                      <a:pt x="1501" y="1"/>
                    </a:cubicBezTo>
                    <a:close/>
                  </a:path>
                </a:pathLst>
              </a:custGeom>
              <a:solidFill>
                <a:srgbClr val="DBB5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2" name="Google Shape;1592;p41"/>
              <p:cNvSpPr/>
              <p:nvPr/>
            </p:nvSpPr>
            <p:spPr>
              <a:xfrm>
                <a:off x="1373750" y="1467788"/>
                <a:ext cx="154400" cy="135375"/>
              </a:xfrm>
              <a:custGeom>
                <a:avLst/>
                <a:gdLst/>
                <a:ahLst/>
                <a:cxnLst/>
                <a:rect l="l" t="t" r="r" b="b"/>
                <a:pathLst>
                  <a:path w="6176" h="5415" extrusionOk="0">
                    <a:moveTo>
                      <a:pt x="2411" y="1608"/>
                    </a:moveTo>
                    <a:cubicBezTo>
                      <a:pt x="2475" y="1608"/>
                      <a:pt x="2517" y="1608"/>
                      <a:pt x="2581" y="1629"/>
                    </a:cubicBezTo>
                    <a:cubicBezTo>
                      <a:pt x="2602" y="1650"/>
                      <a:pt x="2602" y="1672"/>
                      <a:pt x="2623" y="1714"/>
                    </a:cubicBezTo>
                    <a:cubicBezTo>
                      <a:pt x="2559" y="1672"/>
                      <a:pt x="2496" y="1629"/>
                      <a:pt x="2411" y="1608"/>
                    </a:cubicBezTo>
                    <a:close/>
                    <a:moveTo>
                      <a:pt x="3659" y="2962"/>
                    </a:moveTo>
                    <a:lnTo>
                      <a:pt x="3723" y="3004"/>
                    </a:lnTo>
                    <a:cubicBezTo>
                      <a:pt x="3786" y="3046"/>
                      <a:pt x="3871" y="3089"/>
                      <a:pt x="3934" y="3131"/>
                    </a:cubicBezTo>
                    <a:cubicBezTo>
                      <a:pt x="4019" y="3173"/>
                      <a:pt x="4103" y="3237"/>
                      <a:pt x="4188" y="3321"/>
                    </a:cubicBezTo>
                    <a:cubicBezTo>
                      <a:pt x="4103" y="3406"/>
                      <a:pt x="4019" y="3490"/>
                      <a:pt x="3934" y="3575"/>
                    </a:cubicBezTo>
                    <a:cubicBezTo>
                      <a:pt x="3892" y="3512"/>
                      <a:pt x="3871" y="3448"/>
                      <a:pt x="3850" y="3385"/>
                    </a:cubicBezTo>
                    <a:lnTo>
                      <a:pt x="3765" y="3215"/>
                    </a:lnTo>
                    <a:cubicBezTo>
                      <a:pt x="3744" y="3131"/>
                      <a:pt x="3702" y="3046"/>
                      <a:pt x="3659" y="2962"/>
                    </a:cubicBezTo>
                    <a:close/>
                    <a:moveTo>
                      <a:pt x="1903" y="1"/>
                    </a:moveTo>
                    <a:cubicBezTo>
                      <a:pt x="1473" y="1"/>
                      <a:pt x="830" y="18"/>
                      <a:pt x="402" y="466"/>
                    </a:cubicBezTo>
                    <a:cubicBezTo>
                      <a:pt x="127" y="762"/>
                      <a:pt x="0" y="1143"/>
                      <a:pt x="43" y="1545"/>
                    </a:cubicBezTo>
                    <a:cubicBezTo>
                      <a:pt x="43" y="1841"/>
                      <a:pt x="191" y="2116"/>
                      <a:pt x="423" y="2285"/>
                    </a:cubicBezTo>
                    <a:cubicBezTo>
                      <a:pt x="466" y="2306"/>
                      <a:pt x="508" y="2327"/>
                      <a:pt x="550" y="2369"/>
                    </a:cubicBezTo>
                    <a:cubicBezTo>
                      <a:pt x="867" y="2666"/>
                      <a:pt x="1227" y="2898"/>
                      <a:pt x="1650" y="3004"/>
                    </a:cubicBezTo>
                    <a:cubicBezTo>
                      <a:pt x="2010" y="3131"/>
                      <a:pt x="2073" y="3258"/>
                      <a:pt x="2306" y="3829"/>
                    </a:cubicBezTo>
                    <a:lnTo>
                      <a:pt x="2390" y="4019"/>
                    </a:lnTo>
                    <a:cubicBezTo>
                      <a:pt x="2581" y="4506"/>
                      <a:pt x="2898" y="4929"/>
                      <a:pt x="3300" y="5225"/>
                    </a:cubicBezTo>
                    <a:cubicBezTo>
                      <a:pt x="3469" y="5351"/>
                      <a:pt x="3659" y="5415"/>
                      <a:pt x="3850" y="5415"/>
                    </a:cubicBezTo>
                    <a:cubicBezTo>
                      <a:pt x="4103" y="5394"/>
                      <a:pt x="4336" y="5309"/>
                      <a:pt x="4505" y="5119"/>
                    </a:cubicBezTo>
                    <a:cubicBezTo>
                      <a:pt x="4569" y="5055"/>
                      <a:pt x="4674" y="4992"/>
                      <a:pt x="4780" y="4886"/>
                    </a:cubicBezTo>
                    <a:cubicBezTo>
                      <a:pt x="5224" y="4527"/>
                      <a:pt x="6176" y="3786"/>
                      <a:pt x="5647" y="2708"/>
                    </a:cubicBezTo>
                    <a:cubicBezTo>
                      <a:pt x="5457" y="2327"/>
                      <a:pt x="5161" y="2010"/>
                      <a:pt x="4801" y="1798"/>
                    </a:cubicBezTo>
                    <a:cubicBezTo>
                      <a:pt x="4696" y="1735"/>
                      <a:pt x="4569" y="1650"/>
                      <a:pt x="4484" y="1608"/>
                    </a:cubicBezTo>
                    <a:cubicBezTo>
                      <a:pt x="4399" y="1566"/>
                      <a:pt x="4315" y="1523"/>
                      <a:pt x="4273" y="1481"/>
                    </a:cubicBezTo>
                    <a:cubicBezTo>
                      <a:pt x="4209" y="1439"/>
                      <a:pt x="4167" y="1418"/>
                      <a:pt x="4167" y="1397"/>
                    </a:cubicBezTo>
                    <a:lnTo>
                      <a:pt x="4167" y="1354"/>
                    </a:lnTo>
                    <a:cubicBezTo>
                      <a:pt x="4103" y="1185"/>
                      <a:pt x="4040" y="1016"/>
                      <a:pt x="3955" y="847"/>
                    </a:cubicBezTo>
                    <a:cubicBezTo>
                      <a:pt x="3490" y="1"/>
                      <a:pt x="2644" y="1"/>
                      <a:pt x="2158" y="1"/>
                    </a:cubicBezTo>
                    <a:lnTo>
                      <a:pt x="2010" y="1"/>
                    </a:lnTo>
                    <a:cubicBezTo>
                      <a:pt x="1976" y="1"/>
                      <a:pt x="1940" y="1"/>
                      <a:pt x="190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3" name="Google Shape;1593;p41"/>
              <p:cNvSpPr/>
              <p:nvPr/>
            </p:nvSpPr>
            <p:spPr>
              <a:xfrm>
                <a:off x="1367925" y="1557688"/>
                <a:ext cx="79350" cy="107875"/>
              </a:xfrm>
              <a:custGeom>
                <a:avLst/>
                <a:gdLst/>
                <a:ahLst/>
                <a:cxnLst/>
                <a:rect l="l" t="t" r="r" b="b"/>
                <a:pathLst>
                  <a:path w="3174" h="4315" extrusionOk="0">
                    <a:moveTo>
                      <a:pt x="2243" y="0"/>
                    </a:moveTo>
                    <a:cubicBezTo>
                      <a:pt x="1629" y="21"/>
                      <a:pt x="995" y="64"/>
                      <a:pt x="360" y="127"/>
                    </a:cubicBezTo>
                    <a:cubicBezTo>
                      <a:pt x="155" y="127"/>
                      <a:pt x="149" y="466"/>
                      <a:pt x="343" y="466"/>
                    </a:cubicBezTo>
                    <a:cubicBezTo>
                      <a:pt x="348" y="466"/>
                      <a:pt x="354" y="466"/>
                      <a:pt x="360" y="465"/>
                    </a:cubicBezTo>
                    <a:cubicBezTo>
                      <a:pt x="508" y="465"/>
                      <a:pt x="635" y="444"/>
                      <a:pt x="783" y="444"/>
                    </a:cubicBezTo>
                    <a:cubicBezTo>
                      <a:pt x="424" y="740"/>
                      <a:pt x="1" y="1163"/>
                      <a:pt x="149" y="1650"/>
                    </a:cubicBezTo>
                    <a:cubicBezTo>
                      <a:pt x="212" y="1840"/>
                      <a:pt x="360" y="1988"/>
                      <a:pt x="529" y="2073"/>
                    </a:cubicBezTo>
                    <a:cubicBezTo>
                      <a:pt x="1312" y="2623"/>
                      <a:pt x="1270" y="3257"/>
                      <a:pt x="868" y="4061"/>
                    </a:cubicBezTo>
                    <a:cubicBezTo>
                      <a:pt x="783" y="4167"/>
                      <a:pt x="868" y="4315"/>
                      <a:pt x="1016" y="4315"/>
                    </a:cubicBezTo>
                    <a:lnTo>
                      <a:pt x="2602" y="4315"/>
                    </a:lnTo>
                    <a:cubicBezTo>
                      <a:pt x="2687" y="4315"/>
                      <a:pt x="2750" y="4251"/>
                      <a:pt x="2792" y="4188"/>
                    </a:cubicBezTo>
                    <a:cubicBezTo>
                      <a:pt x="2983" y="3659"/>
                      <a:pt x="3173" y="3046"/>
                      <a:pt x="2962" y="2496"/>
                    </a:cubicBezTo>
                    <a:cubicBezTo>
                      <a:pt x="2856" y="2263"/>
                      <a:pt x="2708" y="2030"/>
                      <a:pt x="2560" y="1840"/>
                    </a:cubicBezTo>
                    <a:cubicBezTo>
                      <a:pt x="2243" y="1269"/>
                      <a:pt x="2264" y="825"/>
                      <a:pt x="2433" y="233"/>
                    </a:cubicBezTo>
                    <a:cubicBezTo>
                      <a:pt x="2454" y="106"/>
                      <a:pt x="2369" y="0"/>
                      <a:pt x="2243" y="0"/>
                    </a:cubicBezTo>
                    <a:close/>
                  </a:path>
                </a:pathLst>
              </a:custGeom>
              <a:solidFill>
                <a:srgbClr val="DBB5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4" name="Google Shape;1594;p41"/>
              <p:cNvSpPr/>
              <p:nvPr/>
            </p:nvSpPr>
            <p:spPr>
              <a:xfrm>
                <a:off x="1348375" y="1538113"/>
                <a:ext cx="120050" cy="147550"/>
              </a:xfrm>
              <a:custGeom>
                <a:avLst/>
                <a:gdLst/>
                <a:ahLst/>
                <a:cxnLst/>
                <a:rect l="l" t="t" r="r" b="b"/>
                <a:pathLst>
                  <a:path w="4802" h="5902" extrusionOk="0">
                    <a:moveTo>
                      <a:pt x="2305" y="1650"/>
                    </a:moveTo>
                    <a:lnTo>
                      <a:pt x="2305" y="1650"/>
                    </a:lnTo>
                    <a:cubicBezTo>
                      <a:pt x="2284" y="2137"/>
                      <a:pt x="2390" y="2623"/>
                      <a:pt x="2665" y="3046"/>
                    </a:cubicBezTo>
                    <a:cubicBezTo>
                      <a:pt x="2707" y="3152"/>
                      <a:pt x="2792" y="3236"/>
                      <a:pt x="2855" y="3342"/>
                    </a:cubicBezTo>
                    <a:cubicBezTo>
                      <a:pt x="2919" y="3406"/>
                      <a:pt x="2961" y="3469"/>
                      <a:pt x="2982" y="3554"/>
                    </a:cubicBezTo>
                    <a:cubicBezTo>
                      <a:pt x="3046" y="3807"/>
                      <a:pt x="3046" y="4082"/>
                      <a:pt x="2940" y="4315"/>
                    </a:cubicBezTo>
                    <a:lnTo>
                      <a:pt x="2686" y="4315"/>
                    </a:lnTo>
                    <a:cubicBezTo>
                      <a:pt x="2813" y="3702"/>
                      <a:pt x="2728" y="2877"/>
                      <a:pt x="1756" y="2221"/>
                    </a:cubicBezTo>
                    <a:lnTo>
                      <a:pt x="1713" y="2200"/>
                    </a:lnTo>
                    <a:cubicBezTo>
                      <a:pt x="1819" y="2073"/>
                      <a:pt x="1925" y="1946"/>
                      <a:pt x="2052" y="1841"/>
                    </a:cubicBezTo>
                    <a:lnTo>
                      <a:pt x="2305" y="1650"/>
                    </a:lnTo>
                    <a:close/>
                    <a:moveTo>
                      <a:pt x="3003" y="1"/>
                    </a:moveTo>
                    <a:cubicBezTo>
                      <a:pt x="2369" y="43"/>
                      <a:pt x="1713" y="85"/>
                      <a:pt x="1079" y="127"/>
                    </a:cubicBezTo>
                    <a:cubicBezTo>
                      <a:pt x="402" y="212"/>
                      <a:pt x="0" y="931"/>
                      <a:pt x="296" y="1544"/>
                    </a:cubicBezTo>
                    <a:cubicBezTo>
                      <a:pt x="106" y="1883"/>
                      <a:pt x="64" y="2306"/>
                      <a:pt x="191" y="2687"/>
                    </a:cubicBezTo>
                    <a:cubicBezTo>
                      <a:pt x="296" y="3025"/>
                      <a:pt x="550" y="3342"/>
                      <a:pt x="867" y="3533"/>
                    </a:cubicBezTo>
                    <a:cubicBezTo>
                      <a:pt x="1163" y="3744"/>
                      <a:pt x="1290" y="3829"/>
                      <a:pt x="952" y="4484"/>
                    </a:cubicBezTo>
                    <a:cubicBezTo>
                      <a:pt x="783" y="4801"/>
                      <a:pt x="804" y="5161"/>
                      <a:pt x="973" y="5457"/>
                    </a:cubicBezTo>
                    <a:cubicBezTo>
                      <a:pt x="1142" y="5732"/>
                      <a:pt x="1460" y="5901"/>
                      <a:pt x="1798" y="5901"/>
                    </a:cubicBezTo>
                    <a:lnTo>
                      <a:pt x="3384" y="5901"/>
                    </a:lnTo>
                    <a:cubicBezTo>
                      <a:pt x="3807" y="5901"/>
                      <a:pt x="4167" y="5647"/>
                      <a:pt x="4315" y="5267"/>
                    </a:cubicBezTo>
                    <a:cubicBezTo>
                      <a:pt x="4505" y="4717"/>
                      <a:pt x="4801" y="3892"/>
                      <a:pt x="4505" y="3046"/>
                    </a:cubicBezTo>
                    <a:cubicBezTo>
                      <a:pt x="4399" y="2813"/>
                      <a:pt x="4294" y="2623"/>
                      <a:pt x="4145" y="2433"/>
                    </a:cubicBezTo>
                    <a:cubicBezTo>
                      <a:pt x="4103" y="2369"/>
                      <a:pt x="4061" y="2327"/>
                      <a:pt x="4040" y="2264"/>
                    </a:cubicBezTo>
                    <a:cubicBezTo>
                      <a:pt x="3849" y="1967"/>
                      <a:pt x="3849" y="1756"/>
                      <a:pt x="3976" y="1248"/>
                    </a:cubicBezTo>
                    <a:cubicBezTo>
                      <a:pt x="4061" y="952"/>
                      <a:pt x="3997" y="656"/>
                      <a:pt x="3807" y="402"/>
                    </a:cubicBezTo>
                    <a:lnTo>
                      <a:pt x="3913" y="318"/>
                    </a:lnTo>
                    <a:lnTo>
                      <a:pt x="3765" y="318"/>
                    </a:lnTo>
                    <a:cubicBezTo>
                      <a:pt x="3574" y="106"/>
                      <a:pt x="3278" y="1"/>
                      <a:pt x="300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5" name="Google Shape;1595;p41"/>
              <p:cNvSpPr/>
              <p:nvPr/>
            </p:nvSpPr>
            <p:spPr>
              <a:xfrm>
                <a:off x="1031875" y="1873738"/>
                <a:ext cx="74400" cy="49400"/>
              </a:xfrm>
              <a:custGeom>
                <a:avLst/>
                <a:gdLst/>
                <a:ahLst/>
                <a:cxnLst/>
                <a:rect l="l" t="t" r="r" b="b"/>
                <a:pathLst>
                  <a:path w="2976" h="1976" extrusionOk="0">
                    <a:moveTo>
                      <a:pt x="752" y="0"/>
                    </a:moveTo>
                    <a:cubicBezTo>
                      <a:pt x="277" y="0"/>
                      <a:pt x="1" y="709"/>
                      <a:pt x="478" y="1063"/>
                    </a:cubicBezTo>
                    <a:cubicBezTo>
                      <a:pt x="1007" y="1444"/>
                      <a:pt x="1599" y="1761"/>
                      <a:pt x="2234" y="1951"/>
                    </a:cubicBezTo>
                    <a:cubicBezTo>
                      <a:pt x="2287" y="1968"/>
                      <a:pt x="2337" y="1976"/>
                      <a:pt x="2384" y="1976"/>
                    </a:cubicBezTo>
                    <a:cubicBezTo>
                      <a:pt x="2807" y="1976"/>
                      <a:pt x="2976" y="1350"/>
                      <a:pt x="2614" y="1084"/>
                    </a:cubicBezTo>
                    <a:cubicBezTo>
                      <a:pt x="2085" y="746"/>
                      <a:pt x="1578" y="407"/>
                      <a:pt x="1049" y="90"/>
                    </a:cubicBezTo>
                    <a:cubicBezTo>
                      <a:pt x="945" y="28"/>
                      <a:pt x="845" y="0"/>
                      <a:pt x="752" y="0"/>
                    </a:cubicBezTo>
                    <a:close/>
                  </a:path>
                </a:pathLst>
              </a:custGeom>
              <a:solidFill>
                <a:srgbClr val="DBB5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6" name="Google Shape;1596;p41"/>
              <p:cNvSpPr/>
              <p:nvPr/>
            </p:nvSpPr>
            <p:spPr>
              <a:xfrm>
                <a:off x="1012625" y="1853963"/>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7" name="Google Shape;1597;p41"/>
              <p:cNvSpPr/>
              <p:nvPr/>
            </p:nvSpPr>
            <p:spPr>
              <a:xfrm>
                <a:off x="1062950" y="1830313"/>
                <a:ext cx="59150" cy="65000"/>
              </a:xfrm>
              <a:custGeom>
                <a:avLst/>
                <a:gdLst/>
                <a:ahLst/>
                <a:cxnLst/>
                <a:rect l="l" t="t" r="r" b="b"/>
                <a:pathLst>
                  <a:path w="2366" h="2600" extrusionOk="0">
                    <a:moveTo>
                      <a:pt x="688" y="1"/>
                    </a:moveTo>
                    <a:cubicBezTo>
                      <a:pt x="334" y="1"/>
                      <a:pt x="0" y="338"/>
                      <a:pt x="250" y="706"/>
                    </a:cubicBezTo>
                    <a:cubicBezTo>
                      <a:pt x="420" y="952"/>
                      <a:pt x="1418" y="2600"/>
                      <a:pt x="1931" y="2600"/>
                    </a:cubicBezTo>
                    <a:cubicBezTo>
                      <a:pt x="1991" y="2600"/>
                      <a:pt x="2045" y="2577"/>
                      <a:pt x="2090" y="2525"/>
                    </a:cubicBezTo>
                    <a:cubicBezTo>
                      <a:pt x="2365" y="2229"/>
                      <a:pt x="2090" y="1827"/>
                      <a:pt x="1942" y="1531"/>
                    </a:cubicBezTo>
                    <a:cubicBezTo>
                      <a:pt x="1688" y="1087"/>
                      <a:pt x="1414" y="643"/>
                      <a:pt x="1117" y="220"/>
                    </a:cubicBezTo>
                    <a:cubicBezTo>
                      <a:pt x="1002" y="65"/>
                      <a:pt x="843" y="1"/>
                      <a:pt x="688" y="1"/>
                    </a:cubicBezTo>
                    <a:close/>
                  </a:path>
                </a:pathLst>
              </a:custGeom>
              <a:solidFill>
                <a:srgbClr val="DBB5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8" name="Google Shape;1598;p41"/>
              <p:cNvSpPr/>
              <p:nvPr/>
            </p:nvSpPr>
            <p:spPr>
              <a:xfrm>
                <a:off x="1043275" y="1810188"/>
                <a:ext cx="102600"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9" name="Google Shape;1599;p41"/>
              <p:cNvSpPr/>
              <p:nvPr/>
            </p:nvSpPr>
            <p:spPr>
              <a:xfrm>
                <a:off x="1115200" y="1791388"/>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0" name="Google Shape;1600;p41"/>
              <p:cNvSpPr/>
              <p:nvPr/>
            </p:nvSpPr>
            <p:spPr>
              <a:xfrm>
                <a:off x="1096150" y="1771688"/>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1" name="Google Shape;1601;p41"/>
              <p:cNvSpPr/>
              <p:nvPr/>
            </p:nvSpPr>
            <p:spPr>
              <a:xfrm>
                <a:off x="1285975" y="1669838"/>
                <a:ext cx="289775" cy="169675"/>
              </a:xfrm>
              <a:custGeom>
                <a:avLst/>
                <a:gdLst/>
                <a:ahLst/>
                <a:cxnLst/>
                <a:rect l="l" t="t" r="r" b="b"/>
                <a:pathLst>
                  <a:path w="11591" h="6787" extrusionOk="0">
                    <a:moveTo>
                      <a:pt x="1114" y="1"/>
                    </a:moveTo>
                    <a:cubicBezTo>
                      <a:pt x="981" y="1"/>
                      <a:pt x="848" y="26"/>
                      <a:pt x="720" y="82"/>
                    </a:cubicBezTo>
                    <a:cubicBezTo>
                      <a:pt x="191" y="315"/>
                      <a:pt x="1" y="992"/>
                      <a:pt x="43" y="1542"/>
                    </a:cubicBezTo>
                    <a:cubicBezTo>
                      <a:pt x="149" y="2557"/>
                      <a:pt x="847" y="3403"/>
                      <a:pt x="1693" y="3953"/>
                    </a:cubicBezTo>
                    <a:cubicBezTo>
                      <a:pt x="2538" y="4503"/>
                      <a:pt x="3533" y="4777"/>
                      <a:pt x="4505" y="5010"/>
                    </a:cubicBezTo>
                    <a:lnTo>
                      <a:pt x="11590" y="6787"/>
                    </a:lnTo>
                    <a:cubicBezTo>
                      <a:pt x="10427" y="6131"/>
                      <a:pt x="9645" y="4947"/>
                      <a:pt x="9497" y="3614"/>
                    </a:cubicBezTo>
                    <a:cubicBezTo>
                      <a:pt x="9478" y="3312"/>
                      <a:pt x="9324" y="2875"/>
                      <a:pt x="9051" y="2875"/>
                    </a:cubicBezTo>
                    <a:cubicBezTo>
                      <a:pt x="9018" y="2875"/>
                      <a:pt x="8983" y="2882"/>
                      <a:pt x="8947" y="2895"/>
                    </a:cubicBezTo>
                    <a:cubicBezTo>
                      <a:pt x="8841" y="2938"/>
                      <a:pt x="8756" y="3022"/>
                      <a:pt x="8693" y="3149"/>
                    </a:cubicBezTo>
                    <a:cubicBezTo>
                      <a:pt x="8481" y="3530"/>
                      <a:pt x="8270" y="3932"/>
                      <a:pt x="8101" y="4333"/>
                    </a:cubicBezTo>
                    <a:cubicBezTo>
                      <a:pt x="7382" y="3974"/>
                      <a:pt x="6895" y="3276"/>
                      <a:pt x="6768" y="2493"/>
                    </a:cubicBezTo>
                    <a:cubicBezTo>
                      <a:pt x="6747" y="2134"/>
                      <a:pt x="6705" y="1774"/>
                      <a:pt x="6641" y="1436"/>
                    </a:cubicBezTo>
                    <a:cubicBezTo>
                      <a:pt x="6578" y="1076"/>
                      <a:pt x="6282" y="801"/>
                      <a:pt x="5922" y="738"/>
                    </a:cubicBezTo>
                    <a:cubicBezTo>
                      <a:pt x="5912" y="737"/>
                      <a:pt x="5901" y="737"/>
                      <a:pt x="5890" y="737"/>
                    </a:cubicBezTo>
                    <a:cubicBezTo>
                      <a:pt x="5525" y="737"/>
                      <a:pt x="5243" y="1086"/>
                      <a:pt x="5140" y="1436"/>
                    </a:cubicBezTo>
                    <a:cubicBezTo>
                      <a:pt x="5055" y="1795"/>
                      <a:pt x="5013" y="2176"/>
                      <a:pt x="4992" y="2557"/>
                    </a:cubicBezTo>
                    <a:cubicBezTo>
                      <a:pt x="4971" y="2726"/>
                      <a:pt x="4865" y="2895"/>
                      <a:pt x="4717" y="3001"/>
                    </a:cubicBezTo>
                    <a:cubicBezTo>
                      <a:pt x="4657" y="3016"/>
                      <a:pt x="4597" y="3031"/>
                      <a:pt x="4537" y="3031"/>
                    </a:cubicBezTo>
                    <a:cubicBezTo>
                      <a:pt x="4513" y="3031"/>
                      <a:pt x="4488" y="3028"/>
                      <a:pt x="4463" y="3022"/>
                    </a:cubicBezTo>
                    <a:cubicBezTo>
                      <a:pt x="3892" y="2980"/>
                      <a:pt x="3448" y="2536"/>
                      <a:pt x="3131" y="2049"/>
                    </a:cubicBezTo>
                    <a:cubicBezTo>
                      <a:pt x="2835" y="1542"/>
                      <a:pt x="2623" y="992"/>
                      <a:pt x="2242" y="569"/>
                    </a:cubicBezTo>
                    <a:cubicBezTo>
                      <a:pt x="1954" y="248"/>
                      <a:pt x="1532" y="1"/>
                      <a:pt x="111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2" name="Google Shape;1602;p41"/>
              <p:cNvSpPr/>
              <p:nvPr/>
            </p:nvSpPr>
            <p:spPr>
              <a:xfrm>
                <a:off x="1109900" y="1754688"/>
                <a:ext cx="589575" cy="506225"/>
              </a:xfrm>
              <a:custGeom>
                <a:avLst/>
                <a:gdLst/>
                <a:ahLst/>
                <a:cxnLst/>
                <a:rect l="l" t="t" r="r" b="b"/>
                <a:pathLst>
                  <a:path w="23583" h="20249" extrusionOk="0">
                    <a:moveTo>
                      <a:pt x="12066" y="0"/>
                    </a:moveTo>
                    <a:cubicBezTo>
                      <a:pt x="10644" y="0"/>
                      <a:pt x="9221" y="265"/>
                      <a:pt x="7868" y="791"/>
                    </a:cubicBezTo>
                    <a:lnTo>
                      <a:pt x="7044" y="1109"/>
                    </a:lnTo>
                    <a:cubicBezTo>
                      <a:pt x="2814" y="2737"/>
                      <a:pt x="22" y="6798"/>
                      <a:pt x="22" y="11345"/>
                    </a:cubicBezTo>
                    <a:cubicBezTo>
                      <a:pt x="1" y="16273"/>
                      <a:pt x="3998" y="20249"/>
                      <a:pt x="8926" y="20249"/>
                    </a:cubicBezTo>
                    <a:lnTo>
                      <a:pt x="14679" y="20249"/>
                    </a:lnTo>
                    <a:cubicBezTo>
                      <a:pt x="19585" y="20249"/>
                      <a:pt x="23582" y="16273"/>
                      <a:pt x="23582" y="11345"/>
                    </a:cubicBezTo>
                    <a:cubicBezTo>
                      <a:pt x="23582" y="6798"/>
                      <a:pt x="20833" y="2695"/>
                      <a:pt x="16624" y="961"/>
                    </a:cubicBezTo>
                    <a:lnTo>
                      <a:pt x="16455" y="876"/>
                    </a:lnTo>
                    <a:cubicBezTo>
                      <a:pt x="15048" y="291"/>
                      <a:pt x="13557" y="0"/>
                      <a:pt x="12066"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3" name="Google Shape;1603;p41"/>
              <p:cNvSpPr/>
              <p:nvPr/>
            </p:nvSpPr>
            <p:spPr>
              <a:xfrm>
                <a:off x="1245275" y="1855363"/>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8" y="3744"/>
                      <a:pt x="3722" y="2898"/>
                      <a:pt x="3722" y="1882"/>
                    </a:cubicBezTo>
                    <a:cubicBezTo>
                      <a:pt x="3722" y="846"/>
                      <a:pt x="2898" y="0"/>
                      <a:pt x="186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4" name="Google Shape;1604;p41"/>
              <p:cNvSpPr/>
              <p:nvPr/>
            </p:nvSpPr>
            <p:spPr>
              <a:xfrm>
                <a:off x="1471575" y="1855363"/>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7" y="3744"/>
                      <a:pt x="3722" y="2898"/>
                      <a:pt x="3722" y="1882"/>
                    </a:cubicBezTo>
                    <a:cubicBezTo>
                      <a:pt x="3722" y="846"/>
                      <a:pt x="2897" y="0"/>
                      <a:pt x="186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5" name="Google Shape;1605;p41"/>
              <p:cNvSpPr/>
              <p:nvPr/>
            </p:nvSpPr>
            <p:spPr>
              <a:xfrm>
                <a:off x="1366875" y="1923563"/>
                <a:ext cx="76150" cy="98900"/>
              </a:xfrm>
              <a:custGeom>
                <a:avLst/>
                <a:gdLst/>
                <a:ahLst/>
                <a:cxnLst/>
                <a:rect l="l" t="t" r="r" b="b"/>
                <a:pathLst>
                  <a:path w="3046" h="3956" extrusionOk="0">
                    <a:moveTo>
                      <a:pt x="1515" y="0"/>
                    </a:moveTo>
                    <a:cubicBezTo>
                      <a:pt x="772" y="0"/>
                      <a:pt x="32" y="487"/>
                      <a:pt x="0" y="1460"/>
                    </a:cubicBezTo>
                    <a:cubicBezTo>
                      <a:pt x="0" y="2306"/>
                      <a:pt x="677" y="3955"/>
                      <a:pt x="1523" y="3955"/>
                    </a:cubicBezTo>
                    <a:cubicBezTo>
                      <a:pt x="2369" y="3955"/>
                      <a:pt x="3046" y="2306"/>
                      <a:pt x="3046" y="1460"/>
                    </a:cubicBezTo>
                    <a:cubicBezTo>
                      <a:pt x="3004" y="487"/>
                      <a:pt x="2258" y="0"/>
                      <a:pt x="1515" y="0"/>
                    </a:cubicBezTo>
                    <a:close/>
                  </a:path>
                </a:pathLst>
              </a:custGeom>
              <a:solidFill>
                <a:srgbClr val="DB8D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6" name="Google Shape;1606;p41"/>
              <p:cNvSpPr/>
              <p:nvPr/>
            </p:nvSpPr>
            <p:spPr>
              <a:xfrm>
                <a:off x="1366875" y="1920913"/>
                <a:ext cx="76150" cy="78275"/>
              </a:xfrm>
              <a:custGeom>
                <a:avLst/>
                <a:gdLst/>
                <a:ahLst/>
                <a:cxnLst/>
                <a:rect l="l" t="t" r="r" b="b"/>
                <a:pathLst>
                  <a:path w="3046" h="3131" extrusionOk="0">
                    <a:moveTo>
                      <a:pt x="1523" y="1"/>
                    </a:moveTo>
                    <a:cubicBezTo>
                      <a:pt x="677" y="1"/>
                      <a:pt x="0" y="720"/>
                      <a:pt x="0" y="1333"/>
                    </a:cubicBezTo>
                    <a:cubicBezTo>
                      <a:pt x="0" y="1925"/>
                      <a:pt x="677" y="3131"/>
                      <a:pt x="1523" y="3131"/>
                    </a:cubicBezTo>
                    <a:cubicBezTo>
                      <a:pt x="2369" y="3131"/>
                      <a:pt x="3046" y="1946"/>
                      <a:pt x="3046" y="1333"/>
                    </a:cubicBezTo>
                    <a:cubicBezTo>
                      <a:pt x="3046" y="720"/>
                      <a:pt x="2369" y="1"/>
                      <a:pt x="152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7" name="Google Shape;1607;p41"/>
              <p:cNvSpPr/>
              <p:nvPr/>
            </p:nvSpPr>
            <p:spPr>
              <a:xfrm>
                <a:off x="1291800" y="1873863"/>
                <a:ext cx="28050" cy="28575"/>
              </a:xfrm>
              <a:custGeom>
                <a:avLst/>
                <a:gdLst/>
                <a:ahLst/>
                <a:cxnLst/>
                <a:rect l="l" t="t" r="r" b="b"/>
                <a:pathLst>
                  <a:path w="1122" h="1143" extrusionOk="0">
                    <a:moveTo>
                      <a:pt x="550" y="0"/>
                    </a:moveTo>
                    <a:cubicBezTo>
                      <a:pt x="254" y="0"/>
                      <a:pt x="0" y="254"/>
                      <a:pt x="0" y="571"/>
                    </a:cubicBezTo>
                    <a:cubicBezTo>
                      <a:pt x="0" y="889"/>
                      <a:pt x="254" y="1142"/>
                      <a:pt x="550" y="1142"/>
                    </a:cubicBezTo>
                    <a:cubicBezTo>
                      <a:pt x="867" y="1142"/>
                      <a:pt x="1121" y="889"/>
                      <a:pt x="1121" y="571"/>
                    </a:cubicBezTo>
                    <a:cubicBezTo>
                      <a:pt x="1121" y="254"/>
                      <a:pt x="867" y="0"/>
                      <a:pt x="55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8" name="Google Shape;1608;p41"/>
              <p:cNvSpPr/>
              <p:nvPr/>
            </p:nvSpPr>
            <p:spPr>
              <a:xfrm>
                <a:off x="1524975" y="1873863"/>
                <a:ext cx="28050" cy="28575"/>
              </a:xfrm>
              <a:custGeom>
                <a:avLst/>
                <a:gdLst/>
                <a:ahLst/>
                <a:cxnLst/>
                <a:rect l="l" t="t" r="r" b="b"/>
                <a:pathLst>
                  <a:path w="1122" h="1143" extrusionOk="0">
                    <a:moveTo>
                      <a:pt x="571" y="0"/>
                    </a:moveTo>
                    <a:cubicBezTo>
                      <a:pt x="254" y="0"/>
                      <a:pt x="0" y="254"/>
                      <a:pt x="0" y="571"/>
                    </a:cubicBezTo>
                    <a:cubicBezTo>
                      <a:pt x="0" y="889"/>
                      <a:pt x="254" y="1142"/>
                      <a:pt x="571" y="1142"/>
                    </a:cubicBezTo>
                    <a:cubicBezTo>
                      <a:pt x="867" y="1142"/>
                      <a:pt x="1121" y="889"/>
                      <a:pt x="1121" y="571"/>
                    </a:cubicBezTo>
                    <a:cubicBezTo>
                      <a:pt x="1121" y="254"/>
                      <a:pt x="867" y="0"/>
                      <a:pt x="571"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9" name="Google Shape;1609;p41"/>
              <p:cNvSpPr/>
              <p:nvPr/>
            </p:nvSpPr>
            <p:spPr>
              <a:xfrm>
                <a:off x="1069725" y="1946788"/>
                <a:ext cx="65050" cy="104225"/>
              </a:xfrm>
              <a:custGeom>
                <a:avLst/>
                <a:gdLst/>
                <a:ahLst/>
                <a:cxnLst/>
                <a:rect l="l" t="t" r="r" b="b"/>
                <a:pathLst>
                  <a:path w="2602" h="4169" extrusionOk="0">
                    <a:moveTo>
                      <a:pt x="317" y="0"/>
                    </a:moveTo>
                    <a:cubicBezTo>
                      <a:pt x="245" y="0"/>
                      <a:pt x="172" y="18"/>
                      <a:pt x="106" y="44"/>
                    </a:cubicBezTo>
                    <a:cubicBezTo>
                      <a:pt x="0" y="150"/>
                      <a:pt x="22" y="340"/>
                      <a:pt x="85" y="488"/>
                    </a:cubicBezTo>
                    <a:cubicBezTo>
                      <a:pt x="529" y="1842"/>
                      <a:pt x="1269" y="3090"/>
                      <a:pt x="2221" y="4168"/>
                    </a:cubicBezTo>
                    <a:lnTo>
                      <a:pt x="2602" y="742"/>
                    </a:lnTo>
                    <a:cubicBezTo>
                      <a:pt x="1967" y="298"/>
                      <a:pt x="1185" y="150"/>
                      <a:pt x="445" y="23"/>
                    </a:cubicBezTo>
                    <a:cubicBezTo>
                      <a:pt x="404" y="7"/>
                      <a:pt x="361" y="0"/>
                      <a:pt x="31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0" name="Google Shape;1610;p41"/>
              <p:cNvSpPr/>
              <p:nvPr/>
            </p:nvSpPr>
            <p:spPr>
              <a:xfrm>
                <a:off x="1060200" y="1939313"/>
                <a:ext cx="80975" cy="115225"/>
              </a:xfrm>
              <a:custGeom>
                <a:avLst/>
                <a:gdLst/>
                <a:ahLst/>
                <a:cxnLst/>
                <a:rect l="l" t="t" r="r" b="b"/>
                <a:pathLst>
                  <a:path w="3239" h="4609" extrusionOk="0">
                    <a:moveTo>
                      <a:pt x="832" y="1"/>
                    </a:moveTo>
                    <a:cubicBezTo>
                      <a:pt x="485" y="1"/>
                      <a:pt x="220" y="117"/>
                      <a:pt x="149" y="428"/>
                    </a:cubicBezTo>
                    <a:cubicBezTo>
                      <a:pt x="1" y="999"/>
                      <a:pt x="572" y="1887"/>
                      <a:pt x="826" y="2352"/>
                    </a:cubicBezTo>
                    <a:cubicBezTo>
                      <a:pt x="1249" y="3177"/>
                      <a:pt x="1798" y="3939"/>
                      <a:pt x="2475" y="4573"/>
                    </a:cubicBezTo>
                    <a:cubicBezTo>
                      <a:pt x="2505" y="4598"/>
                      <a:pt x="2540" y="4609"/>
                      <a:pt x="2574" y="4609"/>
                    </a:cubicBezTo>
                    <a:cubicBezTo>
                      <a:pt x="2684" y="4609"/>
                      <a:pt x="2789" y="4496"/>
                      <a:pt x="2708" y="4383"/>
                    </a:cubicBezTo>
                    <a:lnTo>
                      <a:pt x="2708" y="4383"/>
                    </a:lnTo>
                    <a:lnTo>
                      <a:pt x="2729" y="4404"/>
                    </a:lnTo>
                    <a:cubicBezTo>
                      <a:pt x="2031" y="3452"/>
                      <a:pt x="1460" y="2437"/>
                      <a:pt x="974" y="1380"/>
                    </a:cubicBezTo>
                    <a:cubicBezTo>
                      <a:pt x="952" y="1295"/>
                      <a:pt x="678" y="787"/>
                      <a:pt x="720" y="703"/>
                    </a:cubicBezTo>
                    <a:cubicBezTo>
                      <a:pt x="765" y="636"/>
                      <a:pt x="854" y="613"/>
                      <a:pt x="958" y="613"/>
                    </a:cubicBezTo>
                    <a:cubicBezTo>
                      <a:pt x="1150" y="613"/>
                      <a:pt x="1393" y="689"/>
                      <a:pt x="1502" y="703"/>
                    </a:cubicBezTo>
                    <a:cubicBezTo>
                      <a:pt x="1989" y="851"/>
                      <a:pt x="2454" y="1020"/>
                      <a:pt x="2919" y="1210"/>
                    </a:cubicBezTo>
                    <a:cubicBezTo>
                      <a:pt x="2944" y="1221"/>
                      <a:pt x="2968" y="1226"/>
                      <a:pt x="2991" y="1226"/>
                    </a:cubicBezTo>
                    <a:cubicBezTo>
                      <a:pt x="3143" y="1226"/>
                      <a:pt x="3239" y="1004"/>
                      <a:pt x="3110" y="893"/>
                    </a:cubicBezTo>
                    <a:cubicBezTo>
                      <a:pt x="2816" y="600"/>
                      <a:pt x="1616" y="1"/>
                      <a:pt x="83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1" name="Google Shape;1611;p41"/>
              <p:cNvSpPr/>
              <p:nvPr/>
            </p:nvSpPr>
            <p:spPr>
              <a:xfrm>
                <a:off x="1209850" y="1547113"/>
                <a:ext cx="87775" cy="91300"/>
              </a:xfrm>
              <a:custGeom>
                <a:avLst/>
                <a:gdLst/>
                <a:ahLst/>
                <a:cxnLst/>
                <a:rect l="l" t="t" r="r" b="b"/>
                <a:pathLst>
                  <a:path w="3511" h="3652" extrusionOk="0">
                    <a:moveTo>
                      <a:pt x="571" y="0"/>
                    </a:moveTo>
                    <a:cubicBezTo>
                      <a:pt x="529" y="0"/>
                      <a:pt x="465" y="64"/>
                      <a:pt x="444" y="127"/>
                    </a:cubicBezTo>
                    <a:lnTo>
                      <a:pt x="0" y="910"/>
                    </a:lnTo>
                    <a:lnTo>
                      <a:pt x="212" y="846"/>
                    </a:lnTo>
                    <a:lnTo>
                      <a:pt x="212" y="846"/>
                    </a:lnTo>
                    <a:cubicBezTo>
                      <a:pt x="190" y="1163"/>
                      <a:pt x="381" y="1459"/>
                      <a:pt x="677" y="1586"/>
                    </a:cubicBezTo>
                    <a:cubicBezTo>
                      <a:pt x="888" y="1650"/>
                      <a:pt x="1121" y="1650"/>
                      <a:pt x="1311" y="1734"/>
                    </a:cubicBezTo>
                    <a:cubicBezTo>
                      <a:pt x="1586" y="1904"/>
                      <a:pt x="1755" y="2200"/>
                      <a:pt x="1755" y="2517"/>
                    </a:cubicBezTo>
                    <a:cubicBezTo>
                      <a:pt x="1798" y="2813"/>
                      <a:pt x="1755" y="3130"/>
                      <a:pt x="1840" y="3447"/>
                    </a:cubicBezTo>
                    <a:cubicBezTo>
                      <a:pt x="1840" y="3532"/>
                      <a:pt x="1903" y="3595"/>
                      <a:pt x="1967" y="3638"/>
                    </a:cubicBezTo>
                    <a:cubicBezTo>
                      <a:pt x="2002" y="3647"/>
                      <a:pt x="2037" y="3652"/>
                      <a:pt x="2072" y="3652"/>
                    </a:cubicBezTo>
                    <a:cubicBezTo>
                      <a:pt x="2122" y="3652"/>
                      <a:pt x="2171" y="3641"/>
                      <a:pt x="2221" y="3617"/>
                    </a:cubicBezTo>
                    <a:cubicBezTo>
                      <a:pt x="2623" y="3426"/>
                      <a:pt x="3003" y="3215"/>
                      <a:pt x="3384" y="2982"/>
                    </a:cubicBezTo>
                    <a:cubicBezTo>
                      <a:pt x="3447" y="2961"/>
                      <a:pt x="3490" y="2919"/>
                      <a:pt x="3511" y="2855"/>
                    </a:cubicBezTo>
                    <a:cubicBezTo>
                      <a:pt x="3511" y="2813"/>
                      <a:pt x="3490" y="2750"/>
                      <a:pt x="3469" y="2707"/>
                    </a:cubicBezTo>
                    <a:cubicBezTo>
                      <a:pt x="3278" y="2411"/>
                      <a:pt x="2982" y="2178"/>
                      <a:pt x="2834" y="1882"/>
                    </a:cubicBezTo>
                    <a:cubicBezTo>
                      <a:pt x="2771" y="1650"/>
                      <a:pt x="2707" y="1438"/>
                      <a:pt x="2644" y="1227"/>
                    </a:cubicBezTo>
                    <a:cubicBezTo>
                      <a:pt x="2432" y="656"/>
                      <a:pt x="1903" y="254"/>
                      <a:pt x="1311" y="233"/>
                    </a:cubicBezTo>
                    <a:cubicBezTo>
                      <a:pt x="1100" y="233"/>
                      <a:pt x="846" y="233"/>
                      <a:pt x="698" y="85"/>
                    </a:cubicBezTo>
                    <a:cubicBezTo>
                      <a:pt x="656" y="64"/>
                      <a:pt x="635" y="21"/>
                      <a:pt x="57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2" name="Google Shape;1612;p41"/>
              <p:cNvSpPr/>
              <p:nvPr/>
            </p:nvSpPr>
            <p:spPr>
              <a:xfrm>
                <a:off x="1495875" y="1575138"/>
                <a:ext cx="128525" cy="84175"/>
              </a:xfrm>
              <a:custGeom>
                <a:avLst/>
                <a:gdLst/>
                <a:ahLst/>
                <a:cxnLst/>
                <a:rect l="l" t="t" r="r" b="b"/>
                <a:pathLst>
                  <a:path w="5141" h="3367" extrusionOk="0">
                    <a:moveTo>
                      <a:pt x="3765" y="0"/>
                    </a:moveTo>
                    <a:cubicBezTo>
                      <a:pt x="3596" y="740"/>
                      <a:pt x="2920" y="1248"/>
                      <a:pt x="2179" y="1248"/>
                    </a:cubicBezTo>
                    <a:cubicBezTo>
                      <a:pt x="1904" y="1248"/>
                      <a:pt x="1672" y="1163"/>
                      <a:pt x="1397" y="1163"/>
                    </a:cubicBezTo>
                    <a:cubicBezTo>
                      <a:pt x="805" y="1163"/>
                      <a:pt x="276" y="1480"/>
                      <a:pt x="22" y="2009"/>
                    </a:cubicBezTo>
                    <a:lnTo>
                      <a:pt x="1" y="1988"/>
                    </a:lnTo>
                    <a:lnTo>
                      <a:pt x="1" y="1988"/>
                    </a:lnTo>
                    <a:cubicBezTo>
                      <a:pt x="212" y="2200"/>
                      <a:pt x="255" y="2517"/>
                      <a:pt x="339" y="2813"/>
                    </a:cubicBezTo>
                    <a:cubicBezTo>
                      <a:pt x="419" y="3071"/>
                      <a:pt x="591" y="3367"/>
                      <a:pt x="892" y="3367"/>
                    </a:cubicBezTo>
                    <a:cubicBezTo>
                      <a:pt x="912" y="3367"/>
                      <a:pt x="932" y="3365"/>
                      <a:pt x="953" y="3363"/>
                    </a:cubicBezTo>
                    <a:cubicBezTo>
                      <a:pt x="1291" y="3320"/>
                      <a:pt x="1439" y="2919"/>
                      <a:pt x="1756" y="2792"/>
                    </a:cubicBezTo>
                    <a:cubicBezTo>
                      <a:pt x="1851" y="2744"/>
                      <a:pt x="1947" y="2720"/>
                      <a:pt x="2051" y="2720"/>
                    </a:cubicBezTo>
                    <a:cubicBezTo>
                      <a:pt x="2085" y="2720"/>
                      <a:pt x="2121" y="2723"/>
                      <a:pt x="2158" y="2728"/>
                    </a:cubicBezTo>
                    <a:lnTo>
                      <a:pt x="3808" y="2665"/>
                    </a:lnTo>
                    <a:cubicBezTo>
                      <a:pt x="4210" y="2644"/>
                      <a:pt x="4675" y="2623"/>
                      <a:pt x="4908" y="2242"/>
                    </a:cubicBezTo>
                    <a:cubicBezTo>
                      <a:pt x="5140" y="1861"/>
                      <a:pt x="4908" y="1354"/>
                      <a:pt x="4611" y="1015"/>
                    </a:cubicBezTo>
                    <a:cubicBezTo>
                      <a:pt x="4315" y="698"/>
                      <a:pt x="3914" y="423"/>
                      <a:pt x="376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3" name="Google Shape;1613;p41"/>
              <p:cNvSpPr/>
              <p:nvPr/>
            </p:nvSpPr>
            <p:spPr>
              <a:xfrm>
                <a:off x="1129475" y="1661013"/>
                <a:ext cx="110000" cy="49775"/>
              </a:xfrm>
              <a:custGeom>
                <a:avLst/>
                <a:gdLst/>
                <a:ahLst/>
                <a:cxnLst/>
                <a:rect l="l" t="t" r="r" b="b"/>
                <a:pathLst>
                  <a:path w="4400" h="1991" extrusionOk="0">
                    <a:moveTo>
                      <a:pt x="1483" y="0"/>
                    </a:moveTo>
                    <a:cubicBezTo>
                      <a:pt x="1181" y="0"/>
                      <a:pt x="885" y="305"/>
                      <a:pt x="635" y="520"/>
                    </a:cubicBezTo>
                    <a:cubicBezTo>
                      <a:pt x="444" y="647"/>
                      <a:pt x="275" y="795"/>
                      <a:pt x="127" y="943"/>
                    </a:cubicBezTo>
                    <a:cubicBezTo>
                      <a:pt x="0" y="1133"/>
                      <a:pt x="21" y="1387"/>
                      <a:pt x="191" y="1535"/>
                    </a:cubicBezTo>
                    <a:lnTo>
                      <a:pt x="181" y="1385"/>
                    </a:lnTo>
                    <a:lnTo>
                      <a:pt x="181" y="1385"/>
                    </a:lnTo>
                    <a:cubicBezTo>
                      <a:pt x="245" y="1571"/>
                      <a:pt x="482" y="1682"/>
                      <a:pt x="708" y="1682"/>
                    </a:cubicBezTo>
                    <a:cubicBezTo>
                      <a:pt x="763" y="1682"/>
                      <a:pt x="817" y="1676"/>
                      <a:pt x="867" y="1662"/>
                    </a:cubicBezTo>
                    <a:cubicBezTo>
                      <a:pt x="1206" y="1556"/>
                      <a:pt x="1460" y="1324"/>
                      <a:pt x="1798" y="1260"/>
                    </a:cubicBezTo>
                    <a:cubicBezTo>
                      <a:pt x="1870" y="1244"/>
                      <a:pt x="1940" y="1237"/>
                      <a:pt x="2011" y="1237"/>
                    </a:cubicBezTo>
                    <a:cubicBezTo>
                      <a:pt x="2725" y="1237"/>
                      <a:pt x="3389" y="1990"/>
                      <a:pt x="4123" y="1990"/>
                    </a:cubicBezTo>
                    <a:cubicBezTo>
                      <a:pt x="4172" y="1990"/>
                      <a:pt x="4222" y="1987"/>
                      <a:pt x="4273" y="1979"/>
                    </a:cubicBezTo>
                    <a:lnTo>
                      <a:pt x="4399" y="520"/>
                    </a:lnTo>
                    <a:cubicBezTo>
                      <a:pt x="4228" y="322"/>
                      <a:pt x="3973" y="264"/>
                      <a:pt x="3703" y="264"/>
                    </a:cubicBezTo>
                    <a:cubicBezTo>
                      <a:pt x="3541" y="264"/>
                      <a:pt x="3374" y="285"/>
                      <a:pt x="3215" y="308"/>
                    </a:cubicBezTo>
                    <a:cubicBezTo>
                      <a:pt x="2995" y="355"/>
                      <a:pt x="2756" y="407"/>
                      <a:pt x="2526" y="407"/>
                    </a:cubicBezTo>
                    <a:cubicBezTo>
                      <a:pt x="2335" y="407"/>
                      <a:pt x="2151" y="371"/>
                      <a:pt x="1988" y="266"/>
                    </a:cubicBezTo>
                    <a:cubicBezTo>
                      <a:pt x="1883" y="182"/>
                      <a:pt x="1777" y="97"/>
                      <a:pt x="1650" y="34"/>
                    </a:cubicBezTo>
                    <a:cubicBezTo>
                      <a:pt x="1594" y="11"/>
                      <a:pt x="1539" y="0"/>
                      <a:pt x="1483" y="0"/>
                    </a:cubicBezTo>
                    <a:close/>
                  </a:path>
                </a:pathLst>
              </a:custGeom>
              <a:solidFill>
                <a:srgbClr val="8FC8F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4" name="Google Shape;1614;p41"/>
              <p:cNvSpPr/>
              <p:nvPr/>
            </p:nvSpPr>
            <p:spPr>
              <a:xfrm>
                <a:off x="1404425" y="1493363"/>
                <a:ext cx="98875" cy="86550"/>
              </a:xfrm>
              <a:custGeom>
                <a:avLst/>
                <a:gdLst/>
                <a:ahLst/>
                <a:cxnLst/>
                <a:rect l="l" t="t" r="r" b="b"/>
                <a:pathLst>
                  <a:path w="3955" h="3462" extrusionOk="0">
                    <a:moveTo>
                      <a:pt x="778" y="0"/>
                    </a:moveTo>
                    <a:cubicBezTo>
                      <a:pt x="650" y="0"/>
                      <a:pt x="526" y="10"/>
                      <a:pt x="402" y="35"/>
                    </a:cubicBezTo>
                    <a:cubicBezTo>
                      <a:pt x="190" y="99"/>
                      <a:pt x="0" y="289"/>
                      <a:pt x="63" y="522"/>
                    </a:cubicBezTo>
                    <a:lnTo>
                      <a:pt x="170" y="380"/>
                    </a:lnTo>
                    <a:lnTo>
                      <a:pt x="170" y="380"/>
                    </a:lnTo>
                    <a:cubicBezTo>
                      <a:pt x="73" y="609"/>
                      <a:pt x="278" y="943"/>
                      <a:pt x="529" y="1050"/>
                    </a:cubicBezTo>
                    <a:cubicBezTo>
                      <a:pt x="825" y="1177"/>
                      <a:pt x="1184" y="1177"/>
                      <a:pt x="1480" y="1325"/>
                    </a:cubicBezTo>
                    <a:cubicBezTo>
                      <a:pt x="2284" y="1727"/>
                      <a:pt x="2178" y="3017"/>
                      <a:pt x="2940" y="3461"/>
                    </a:cubicBezTo>
                    <a:lnTo>
                      <a:pt x="3955" y="2425"/>
                    </a:lnTo>
                    <a:cubicBezTo>
                      <a:pt x="3955" y="2023"/>
                      <a:pt x="3553" y="1727"/>
                      <a:pt x="3172" y="1516"/>
                    </a:cubicBezTo>
                    <a:cubicBezTo>
                      <a:pt x="2792" y="1304"/>
                      <a:pt x="2369" y="1093"/>
                      <a:pt x="2263" y="691"/>
                    </a:cubicBezTo>
                    <a:cubicBezTo>
                      <a:pt x="2242" y="564"/>
                      <a:pt x="2200" y="416"/>
                      <a:pt x="2136" y="289"/>
                    </a:cubicBezTo>
                    <a:cubicBezTo>
                      <a:pt x="1998" y="43"/>
                      <a:pt x="1691" y="9"/>
                      <a:pt x="1388" y="9"/>
                    </a:cubicBezTo>
                    <a:cubicBezTo>
                      <a:pt x="1275" y="9"/>
                      <a:pt x="1161" y="14"/>
                      <a:pt x="1058" y="14"/>
                    </a:cubicBezTo>
                    <a:cubicBezTo>
                      <a:pt x="961" y="5"/>
                      <a:pt x="868" y="0"/>
                      <a:pt x="778"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5" name="Google Shape;1615;p41"/>
              <p:cNvSpPr/>
              <p:nvPr/>
            </p:nvSpPr>
            <p:spPr>
              <a:xfrm>
                <a:off x="1380100" y="1563488"/>
                <a:ext cx="69800" cy="98900"/>
              </a:xfrm>
              <a:custGeom>
                <a:avLst/>
                <a:gdLst/>
                <a:ahLst/>
                <a:cxnLst/>
                <a:rect l="l" t="t" r="r" b="b"/>
                <a:pathLst>
                  <a:path w="2792" h="3956" extrusionOk="0">
                    <a:moveTo>
                      <a:pt x="2073" y="1"/>
                    </a:moveTo>
                    <a:lnTo>
                      <a:pt x="2073" y="1"/>
                    </a:lnTo>
                    <a:cubicBezTo>
                      <a:pt x="1438" y="22"/>
                      <a:pt x="825" y="64"/>
                      <a:pt x="191" y="106"/>
                    </a:cubicBezTo>
                    <a:lnTo>
                      <a:pt x="656" y="255"/>
                    </a:lnTo>
                    <a:cubicBezTo>
                      <a:pt x="444" y="403"/>
                      <a:pt x="275" y="614"/>
                      <a:pt x="127" y="847"/>
                    </a:cubicBezTo>
                    <a:cubicBezTo>
                      <a:pt x="0" y="1079"/>
                      <a:pt x="0" y="1375"/>
                      <a:pt x="148" y="1608"/>
                    </a:cubicBezTo>
                    <a:cubicBezTo>
                      <a:pt x="317" y="1820"/>
                      <a:pt x="656" y="1883"/>
                      <a:pt x="867" y="2052"/>
                    </a:cubicBezTo>
                    <a:cubicBezTo>
                      <a:pt x="1121" y="2285"/>
                      <a:pt x="1248" y="2644"/>
                      <a:pt x="1185" y="2983"/>
                    </a:cubicBezTo>
                    <a:cubicBezTo>
                      <a:pt x="1121" y="3321"/>
                      <a:pt x="994" y="3660"/>
                      <a:pt x="825" y="3956"/>
                    </a:cubicBezTo>
                    <a:lnTo>
                      <a:pt x="2411" y="3956"/>
                    </a:lnTo>
                    <a:cubicBezTo>
                      <a:pt x="2602" y="3427"/>
                      <a:pt x="2792" y="2877"/>
                      <a:pt x="2580" y="2369"/>
                    </a:cubicBezTo>
                    <a:cubicBezTo>
                      <a:pt x="2432" y="1989"/>
                      <a:pt x="2115" y="1714"/>
                      <a:pt x="1967" y="1354"/>
                    </a:cubicBezTo>
                    <a:cubicBezTo>
                      <a:pt x="1819" y="931"/>
                      <a:pt x="1946" y="445"/>
                      <a:pt x="207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6" name="Google Shape;1616;p41"/>
              <p:cNvSpPr/>
              <p:nvPr/>
            </p:nvSpPr>
            <p:spPr>
              <a:xfrm>
                <a:off x="1039275" y="1874788"/>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7" name="Google Shape;1617;p41"/>
              <p:cNvSpPr/>
              <p:nvPr/>
            </p:nvSpPr>
            <p:spPr>
              <a:xfrm>
                <a:off x="1070800" y="1831188"/>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8" name="Google Shape;1618;p41"/>
              <p:cNvSpPr/>
              <p:nvPr/>
            </p:nvSpPr>
            <p:spPr>
              <a:xfrm>
                <a:off x="1122600" y="1792238"/>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619" name="Google Shape;1619;p41"/>
            <p:cNvGrpSpPr/>
            <p:nvPr/>
          </p:nvGrpSpPr>
          <p:grpSpPr>
            <a:xfrm rot="-433704">
              <a:off x="2867862" y="2932991"/>
              <a:ext cx="397101" cy="463150"/>
              <a:chOff x="1598438" y="1700350"/>
              <a:chExt cx="147000" cy="171450"/>
            </a:xfrm>
          </p:grpSpPr>
          <p:sp>
            <p:nvSpPr>
              <p:cNvPr id="1620" name="Google Shape;1620;p41"/>
              <p:cNvSpPr/>
              <p:nvPr/>
            </p:nvSpPr>
            <p:spPr>
              <a:xfrm flipH="1">
                <a:off x="1632263" y="1782625"/>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1" name="Google Shape;1621;p41"/>
              <p:cNvSpPr/>
              <p:nvPr/>
            </p:nvSpPr>
            <p:spPr>
              <a:xfrm flipH="1">
                <a:off x="1612188" y="1738850"/>
                <a:ext cx="102600"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2" name="Google Shape;1622;p41"/>
              <p:cNvSpPr/>
              <p:nvPr/>
            </p:nvSpPr>
            <p:spPr>
              <a:xfrm flipH="1">
                <a:off x="1619038" y="1720050"/>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3" name="Google Shape;1623;p41"/>
              <p:cNvSpPr/>
              <p:nvPr/>
            </p:nvSpPr>
            <p:spPr>
              <a:xfrm flipH="1">
                <a:off x="1598438" y="1700350"/>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4" name="Google Shape;1624;p41"/>
              <p:cNvSpPr/>
              <p:nvPr/>
            </p:nvSpPr>
            <p:spPr>
              <a:xfrm flipH="1">
                <a:off x="1643888" y="1803450"/>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5" name="Google Shape;1625;p41"/>
              <p:cNvSpPr/>
              <p:nvPr/>
            </p:nvSpPr>
            <p:spPr>
              <a:xfrm flipH="1">
                <a:off x="1628563" y="1759850"/>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6" name="Google Shape;1626;p41"/>
              <p:cNvSpPr/>
              <p:nvPr/>
            </p:nvSpPr>
            <p:spPr>
              <a:xfrm flipH="1">
                <a:off x="1611663" y="1720900"/>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627" name="Google Shape;1627;p41"/>
            <p:cNvSpPr/>
            <p:nvPr/>
          </p:nvSpPr>
          <p:spPr>
            <a:xfrm rot="-433704">
              <a:off x="1985868" y="4506654"/>
              <a:ext cx="191460" cy="198281"/>
            </a:xfrm>
            <a:custGeom>
              <a:avLst/>
              <a:gdLst/>
              <a:ahLst/>
              <a:cxnLst/>
              <a:rect l="l" t="t" r="r" b="b"/>
              <a:pathLst>
                <a:path w="2835" h="2936" extrusionOk="0">
                  <a:moveTo>
                    <a:pt x="2221" y="0"/>
                  </a:moveTo>
                  <a:lnTo>
                    <a:pt x="1946" y="43"/>
                  </a:lnTo>
                  <a:cubicBezTo>
                    <a:pt x="1079" y="529"/>
                    <a:pt x="424" y="1290"/>
                    <a:pt x="85" y="2221"/>
                  </a:cubicBezTo>
                  <a:cubicBezTo>
                    <a:pt x="1" y="2369"/>
                    <a:pt x="1" y="2538"/>
                    <a:pt x="43" y="2686"/>
                  </a:cubicBezTo>
                  <a:cubicBezTo>
                    <a:pt x="122" y="2877"/>
                    <a:pt x="332" y="2936"/>
                    <a:pt x="548" y="2936"/>
                  </a:cubicBezTo>
                  <a:cubicBezTo>
                    <a:pt x="620" y="2936"/>
                    <a:pt x="693" y="2929"/>
                    <a:pt x="762" y="2919"/>
                  </a:cubicBezTo>
                  <a:cubicBezTo>
                    <a:pt x="1608" y="2750"/>
                    <a:pt x="2327" y="2179"/>
                    <a:pt x="2665" y="1375"/>
                  </a:cubicBezTo>
                  <a:cubicBezTo>
                    <a:pt x="2792" y="1121"/>
                    <a:pt x="2835" y="846"/>
                    <a:pt x="2792" y="550"/>
                  </a:cubicBezTo>
                  <a:cubicBezTo>
                    <a:pt x="2729" y="275"/>
                    <a:pt x="2496" y="43"/>
                    <a:pt x="222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8" name="Google Shape;1628;p41"/>
            <p:cNvSpPr/>
            <p:nvPr/>
          </p:nvSpPr>
          <p:spPr>
            <a:xfrm rot="-433704">
              <a:off x="1962656" y="4496233"/>
              <a:ext cx="240760" cy="225699"/>
            </a:xfrm>
            <a:custGeom>
              <a:avLst/>
              <a:gdLst/>
              <a:ahLst/>
              <a:cxnLst/>
              <a:rect l="l" t="t" r="r" b="b"/>
              <a:pathLst>
                <a:path w="3565" h="3342" extrusionOk="0">
                  <a:moveTo>
                    <a:pt x="2275" y="152"/>
                  </a:moveTo>
                  <a:cubicBezTo>
                    <a:pt x="2281" y="152"/>
                    <a:pt x="2286" y="153"/>
                    <a:pt x="2290" y="154"/>
                  </a:cubicBezTo>
                  <a:lnTo>
                    <a:pt x="2290" y="154"/>
                  </a:lnTo>
                  <a:cubicBezTo>
                    <a:pt x="2292" y="154"/>
                    <a:pt x="2294" y="153"/>
                    <a:pt x="2296" y="152"/>
                  </a:cubicBezTo>
                  <a:close/>
                  <a:moveTo>
                    <a:pt x="2746" y="0"/>
                  </a:moveTo>
                  <a:cubicBezTo>
                    <a:pt x="2679" y="0"/>
                    <a:pt x="2607" y="8"/>
                    <a:pt x="2529" y="25"/>
                  </a:cubicBezTo>
                  <a:cubicBezTo>
                    <a:pt x="2402" y="46"/>
                    <a:pt x="2402" y="216"/>
                    <a:pt x="2487" y="279"/>
                  </a:cubicBezTo>
                  <a:cubicBezTo>
                    <a:pt x="3544" y="1062"/>
                    <a:pt x="1958" y="2754"/>
                    <a:pt x="1027" y="2817"/>
                  </a:cubicBezTo>
                  <a:cubicBezTo>
                    <a:pt x="1013" y="2818"/>
                    <a:pt x="999" y="2818"/>
                    <a:pt x="986" y="2818"/>
                  </a:cubicBezTo>
                  <a:cubicBezTo>
                    <a:pt x="269" y="2818"/>
                    <a:pt x="926" y="1712"/>
                    <a:pt x="1154" y="1400"/>
                  </a:cubicBezTo>
                  <a:cubicBezTo>
                    <a:pt x="1493" y="956"/>
                    <a:pt x="1873" y="575"/>
                    <a:pt x="2317" y="216"/>
                  </a:cubicBezTo>
                  <a:cubicBezTo>
                    <a:pt x="2336" y="197"/>
                    <a:pt x="2322" y="163"/>
                    <a:pt x="2290" y="154"/>
                  </a:cubicBezTo>
                  <a:lnTo>
                    <a:pt x="2290" y="154"/>
                  </a:lnTo>
                  <a:cubicBezTo>
                    <a:pt x="1384" y="452"/>
                    <a:pt x="688" y="1275"/>
                    <a:pt x="308" y="2098"/>
                  </a:cubicBezTo>
                  <a:cubicBezTo>
                    <a:pt x="1" y="2790"/>
                    <a:pt x="252" y="3342"/>
                    <a:pt x="951" y="3342"/>
                  </a:cubicBezTo>
                  <a:cubicBezTo>
                    <a:pt x="1021" y="3342"/>
                    <a:pt x="1096" y="3336"/>
                    <a:pt x="1175" y="3325"/>
                  </a:cubicBezTo>
                  <a:cubicBezTo>
                    <a:pt x="2127" y="3177"/>
                    <a:pt x="2931" y="2542"/>
                    <a:pt x="3311" y="1654"/>
                  </a:cubicBezTo>
                  <a:cubicBezTo>
                    <a:pt x="3564" y="1051"/>
                    <a:pt x="3513" y="0"/>
                    <a:pt x="274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9" name="Google Shape;1629;p41"/>
            <p:cNvSpPr/>
            <p:nvPr/>
          </p:nvSpPr>
          <p:spPr>
            <a:xfrm rot="-433704">
              <a:off x="2775030" y="4425716"/>
              <a:ext cx="227185" cy="156342"/>
            </a:xfrm>
            <a:custGeom>
              <a:avLst/>
              <a:gdLst/>
              <a:ahLst/>
              <a:cxnLst/>
              <a:rect l="l" t="t" r="r" b="b"/>
              <a:pathLst>
                <a:path w="3364" h="2315" extrusionOk="0">
                  <a:moveTo>
                    <a:pt x="656" y="0"/>
                  </a:moveTo>
                  <a:lnTo>
                    <a:pt x="403" y="64"/>
                  </a:lnTo>
                  <a:cubicBezTo>
                    <a:pt x="149" y="212"/>
                    <a:pt x="1" y="487"/>
                    <a:pt x="43" y="783"/>
                  </a:cubicBezTo>
                  <a:cubicBezTo>
                    <a:pt x="107" y="1058"/>
                    <a:pt x="255" y="1312"/>
                    <a:pt x="445" y="1523"/>
                  </a:cubicBezTo>
                  <a:cubicBezTo>
                    <a:pt x="960" y="2038"/>
                    <a:pt x="1655" y="2315"/>
                    <a:pt x="2378" y="2315"/>
                  </a:cubicBezTo>
                  <a:cubicBezTo>
                    <a:pt x="2515" y="2315"/>
                    <a:pt x="2654" y="2305"/>
                    <a:pt x="2792" y="2285"/>
                  </a:cubicBezTo>
                  <a:cubicBezTo>
                    <a:pt x="3046" y="2221"/>
                    <a:pt x="3364" y="2073"/>
                    <a:pt x="3364" y="1819"/>
                  </a:cubicBezTo>
                  <a:cubicBezTo>
                    <a:pt x="3364" y="1650"/>
                    <a:pt x="3300" y="1502"/>
                    <a:pt x="3173" y="1396"/>
                  </a:cubicBezTo>
                  <a:cubicBezTo>
                    <a:pt x="2518" y="635"/>
                    <a:pt x="1629" y="149"/>
                    <a:pt x="656"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0" name="Google Shape;1630;p41"/>
            <p:cNvSpPr/>
            <p:nvPr/>
          </p:nvSpPr>
          <p:spPr>
            <a:xfrm rot="-433704">
              <a:off x="2738820" y="4421067"/>
              <a:ext cx="297151" cy="180654"/>
            </a:xfrm>
            <a:custGeom>
              <a:avLst/>
              <a:gdLst/>
              <a:ahLst/>
              <a:cxnLst/>
              <a:rect l="l" t="t" r="r" b="b"/>
              <a:pathLst>
                <a:path w="4400" h="2675" extrusionOk="0">
                  <a:moveTo>
                    <a:pt x="953" y="1"/>
                  </a:moveTo>
                  <a:cubicBezTo>
                    <a:pt x="939" y="1"/>
                    <a:pt x="925" y="3"/>
                    <a:pt x="910" y="9"/>
                  </a:cubicBezTo>
                  <a:cubicBezTo>
                    <a:pt x="1" y="178"/>
                    <a:pt x="276" y="1215"/>
                    <a:pt x="720" y="1722"/>
                  </a:cubicBezTo>
                  <a:cubicBezTo>
                    <a:pt x="1247" y="2337"/>
                    <a:pt x="2022" y="2674"/>
                    <a:pt x="2826" y="2674"/>
                  </a:cubicBezTo>
                  <a:cubicBezTo>
                    <a:pt x="2991" y="2674"/>
                    <a:pt x="3156" y="2660"/>
                    <a:pt x="3321" y="2632"/>
                  </a:cubicBezTo>
                  <a:cubicBezTo>
                    <a:pt x="4040" y="2483"/>
                    <a:pt x="4400" y="1912"/>
                    <a:pt x="3871" y="1299"/>
                  </a:cubicBezTo>
                  <a:cubicBezTo>
                    <a:pt x="3249" y="573"/>
                    <a:pt x="2219" y="30"/>
                    <a:pt x="1261" y="30"/>
                  </a:cubicBezTo>
                  <a:cubicBezTo>
                    <a:pt x="1243" y="30"/>
                    <a:pt x="1225" y="30"/>
                    <a:pt x="1206" y="30"/>
                  </a:cubicBezTo>
                  <a:cubicBezTo>
                    <a:pt x="1143" y="30"/>
                    <a:pt x="1143" y="115"/>
                    <a:pt x="1206" y="115"/>
                  </a:cubicBezTo>
                  <a:lnTo>
                    <a:pt x="1185" y="115"/>
                  </a:lnTo>
                  <a:cubicBezTo>
                    <a:pt x="1714" y="284"/>
                    <a:pt x="2222" y="517"/>
                    <a:pt x="2687" y="792"/>
                  </a:cubicBezTo>
                  <a:cubicBezTo>
                    <a:pt x="3046" y="1024"/>
                    <a:pt x="4104" y="1807"/>
                    <a:pt x="3279" y="2061"/>
                  </a:cubicBezTo>
                  <a:cubicBezTo>
                    <a:pt x="3168" y="2099"/>
                    <a:pt x="3040" y="2118"/>
                    <a:pt x="2903" y="2118"/>
                  </a:cubicBezTo>
                  <a:cubicBezTo>
                    <a:pt x="1922" y="2118"/>
                    <a:pt x="465" y="1183"/>
                    <a:pt x="1058" y="199"/>
                  </a:cubicBezTo>
                  <a:cubicBezTo>
                    <a:pt x="1113" y="108"/>
                    <a:pt x="1042" y="1"/>
                    <a:pt x="95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1" name="Google Shape;1631;p41"/>
            <p:cNvSpPr/>
            <p:nvPr/>
          </p:nvSpPr>
          <p:spPr>
            <a:xfrm rot="-433704">
              <a:off x="3070406" y="3431212"/>
              <a:ext cx="220027" cy="395751"/>
            </a:xfrm>
            <a:custGeom>
              <a:avLst/>
              <a:gdLst/>
              <a:ahLst/>
              <a:cxnLst/>
              <a:rect l="l" t="t" r="r" b="b"/>
              <a:pathLst>
                <a:path w="3258" h="5860" extrusionOk="0">
                  <a:moveTo>
                    <a:pt x="2879" y="0"/>
                  </a:moveTo>
                  <a:cubicBezTo>
                    <a:pt x="2771" y="0"/>
                    <a:pt x="2649" y="75"/>
                    <a:pt x="2560" y="150"/>
                  </a:cubicBezTo>
                  <a:cubicBezTo>
                    <a:pt x="1671" y="869"/>
                    <a:pt x="804" y="1651"/>
                    <a:pt x="1" y="2476"/>
                  </a:cubicBezTo>
                  <a:lnTo>
                    <a:pt x="973" y="5860"/>
                  </a:lnTo>
                  <a:cubicBezTo>
                    <a:pt x="1481" y="4908"/>
                    <a:pt x="1967" y="3956"/>
                    <a:pt x="2433" y="2984"/>
                  </a:cubicBezTo>
                  <a:cubicBezTo>
                    <a:pt x="2835" y="2117"/>
                    <a:pt x="3258" y="1186"/>
                    <a:pt x="3067" y="234"/>
                  </a:cubicBezTo>
                  <a:cubicBezTo>
                    <a:pt x="3067" y="171"/>
                    <a:pt x="3046" y="107"/>
                    <a:pt x="3004" y="44"/>
                  </a:cubicBezTo>
                  <a:cubicBezTo>
                    <a:pt x="2967" y="13"/>
                    <a:pt x="2924" y="0"/>
                    <a:pt x="287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2" name="Google Shape;1632;p41"/>
            <p:cNvSpPr/>
            <p:nvPr/>
          </p:nvSpPr>
          <p:spPr>
            <a:xfrm rot="-433704">
              <a:off x="3068988" y="3408760"/>
              <a:ext cx="253996" cy="416146"/>
            </a:xfrm>
            <a:custGeom>
              <a:avLst/>
              <a:gdLst/>
              <a:ahLst/>
              <a:cxnLst/>
              <a:rect l="l" t="t" r="r" b="b"/>
              <a:pathLst>
                <a:path w="3761" h="6162" extrusionOk="0">
                  <a:moveTo>
                    <a:pt x="2998" y="1"/>
                  </a:moveTo>
                  <a:cubicBezTo>
                    <a:pt x="2102" y="1"/>
                    <a:pt x="416" y="2163"/>
                    <a:pt x="81" y="2533"/>
                  </a:cubicBezTo>
                  <a:cubicBezTo>
                    <a:pt x="1" y="2614"/>
                    <a:pt x="78" y="2718"/>
                    <a:pt x="167" y="2718"/>
                  </a:cubicBezTo>
                  <a:cubicBezTo>
                    <a:pt x="195" y="2718"/>
                    <a:pt x="224" y="2707"/>
                    <a:pt x="250" y="2681"/>
                  </a:cubicBezTo>
                  <a:cubicBezTo>
                    <a:pt x="779" y="2195"/>
                    <a:pt x="1329" y="1730"/>
                    <a:pt x="1879" y="1243"/>
                  </a:cubicBezTo>
                  <a:cubicBezTo>
                    <a:pt x="2059" y="1096"/>
                    <a:pt x="2442" y="644"/>
                    <a:pt x="2792" y="644"/>
                  </a:cubicBezTo>
                  <a:cubicBezTo>
                    <a:pt x="2894" y="644"/>
                    <a:pt x="2993" y="683"/>
                    <a:pt x="3084" y="778"/>
                  </a:cubicBezTo>
                  <a:cubicBezTo>
                    <a:pt x="3275" y="990"/>
                    <a:pt x="2809" y="2068"/>
                    <a:pt x="2725" y="2280"/>
                  </a:cubicBezTo>
                  <a:cubicBezTo>
                    <a:pt x="2238" y="3549"/>
                    <a:pt x="1413" y="4691"/>
                    <a:pt x="969" y="5960"/>
                  </a:cubicBezTo>
                  <a:cubicBezTo>
                    <a:pt x="928" y="6083"/>
                    <a:pt x="1029" y="6162"/>
                    <a:pt x="1134" y="6162"/>
                  </a:cubicBezTo>
                  <a:cubicBezTo>
                    <a:pt x="1191" y="6162"/>
                    <a:pt x="1249" y="6139"/>
                    <a:pt x="1286" y="6087"/>
                  </a:cubicBezTo>
                  <a:cubicBezTo>
                    <a:pt x="1984" y="5156"/>
                    <a:pt x="2471" y="3929"/>
                    <a:pt x="2957" y="2851"/>
                  </a:cubicBezTo>
                  <a:cubicBezTo>
                    <a:pt x="3232" y="2216"/>
                    <a:pt x="3761" y="1011"/>
                    <a:pt x="3423" y="292"/>
                  </a:cubicBezTo>
                  <a:cubicBezTo>
                    <a:pt x="3324" y="87"/>
                    <a:pt x="3177" y="1"/>
                    <a:pt x="299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15" name="Picture 114">
            <a:extLst>
              <a:ext uri="{FF2B5EF4-FFF2-40B4-BE49-F238E27FC236}">
                <a16:creationId xmlns:a16="http://schemas.microsoft.com/office/drawing/2014/main" xmlns="" id="{D1863668-8833-4820-8799-FF520A0BBA89}"/>
              </a:ext>
            </a:extLst>
          </p:cNvPr>
          <p:cNvPicPr>
            <a:picLocks noChangeAspect="1"/>
          </p:cNvPicPr>
          <p:nvPr/>
        </p:nvPicPr>
        <p:blipFill>
          <a:blip r:embed="rId3"/>
          <a:stretch>
            <a:fillRect/>
          </a:stretch>
        </p:blipFill>
        <p:spPr>
          <a:xfrm>
            <a:off x="-100175" y="8240927"/>
            <a:ext cx="11055039" cy="1024217"/>
          </a:xfrm>
          <a:prstGeom prst="rect">
            <a:avLst/>
          </a:prstGeom>
        </p:spPr>
      </p:pic>
      <p:sp>
        <p:nvSpPr>
          <p:cNvPr id="111" name="khung a">
            <a:extLst>
              <a:ext uri="{FF2B5EF4-FFF2-40B4-BE49-F238E27FC236}">
                <a16:creationId xmlns:a16="http://schemas.microsoft.com/office/drawing/2014/main" xmlns="" id="{05DD631C-69BF-46EB-9E3D-5D21A58CA107}"/>
              </a:ext>
            </a:extLst>
          </p:cNvPr>
          <p:cNvSpPr/>
          <p:nvPr/>
        </p:nvSpPr>
        <p:spPr>
          <a:xfrm>
            <a:off x="1997978" y="2293655"/>
            <a:ext cx="6773982" cy="930678"/>
          </a:xfrm>
          <a:prstGeom prst="roundRect">
            <a:avLst>
              <a:gd name="adj" fmla="val 31493"/>
            </a:avLst>
          </a:prstGeom>
          <a:solidFill>
            <a:schemeClr val="bg1"/>
          </a:solidFill>
          <a:ln w="57150">
            <a:solidFill>
              <a:srgbClr val="161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12" name="a">
            <a:extLst>
              <a:ext uri="{FF2B5EF4-FFF2-40B4-BE49-F238E27FC236}">
                <a16:creationId xmlns:a16="http://schemas.microsoft.com/office/drawing/2014/main" xmlns="" id="{0FB8326A-3A3C-4566-8366-8675D746E217}"/>
              </a:ext>
            </a:extLst>
          </p:cNvPr>
          <p:cNvSpPr txBox="1"/>
          <p:nvPr/>
        </p:nvSpPr>
        <p:spPr>
          <a:xfrm>
            <a:off x="2205368" y="2356285"/>
            <a:ext cx="7781264" cy="646331"/>
          </a:xfrm>
          <a:prstGeom prst="rect">
            <a:avLst/>
          </a:prstGeom>
          <a:noFill/>
        </p:spPr>
        <p:txBody>
          <a:bodyPr wrap="square" rtlCol="0">
            <a:spAutoFit/>
          </a:bodyPr>
          <a:lstStyle/>
          <a:p>
            <a:pPr algn="just"/>
            <a:r>
              <a:rPr lang="vi-VN" sz="3600" b="1" dirty="0">
                <a:solidFill>
                  <a:srgbClr val="161B5F"/>
                </a:solidFill>
              </a:rPr>
              <a:t>A.</a:t>
            </a:r>
            <a:r>
              <a:rPr lang="en-US" sz="3600" b="1" dirty="0">
                <a:solidFill>
                  <a:srgbClr val="161B5F"/>
                </a:solidFill>
              </a:rPr>
              <a:t> Vi-ta-min</a:t>
            </a:r>
            <a:r>
              <a:rPr lang="vi-VN" sz="3600" b="1" dirty="0">
                <a:solidFill>
                  <a:srgbClr val="161B5F"/>
                </a:solidFill>
              </a:rPr>
              <a:t>.</a:t>
            </a:r>
            <a:endParaRPr lang="en-US" sz="3600" b="1" dirty="0">
              <a:solidFill>
                <a:srgbClr val="161B5F"/>
              </a:solidFill>
            </a:endParaRPr>
          </a:p>
        </p:txBody>
      </p:sp>
      <p:sp>
        <p:nvSpPr>
          <p:cNvPr id="114" name="khung b">
            <a:extLst>
              <a:ext uri="{FF2B5EF4-FFF2-40B4-BE49-F238E27FC236}">
                <a16:creationId xmlns:a16="http://schemas.microsoft.com/office/drawing/2014/main" xmlns="" id="{11DD78E7-EEC5-4298-8443-D3073E82D218}"/>
              </a:ext>
            </a:extLst>
          </p:cNvPr>
          <p:cNvSpPr/>
          <p:nvPr/>
        </p:nvSpPr>
        <p:spPr>
          <a:xfrm>
            <a:off x="1965942" y="3751612"/>
            <a:ext cx="6799816" cy="838421"/>
          </a:xfrm>
          <a:prstGeom prst="roundRect">
            <a:avLst>
              <a:gd name="adj" fmla="val 37874"/>
            </a:avLst>
          </a:prstGeom>
          <a:solidFill>
            <a:schemeClr val="bg1"/>
          </a:solidFill>
          <a:ln w="57150">
            <a:solidFill>
              <a:srgbClr val="161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6" name="b">
            <a:extLst>
              <a:ext uri="{FF2B5EF4-FFF2-40B4-BE49-F238E27FC236}">
                <a16:creationId xmlns:a16="http://schemas.microsoft.com/office/drawing/2014/main" xmlns="" id="{381DFBBB-8777-4A8D-B966-9B10612F9BEA}"/>
              </a:ext>
            </a:extLst>
          </p:cNvPr>
          <p:cNvSpPr txBox="1"/>
          <p:nvPr/>
        </p:nvSpPr>
        <p:spPr>
          <a:xfrm>
            <a:off x="2205368" y="3859398"/>
            <a:ext cx="3698448" cy="646331"/>
          </a:xfrm>
          <a:prstGeom prst="rect">
            <a:avLst/>
          </a:prstGeom>
          <a:noFill/>
        </p:spPr>
        <p:txBody>
          <a:bodyPr wrap="none" rtlCol="0">
            <a:spAutoFit/>
          </a:bodyPr>
          <a:lstStyle/>
          <a:p>
            <a:r>
              <a:rPr lang="en-US" sz="3600" b="1" dirty="0">
                <a:solidFill>
                  <a:srgbClr val="161B5F"/>
                </a:solidFill>
              </a:rPr>
              <a:t>B. </a:t>
            </a:r>
            <a:r>
              <a:rPr lang="en-US" sz="3600" b="1" dirty="0" err="1">
                <a:solidFill>
                  <a:srgbClr val="161B5F"/>
                </a:solidFill>
              </a:rPr>
              <a:t>Chất</a:t>
            </a:r>
            <a:r>
              <a:rPr lang="en-US" sz="3600" b="1" dirty="0">
                <a:solidFill>
                  <a:srgbClr val="161B5F"/>
                </a:solidFill>
              </a:rPr>
              <a:t> </a:t>
            </a:r>
            <a:r>
              <a:rPr lang="en-US" sz="3600" b="1" dirty="0" err="1">
                <a:solidFill>
                  <a:srgbClr val="161B5F"/>
                </a:solidFill>
              </a:rPr>
              <a:t>khoáng</a:t>
            </a:r>
            <a:r>
              <a:rPr lang="en-US" sz="3600" b="1" dirty="0">
                <a:solidFill>
                  <a:srgbClr val="161B5F"/>
                </a:solidFill>
              </a:rPr>
              <a:t>.</a:t>
            </a:r>
          </a:p>
        </p:txBody>
      </p:sp>
      <p:sp>
        <p:nvSpPr>
          <p:cNvPr id="118" name="khung c">
            <a:extLst>
              <a:ext uri="{FF2B5EF4-FFF2-40B4-BE49-F238E27FC236}">
                <a16:creationId xmlns:a16="http://schemas.microsoft.com/office/drawing/2014/main" xmlns="" id="{A80E3662-8E75-4729-B10B-CD64AF38405D}"/>
              </a:ext>
            </a:extLst>
          </p:cNvPr>
          <p:cNvSpPr/>
          <p:nvPr/>
        </p:nvSpPr>
        <p:spPr>
          <a:xfrm>
            <a:off x="1972144" y="5211719"/>
            <a:ext cx="6799816" cy="836728"/>
          </a:xfrm>
          <a:prstGeom prst="roundRect">
            <a:avLst>
              <a:gd name="adj" fmla="val 35163"/>
            </a:avLst>
          </a:prstGeom>
          <a:solidFill>
            <a:schemeClr val="bg1"/>
          </a:solidFill>
          <a:ln w="57150">
            <a:solidFill>
              <a:srgbClr val="161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9" name="c">
            <a:extLst>
              <a:ext uri="{FF2B5EF4-FFF2-40B4-BE49-F238E27FC236}">
                <a16:creationId xmlns:a16="http://schemas.microsoft.com/office/drawing/2014/main" xmlns="" id="{EF6D4614-4844-4312-99AB-6E03BF206708}"/>
              </a:ext>
            </a:extLst>
          </p:cNvPr>
          <p:cNvSpPr txBox="1"/>
          <p:nvPr/>
        </p:nvSpPr>
        <p:spPr>
          <a:xfrm>
            <a:off x="2192832" y="5258182"/>
            <a:ext cx="8656214" cy="646331"/>
          </a:xfrm>
          <a:prstGeom prst="rect">
            <a:avLst/>
          </a:prstGeom>
          <a:noFill/>
        </p:spPr>
        <p:txBody>
          <a:bodyPr wrap="square" rtlCol="0">
            <a:spAutoFit/>
          </a:bodyPr>
          <a:lstStyle/>
          <a:p>
            <a:r>
              <a:rPr lang="vi-VN" sz="3600" b="1" dirty="0">
                <a:solidFill>
                  <a:srgbClr val="161B5F"/>
                </a:solidFill>
              </a:rPr>
              <a:t>C.</a:t>
            </a:r>
            <a:r>
              <a:rPr lang="en-US" sz="3600" b="1" dirty="0">
                <a:solidFill>
                  <a:srgbClr val="161B5F"/>
                </a:solidFill>
              </a:rPr>
              <a:t> </a:t>
            </a:r>
            <a:r>
              <a:rPr lang="en-US" sz="3600" b="1" dirty="0" err="1">
                <a:solidFill>
                  <a:srgbClr val="161B5F"/>
                </a:solidFill>
              </a:rPr>
              <a:t>Chất</a:t>
            </a:r>
            <a:r>
              <a:rPr lang="en-US" sz="3600" b="1" dirty="0">
                <a:solidFill>
                  <a:srgbClr val="161B5F"/>
                </a:solidFill>
              </a:rPr>
              <a:t> </a:t>
            </a:r>
            <a:r>
              <a:rPr lang="en-US" sz="3600" b="1" dirty="0" err="1">
                <a:solidFill>
                  <a:srgbClr val="161B5F"/>
                </a:solidFill>
              </a:rPr>
              <a:t>bột</a:t>
            </a:r>
            <a:r>
              <a:rPr lang="en-US" sz="3600" b="1" dirty="0">
                <a:solidFill>
                  <a:srgbClr val="161B5F"/>
                </a:solidFill>
              </a:rPr>
              <a:t> </a:t>
            </a:r>
            <a:r>
              <a:rPr lang="en-US" sz="3600" b="1" dirty="0" err="1">
                <a:solidFill>
                  <a:srgbClr val="161B5F"/>
                </a:solidFill>
              </a:rPr>
              <a:t>đường</a:t>
            </a:r>
            <a:r>
              <a:rPr lang="vi-VN" sz="3600" b="1" dirty="0">
                <a:solidFill>
                  <a:srgbClr val="161B5F"/>
                </a:solidFill>
              </a:rPr>
              <a:t>.</a:t>
            </a:r>
          </a:p>
        </p:txBody>
      </p:sp>
      <p:grpSp>
        <p:nvGrpSpPr>
          <p:cNvPr id="120" name="Google Shape;537;p14">
            <a:extLst>
              <a:ext uri="{FF2B5EF4-FFF2-40B4-BE49-F238E27FC236}">
                <a16:creationId xmlns:a16="http://schemas.microsoft.com/office/drawing/2014/main" xmlns="" id="{B14FC5EF-5260-4450-84F1-51813BFA748C}"/>
              </a:ext>
            </a:extLst>
          </p:cNvPr>
          <p:cNvGrpSpPr/>
          <p:nvPr/>
        </p:nvGrpSpPr>
        <p:grpSpPr>
          <a:xfrm>
            <a:off x="-1744940" y="-5287269"/>
            <a:ext cx="12469016" cy="2535935"/>
            <a:chOff x="-152743" y="4192710"/>
            <a:chExt cx="9351762" cy="1901951"/>
          </a:xfrm>
        </p:grpSpPr>
        <p:sp>
          <p:nvSpPr>
            <p:cNvPr id="121" name="Google Shape;538;p14">
              <a:extLst>
                <a:ext uri="{FF2B5EF4-FFF2-40B4-BE49-F238E27FC236}">
                  <a16:creationId xmlns:a16="http://schemas.microsoft.com/office/drawing/2014/main" xmlns="" id="{76303E9D-7E3B-4BE0-9F9E-AADFFA7B68EB}"/>
                </a:ext>
              </a:extLst>
            </p:cNvPr>
            <p:cNvSpPr/>
            <p:nvPr/>
          </p:nvSpPr>
          <p:spPr>
            <a:xfrm>
              <a:off x="-152743" y="4314792"/>
              <a:ext cx="5847754" cy="1489611"/>
            </a:xfrm>
            <a:custGeom>
              <a:avLst/>
              <a:gdLst/>
              <a:ahLst/>
              <a:cxnLst/>
              <a:rect l="l" t="t" r="r" b="b"/>
              <a:pathLst>
                <a:path w="49766" h="12677" extrusionOk="0">
                  <a:moveTo>
                    <a:pt x="13886" y="0"/>
                  </a:moveTo>
                  <a:cubicBezTo>
                    <a:pt x="3627" y="0"/>
                    <a:pt x="1" y="1911"/>
                    <a:pt x="1" y="1911"/>
                  </a:cubicBezTo>
                  <a:lnTo>
                    <a:pt x="1" y="12676"/>
                  </a:lnTo>
                  <a:lnTo>
                    <a:pt x="49765" y="12676"/>
                  </a:lnTo>
                  <a:lnTo>
                    <a:pt x="49765" y="5422"/>
                  </a:lnTo>
                  <a:cubicBezTo>
                    <a:pt x="49765" y="5422"/>
                    <a:pt x="46952" y="3222"/>
                    <a:pt x="27474" y="896"/>
                  </a:cubicBezTo>
                  <a:cubicBezTo>
                    <a:pt x="22017" y="241"/>
                    <a:pt x="17532" y="0"/>
                    <a:pt x="13886" y="0"/>
                  </a:cubicBezTo>
                  <a:close/>
                </a:path>
              </a:pathLst>
            </a:custGeom>
            <a:solidFill>
              <a:srgbClr val="89B98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539;p14">
              <a:extLst>
                <a:ext uri="{FF2B5EF4-FFF2-40B4-BE49-F238E27FC236}">
                  <a16:creationId xmlns:a16="http://schemas.microsoft.com/office/drawing/2014/main" xmlns="" id="{2D3C7507-7A2B-4AF9-ACD5-33632E7B9968}"/>
                </a:ext>
              </a:extLst>
            </p:cNvPr>
            <p:cNvSpPr/>
            <p:nvPr/>
          </p:nvSpPr>
          <p:spPr>
            <a:xfrm>
              <a:off x="-70725" y="4375307"/>
              <a:ext cx="129373" cy="137481"/>
            </a:xfrm>
            <a:custGeom>
              <a:avLst/>
              <a:gdLst/>
              <a:ahLst/>
              <a:cxnLst/>
              <a:rect l="l" t="t" r="r" b="b"/>
              <a:pathLst>
                <a:path w="1101" h="1170" extrusionOk="0">
                  <a:moveTo>
                    <a:pt x="659" y="0"/>
                  </a:moveTo>
                  <a:cubicBezTo>
                    <a:pt x="603" y="0"/>
                    <a:pt x="551" y="21"/>
                    <a:pt x="508" y="64"/>
                  </a:cubicBezTo>
                  <a:cubicBezTo>
                    <a:pt x="445" y="127"/>
                    <a:pt x="424" y="233"/>
                    <a:pt x="445" y="317"/>
                  </a:cubicBezTo>
                  <a:cubicBezTo>
                    <a:pt x="445" y="487"/>
                    <a:pt x="487" y="656"/>
                    <a:pt x="529" y="825"/>
                  </a:cubicBezTo>
                  <a:lnTo>
                    <a:pt x="170" y="487"/>
                  </a:lnTo>
                  <a:cubicBezTo>
                    <a:pt x="149" y="444"/>
                    <a:pt x="128" y="444"/>
                    <a:pt x="85" y="423"/>
                  </a:cubicBezTo>
                  <a:cubicBezTo>
                    <a:pt x="43" y="423"/>
                    <a:pt x="1" y="465"/>
                    <a:pt x="1" y="529"/>
                  </a:cubicBezTo>
                  <a:cubicBezTo>
                    <a:pt x="1" y="571"/>
                    <a:pt x="1" y="614"/>
                    <a:pt x="43" y="656"/>
                  </a:cubicBezTo>
                  <a:cubicBezTo>
                    <a:pt x="106" y="825"/>
                    <a:pt x="212" y="973"/>
                    <a:pt x="360" y="1100"/>
                  </a:cubicBezTo>
                  <a:cubicBezTo>
                    <a:pt x="395" y="1135"/>
                    <a:pt x="429" y="1169"/>
                    <a:pt x="475" y="1169"/>
                  </a:cubicBezTo>
                  <a:cubicBezTo>
                    <a:pt x="486" y="1169"/>
                    <a:pt x="497" y="1167"/>
                    <a:pt x="508" y="1163"/>
                  </a:cubicBezTo>
                  <a:lnTo>
                    <a:pt x="1079" y="1015"/>
                  </a:lnTo>
                  <a:cubicBezTo>
                    <a:pt x="1100" y="783"/>
                    <a:pt x="1079" y="550"/>
                    <a:pt x="995" y="317"/>
                  </a:cubicBezTo>
                  <a:cubicBezTo>
                    <a:pt x="952" y="212"/>
                    <a:pt x="910" y="127"/>
                    <a:pt x="825" y="64"/>
                  </a:cubicBezTo>
                  <a:cubicBezTo>
                    <a:pt x="773" y="21"/>
                    <a:pt x="714" y="0"/>
                    <a:pt x="659" y="0"/>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540;p14">
              <a:extLst>
                <a:ext uri="{FF2B5EF4-FFF2-40B4-BE49-F238E27FC236}">
                  <a16:creationId xmlns:a16="http://schemas.microsoft.com/office/drawing/2014/main" xmlns="" id="{39CD9AD8-27CA-4019-9E13-8AA266ABC9CB}"/>
                </a:ext>
              </a:extLst>
            </p:cNvPr>
            <p:cNvSpPr/>
            <p:nvPr/>
          </p:nvSpPr>
          <p:spPr>
            <a:xfrm>
              <a:off x="128093" y="4863894"/>
              <a:ext cx="77201" cy="120325"/>
            </a:xfrm>
            <a:custGeom>
              <a:avLst/>
              <a:gdLst/>
              <a:ahLst/>
              <a:cxnLst/>
              <a:rect l="l" t="t" r="r" b="b"/>
              <a:pathLst>
                <a:path w="657" h="1024" extrusionOk="0">
                  <a:moveTo>
                    <a:pt x="166" y="1"/>
                  </a:moveTo>
                  <a:cubicBezTo>
                    <a:pt x="146" y="1"/>
                    <a:pt x="126" y="4"/>
                    <a:pt x="106" y="9"/>
                  </a:cubicBezTo>
                  <a:cubicBezTo>
                    <a:pt x="43" y="51"/>
                    <a:pt x="1" y="136"/>
                    <a:pt x="43" y="199"/>
                  </a:cubicBezTo>
                  <a:lnTo>
                    <a:pt x="339" y="939"/>
                  </a:lnTo>
                  <a:cubicBezTo>
                    <a:pt x="360" y="981"/>
                    <a:pt x="424" y="1024"/>
                    <a:pt x="487" y="1024"/>
                  </a:cubicBezTo>
                  <a:cubicBezTo>
                    <a:pt x="508" y="1024"/>
                    <a:pt x="529" y="1024"/>
                    <a:pt x="550" y="1003"/>
                  </a:cubicBezTo>
                  <a:cubicBezTo>
                    <a:pt x="614" y="981"/>
                    <a:pt x="656" y="897"/>
                    <a:pt x="614" y="812"/>
                  </a:cubicBezTo>
                  <a:lnTo>
                    <a:pt x="318" y="93"/>
                  </a:lnTo>
                  <a:cubicBezTo>
                    <a:pt x="286" y="29"/>
                    <a:pt x="229" y="1"/>
                    <a:pt x="166"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541;p14">
              <a:extLst>
                <a:ext uri="{FF2B5EF4-FFF2-40B4-BE49-F238E27FC236}">
                  <a16:creationId xmlns:a16="http://schemas.microsoft.com/office/drawing/2014/main" xmlns="" id="{4D253368-2920-442E-B99C-C0120EDEF036}"/>
                </a:ext>
              </a:extLst>
            </p:cNvPr>
            <p:cNvSpPr/>
            <p:nvPr/>
          </p:nvSpPr>
          <p:spPr>
            <a:xfrm>
              <a:off x="225035" y="4813836"/>
              <a:ext cx="42537" cy="150994"/>
            </a:xfrm>
            <a:custGeom>
              <a:avLst/>
              <a:gdLst/>
              <a:ahLst/>
              <a:cxnLst/>
              <a:rect l="l" t="t" r="r" b="b"/>
              <a:pathLst>
                <a:path w="362" h="1285" extrusionOk="0">
                  <a:moveTo>
                    <a:pt x="183" y="1"/>
                  </a:moveTo>
                  <a:cubicBezTo>
                    <a:pt x="107" y="1"/>
                    <a:pt x="33" y="38"/>
                    <a:pt x="43" y="117"/>
                  </a:cubicBezTo>
                  <a:lnTo>
                    <a:pt x="0" y="1133"/>
                  </a:lnTo>
                  <a:cubicBezTo>
                    <a:pt x="0" y="1217"/>
                    <a:pt x="64" y="1281"/>
                    <a:pt x="148" y="1281"/>
                  </a:cubicBezTo>
                  <a:cubicBezTo>
                    <a:pt x="157" y="1283"/>
                    <a:pt x="166" y="1285"/>
                    <a:pt x="174" y="1285"/>
                  </a:cubicBezTo>
                  <a:cubicBezTo>
                    <a:pt x="233" y="1285"/>
                    <a:pt x="297" y="1227"/>
                    <a:pt x="297" y="1154"/>
                  </a:cubicBezTo>
                  <a:lnTo>
                    <a:pt x="339" y="139"/>
                  </a:lnTo>
                  <a:cubicBezTo>
                    <a:pt x="361" y="49"/>
                    <a:pt x="270" y="1"/>
                    <a:pt x="183"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542;p14">
              <a:extLst>
                <a:ext uri="{FF2B5EF4-FFF2-40B4-BE49-F238E27FC236}">
                  <a16:creationId xmlns:a16="http://schemas.microsoft.com/office/drawing/2014/main" xmlns="" id="{57863DBA-55B3-480C-AADD-AB704B35C982}"/>
                </a:ext>
              </a:extLst>
            </p:cNvPr>
            <p:cNvSpPr/>
            <p:nvPr/>
          </p:nvSpPr>
          <p:spPr>
            <a:xfrm>
              <a:off x="-139054" y="4314792"/>
              <a:ext cx="5847754" cy="1489611"/>
            </a:xfrm>
            <a:custGeom>
              <a:avLst/>
              <a:gdLst/>
              <a:ahLst/>
              <a:cxnLst/>
              <a:rect l="l" t="t" r="r" b="b"/>
              <a:pathLst>
                <a:path w="49766" h="12677" extrusionOk="0">
                  <a:moveTo>
                    <a:pt x="13886" y="0"/>
                  </a:moveTo>
                  <a:cubicBezTo>
                    <a:pt x="3627" y="0"/>
                    <a:pt x="1" y="1911"/>
                    <a:pt x="1" y="1911"/>
                  </a:cubicBezTo>
                  <a:lnTo>
                    <a:pt x="1" y="12676"/>
                  </a:lnTo>
                  <a:lnTo>
                    <a:pt x="49765" y="12676"/>
                  </a:lnTo>
                  <a:lnTo>
                    <a:pt x="49765" y="5422"/>
                  </a:lnTo>
                  <a:cubicBezTo>
                    <a:pt x="49765" y="5422"/>
                    <a:pt x="46952" y="3222"/>
                    <a:pt x="27474" y="896"/>
                  </a:cubicBezTo>
                  <a:cubicBezTo>
                    <a:pt x="22017" y="241"/>
                    <a:pt x="17532" y="0"/>
                    <a:pt x="138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543;p14">
              <a:extLst>
                <a:ext uri="{FF2B5EF4-FFF2-40B4-BE49-F238E27FC236}">
                  <a16:creationId xmlns:a16="http://schemas.microsoft.com/office/drawing/2014/main" xmlns="" id="{3EE87D8A-4CB1-4D45-AE98-FDEEA91EA27C}"/>
                </a:ext>
              </a:extLst>
            </p:cNvPr>
            <p:cNvSpPr/>
            <p:nvPr/>
          </p:nvSpPr>
          <p:spPr>
            <a:xfrm>
              <a:off x="5527153" y="4805258"/>
              <a:ext cx="124320" cy="131723"/>
            </a:xfrm>
            <a:custGeom>
              <a:avLst/>
              <a:gdLst/>
              <a:ahLst/>
              <a:cxnLst/>
              <a:rect l="l" t="t" r="r" b="b"/>
              <a:pathLst>
                <a:path w="1058" h="1121" extrusionOk="0">
                  <a:moveTo>
                    <a:pt x="762" y="0"/>
                  </a:moveTo>
                  <a:cubicBezTo>
                    <a:pt x="677" y="42"/>
                    <a:pt x="614" y="85"/>
                    <a:pt x="571" y="169"/>
                  </a:cubicBezTo>
                  <a:cubicBezTo>
                    <a:pt x="466" y="317"/>
                    <a:pt x="402" y="465"/>
                    <a:pt x="339" y="635"/>
                  </a:cubicBezTo>
                  <a:lnTo>
                    <a:pt x="254" y="127"/>
                  </a:lnTo>
                  <a:cubicBezTo>
                    <a:pt x="254" y="106"/>
                    <a:pt x="233" y="63"/>
                    <a:pt x="212" y="42"/>
                  </a:cubicBezTo>
                  <a:cubicBezTo>
                    <a:pt x="194" y="34"/>
                    <a:pt x="177" y="28"/>
                    <a:pt x="159" y="28"/>
                  </a:cubicBezTo>
                  <a:cubicBezTo>
                    <a:pt x="135" y="28"/>
                    <a:pt x="110" y="39"/>
                    <a:pt x="85" y="63"/>
                  </a:cubicBezTo>
                  <a:cubicBezTo>
                    <a:pt x="64" y="106"/>
                    <a:pt x="43" y="148"/>
                    <a:pt x="43" y="190"/>
                  </a:cubicBezTo>
                  <a:cubicBezTo>
                    <a:pt x="0" y="381"/>
                    <a:pt x="0" y="571"/>
                    <a:pt x="22" y="740"/>
                  </a:cubicBezTo>
                  <a:cubicBezTo>
                    <a:pt x="43" y="804"/>
                    <a:pt x="64" y="867"/>
                    <a:pt x="106" y="888"/>
                  </a:cubicBezTo>
                  <a:lnTo>
                    <a:pt x="656" y="1121"/>
                  </a:lnTo>
                  <a:cubicBezTo>
                    <a:pt x="825" y="952"/>
                    <a:pt x="952" y="740"/>
                    <a:pt x="1016" y="508"/>
                  </a:cubicBezTo>
                  <a:cubicBezTo>
                    <a:pt x="1058" y="402"/>
                    <a:pt x="1058" y="296"/>
                    <a:pt x="1037" y="190"/>
                  </a:cubicBezTo>
                  <a:cubicBezTo>
                    <a:pt x="994" y="63"/>
                    <a:pt x="889" y="0"/>
                    <a:pt x="7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544;p14">
              <a:extLst>
                <a:ext uri="{FF2B5EF4-FFF2-40B4-BE49-F238E27FC236}">
                  <a16:creationId xmlns:a16="http://schemas.microsoft.com/office/drawing/2014/main" xmlns="" id="{4DB8F793-E826-47B8-B450-148E38D9FA34}"/>
                </a:ext>
              </a:extLst>
            </p:cNvPr>
            <p:cNvSpPr/>
            <p:nvPr/>
          </p:nvSpPr>
          <p:spPr>
            <a:xfrm>
              <a:off x="3670692" y="4415142"/>
              <a:ext cx="121970" cy="131723"/>
            </a:xfrm>
            <a:custGeom>
              <a:avLst/>
              <a:gdLst/>
              <a:ahLst/>
              <a:cxnLst/>
              <a:rect l="l" t="t" r="r" b="b"/>
              <a:pathLst>
                <a:path w="1038" h="1121" extrusionOk="0">
                  <a:moveTo>
                    <a:pt x="770" y="0"/>
                  </a:moveTo>
                  <a:cubicBezTo>
                    <a:pt x="735" y="0"/>
                    <a:pt x="697" y="7"/>
                    <a:pt x="656" y="21"/>
                  </a:cubicBezTo>
                  <a:cubicBezTo>
                    <a:pt x="593" y="63"/>
                    <a:pt x="530" y="148"/>
                    <a:pt x="508" y="232"/>
                  </a:cubicBezTo>
                  <a:cubicBezTo>
                    <a:pt x="466" y="401"/>
                    <a:pt x="445" y="571"/>
                    <a:pt x="424" y="740"/>
                  </a:cubicBezTo>
                  <a:cubicBezTo>
                    <a:pt x="360" y="592"/>
                    <a:pt x="276" y="444"/>
                    <a:pt x="212" y="296"/>
                  </a:cubicBezTo>
                  <a:cubicBezTo>
                    <a:pt x="191" y="253"/>
                    <a:pt x="170" y="232"/>
                    <a:pt x="149" y="211"/>
                  </a:cubicBezTo>
                  <a:cubicBezTo>
                    <a:pt x="138" y="205"/>
                    <a:pt x="126" y="203"/>
                    <a:pt x="115" y="203"/>
                  </a:cubicBezTo>
                  <a:cubicBezTo>
                    <a:pt x="85" y="203"/>
                    <a:pt x="59" y="222"/>
                    <a:pt x="43" y="253"/>
                  </a:cubicBezTo>
                  <a:cubicBezTo>
                    <a:pt x="22" y="296"/>
                    <a:pt x="1" y="359"/>
                    <a:pt x="22" y="401"/>
                  </a:cubicBezTo>
                  <a:cubicBezTo>
                    <a:pt x="22" y="592"/>
                    <a:pt x="85" y="761"/>
                    <a:pt x="170" y="930"/>
                  </a:cubicBezTo>
                  <a:cubicBezTo>
                    <a:pt x="191" y="994"/>
                    <a:pt x="212" y="1057"/>
                    <a:pt x="276" y="1057"/>
                  </a:cubicBezTo>
                  <a:lnTo>
                    <a:pt x="847" y="1121"/>
                  </a:lnTo>
                  <a:cubicBezTo>
                    <a:pt x="953" y="909"/>
                    <a:pt x="1016" y="676"/>
                    <a:pt x="1037" y="444"/>
                  </a:cubicBezTo>
                  <a:cubicBezTo>
                    <a:pt x="1037" y="317"/>
                    <a:pt x="1016" y="211"/>
                    <a:pt x="953" y="105"/>
                  </a:cubicBezTo>
                  <a:cubicBezTo>
                    <a:pt x="909" y="33"/>
                    <a:pt x="846" y="0"/>
                    <a:pt x="7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545;p14">
              <a:extLst>
                <a:ext uri="{FF2B5EF4-FFF2-40B4-BE49-F238E27FC236}">
                  <a16:creationId xmlns:a16="http://schemas.microsoft.com/office/drawing/2014/main" xmlns="" id="{F9AAE5E6-D81A-4A9A-BD0D-EC3727A0BB74}"/>
                </a:ext>
              </a:extLst>
            </p:cNvPr>
            <p:cNvSpPr/>
            <p:nvPr/>
          </p:nvSpPr>
          <p:spPr>
            <a:xfrm>
              <a:off x="3404778" y="4397633"/>
              <a:ext cx="82136" cy="104462"/>
            </a:xfrm>
            <a:custGeom>
              <a:avLst/>
              <a:gdLst/>
              <a:ahLst/>
              <a:cxnLst/>
              <a:rect l="l" t="t" r="r" b="b"/>
              <a:pathLst>
                <a:path w="699" h="889" extrusionOk="0">
                  <a:moveTo>
                    <a:pt x="107" y="1"/>
                  </a:moveTo>
                  <a:cubicBezTo>
                    <a:pt x="64" y="1"/>
                    <a:pt x="43" y="1"/>
                    <a:pt x="22" y="43"/>
                  </a:cubicBezTo>
                  <a:cubicBezTo>
                    <a:pt x="22" y="64"/>
                    <a:pt x="1" y="106"/>
                    <a:pt x="22" y="127"/>
                  </a:cubicBezTo>
                  <a:cubicBezTo>
                    <a:pt x="1" y="360"/>
                    <a:pt x="64" y="572"/>
                    <a:pt x="191" y="741"/>
                  </a:cubicBezTo>
                  <a:lnTo>
                    <a:pt x="508" y="889"/>
                  </a:lnTo>
                  <a:lnTo>
                    <a:pt x="593" y="656"/>
                  </a:lnTo>
                  <a:cubicBezTo>
                    <a:pt x="635" y="572"/>
                    <a:pt x="656" y="466"/>
                    <a:pt x="678" y="360"/>
                  </a:cubicBezTo>
                  <a:cubicBezTo>
                    <a:pt x="699" y="254"/>
                    <a:pt x="678" y="170"/>
                    <a:pt x="635" y="64"/>
                  </a:cubicBezTo>
                  <a:cubicBezTo>
                    <a:pt x="614" y="64"/>
                    <a:pt x="614" y="43"/>
                    <a:pt x="593" y="43"/>
                  </a:cubicBezTo>
                  <a:cubicBezTo>
                    <a:pt x="582" y="37"/>
                    <a:pt x="570" y="35"/>
                    <a:pt x="559" y="35"/>
                  </a:cubicBezTo>
                  <a:cubicBezTo>
                    <a:pt x="528" y="35"/>
                    <a:pt x="497" y="54"/>
                    <a:pt x="466" y="85"/>
                  </a:cubicBezTo>
                  <a:cubicBezTo>
                    <a:pt x="381" y="170"/>
                    <a:pt x="339" y="275"/>
                    <a:pt x="318" y="402"/>
                  </a:cubicBezTo>
                  <a:cubicBezTo>
                    <a:pt x="276" y="297"/>
                    <a:pt x="233" y="191"/>
                    <a:pt x="191" y="85"/>
                  </a:cubicBezTo>
                  <a:cubicBezTo>
                    <a:pt x="170" y="43"/>
                    <a:pt x="149" y="1"/>
                    <a:pt x="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546;p14">
              <a:extLst>
                <a:ext uri="{FF2B5EF4-FFF2-40B4-BE49-F238E27FC236}">
                  <a16:creationId xmlns:a16="http://schemas.microsoft.com/office/drawing/2014/main" xmlns="" id="{14AD5D3E-33AA-4CD0-8FDF-8F3DD50467B3}"/>
                </a:ext>
              </a:extLst>
            </p:cNvPr>
            <p:cNvSpPr/>
            <p:nvPr/>
          </p:nvSpPr>
          <p:spPr>
            <a:xfrm>
              <a:off x="-57036" y="4375307"/>
              <a:ext cx="129373" cy="137481"/>
            </a:xfrm>
            <a:custGeom>
              <a:avLst/>
              <a:gdLst/>
              <a:ahLst/>
              <a:cxnLst/>
              <a:rect l="l" t="t" r="r" b="b"/>
              <a:pathLst>
                <a:path w="1101" h="1170" extrusionOk="0">
                  <a:moveTo>
                    <a:pt x="659" y="0"/>
                  </a:moveTo>
                  <a:cubicBezTo>
                    <a:pt x="603" y="0"/>
                    <a:pt x="551" y="21"/>
                    <a:pt x="508" y="64"/>
                  </a:cubicBezTo>
                  <a:cubicBezTo>
                    <a:pt x="445" y="127"/>
                    <a:pt x="424" y="233"/>
                    <a:pt x="445" y="317"/>
                  </a:cubicBezTo>
                  <a:cubicBezTo>
                    <a:pt x="445" y="487"/>
                    <a:pt x="487" y="656"/>
                    <a:pt x="529" y="825"/>
                  </a:cubicBezTo>
                  <a:lnTo>
                    <a:pt x="170" y="487"/>
                  </a:lnTo>
                  <a:cubicBezTo>
                    <a:pt x="149" y="444"/>
                    <a:pt x="128" y="444"/>
                    <a:pt x="85" y="423"/>
                  </a:cubicBezTo>
                  <a:cubicBezTo>
                    <a:pt x="43" y="423"/>
                    <a:pt x="1" y="465"/>
                    <a:pt x="1" y="529"/>
                  </a:cubicBezTo>
                  <a:cubicBezTo>
                    <a:pt x="1" y="571"/>
                    <a:pt x="1" y="614"/>
                    <a:pt x="43" y="656"/>
                  </a:cubicBezTo>
                  <a:cubicBezTo>
                    <a:pt x="106" y="825"/>
                    <a:pt x="212" y="973"/>
                    <a:pt x="360" y="1100"/>
                  </a:cubicBezTo>
                  <a:cubicBezTo>
                    <a:pt x="395" y="1135"/>
                    <a:pt x="429" y="1169"/>
                    <a:pt x="475" y="1169"/>
                  </a:cubicBezTo>
                  <a:cubicBezTo>
                    <a:pt x="486" y="1169"/>
                    <a:pt x="497" y="1167"/>
                    <a:pt x="508" y="1163"/>
                  </a:cubicBezTo>
                  <a:lnTo>
                    <a:pt x="1079" y="1015"/>
                  </a:lnTo>
                  <a:cubicBezTo>
                    <a:pt x="1100" y="783"/>
                    <a:pt x="1079" y="550"/>
                    <a:pt x="995" y="317"/>
                  </a:cubicBezTo>
                  <a:cubicBezTo>
                    <a:pt x="952" y="212"/>
                    <a:pt x="910" y="127"/>
                    <a:pt x="825" y="64"/>
                  </a:cubicBezTo>
                  <a:cubicBezTo>
                    <a:pt x="773" y="21"/>
                    <a:pt x="714"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547;p14">
              <a:extLst>
                <a:ext uri="{FF2B5EF4-FFF2-40B4-BE49-F238E27FC236}">
                  <a16:creationId xmlns:a16="http://schemas.microsoft.com/office/drawing/2014/main" xmlns="" id="{CC51774B-5472-40E6-B5C0-6E52AA8860C0}"/>
                </a:ext>
              </a:extLst>
            </p:cNvPr>
            <p:cNvSpPr/>
            <p:nvPr/>
          </p:nvSpPr>
          <p:spPr>
            <a:xfrm>
              <a:off x="141783" y="4863894"/>
              <a:ext cx="77201" cy="120325"/>
            </a:xfrm>
            <a:custGeom>
              <a:avLst/>
              <a:gdLst/>
              <a:ahLst/>
              <a:cxnLst/>
              <a:rect l="l" t="t" r="r" b="b"/>
              <a:pathLst>
                <a:path w="657" h="1024" extrusionOk="0">
                  <a:moveTo>
                    <a:pt x="166" y="1"/>
                  </a:moveTo>
                  <a:cubicBezTo>
                    <a:pt x="146" y="1"/>
                    <a:pt x="126" y="4"/>
                    <a:pt x="106" y="9"/>
                  </a:cubicBezTo>
                  <a:cubicBezTo>
                    <a:pt x="43" y="51"/>
                    <a:pt x="1" y="136"/>
                    <a:pt x="43" y="199"/>
                  </a:cubicBezTo>
                  <a:lnTo>
                    <a:pt x="339" y="939"/>
                  </a:lnTo>
                  <a:cubicBezTo>
                    <a:pt x="360" y="981"/>
                    <a:pt x="424" y="1024"/>
                    <a:pt x="487" y="1024"/>
                  </a:cubicBezTo>
                  <a:cubicBezTo>
                    <a:pt x="508" y="1024"/>
                    <a:pt x="529" y="1024"/>
                    <a:pt x="550" y="1003"/>
                  </a:cubicBezTo>
                  <a:cubicBezTo>
                    <a:pt x="614" y="981"/>
                    <a:pt x="656" y="897"/>
                    <a:pt x="614" y="812"/>
                  </a:cubicBezTo>
                  <a:lnTo>
                    <a:pt x="318" y="93"/>
                  </a:lnTo>
                  <a:cubicBezTo>
                    <a:pt x="286" y="29"/>
                    <a:pt x="229" y="1"/>
                    <a:pt x="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548;p14">
              <a:extLst>
                <a:ext uri="{FF2B5EF4-FFF2-40B4-BE49-F238E27FC236}">
                  <a16:creationId xmlns:a16="http://schemas.microsoft.com/office/drawing/2014/main" xmlns="" id="{6C0F4444-66EF-4B3F-9EEC-49F0AC877E03}"/>
                </a:ext>
              </a:extLst>
            </p:cNvPr>
            <p:cNvSpPr/>
            <p:nvPr/>
          </p:nvSpPr>
          <p:spPr>
            <a:xfrm>
              <a:off x="238724" y="4813836"/>
              <a:ext cx="42537" cy="150994"/>
            </a:xfrm>
            <a:custGeom>
              <a:avLst/>
              <a:gdLst/>
              <a:ahLst/>
              <a:cxnLst/>
              <a:rect l="l" t="t" r="r" b="b"/>
              <a:pathLst>
                <a:path w="362" h="1285" extrusionOk="0">
                  <a:moveTo>
                    <a:pt x="183" y="1"/>
                  </a:moveTo>
                  <a:cubicBezTo>
                    <a:pt x="107" y="1"/>
                    <a:pt x="33" y="38"/>
                    <a:pt x="43" y="117"/>
                  </a:cubicBezTo>
                  <a:lnTo>
                    <a:pt x="0" y="1133"/>
                  </a:lnTo>
                  <a:cubicBezTo>
                    <a:pt x="0" y="1217"/>
                    <a:pt x="64" y="1281"/>
                    <a:pt x="148" y="1281"/>
                  </a:cubicBezTo>
                  <a:cubicBezTo>
                    <a:pt x="157" y="1283"/>
                    <a:pt x="166" y="1285"/>
                    <a:pt x="174" y="1285"/>
                  </a:cubicBezTo>
                  <a:cubicBezTo>
                    <a:pt x="233" y="1285"/>
                    <a:pt x="297" y="1227"/>
                    <a:pt x="297" y="1154"/>
                  </a:cubicBezTo>
                  <a:lnTo>
                    <a:pt x="339" y="139"/>
                  </a:lnTo>
                  <a:cubicBezTo>
                    <a:pt x="361" y="49"/>
                    <a:pt x="270" y="1"/>
                    <a:pt x="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549;p14">
              <a:extLst>
                <a:ext uri="{FF2B5EF4-FFF2-40B4-BE49-F238E27FC236}">
                  <a16:creationId xmlns:a16="http://schemas.microsoft.com/office/drawing/2014/main" xmlns="" id="{88260145-9A17-4179-B5FA-1DB07D1A8F4E}"/>
                </a:ext>
              </a:extLst>
            </p:cNvPr>
            <p:cNvSpPr/>
            <p:nvPr/>
          </p:nvSpPr>
          <p:spPr>
            <a:xfrm>
              <a:off x="3740255" y="4736166"/>
              <a:ext cx="77201" cy="121383"/>
            </a:xfrm>
            <a:custGeom>
              <a:avLst/>
              <a:gdLst/>
              <a:ahLst/>
              <a:cxnLst/>
              <a:rect l="l" t="t" r="r" b="b"/>
              <a:pathLst>
                <a:path w="657" h="1033" extrusionOk="0">
                  <a:moveTo>
                    <a:pt x="484" y="0"/>
                  </a:moveTo>
                  <a:cubicBezTo>
                    <a:pt x="425" y="0"/>
                    <a:pt x="376" y="40"/>
                    <a:pt x="361" y="102"/>
                  </a:cubicBezTo>
                  <a:lnTo>
                    <a:pt x="43" y="821"/>
                  </a:lnTo>
                  <a:cubicBezTo>
                    <a:pt x="1" y="884"/>
                    <a:pt x="43" y="990"/>
                    <a:pt x="128" y="1011"/>
                  </a:cubicBezTo>
                  <a:cubicBezTo>
                    <a:pt x="128" y="1032"/>
                    <a:pt x="149" y="1032"/>
                    <a:pt x="170" y="1032"/>
                  </a:cubicBezTo>
                  <a:cubicBezTo>
                    <a:pt x="234" y="1032"/>
                    <a:pt x="297" y="990"/>
                    <a:pt x="318" y="926"/>
                  </a:cubicBezTo>
                  <a:lnTo>
                    <a:pt x="635" y="207"/>
                  </a:lnTo>
                  <a:cubicBezTo>
                    <a:pt x="657" y="144"/>
                    <a:pt x="635" y="59"/>
                    <a:pt x="551" y="17"/>
                  </a:cubicBezTo>
                  <a:cubicBezTo>
                    <a:pt x="528" y="6"/>
                    <a:pt x="506" y="0"/>
                    <a:pt x="4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550;p14">
              <a:extLst>
                <a:ext uri="{FF2B5EF4-FFF2-40B4-BE49-F238E27FC236}">
                  <a16:creationId xmlns:a16="http://schemas.microsoft.com/office/drawing/2014/main" xmlns="" id="{7B6AA971-AE75-47C6-8873-601579661EF3}"/>
                </a:ext>
              </a:extLst>
            </p:cNvPr>
            <p:cNvSpPr/>
            <p:nvPr/>
          </p:nvSpPr>
          <p:spPr>
            <a:xfrm>
              <a:off x="3680680" y="4686226"/>
              <a:ext cx="42302" cy="151346"/>
            </a:xfrm>
            <a:custGeom>
              <a:avLst/>
              <a:gdLst/>
              <a:ahLst/>
              <a:cxnLst/>
              <a:rect l="l" t="t" r="r" b="b"/>
              <a:pathLst>
                <a:path w="360" h="1288" extrusionOk="0">
                  <a:moveTo>
                    <a:pt x="155" y="0"/>
                  </a:moveTo>
                  <a:cubicBezTo>
                    <a:pt x="84" y="0"/>
                    <a:pt x="11" y="48"/>
                    <a:pt x="0" y="146"/>
                  </a:cubicBezTo>
                  <a:lnTo>
                    <a:pt x="64" y="1140"/>
                  </a:lnTo>
                  <a:cubicBezTo>
                    <a:pt x="64" y="1225"/>
                    <a:pt x="127" y="1288"/>
                    <a:pt x="212" y="1288"/>
                  </a:cubicBezTo>
                  <a:cubicBezTo>
                    <a:pt x="296" y="1288"/>
                    <a:pt x="360" y="1225"/>
                    <a:pt x="360" y="1140"/>
                  </a:cubicBezTo>
                  <a:lnTo>
                    <a:pt x="296" y="125"/>
                  </a:lnTo>
                  <a:cubicBezTo>
                    <a:pt x="286" y="43"/>
                    <a:pt x="221"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551;p14">
              <a:extLst>
                <a:ext uri="{FF2B5EF4-FFF2-40B4-BE49-F238E27FC236}">
                  <a16:creationId xmlns:a16="http://schemas.microsoft.com/office/drawing/2014/main" xmlns="" id="{7825F758-8B93-4734-B821-03B594F1A498}"/>
                </a:ext>
              </a:extLst>
            </p:cNvPr>
            <p:cNvSpPr/>
            <p:nvPr/>
          </p:nvSpPr>
          <p:spPr>
            <a:xfrm>
              <a:off x="2934676" y="4192710"/>
              <a:ext cx="6251160" cy="1901951"/>
            </a:xfrm>
            <a:custGeom>
              <a:avLst/>
              <a:gdLst/>
              <a:ahLst/>
              <a:cxnLst/>
              <a:rect l="l" t="t" r="r" b="b"/>
              <a:pathLst>
                <a:path w="55243" h="16808" extrusionOk="0">
                  <a:moveTo>
                    <a:pt x="44598" y="0"/>
                  </a:moveTo>
                  <a:cubicBezTo>
                    <a:pt x="40584" y="0"/>
                    <a:pt x="35338" y="325"/>
                    <a:pt x="28700" y="1326"/>
                  </a:cubicBezTo>
                  <a:cubicBezTo>
                    <a:pt x="9793" y="4203"/>
                    <a:pt x="1" y="12958"/>
                    <a:pt x="1" y="12958"/>
                  </a:cubicBezTo>
                  <a:lnTo>
                    <a:pt x="55243" y="16808"/>
                  </a:lnTo>
                  <a:lnTo>
                    <a:pt x="55243" y="1115"/>
                  </a:lnTo>
                  <a:cubicBezTo>
                    <a:pt x="55243" y="1115"/>
                    <a:pt x="52032" y="0"/>
                    <a:pt x="44598" y="0"/>
                  </a:cubicBezTo>
                  <a:close/>
                </a:path>
              </a:pathLst>
            </a:custGeom>
            <a:solidFill>
              <a:srgbClr val="79AD78"/>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552;p14">
              <a:extLst>
                <a:ext uri="{FF2B5EF4-FFF2-40B4-BE49-F238E27FC236}">
                  <a16:creationId xmlns:a16="http://schemas.microsoft.com/office/drawing/2014/main" xmlns="" id="{B2426410-E3AF-471B-BE7B-ABC8D3497C0B}"/>
                </a:ext>
              </a:extLst>
            </p:cNvPr>
            <p:cNvSpPr/>
            <p:nvPr/>
          </p:nvSpPr>
          <p:spPr>
            <a:xfrm>
              <a:off x="8383986" y="4469152"/>
              <a:ext cx="440522" cy="198591"/>
            </a:xfrm>
            <a:custGeom>
              <a:avLst/>
              <a:gdLst/>
              <a:ahLst/>
              <a:cxnLst/>
              <a:rect l="l" t="t" r="r" b="b"/>
              <a:pathLst>
                <a:path w="3893" h="1755" extrusionOk="0">
                  <a:moveTo>
                    <a:pt x="2715" y="0"/>
                  </a:moveTo>
                  <a:cubicBezTo>
                    <a:pt x="2677" y="0"/>
                    <a:pt x="2640" y="2"/>
                    <a:pt x="2602" y="4"/>
                  </a:cubicBezTo>
                  <a:cubicBezTo>
                    <a:pt x="2306" y="4"/>
                    <a:pt x="2031" y="4"/>
                    <a:pt x="1735" y="25"/>
                  </a:cubicBezTo>
                  <a:cubicBezTo>
                    <a:pt x="1079" y="89"/>
                    <a:pt x="1" y="596"/>
                    <a:pt x="889" y="1379"/>
                  </a:cubicBezTo>
                  <a:cubicBezTo>
                    <a:pt x="1192" y="1647"/>
                    <a:pt x="1726" y="1755"/>
                    <a:pt x="2251" y="1755"/>
                  </a:cubicBezTo>
                  <a:cubicBezTo>
                    <a:pt x="2679" y="1755"/>
                    <a:pt x="3100" y="1683"/>
                    <a:pt x="3385" y="1569"/>
                  </a:cubicBezTo>
                  <a:cubicBezTo>
                    <a:pt x="3617" y="1464"/>
                    <a:pt x="3808" y="1252"/>
                    <a:pt x="3850" y="998"/>
                  </a:cubicBezTo>
                  <a:cubicBezTo>
                    <a:pt x="3892" y="660"/>
                    <a:pt x="3744" y="343"/>
                    <a:pt x="3448" y="173"/>
                  </a:cubicBezTo>
                  <a:cubicBezTo>
                    <a:pt x="3227" y="63"/>
                    <a:pt x="2973" y="0"/>
                    <a:pt x="2715" y="0"/>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553;p14">
              <a:extLst>
                <a:ext uri="{FF2B5EF4-FFF2-40B4-BE49-F238E27FC236}">
                  <a16:creationId xmlns:a16="http://schemas.microsoft.com/office/drawing/2014/main" xmlns="" id="{3E924F58-B011-4DDD-9038-E98A3F15A3E6}"/>
                </a:ext>
              </a:extLst>
            </p:cNvPr>
            <p:cNvSpPr/>
            <p:nvPr/>
          </p:nvSpPr>
          <p:spPr>
            <a:xfrm>
              <a:off x="8704673" y="4720134"/>
              <a:ext cx="442898" cy="156497"/>
            </a:xfrm>
            <a:custGeom>
              <a:avLst/>
              <a:gdLst/>
              <a:ahLst/>
              <a:cxnLst/>
              <a:rect l="l" t="t" r="r" b="b"/>
              <a:pathLst>
                <a:path w="3914" h="1383" extrusionOk="0">
                  <a:moveTo>
                    <a:pt x="1920" y="1"/>
                  </a:moveTo>
                  <a:cubicBezTo>
                    <a:pt x="1421" y="1"/>
                    <a:pt x="914" y="84"/>
                    <a:pt x="530" y="324"/>
                  </a:cubicBezTo>
                  <a:cubicBezTo>
                    <a:pt x="85" y="620"/>
                    <a:pt x="1" y="1001"/>
                    <a:pt x="487" y="1234"/>
                  </a:cubicBezTo>
                  <a:cubicBezTo>
                    <a:pt x="752" y="1349"/>
                    <a:pt x="1066" y="1382"/>
                    <a:pt x="1377" y="1382"/>
                  </a:cubicBezTo>
                  <a:cubicBezTo>
                    <a:pt x="1637" y="1382"/>
                    <a:pt x="1894" y="1359"/>
                    <a:pt x="2116" y="1339"/>
                  </a:cubicBezTo>
                  <a:cubicBezTo>
                    <a:pt x="2412" y="1297"/>
                    <a:pt x="3913" y="726"/>
                    <a:pt x="3194" y="176"/>
                  </a:cubicBezTo>
                  <a:cubicBezTo>
                    <a:pt x="3131" y="134"/>
                    <a:pt x="3067" y="113"/>
                    <a:pt x="2983" y="113"/>
                  </a:cubicBezTo>
                  <a:cubicBezTo>
                    <a:pt x="2672" y="49"/>
                    <a:pt x="2299" y="1"/>
                    <a:pt x="1920" y="1"/>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554;p14">
              <a:extLst>
                <a:ext uri="{FF2B5EF4-FFF2-40B4-BE49-F238E27FC236}">
                  <a16:creationId xmlns:a16="http://schemas.microsoft.com/office/drawing/2014/main" xmlns="" id="{34440F88-579C-4287-89C5-98744F1FD6ED}"/>
                </a:ext>
              </a:extLst>
            </p:cNvPr>
            <p:cNvSpPr/>
            <p:nvPr/>
          </p:nvSpPr>
          <p:spPr>
            <a:xfrm>
              <a:off x="9051727" y="4502420"/>
              <a:ext cx="64726" cy="125265"/>
            </a:xfrm>
            <a:custGeom>
              <a:avLst/>
              <a:gdLst/>
              <a:ahLst/>
              <a:cxnLst/>
              <a:rect l="l" t="t" r="r" b="b"/>
              <a:pathLst>
                <a:path w="572" h="1107" extrusionOk="0">
                  <a:moveTo>
                    <a:pt x="423" y="1"/>
                  </a:moveTo>
                  <a:cubicBezTo>
                    <a:pt x="354" y="1"/>
                    <a:pt x="293" y="42"/>
                    <a:pt x="275" y="112"/>
                  </a:cubicBezTo>
                  <a:lnTo>
                    <a:pt x="43" y="895"/>
                  </a:lnTo>
                  <a:cubicBezTo>
                    <a:pt x="0" y="979"/>
                    <a:pt x="43" y="1064"/>
                    <a:pt x="127" y="1106"/>
                  </a:cubicBezTo>
                  <a:lnTo>
                    <a:pt x="170" y="1106"/>
                  </a:lnTo>
                  <a:cubicBezTo>
                    <a:pt x="233" y="1106"/>
                    <a:pt x="275" y="1064"/>
                    <a:pt x="297" y="1000"/>
                  </a:cubicBezTo>
                  <a:lnTo>
                    <a:pt x="550" y="218"/>
                  </a:lnTo>
                  <a:cubicBezTo>
                    <a:pt x="572" y="133"/>
                    <a:pt x="529" y="49"/>
                    <a:pt x="466" y="6"/>
                  </a:cubicBezTo>
                  <a:cubicBezTo>
                    <a:pt x="451" y="3"/>
                    <a:pt x="437" y="1"/>
                    <a:pt x="423" y="1"/>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555;p14">
              <a:extLst>
                <a:ext uri="{FF2B5EF4-FFF2-40B4-BE49-F238E27FC236}">
                  <a16:creationId xmlns:a16="http://schemas.microsoft.com/office/drawing/2014/main" xmlns="" id="{4CFA62E0-4E8C-4D22-9106-C39588E21256}"/>
                </a:ext>
              </a:extLst>
            </p:cNvPr>
            <p:cNvSpPr/>
            <p:nvPr/>
          </p:nvSpPr>
          <p:spPr>
            <a:xfrm>
              <a:off x="8989490" y="4457158"/>
              <a:ext cx="45602" cy="156157"/>
            </a:xfrm>
            <a:custGeom>
              <a:avLst/>
              <a:gdLst/>
              <a:ahLst/>
              <a:cxnLst/>
              <a:rect l="l" t="t" r="r" b="b"/>
              <a:pathLst>
                <a:path w="403" h="1380" extrusionOk="0">
                  <a:moveTo>
                    <a:pt x="160" y="0"/>
                  </a:moveTo>
                  <a:cubicBezTo>
                    <a:pt x="149" y="0"/>
                    <a:pt x="139" y="2"/>
                    <a:pt x="127" y="5"/>
                  </a:cubicBezTo>
                  <a:cubicBezTo>
                    <a:pt x="43" y="5"/>
                    <a:pt x="1" y="89"/>
                    <a:pt x="1" y="174"/>
                  </a:cubicBezTo>
                  <a:lnTo>
                    <a:pt x="127" y="1231"/>
                  </a:lnTo>
                  <a:cubicBezTo>
                    <a:pt x="127" y="1316"/>
                    <a:pt x="191" y="1379"/>
                    <a:pt x="276" y="1379"/>
                  </a:cubicBezTo>
                  <a:cubicBezTo>
                    <a:pt x="360" y="1358"/>
                    <a:pt x="402" y="1273"/>
                    <a:pt x="402" y="1189"/>
                  </a:cubicBezTo>
                  <a:lnTo>
                    <a:pt x="297" y="131"/>
                  </a:lnTo>
                  <a:cubicBezTo>
                    <a:pt x="278" y="58"/>
                    <a:pt x="228" y="0"/>
                    <a:pt x="160" y="0"/>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556;p14">
              <a:extLst>
                <a:ext uri="{FF2B5EF4-FFF2-40B4-BE49-F238E27FC236}">
                  <a16:creationId xmlns:a16="http://schemas.microsoft.com/office/drawing/2014/main" xmlns="" id="{2CC62598-2314-4089-81E8-CA3B4E78C3FA}"/>
                </a:ext>
              </a:extLst>
            </p:cNvPr>
            <p:cNvSpPr/>
            <p:nvPr/>
          </p:nvSpPr>
          <p:spPr>
            <a:xfrm>
              <a:off x="2947858" y="4192710"/>
              <a:ext cx="6251160" cy="1901951"/>
            </a:xfrm>
            <a:custGeom>
              <a:avLst/>
              <a:gdLst/>
              <a:ahLst/>
              <a:cxnLst/>
              <a:rect l="l" t="t" r="r" b="b"/>
              <a:pathLst>
                <a:path w="55243" h="16808" extrusionOk="0">
                  <a:moveTo>
                    <a:pt x="44598" y="0"/>
                  </a:moveTo>
                  <a:cubicBezTo>
                    <a:pt x="40584" y="0"/>
                    <a:pt x="35338" y="325"/>
                    <a:pt x="28700" y="1326"/>
                  </a:cubicBezTo>
                  <a:cubicBezTo>
                    <a:pt x="9793" y="4203"/>
                    <a:pt x="1" y="12958"/>
                    <a:pt x="1" y="12958"/>
                  </a:cubicBezTo>
                  <a:lnTo>
                    <a:pt x="55243" y="16808"/>
                  </a:lnTo>
                  <a:lnTo>
                    <a:pt x="55243" y="1115"/>
                  </a:lnTo>
                  <a:cubicBezTo>
                    <a:pt x="55243" y="1115"/>
                    <a:pt x="52032" y="0"/>
                    <a:pt x="44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557;p14">
              <a:extLst>
                <a:ext uri="{FF2B5EF4-FFF2-40B4-BE49-F238E27FC236}">
                  <a16:creationId xmlns:a16="http://schemas.microsoft.com/office/drawing/2014/main" xmlns="" id="{9CCA785B-633C-45AE-8C4F-50E74CC61B99}"/>
                </a:ext>
              </a:extLst>
            </p:cNvPr>
            <p:cNvSpPr/>
            <p:nvPr/>
          </p:nvSpPr>
          <p:spPr>
            <a:xfrm>
              <a:off x="5703571" y="4544466"/>
              <a:ext cx="430904" cy="238875"/>
            </a:xfrm>
            <a:custGeom>
              <a:avLst/>
              <a:gdLst/>
              <a:ahLst/>
              <a:cxnLst/>
              <a:rect l="l" t="t" r="r" b="b"/>
              <a:pathLst>
                <a:path w="3808" h="2111" extrusionOk="0">
                  <a:moveTo>
                    <a:pt x="2242" y="0"/>
                  </a:moveTo>
                  <a:cubicBezTo>
                    <a:pt x="1840" y="0"/>
                    <a:pt x="1439" y="74"/>
                    <a:pt x="1058" y="222"/>
                  </a:cubicBezTo>
                  <a:cubicBezTo>
                    <a:pt x="170" y="582"/>
                    <a:pt x="0" y="2020"/>
                    <a:pt x="1100" y="2105"/>
                  </a:cubicBezTo>
                  <a:cubicBezTo>
                    <a:pt x="1149" y="2109"/>
                    <a:pt x="1199" y="2111"/>
                    <a:pt x="1250" y="2111"/>
                  </a:cubicBezTo>
                  <a:cubicBezTo>
                    <a:pt x="2007" y="2111"/>
                    <a:pt x="3057" y="1684"/>
                    <a:pt x="3532" y="1090"/>
                  </a:cubicBezTo>
                  <a:cubicBezTo>
                    <a:pt x="3680" y="878"/>
                    <a:pt x="3807" y="561"/>
                    <a:pt x="3638" y="349"/>
                  </a:cubicBezTo>
                  <a:cubicBezTo>
                    <a:pt x="3575" y="307"/>
                    <a:pt x="3511" y="244"/>
                    <a:pt x="3427" y="222"/>
                  </a:cubicBezTo>
                  <a:cubicBezTo>
                    <a:pt x="3046" y="74"/>
                    <a:pt x="2644" y="0"/>
                    <a:pt x="2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558;p14">
              <a:extLst>
                <a:ext uri="{FF2B5EF4-FFF2-40B4-BE49-F238E27FC236}">
                  <a16:creationId xmlns:a16="http://schemas.microsoft.com/office/drawing/2014/main" xmlns="" id="{AB6807B7-D03D-4876-853C-04EB43F7B70E}"/>
                </a:ext>
              </a:extLst>
            </p:cNvPr>
            <p:cNvSpPr/>
            <p:nvPr/>
          </p:nvSpPr>
          <p:spPr>
            <a:xfrm>
              <a:off x="8397169" y="4469152"/>
              <a:ext cx="440522" cy="198591"/>
            </a:xfrm>
            <a:custGeom>
              <a:avLst/>
              <a:gdLst/>
              <a:ahLst/>
              <a:cxnLst/>
              <a:rect l="l" t="t" r="r" b="b"/>
              <a:pathLst>
                <a:path w="3893" h="1755" extrusionOk="0">
                  <a:moveTo>
                    <a:pt x="2715" y="0"/>
                  </a:moveTo>
                  <a:cubicBezTo>
                    <a:pt x="2677" y="0"/>
                    <a:pt x="2640" y="2"/>
                    <a:pt x="2602" y="4"/>
                  </a:cubicBezTo>
                  <a:cubicBezTo>
                    <a:pt x="2306" y="4"/>
                    <a:pt x="2031" y="4"/>
                    <a:pt x="1735" y="25"/>
                  </a:cubicBezTo>
                  <a:cubicBezTo>
                    <a:pt x="1079" y="89"/>
                    <a:pt x="1" y="596"/>
                    <a:pt x="889" y="1379"/>
                  </a:cubicBezTo>
                  <a:cubicBezTo>
                    <a:pt x="1192" y="1647"/>
                    <a:pt x="1726" y="1755"/>
                    <a:pt x="2251" y="1755"/>
                  </a:cubicBezTo>
                  <a:cubicBezTo>
                    <a:pt x="2679" y="1755"/>
                    <a:pt x="3100" y="1683"/>
                    <a:pt x="3385" y="1569"/>
                  </a:cubicBezTo>
                  <a:cubicBezTo>
                    <a:pt x="3617" y="1464"/>
                    <a:pt x="3808" y="1252"/>
                    <a:pt x="3850" y="998"/>
                  </a:cubicBezTo>
                  <a:cubicBezTo>
                    <a:pt x="3892" y="660"/>
                    <a:pt x="3744" y="343"/>
                    <a:pt x="3448" y="173"/>
                  </a:cubicBezTo>
                  <a:cubicBezTo>
                    <a:pt x="3227" y="63"/>
                    <a:pt x="2973" y="0"/>
                    <a:pt x="27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559;p14">
              <a:extLst>
                <a:ext uri="{FF2B5EF4-FFF2-40B4-BE49-F238E27FC236}">
                  <a16:creationId xmlns:a16="http://schemas.microsoft.com/office/drawing/2014/main" xmlns="" id="{ADAA7E06-3F8B-46D2-A278-795A96D612AA}"/>
                </a:ext>
              </a:extLst>
            </p:cNvPr>
            <p:cNvSpPr/>
            <p:nvPr/>
          </p:nvSpPr>
          <p:spPr>
            <a:xfrm>
              <a:off x="8717856" y="4720134"/>
              <a:ext cx="442898" cy="156497"/>
            </a:xfrm>
            <a:custGeom>
              <a:avLst/>
              <a:gdLst/>
              <a:ahLst/>
              <a:cxnLst/>
              <a:rect l="l" t="t" r="r" b="b"/>
              <a:pathLst>
                <a:path w="3914" h="1383" extrusionOk="0">
                  <a:moveTo>
                    <a:pt x="1920" y="1"/>
                  </a:moveTo>
                  <a:cubicBezTo>
                    <a:pt x="1421" y="1"/>
                    <a:pt x="914" y="84"/>
                    <a:pt x="530" y="324"/>
                  </a:cubicBezTo>
                  <a:cubicBezTo>
                    <a:pt x="85" y="620"/>
                    <a:pt x="1" y="1001"/>
                    <a:pt x="487" y="1234"/>
                  </a:cubicBezTo>
                  <a:cubicBezTo>
                    <a:pt x="752" y="1349"/>
                    <a:pt x="1066" y="1382"/>
                    <a:pt x="1377" y="1382"/>
                  </a:cubicBezTo>
                  <a:cubicBezTo>
                    <a:pt x="1637" y="1382"/>
                    <a:pt x="1894" y="1359"/>
                    <a:pt x="2116" y="1339"/>
                  </a:cubicBezTo>
                  <a:cubicBezTo>
                    <a:pt x="2412" y="1297"/>
                    <a:pt x="3913" y="726"/>
                    <a:pt x="3194" y="176"/>
                  </a:cubicBezTo>
                  <a:cubicBezTo>
                    <a:pt x="3131" y="134"/>
                    <a:pt x="3067" y="113"/>
                    <a:pt x="2983" y="113"/>
                  </a:cubicBezTo>
                  <a:cubicBezTo>
                    <a:pt x="2672" y="49"/>
                    <a:pt x="2299" y="1"/>
                    <a:pt x="19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560;p14">
              <a:extLst>
                <a:ext uri="{FF2B5EF4-FFF2-40B4-BE49-F238E27FC236}">
                  <a16:creationId xmlns:a16="http://schemas.microsoft.com/office/drawing/2014/main" xmlns="" id="{6D89BF51-E3A6-4473-8E7B-76001AD2DFF8}"/>
                </a:ext>
              </a:extLst>
            </p:cNvPr>
            <p:cNvSpPr/>
            <p:nvPr/>
          </p:nvSpPr>
          <p:spPr>
            <a:xfrm>
              <a:off x="5901035" y="4480920"/>
              <a:ext cx="62350" cy="125152"/>
            </a:xfrm>
            <a:custGeom>
              <a:avLst/>
              <a:gdLst/>
              <a:ahLst/>
              <a:cxnLst/>
              <a:rect l="l" t="t" r="r" b="b"/>
              <a:pathLst>
                <a:path w="551" h="1106" extrusionOk="0">
                  <a:moveTo>
                    <a:pt x="402" y="1"/>
                  </a:moveTo>
                  <a:cubicBezTo>
                    <a:pt x="334" y="1"/>
                    <a:pt x="276" y="42"/>
                    <a:pt x="276" y="112"/>
                  </a:cubicBezTo>
                  <a:lnTo>
                    <a:pt x="22" y="894"/>
                  </a:lnTo>
                  <a:cubicBezTo>
                    <a:pt x="1" y="979"/>
                    <a:pt x="22" y="1063"/>
                    <a:pt x="107" y="1106"/>
                  </a:cubicBezTo>
                  <a:lnTo>
                    <a:pt x="170" y="1106"/>
                  </a:lnTo>
                  <a:cubicBezTo>
                    <a:pt x="212" y="1106"/>
                    <a:pt x="276" y="1063"/>
                    <a:pt x="276" y="1000"/>
                  </a:cubicBezTo>
                  <a:lnTo>
                    <a:pt x="530" y="218"/>
                  </a:lnTo>
                  <a:cubicBezTo>
                    <a:pt x="551" y="133"/>
                    <a:pt x="509" y="48"/>
                    <a:pt x="445" y="6"/>
                  </a:cubicBezTo>
                  <a:cubicBezTo>
                    <a:pt x="431" y="2"/>
                    <a:pt x="416" y="1"/>
                    <a:pt x="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561;p14">
              <a:extLst>
                <a:ext uri="{FF2B5EF4-FFF2-40B4-BE49-F238E27FC236}">
                  <a16:creationId xmlns:a16="http://schemas.microsoft.com/office/drawing/2014/main" xmlns="" id="{B1B81D1E-5145-4769-B0D2-54B5097361C9}"/>
                </a:ext>
              </a:extLst>
            </p:cNvPr>
            <p:cNvSpPr/>
            <p:nvPr/>
          </p:nvSpPr>
          <p:spPr>
            <a:xfrm>
              <a:off x="5836422" y="4435658"/>
              <a:ext cx="45602" cy="156044"/>
            </a:xfrm>
            <a:custGeom>
              <a:avLst/>
              <a:gdLst/>
              <a:ahLst/>
              <a:cxnLst/>
              <a:rect l="l" t="t" r="r" b="b"/>
              <a:pathLst>
                <a:path w="403" h="1379" extrusionOk="0">
                  <a:moveTo>
                    <a:pt x="160" y="0"/>
                  </a:moveTo>
                  <a:cubicBezTo>
                    <a:pt x="150" y="0"/>
                    <a:pt x="139" y="1"/>
                    <a:pt x="128" y="4"/>
                  </a:cubicBezTo>
                  <a:cubicBezTo>
                    <a:pt x="43" y="25"/>
                    <a:pt x="1" y="89"/>
                    <a:pt x="1" y="173"/>
                  </a:cubicBezTo>
                  <a:lnTo>
                    <a:pt x="107" y="1231"/>
                  </a:lnTo>
                  <a:cubicBezTo>
                    <a:pt x="107" y="1315"/>
                    <a:pt x="191" y="1379"/>
                    <a:pt x="276" y="1379"/>
                  </a:cubicBezTo>
                  <a:cubicBezTo>
                    <a:pt x="339" y="1358"/>
                    <a:pt x="403" y="1273"/>
                    <a:pt x="382" y="1189"/>
                  </a:cubicBezTo>
                  <a:lnTo>
                    <a:pt x="276" y="131"/>
                  </a:lnTo>
                  <a:cubicBezTo>
                    <a:pt x="276" y="58"/>
                    <a:pt x="228" y="0"/>
                    <a:pt x="1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562;p14">
              <a:extLst>
                <a:ext uri="{FF2B5EF4-FFF2-40B4-BE49-F238E27FC236}">
                  <a16:creationId xmlns:a16="http://schemas.microsoft.com/office/drawing/2014/main" xmlns="" id="{BE09FCE8-ECC4-4910-B2ED-3215180140B1}"/>
                </a:ext>
              </a:extLst>
            </p:cNvPr>
            <p:cNvSpPr/>
            <p:nvPr/>
          </p:nvSpPr>
          <p:spPr>
            <a:xfrm>
              <a:off x="9064909" y="4502420"/>
              <a:ext cx="64726" cy="125265"/>
            </a:xfrm>
            <a:custGeom>
              <a:avLst/>
              <a:gdLst/>
              <a:ahLst/>
              <a:cxnLst/>
              <a:rect l="l" t="t" r="r" b="b"/>
              <a:pathLst>
                <a:path w="572" h="1107" extrusionOk="0">
                  <a:moveTo>
                    <a:pt x="423" y="1"/>
                  </a:moveTo>
                  <a:cubicBezTo>
                    <a:pt x="354" y="1"/>
                    <a:pt x="293" y="42"/>
                    <a:pt x="275" y="112"/>
                  </a:cubicBezTo>
                  <a:lnTo>
                    <a:pt x="43" y="895"/>
                  </a:lnTo>
                  <a:cubicBezTo>
                    <a:pt x="0" y="979"/>
                    <a:pt x="43" y="1064"/>
                    <a:pt x="127" y="1106"/>
                  </a:cubicBezTo>
                  <a:lnTo>
                    <a:pt x="170" y="1106"/>
                  </a:lnTo>
                  <a:cubicBezTo>
                    <a:pt x="233" y="1106"/>
                    <a:pt x="275" y="1064"/>
                    <a:pt x="297" y="1000"/>
                  </a:cubicBezTo>
                  <a:lnTo>
                    <a:pt x="550" y="218"/>
                  </a:lnTo>
                  <a:cubicBezTo>
                    <a:pt x="572" y="133"/>
                    <a:pt x="529" y="49"/>
                    <a:pt x="466" y="6"/>
                  </a:cubicBezTo>
                  <a:cubicBezTo>
                    <a:pt x="451" y="3"/>
                    <a:pt x="437" y="1"/>
                    <a:pt x="4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563;p14">
              <a:extLst>
                <a:ext uri="{FF2B5EF4-FFF2-40B4-BE49-F238E27FC236}">
                  <a16:creationId xmlns:a16="http://schemas.microsoft.com/office/drawing/2014/main" xmlns="" id="{B35BAEF0-B2B6-4C61-BA09-091DA05115AD}"/>
                </a:ext>
              </a:extLst>
            </p:cNvPr>
            <p:cNvSpPr/>
            <p:nvPr/>
          </p:nvSpPr>
          <p:spPr>
            <a:xfrm>
              <a:off x="9002673" y="4457158"/>
              <a:ext cx="45602" cy="156157"/>
            </a:xfrm>
            <a:custGeom>
              <a:avLst/>
              <a:gdLst/>
              <a:ahLst/>
              <a:cxnLst/>
              <a:rect l="l" t="t" r="r" b="b"/>
              <a:pathLst>
                <a:path w="403" h="1380" extrusionOk="0">
                  <a:moveTo>
                    <a:pt x="160" y="0"/>
                  </a:moveTo>
                  <a:cubicBezTo>
                    <a:pt x="149" y="0"/>
                    <a:pt x="139" y="2"/>
                    <a:pt x="127" y="5"/>
                  </a:cubicBezTo>
                  <a:cubicBezTo>
                    <a:pt x="43" y="5"/>
                    <a:pt x="1" y="89"/>
                    <a:pt x="1" y="174"/>
                  </a:cubicBezTo>
                  <a:lnTo>
                    <a:pt x="127" y="1231"/>
                  </a:lnTo>
                  <a:cubicBezTo>
                    <a:pt x="127" y="1316"/>
                    <a:pt x="191" y="1379"/>
                    <a:pt x="276" y="1379"/>
                  </a:cubicBezTo>
                  <a:cubicBezTo>
                    <a:pt x="360" y="1358"/>
                    <a:pt x="402" y="1273"/>
                    <a:pt x="402" y="1189"/>
                  </a:cubicBezTo>
                  <a:lnTo>
                    <a:pt x="297" y="131"/>
                  </a:lnTo>
                  <a:cubicBezTo>
                    <a:pt x="278" y="58"/>
                    <a:pt x="228" y="0"/>
                    <a:pt x="1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 name="TextBox 2">
            <a:extLst>
              <a:ext uri="{FF2B5EF4-FFF2-40B4-BE49-F238E27FC236}">
                <a16:creationId xmlns:a16="http://schemas.microsoft.com/office/drawing/2014/main" xmlns="" id="{354949CC-4EEC-4475-B2EB-A5A8C42AC726}"/>
              </a:ext>
            </a:extLst>
          </p:cNvPr>
          <p:cNvSpPr txBox="1"/>
          <p:nvPr/>
        </p:nvSpPr>
        <p:spPr>
          <a:xfrm>
            <a:off x="731322" y="404382"/>
            <a:ext cx="11018581" cy="1200329"/>
          </a:xfrm>
          <a:prstGeom prst="rect">
            <a:avLst/>
          </a:prstGeom>
          <a:noFill/>
        </p:spPr>
        <p:txBody>
          <a:bodyPr wrap="square" rtlCol="0">
            <a:spAutoFit/>
          </a:bodyPr>
          <a:lstStyle/>
          <a:p>
            <a:r>
              <a:rPr lang="en-US" sz="3600" b="1" u="sng" dirty="0" err="1">
                <a:solidFill>
                  <a:srgbClr val="C00000"/>
                </a:solidFill>
              </a:rPr>
              <a:t>Cần</a:t>
            </a:r>
            <a:r>
              <a:rPr lang="en-US" sz="3600" b="1" u="sng" dirty="0">
                <a:solidFill>
                  <a:srgbClr val="C00000"/>
                </a:solidFill>
              </a:rPr>
              <a:t> </a:t>
            </a:r>
            <a:r>
              <a:rPr lang="en-US" sz="3600" b="1" u="sng" dirty="0" err="1">
                <a:solidFill>
                  <a:srgbClr val="C00000"/>
                </a:solidFill>
              </a:rPr>
              <a:t>cho</a:t>
            </a:r>
            <a:r>
              <a:rPr lang="en-US" sz="3600" b="1" u="sng" dirty="0">
                <a:solidFill>
                  <a:srgbClr val="C00000"/>
                </a:solidFill>
              </a:rPr>
              <a:t> </a:t>
            </a:r>
            <a:r>
              <a:rPr lang="en-US" sz="3600" b="1" u="sng" dirty="0" err="1">
                <a:solidFill>
                  <a:srgbClr val="C00000"/>
                </a:solidFill>
              </a:rPr>
              <a:t>cơ</a:t>
            </a:r>
            <a:r>
              <a:rPr lang="en-US" sz="3600" b="1" u="sng" dirty="0">
                <a:solidFill>
                  <a:srgbClr val="C00000"/>
                </a:solidFill>
              </a:rPr>
              <a:t> </a:t>
            </a:r>
            <a:r>
              <a:rPr lang="en-US" sz="3600" b="1" u="sng" dirty="0" err="1">
                <a:solidFill>
                  <a:srgbClr val="C00000"/>
                </a:solidFill>
              </a:rPr>
              <a:t>thể</a:t>
            </a:r>
            <a:r>
              <a:rPr lang="en-US" sz="3600" b="1" u="sng" dirty="0">
                <a:solidFill>
                  <a:srgbClr val="C00000"/>
                </a:solidFill>
              </a:rPr>
              <a:t> </a:t>
            </a:r>
            <a:r>
              <a:rPr lang="en-US" sz="3600" b="1" u="sng" dirty="0" err="1">
                <a:solidFill>
                  <a:srgbClr val="C00000"/>
                </a:solidFill>
              </a:rPr>
              <a:t>hoạt</a:t>
            </a:r>
            <a:r>
              <a:rPr lang="en-US" sz="3600" b="1" u="sng" dirty="0">
                <a:solidFill>
                  <a:srgbClr val="C00000"/>
                </a:solidFill>
              </a:rPr>
              <a:t> </a:t>
            </a:r>
            <a:r>
              <a:rPr lang="en-US" sz="3600" b="1" u="sng" dirty="0" err="1">
                <a:solidFill>
                  <a:srgbClr val="C00000"/>
                </a:solidFill>
              </a:rPr>
              <a:t>động</a:t>
            </a:r>
            <a:r>
              <a:rPr lang="en-US" sz="3600" b="1" u="sng" dirty="0">
                <a:solidFill>
                  <a:srgbClr val="C00000"/>
                </a:solidFill>
              </a:rPr>
              <a:t> </a:t>
            </a:r>
            <a:r>
              <a:rPr lang="en-US" sz="3600" b="1" u="sng" dirty="0" err="1">
                <a:solidFill>
                  <a:srgbClr val="C00000"/>
                </a:solidFill>
              </a:rPr>
              <a:t>và</a:t>
            </a:r>
            <a:r>
              <a:rPr lang="en-US" sz="3600" b="1" u="sng" dirty="0">
                <a:solidFill>
                  <a:srgbClr val="C00000"/>
                </a:solidFill>
              </a:rPr>
              <a:t> </a:t>
            </a:r>
            <a:r>
              <a:rPr lang="en-US" sz="3600" b="1" u="sng" dirty="0" err="1">
                <a:solidFill>
                  <a:srgbClr val="C00000"/>
                </a:solidFill>
              </a:rPr>
              <a:t>phòng</a:t>
            </a:r>
            <a:r>
              <a:rPr lang="en-US" sz="3600" b="1" u="sng" dirty="0">
                <a:solidFill>
                  <a:srgbClr val="C00000"/>
                </a:solidFill>
              </a:rPr>
              <a:t> </a:t>
            </a:r>
            <a:r>
              <a:rPr lang="en-US" sz="3600" b="1" u="sng" dirty="0" err="1">
                <a:solidFill>
                  <a:srgbClr val="C00000"/>
                </a:solidFill>
              </a:rPr>
              <a:t>tránh</a:t>
            </a:r>
            <a:r>
              <a:rPr lang="en-US" sz="3600" b="1" u="sng" dirty="0">
                <a:solidFill>
                  <a:srgbClr val="C00000"/>
                </a:solidFill>
              </a:rPr>
              <a:t> </a:t>
            </a:r>
            <a:r>
              <a:rPr lang="en-US" sz="3600" b="1" u="sng" dirty="0" err="1">
                <a:solidFill>
                  <a:srgbClr val="C00000"/>
                </a:solidFill>
              </a:rPr>
              <a:t>bệnh</a:t>
            </a:r>
            <a:r>
              <a:rPr lang="en-US" sz="3600" b="1" u="sng" dirty="0">
                <a:solidFill>
                  <a:srgbClr val="C00000"/>
                </a:solidFill>
              </a:rPr>
              <a:t>. </a:t>
            </a:r>
            <a:r>
              <a:rPr lang="en-US" sz="3600" b="1" u="sng" dirty="0" err="1">
                <a:solidFill>
                  <a:srgbClr val="C00000"/>
                </a:solidFill>
              </a:rPr>
              <a:t>Một</a:t>
            </a:r>
            <a:r>
              <a:rPr lang="en-US" sz="3600" b="1" u="sng" dirty="0">
                <a:solidFill>
                  <a:srgbClr val="C00000"/>
                </a:solidFill>
              </a:rPr>
              <a:t> </a:t>
            </a:r>
            <a:r>
              <a:rPr lang="en-US" sz="3600" b="1" u="sng" dirty="0" err="1">
                <a:solidFill>
                  <a:srgbClr val="C00000"/>
                </a:solidFill>
              </a:rPr>
              <a:t>số</a:t>
            </a:r>
            <a:r>
              <a:rPr lang="en-US" sz="3600" b="1" u="sng" dirty="0">
                <a:solidFill>
                  <a:srgbClr val="C00000"/>
                </a:solidFill>
              </a:rPr>
              <a:t> </a:t>
            </a:r>
            <a:r>
              <a:rPr lang="en-US" sz="3600" b="1" u="sng" dirty="0" err="1">
                <a:solidFill>
                  <a:srgbClr val="C00000"/>
                </a:solidFill>
              </a:rPr>
              <a:t>chất</a:t>
            </a:r>
            <a:r>
              <a:rPr lang="en-US" sz="3600" b="1" u="sng" dirty="0">
                <a:solidFill>
                  <a:srgbClr val="C00000"/>
                </a:solidFill>
              </a:rPr>
              <a:t> </a:t>
            </a:r>
            <a:r>
              <a:rPr lang="en-US" sz="3600" b="1" u="sng" dirty="0" err="1">
                <a:solidFill>
                  <a:srgbClr val="C00000"/>
                </a:solidFill>
              </a:rPr>
              <a:t>khoáng</a:t>
            </a:r>
            <a:r>
              <a:rPr lang="en-US" sz="3600" b="1" u="sng" dirty="0">
                <a:solidFill>
                  <a:srgbClr val="C00000"/>
                </a:solidFill>
              </a:rPr>
              <a:t> </a:t>
            </a:r>
            <a:r>
              <a:rPr lang="en-US" sz="3600" b="1" u="sng" dirty="0" err="1">
                <a:solidFill>
                  <a:srgbClr val="C00000"/>
                </a:solidFill>
              </a:rPr>
              <a:t>tham</a:t>
            </a:r>
            <a:r>
              <a:rPr lang="en-US" sz="3600" b="1" u="sng" dirty="0">
                <a:solidFill>
                  <a:srgbClr val="C00000"/>
                </a:solidFill>
              </a:rPr>
              <a:t> </a:t>
            </a:r>
            <a:r>
              <a:rPr lang="en-US" sz="3600" b="1" u="sng" dirty="0" err="1">
                <a:solidFill>
                  <a:srgbClr val="C00000"/>
                </a:solidFill>
              </a:rPr>
              <a:t>gia</a:t>
            </a:r>
            <a:r>
              <a:rPr lang="en-US" sz="3600" b="1" u="sng" dirty="0">
                <a:solidFill>
                  <a:srgbClr val="C00000"/>
                </a:solidFill>
              </a:rPr>
              <a:t> </a:t>
            </a:r>
            <a:r>
              <a:rPr lang="en-US" sz="3600" b="1" u="sng" dirty="0" err="1">
                <a:solidFill>
                  <a:srgbClr val="C00000"/>
                </a:solidFill>
              </a:rPr>
              <a:t>vào</a:t>
            </a:r>
            <a:r>
              <a:rPr lang="en-US" sz="3600" b="1" u="sng" dirty="0">
                <a:solidFill>
                  <a:srgbClr val="C00000"/>
                </a:solidFill>
              </a:rPr>
              <a:t> </a:t>
            </a:r>
            <a:r>
              <a:rPr lang="en-US" sz="3600" b="1" u="sng" dirty="0" err="1">
                <a:solidFill>
                  <a:srgbClr val="C00000"/>
                </a:solidFill>
              </a:rPr>
              <a:t>cấu</a:t>
            </a:r>
            <a:r>
              <a:rPr lang="en-US" sz="3600" b="1" u="sng" dirty="0">
                <a:solidFill>
                  <a:srgbClr val="C00000"/>
                </a:solidFill>
              </a:rPr>
              <a:t> </a:t>
            </a:r>
            <a:r>
              <a:rPr lang="en-US" sz="3600" b="1" u="sng" dirty="0" err="1">
                <a:solidFill>
                  <a:srgbClr val="C00000"/>
                </a:solidFill>
              </a:rPr>
              <a:t>tạo</a:t>
            </a:r>
            <a:r>
              <a:rPr lang="en-US" sz="3600" b="1" u="sng" dirty="0">
                <a:solidFill>
                  <a:srgbClr val="C00000"/>
                </a:solidFill>
              </a:rPr>
              <a:t> </a:t>
            </a:r>
            <a:r>
              <a:rPr lang="en-US" sz="3600" b="1" u="sng" dirty="0" err="1">
                <a:solidFill>
                  <a:srgbClr val="C00000"/>
                </a:solidFill>
              </a:rPr>
              <a:t>cơ</a:t>
            </a:r>
            <a:r>
              <a:rPr lang="en-US" sz="3600" b="1" u="sng" dirty="0">
                <a:solidFill>
                  <a:srgbClr val="C00000"/>
                </a:solidFill>
              </a:rPr>
              <a:t> </a:t>
            </a:r>
            <a:r>
              <a:rPr lang="en-US" sz="3600" b="1" u="sng" dirty="0" err="1">
                <a:solidFill>
                  <a:srgbClr val="C00000"/>
                </a:solidFill>
              </a:rPr>
              <a:t>thể</a:t>
            </a:r>
            <a:endParaRPr lang="en-US" sz="3600" b="1" u="sng" dirty="0">
              <a:solidFill>
                <a:srgbClr val="C00000"/>
              </a:solidFill>
            </a:endParaRPr>
          </a:p>
        </p:txBody>
      </p:sp>
    </p:spTree>
    <p:extLst>
      <p:ext uri="{BB962C8B-B14F-4D97-AF65-F5344CB8AC3E}">
        <p14:creationId xmlns:p14="http://schemas.microsoft.com/office/powerpoint/2010/main" val="822259683"/>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116"/>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withEffect">
                                  <p:stCondLst>
                                    <p:cond delay="0"/>
                                  </p:stCondLst>
                                  <p:childTnLst>
                                    <p:animClr clrSpc="rgb" dir="cw">
                                      <p:cBhvr override="childStyle">
                                        <p:cTn id="6" dur="750" fill="hold"/>
                                        <p:tgtEl>
                                          <p:spTgt spid="116"/>
                                        </p:tgtEl>
                                        <p:attrNameLst>
                                          <p:attrName>style.color</p:attrName>
                                        </p:attrNameLst>
                                      </p:cBhvr>
                                      <p:to>
                                        <a:srgbClr val="6CA368"/>
                                      </p:to>
                                    </p:animClr>
                                  </p:childTnLst>
                                </p:cTn>
                              </p:par>
                              <p:par>
                                <p:cTn id="7" presetID="7" presetClass="emph" presetSubtype="2" fill="hold" nodeType="withEffect">
                                  <p:stCondLst>
                                    <p:cond delay="0"/>
                                  </p:stCondLst>
                                  <p:childTnLst>
                                    <p:animClr clrSpc="rgb" dir="cw">
                                      <p:cBhvr>
                                        <p:cTn id="8" dur="750" fill="hold"/>
                                        <p:tgtEl>
                                          <p:spTgt spid="114"/>
                                        </p:tgtEl>
                                        <p:attrNameLst>
                                          <p:attrName>stroke.color</p:attrName>
                                        </p:attrNameLst>
                                      </p:cBhvr>
                                      <p:to>
                                        <a:srgbClr val="6CA368"/>
                                      </p:to>
                                    </p:animClr>
                                    <p:set>
                                      <p:cBhvr>
                                        <p:cTn id="9" dur="750" fill="hold"/>
                                        <p:tgtEl>
                                          <p:spTgt spid="114"/>
                                        </p:tgtEl>
                                        <p:attrNameLst>
                                          <p:attrName>stroke.on</p:attrName>
                                        </p:attrNameLst>
                                      </p:cBhvr>
                                      <p:to>
                                        <p:strVal val="true"/>
                                      </p:to>
                                    </p:set>
                                  </p:childTnLst>
                                </p:cTn>
                              </p:par>
                              <p:par>
                                <p:cTn id="10" presetID="3" presetClass="emph" presetSubtype="2" fill="hold" nodeType="withEffect">
                                  <p:stCondLst>
                                    <p:cond delay="0"/>
                                  </p:stCondLst>
                                  <p:childTnLst>
                                    <p:animClr clrSpc="rgb" dir="cw">
                                      <p:cBhvr override="childStyle">
                                        <p:cTn id="11" dur="750" fill="hold"/>
                                        <p:tgtEl>
                                          <p:spTgt spid="112"/>
                                        </p:tgtEl>
                                        <p:attrNameLst>
                                          <p:attrName>style.color</p:attrName>
                                        </p:attrNameLst>
                                      </p:cBhvr>
                                      <p:to>
                                        <a:srgbClr val="CA1E49"/>
                                      </p:to>
                                    </p:animClr>
                                  </p:childTnLst>
                                </p:cTn>
                              </p:par>
                              <p:par>
                                <p:cTn id="12" presetID="7" presetClass="emph" presetSubtype="2" fill="hold" nodeType="withEffect">
                                  <p:stCondLst>
                                    <p:cond delay="0"/>
                                  </p:stCondLst>
                                  <p:childTnLst>
                                    <p:animClr clrSpc="rgb" dir="cw">
                                      <p:cBhvr>
                                        <p:cTn id="13" dur="750" fill="hold"/>
                                        <p:tgtEl>
                                          <p:spTgt spid="111"/>
                                        </p:tgtEl>
                                        <p:attrNameLst>
                                          <p:attrName>stroke.color</p:attrName>
                                        </p:attrNameLst>
                                      </p:cBhvr>
                                      <p:to>
                                        <a:srgbClr val="CA1E49"/>
                                      </p:to>
                                    </p:animClr>
                                    <p:set>
                                      <p:cBhvr>
                                        <p:cTn id="14" dur="750" fill="hold"/>
                                        <p:tgtEl>
                                          <p:spTgt spid="111"/>
                                        </p:tgtEl>
                                        <p:attrNameLst>
                                          <p:attrName>stroke.on</p:attrName>
                                        </p:attrNameLst>
                                      </p:cBhvr>
                                      <p:to>
                                        <p:strVal val="true"/>
                                      </p:to>
                                    </p:set>
                                  </p:childTnLst>
                                </p:cTn>
                              </p:par>
                              <p:par>
                                <p:cTn id="15" presetID="3" presetClass="emph" presetSubtype="2" fill="hold" nodeType="withEffect">
                                  <p:stCondLst>
                                    <p:cond delay="0"/>
                                  </p:stCondLst>
                                  <p:childTnLst>
                                    <p:animClr clrSpc="rgb" dir="cw">
                                      <p:cBhvr override="childStyle">
                                        <p:cTn id="16" dur="750" fill="hold"/>
                                        <p:tgtEl>
                                          <p:spTgt spid="119"/>
                                        </p:tgtEl>
                                        <p:attrNameLst>
                                          <p:attrName>style.color</p:attrName>
                                        </p:attrNameLst>
                                      </p:cBhvr>
                                      <p:to>
                                        <a:srgbClr val="CA1E49"/>
                                      </p:to>
                                    </p:animClr>
                                  </p:childTnLst>
                                </p:cTn>
                              </p:par>
                              <p:par>
                                <p:cTn id="17" presetID="7" presetClass="emph" presetSubtype="2" fill="hold" nodeType="withEffect">
                                  <p:stCondLst>
                                    <p:cond delay="0"/>
                                  </p:stCondLst>
                                  <p:childTnLst>
                                    <p:animClr clrSpc="rgb" dir="cw">
                                      <p:cBhvr>
                                        <p:cTn id="18" dur="750" fill="hold"/>
                                        <p:tgtEl>
                                          <p:spTgt spid="118"/>
                                        </p:tgtEl>
                                        <p:attrNameLst>
                                          <p:attrName>stroke.color</p:attrName>
                                        </p:attrNameLst>
                                      </p:cBhvr>
                                      <p:to>
                                        <a:srgbClr val="CA1E49"/>
                                      </p:to>
                                    </p:animClr>
                                    <p:set>
                                      <p:cBhvr>
                                        <p:cTn id="19" dur="750" fill="hold"/>
                                        <p:tgtEl>
                                          <p:spTgt spid="118"/>
                                        </p:tgtEl>
                                        <p:attrNameLst>
                                          <p:attrName>stroke.on</p:attrName>
                                        </p:attrNameLst>
                                      </p:cBhvr>
                                      <p:to>
                                        <p:strVal val="true"/>
                                      </p:to>
                                    </p:set>
                                  </p:childTnLst>
                                </p:cTn>
                              </p:par>
                            </p:childTnLst>
                          </p:cTn>
                        </p:par>
                      </p:childTnLst>
                    </p:cTn>
                  </p:par>
                </p:childTnLst>
              </p:cTn>
              <p:nextCondLst>
                <p:cond evt="onClick" delay="0">
                  <p:tgtEl>
                    <p:spTgt spid="116"/>
                  </p:tgtEl>
                </p:cond>
              </p:nextCondLst>
            </p:seq>
            <p:seq concurrent="1" nextAc="seek">
              <p:cTn id="20" restart="whenNotActive" fill="hold" evtFilter="cancelBubble" nodeType="interactiveSeq">
                <p:stCondLst>
                  <p:cond evt="onClick" delay="0">
                    <p:tgtEl>
                      <p:spTgt spid="112"/>
                    </p:tgtEl>
                  </p:cond>
                </p:stCondLst>
                <p:endSync evt="end" delay="0">
                  <p:rtn val="all"/>
                </p:endSync>
                <p:childTnLst>
                  <p:par>
                    <p:cTn id="21" fill="hold">
                      <p:stCondLst>
                        <p:cond delay="0"/>
                      </p:stCondLst>
                      <p:childTnLst>
                        <p:par>
                          <p:cTn id="22" fill="hold">
                            <p:stCondLst>
                              <p:cond delay="0"/>
                            </p:stCondLst>
                            <p:childTnLst>
                              <p:par>
                                <p:cTn id="23" presetID="3" presetClass="emph" presetSubtype="2" fill="hold" grpId="0" nodeType="withEffect">
                                  <p:stCondLst>
                                    <p:cond delay="0"/>
                                  </p:stCondLst>
                                  <p:childTnLst>
                                    <p:animClr clrSpc="rgb" dir="cw">
                                      <p:cBhvr override="childStyle">
                                        <p:cTn id="24" dur="750" fill="hold"/>
                                        <p:tgtEl>
                                          <p:spTgt spid="112"/>
                                        </p:tgtEl>
                                        <p:attrNameLst>
                                          <p:attrName>style.color</p:attrName>
                                        </p:attrNameLst>
                                      </p:cBhvr>
                                      <p:to>
                                        <a:srgbClr val="CA1E49"/>
                                      </p:to>
                                    </p:animClr>
                                  </p:childTnLst>
                                </p:cTn>
                              </p:par>
                              <p:par>
                                <p:cTn id="25" presetID="7" presetClass="emph" presetSubtype="2" fill="hold" nodeType="withEffect">
                                  <p:stCondLst>
                                    <p:cond delay="0"/>
                                  </p:stCondLst>
                                  <p:childTnLst>
                                    <p:animClr clrSpc="rgb" dir="cw">
                                      <p:cBhvr>
                                        <p:cTn id="26" dur="750" fill="hold"/>
                                        <p:tgtEl>
                                          <p:spTgt spid="111"/>
                                        </p:tgtEl>
                                        <p:attrNameLst>
                                          <p:attrName>stroke.color</p:attrName>
                                        </p:attrNameLst>
                                      </p:cBhvr>
                                      <p:to>
                                        <a:srgbClr val="CA1E49"/>
                                      </p:to>
                                    </p:animClr>
                                    <p:set>
                                      <p:cBhvr>
                                        <p:cTn id="27" dur="750" fill="hold"/>
                                        <p:tgtEl>
                                          <p:spTgt spid="111"/>
                                        </p:tgtEl>
                                        <p:attrNameLst>
                                          <p:attrName>stroke.on</p:attrName>
                                        </p:attrNameLst>
                                      </p:cBhvr>
                                      <p:to>
                                        <p:strVal val="true"/>
                                      </p:to>
                                    </p:set>
                                  </p:childTnLst>
                                </p:cTn>
                              </p:par>
                            </p:childTnLst>
                          </p:cTn>
                        </p:par>
                      </p:childTnLst>
                    </p:cTn>
                  </p:par>
                </p:childTnLst>
              </p:cTn>
              <p:nextCondLst>
                <p:cond evt="onClick" delay="0">
                  <p:tgtEl>
                    <p:spTgt spid="112"/>
                  </p:tgtEl>
                </p:cond>
              </p:nextCondLst>
            </p:seq>
            <p:seq concurrent="1" nextAc="seek">
              <p:cTn id="28" restart="whenNotActive" fill="hold" evtFilter="cancelBubble" nodeType="interactiveSeq">
                <p:stCondLst>
                  <p:cond evt="onClick" delay="0">
                    <p:tgtEl>
                      <p:spTgt spid="119"/>
                    </p:tgtEl>
                  </p:cond>
                </p:stCondLst>
                <p:endSync evt="end" delay="0">
                  <p:rtn val="all"/>
                </p:endSync>
                <p:childTnLst>
                  <p:par>
                    <p:cTn id="29" fill="hold">
                      <p:stCondLst>
                        <p:cond delay="0"/>
                      </p:stCondLst>
                      <p:childTnLst>
                        <p:par>
                          <p:cTn id="30" fill="hold">
                            <p:stCondLst>
                              <p:cond delay="0"/>
                            </p:stCondLst>
                            <p:childTnLst>
                              <p:par>
                                <p:cTn id="31" presetID="3" presetClass="emph" presetSubtype="2" fill="hold" grpId="0" nodeType="withEffect">
                                  <p:stCondLst>
                                    <p:cond delay="0"/>
                                  </p:stCondLst>
                                  <p:childTnLst>
                                    <p:animClr clrSpc="rgb" dir="cw">
                                      <p:cBhvr override="childStyle">
                                        <p:cTn id="32" dur="750" fill="hold"/>
                                        <p:tgtEl>
                                          <p:spTgt spid="119"/>
                                        </p:tgtEl>
                                        <p:attrNameLst>
                                          <p:attrName>style.color</p:attrName>
                                        </p:attrNameLst>
                                      </p:cBhvr>
                                      <p:to>
                                        <a:srgbClr val="CA1E49"/>
                                      </p:to>
                                    </p:animClr>
                                  </p:childTnLst>
                                </p:cTn>
                              </p:par>
                              <p:par>
                                <p:cTn id="33" presetID="7" presetClass="emph" presetSubtype="2" fill="hold" nodeType="withEffect">
                                  <p:stCondLst>
                                    <p:cond delay="0"/>
                                  </p:stCondLst>
                                  <p:childTnLst>
                                    <p:animClr clrSpc="rgb" dir="cw">
                                      <p:cBhvr>
                                        <p:cTn id="34" dur="750" fill="hold"/>
                                        <p:tgtEl>
                                          <p:spTgt spid="118"/>
                                        </p:tgtEl>
                                        <p:attrNameLst>
                                          <p:attrName>stroke.color</p:attrName>
                                        </p:attrNameLst>
                                      </p:cBhvr>
                                      <p:to>
                                        <a:srgbClr val="CA1E49"/>
                                      </p:to>
                                    </p:animClr>
                                    <p:set>
                                      <p:cBhvr>
                                        <p:cTn id="35" dur="750" fill="hold"/>
                                        <p:tgtEl>
                                          <p:spTgt spid="118"/>
                                        </p:tgtEl>
                                        <p:attrNameLst>
                                          <p:attrName>stroke.on</p:attrName>
                                        </p:attrNameLst>
                                      </p:cBhvr>
                                      <p:to>
                                        <p:strVal val="true"/>
                                      </p:to>
                                    </p:set>
                                  </p:childTnLst>
                                </p:cTn>
                              </p:par>
                            </p:childTnLst>
                          </p:cTn>
                        </p:par>
                      </p:childTnLst>
                    </p:cTn>
                  </p:par>
                </p:childTnLst>
              </p:cTn>
              <p:nextCondLst>
                <p:cond evt="onClick" delay="0">
                  <p:tgtEl>
                    <p:spTgt spid="119"/>
                  </p:tgtEl>
                </p:cond>
              </p:nextCondLst>
            </p:seq>
          </p:childTnLst>
        </p:cTn>
      </p:par>
    </p:tnLst>
    <p:bldLst>
      <p:bldP spid="112" grpId="0"/>
      <p:bldP spid="116" grpId="0"/>
      <p:bldP spid="1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516EDAE-E8C4-44DF-94A8-02FDFF2D830F}"/>
              </a:ext>
            </a:extLst>
          </p:cNvPr>
          <p:cNvPicPr>
            <a:picLocks noChangeAspect="1"/>
          </p:cNvPicPr>
          <p:nvPr/>
        </p:nvPicPr>
        <p:blipFill>
          <a:blip r:embed="rId2"/>
          <a:stretch>
            <a:fillRect/>
          </a:stretch>
        </p:blipFill>
        <p:spPr>
          <a:xfrm>
            <a:off x="0" y="-431339"/>
            <a:ext cx="12180527" cy="7720678"/>
          </a:xfrm>
          <a:prstGeom prst="rect">
            <a:avLst/>
          </a:prstGeom>
        </p:spPr>
      </p:pic>
      <p:sp>
        <p:nvSpPr>
          <p:cNvPr id="3" name="TextBox 2">
            <a:extLst>
              <a:ext uri="{FF2B5EF4-FFF2-40B4-BE49-F238E27FC236}">
                <a16:creationId xmlns:a16="http://schemas.microsoft.com/office/drawing/2014/main" xmlns="" id="{AE7AB1EE-B038-4037-AE1B-E8BA220556E5}"/>
              </a:ext>
            </a:extLst>
          </p:cNvPr>
          <p:cNvSpPr txBox="1"/>
          <p:nvPr/>
        </p:nvSpPr>
        <p:spPr>
          <a:xfrm>
            <a:off x="1207217" y="3190362"/>
            <a:ext cx="9793387" cy="1107996"/>
          </a:xfrm>
          <a:prstGeom prst="rect">
            <a:avLst/>
          </a:prstGeom>
          <a:noFill/>
        </p:spPr>
        <p:txBody>
          <a:bodyPr wrap="none" rtlCol="0">
            <a:spAutoFit/>
          </a:bodyPr>
          <a:lstStyle>
            <a:defPPr>
              <a:defRPr lang="en-US"/>
            </a:defPPr>
            <a:lvl1pPr>
              <a:defRPr sz="8000" b="1">
                <a:solidFill>
                  <a:srgbClr val="343B46"/>
                </a:solidFill>
                <a:latin typeface="HP001 4 hàng" panose="020B0603050302020204" pitchFamily="34" charset="0"/>
              </a:defRPr>
            </a:lvl1pPr>
          </a:lstStyle>
          <a:p>
            <a:r>
              <a:rPr lang="en-US" sz="6600" dirty="0" err="1"/>
              <a:t>Vận</a:t>
            </a:r>
            <a:r>
              <a:rPr lang="en-US" sz="6600" dirty="0"/>
              <a:t> </a:t>
            </a:r>
            <a:r>
              <a:rPr lang="en-US" sz="6600" dirty="0" err="1"/>
              <a:t>dụng</a:t>
            </a:r>
            <a:r>
              <a:rPr lang="en-US" sz="6600" dirty="0"/>
              <a:t> – </a:t>
            </a:r>
            <a:r>
              <a:rPr lang="en-US" sz="6600" dirty="0" err="1"/>
              <a:t>Trải</a:t>
            </a:r>
            <a:r>
              <a:rPr lang="en-US" sz="6600" dirty="0"/>
              <a:t> </a:t>
            </a:r>
            <a:r>
              <a:rPr lang="en-US" sz="6600" dirty="0" err="1"/>
              <a:t>nghiệm</a:t>
            </a:r>
            <a:endParaRPr lang="en-US" sz="6600" dirty="0"/>
          </a:p>
        </p:txBody>
      </p:sp>
    </p:spTree>
    <p:extLst>
      <p:ext uri="{BB962C8B-B14F-4D97-AF65-F5344CB8AC3E}">
        <p14:creationId xmlns:p14="http://schemas.microsoft.com/office/powerpoint/2010/main" val="38356805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516EDAE-E8C4-44DF-94A8-02FDFF2D830F}"/>
              </a:ext>
            </a:extLst>
          </p:cNvPr>
          <p:cNvPicPr>
            <a:picLocks noChangeAspect="1"/>
          </p:cNvPicPr>
          <p:nvPr/>
        </p:nvPicPr>
        <p:blipFill>
          <a:blip r:embed="rId2"/>
          <a:stretch>
            <a:fillRect/>
          </a:stretch>
        </p:blipFill>
        <p:spPr>
          <a:xfrm>
            <a:off x="0" y="-431339"/>
            <a:ext cx="12180527" cy="7720678"/>
          </a:xfrm>
          <a:prstGeom prst="rect">
            <a:avLst/>
          </a:prstGeom>
        </p:spPr>
      </p:pic>
      <p:sp>
        <p:nvSpPr>
          <p:cNvPr id="3" name="TextBox 2">
            <a:extLst>
              <a:ext uri="{FF2B5EF4-FFF2-40B4-BE49-F238E27FC236}">
                <a16:creationId xmlns:a16="http://schemas.microsoft.com/office/drawing/2014/main" xmlns="" id="{AE7AB1EE-B038-4037-AE1B-E8BA220556E5}"/>
              </a:ext>
            </a:extLst>
          </p:cNvPr>
          <p:cNvSpPr txBox="1"/>
          <p:nvPr/>
        </p:nvSpPr>
        <p:spPr>
          <a:xfrm>
            <a:off x="3263334" y="2767281"/>
            <a:ext cx="5665333" cy="1569660"/>
          </a:xfrm>
          <a:prstGeom prst="rect">
            <a:avLst/>
          </a:prstGeom>
          <a:noFill/>
        </p:spPr>
        <p:txBody>
          <a:bodyPr wrap="none" rtlCol="0">
            <a:spAutoFit/>
          </a:bodyPr>
          <a:lstStyle/>
          <a:p>
            <a:pPr algn="ctr"/>
            <a:r>
              <a:rPr lang="en-US" sz="9600" b="1" dirty="0" err="1">
                <a:solidFill>
                  <a:srgbClr val="343B46"/>
                </a:solidFill>
                <a:latin typeface="HP001 4 hàng" panose="020B0603050302020204" pitchFamily="34" charset="0"/>
              </a:rPr>
              <a:t>Khởi</a:t>
            </a:r>
            <a:r>
              <a:rPr lang="en-US" sz="9600" b="1" dirty="0">
                <a:solidFill>
                  <a:srgbClr val="343B46"/>
                </a:solidFill>
                <a:latin typeface="HP001 4 hàng" panose="020B0603050302020204" pitchFamily="34" charset="0"/>
              </a:rPr>
              <a:t> </a:t>
            </a:r>
            <a:r>
              <a:rPr lang="en-US" sz="9600" b="1" dirty="0" err="1">
                <a:solidFill>
                  <a:srgbClr val="343B46"/>
                </a:solidFill>
                <a:latin typeface="HP001 4 hàng" panose="020B0603050302020204" pitchFamily="34" charset="0"/>
              </a:rPr>
              <a:t>động</a:t>
            </a:r>
            <a:endParaRPr lang="en-US" sz="9600" b="1" dirty="0">
              <a:solidFill>
                <a:srgbClr val="343B46"/>
              </a:solidFill>
              <a:latin typeface="HP001 4 hàng" panose="020B0603050302020204" pitchFamily="34" charset="0"/>
            </a:endParaRPr>
          </a:p>
        </p:txBody>
      </p:sp>
    </p:spTree>
    <p:extLst>
      <p:ext uri="{BB962C8B-B14F-4D97-AF65-F5344CB8AC3E}">
        <p14:creationId xmlns:p14="http://schemas.microsoft.com/office/powerpoint/2010/main" val="26000717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grpSp>
        <p:nvGrpSpPr>
          <p:cNvPr id="1530" name="Google Shape;1530;p41"/>
          <p:cNvGrpSpPr/>
          <p:nvPr/>
        </p:nvGrpSpPr>
        <p:grpSpPr>
          <a:xfrm>
            <a:off x="12738638" y="3884363"/>
            <a:ext cx="3094016" cy="3435676"/>
            <a:chOff x="1191313" y="2278651"/>
            <a:chExt cx="2320512" cy="2576757"/>
          </a:xfrm>
        </p:grpSpPr>
        <p:grpSp>
          <p:nvGrpSpPr>
            <p:cNvPr id="1531" name="Google Shape;1531;p41"/>
            <p:cNvGrpSpPr/>
            <p:nvPr/>
          </p:nvGrpSpPr>
          <p:grpSpPr>
            <a:xfrm rot="-433704">
              <a:off x="1330305" y="2397858"/>
              <a:ext cx="2042505" cy="2338305"/>
              <a:chOff x="1300750" y="1455875"/>
              <a:chExt cx="756100" cy="865600"/>
            </a:xfrm>
          </p:grpSpPr>
          <p:sp>
            <p:nvSpPr>
              <p:cNvPr id="1532" name="Google Shape;1532;p41"/>
              <p:cNvSpPr/>
              <p:nvPr/>
            </p:nvSpPr>
            <p:spPr>
              <a:xfrm>
                <a:off x="1341450" y="1657400"/>
                <a:ext cx="693725" cy="644375"/>
              </a:xfrm>
              <a:custGeom>
                <a:avLst/>
                <a:gdLst/>
                <a:ahLst/>
                <a:cxnLst/>
                <a:rect l="l" t="t" r="r" b="b"/>
                <a:pathLst>
                  <a:path w="27749" h="25775" extrusionOk="0">
                    <a:moveTo>
                      <a:pt x="10103" y="1"/>
                    </a:moveTo>
                    <a:cubicBezTo>
                      <a:pt x="9970" y="1"/>
                      <a:pt x="9837" y="26"/>
                      <a:pt x="9708" y="82"/>
                    </a:cubicBezTo>
                    <a:cubicBezTo>
                      <a:pt x="9180" y="315"/>
                      <a:pt x="8989" y="970"/>
                      <a:pt x="9032" y="1542"/>
                    </a:cubicBezTo>
                    <a:cubicBezTo>
                      <a:pt x="9137" y="2514"/>
                      <a:pt x="9793" y="3339"/>
                      <a:pt x="10597" y="3889"/>
                    </a:cubicBezTo>
                    <a:cubicBezTo>
                      <a:pt x="10322" y="3974"/>
                      <a:pt x="10068" y="4058"/>
                      <a:pt x="9814" y="4164"/>
                    </a:cubicBezTo>
                    <a:lnTo>
                      <a:pt x="8989" y="4481"/>
                    </a:lnTo>
                    <a:cubicBezTo>
                      <a:pt x="5923" y="5687"/>
                      <a:pt x="3554" y="8182"/>
                      <a:pt x="2539" y="11291"/>
                    </a:cubicBezTo>
                    <a:cubicBezTo>
                      <a:pt x="2032" y="11038"/>
                      <a:pt x="1335" y="10777"/>
                      <a:pt x="816" y="10777"/>
                    </a:cubicBezTo>
                    <a:cubicBezTo>
                      <a:pt x="470" y="10777"/>
                      <a:pt x="204" y="10893"/>
                      <a:pt x="128" y="11207"/>
                    </a:cubicBezTo>
                    <a:cubicBezTo>
                      <a:pt x="1" y="11757"/>
                      <a:pt x="551" y="12645"/>
                      <a:pt x="826" y="13131"/>
                    </a:cubicBezTo>
                    <a:cubicBezTo>
                      <a:pt x="1143" y="13745"/>
                      <a:pt x="1545" y="14337"/>
                      <a:pt x="1989" y="14866"/>
                    </a:cubicBezTo>
                    <a:cubicBezTo>
                      <a:pt x="2052" y="18376"/>
                      <a:pt x="4167" y="21549"/>
                      <a:pt x="7424" y="22923"/>
                    </a:cubicBezTo>
                    <a:cubicBezTo>
                      <a:pt x="6853" y="23346"/>
                      <a:pt x="6409" y="23896"/>
                      <a:pt x="6134" y="24531"/>
                    </a:cubicBezTo>
                    <a:cubicBezTo>
                      <a:pt x="5827" y="25223"/>
                      <a:pt x="6078" y="25775"/>
                      <a:pt x="6777" y="25775"/>
                    </a:cubicBezTo>
                    <a:cubicBezTo>
                      <a:pt x="6847" y="25775"/>
                      <a:pt x="6922" y="25769"/>
                      <a:pt x="7001" y="25757"/>
                    </a:cubicBezTo>
                    <a:cubicBezTo>
                      <a:pt x="7953" y="25588"/>
                      <a:pt x="8757" y="24975"/>
                      <a:pt x="9137" y="24087"/>
                    </a:cubicBezTo>
                    <a:cubicBezTo>
                      <a:pt x="9222" y="23875"/>
                      <a:pt x="9264" y="23685"/>
                      <a:pt x="9264" y="23473"/>
                    </a:cubicBezTo>
                    <a:cubicBezTo>
                      <a:pt x="9814" y="23579"/>
                      <a:pt x="10343" y="23621"/>
                      <a:pt x="10893" y="23621"/>
                    </a:cubicBezTo>
                    <a:lnTo>
                      <a:pt x="16645" y="23621"/>
                    </a:lnTo>
                    <a:cubicBezTo>
                      <a:pt x="16984" y="23621"/>
                      <a:pt x="17343" y="23600"/>
                      <a:pt x="17703" y="23558"/>
                    </a:cubicBezTo>
                    <a:cubicBezTo>
                      <a:pt x="17724" y="23917"/>
                      <a:pt x="17872" y="24277"/>
                      <a:pt x="18105" y="24552"/>
                    </a:cubicBezTo>
                    <a:cubicBezTo>
                      <a:pt x="18649" y="25149"/>
                      <a:pt x="19411" y="25483"/>
                      <a:pt x="20211" y="25483"/>
                    </a:cubicBezTo>
                    <a:cubicBezTo>
                      <a:pt x="20375" y="25483"/>
                      <a:pt x="20540" y="25469"/>
                      <a:pt x="20706" y="25440"/>
                    </a:cubicBezTo>
                    <a:cubicBezTo>
                      <a:pt x="21425" y="25292"/>
                      <a:pt x="21806" y="24721"/>
                      <a:pt x="21277" y="24108"/>
                    </a:cubicBezTo>
                    <a:cubicBezTo>
                      <a:pt x="20854" y="23643"/>
                      <a:pt x="20347" y="23283"/>
                      <a:pt x="19754" y="23050"/>
                    </a:cubicBezTo>
                    <a:cubicBezTo>
                      <a:pt x="23223" y="21760"/>
                      <a:pt x="25528" y="18440"/>
                      <a:pt x="25549" y="14718"/>
                    </a:cubicBezTo>
                    <a:lnTo>
                      <a:pt x="25549" y="14316"/>
                    </a:lnTo>
                    <a:cubicBezTo>
                      <a:pt x="26078" y="13385"/>
                      <a:pt x="26543" y="12433"/>
                      <a:pt x="26924" y="11461"/>
                    </a:cubicBezTo>
                    <a:cubicBezTo>
                      <a:pt x="27220" y="10805"/>
                      <a:pt x="27749" y="9621"/>
                      <a:pt x="27389" y="8901"/>
                    </a:cubicBezTo>
                    <a:cubicBezTo>
                      <a:pt x="27295" y="8694"/>
                      <a:pt x="27151" y="8606"/>
                      <a:pt x="26975" y="8606"/>
                    </a:cubicBezTo>
                    <a:cubicBezTo>
                      <a:pt x="26361" y="8606"/>
                      <a:pt x="25356" y="9668"/>
                      <a:pt x="24682" y="10424"/>
                    </a:cubicBezTo>
                    <a:cubicBezTo>
                      <a:pt x="23540" y="7675"/>
                      <a:pt x="21383" y="5496"/>
                      <a:pt x="18633" y="4354"/>
                    </a:cubicBezTo>
                    <a:cubicBezTo>
                      <a:pt x="18570" y="4101"/>
                      <a:pt x="18507" y="3847"/>
                      <a:pt x="18485" y="3593"/>
                    </a:cubicBezTo>
                    <a:cubicBezTo>
                      <a:pt x="18448" y="3291"/>
                      <a:pt x="18309" y="2854"/>
                      <a:pt x="18039" y="2854"/>
                    </a:cubicBezTo>
                    <a:cubicBezTo>
                      <a:pt x="18006" y="2854"/>
                      <a:pt x="17972" y="2860"/>
                      <a:pt x="17936" y="2874"/>
                    </a:cubicBezTo>
                    <a:cubicBezTo>
                      <a:pt x="17830" y="2916"/>
                      <a:pt x="17724" y="3022"/>
                      <a:pt x="17682" y="3128"/>
                    </a:cubicBezTo>
                    <a:cubicBezTo>
                      <a:pt x="17534" y="3360"/>
                      <a:pt x="17407" y="3614"/>
                      <a:pt x="17301" y="3868"/>
                    </a:cubicBezTo>
                    <a:cubicBezTo>
                      <a:pt x="16942" y="3762"/>
                      <a:pt x="16582" y="3656"/>
                      <a:pt x="16222" y="3593"/>
                    </a:cubicBezTo>
                    <a:cubicBezTo>
                      <a:pt x="15969" y="3276"/>
                      <a:pt x="15821" y="2895"/>
                      <a:pt x="15757" y="2493"/>
                    </a:cubicBezTo>
                    <a:cubicBezTo>
                      <a:pt x="15736" y="2134"/>
                      <a:pt x="15694" y="1774"/>
                      <a:pt x="15630" y="1436"/>
                    </a:cubicBezTo>
                    <a:cubicBezTo>
                      <a:pt x="15567" y="1076"/>
                      <a:pt x="15271" y="780"/>
                      <a:pt x="14911" y="738"/>
                    </a:cubicBezTo>
                    <a:cubicBezTo>
                      <a:pt x="14900" y="737"/>
                      <a:pt x="14890" y="737"/>
                      <a:pt x="14879" y="737"/>
                    </a:cubicBezTo>
                    <a:cubicBezTo>
                      <a:pt x="14514" y="737"/>
                      <a:pt x="14231" y="1086"/>
                      <a:pt x="14129" y="1436"/>
                    </a:cubicBezTo>
                    <a:cubicBezTo>
                      <a:pt x="14044" y="1795"/>
                      <a:pt x="14002" y="2176"/>
                      <a:pt x="13981" y="2557"/>
                    </a:cubicBezTo>
                    <a:cubicBezTo>
                      <a:pt x="13959" y="2726"/>
                      <a:pt x="13854" y="2895"/>
                      <a:pt x="13706" y="2980"/>
                    </a:cubicBezTo>
                    <a:cubicBezTo>
                      <a:pt x="13621" y="3022"/>
                      <a:pt x="13536" y="3022"/>
                      <a:pt x="13452" y="3022"/>
                    </a:cubicBezTo>
                    <a:cubicBezTo>
                      <a:pt x="12881" y="2980"/>
                      <a:pt x="12416" y="2514"/>
                      <a:pt x="12119" y="2028"/>
                    </a:cubicBezTo>
                    <a:cubicBezTo>
                      <a:pt x="11823" y="1542"/>
                      <a:pt x="11612" y="992"/>
                      <a:pt x="11231" y="569"/>
                    </a:cubicBezTo>
                    <a:cubicBezTo>
                      <a:pt x="10943" y="248"/>
                      <a:pt x="10521" y="1"/>
                      <a:pt x="10103"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3" name="Google Shape;1533;p41"/>
              <p:cNvSpPr/>
              <p:nvPr/>
            </p:nvSpPr>
            <p:spPr>
              <a:xfrm>
                <a:off x="1320300" y="1637400"/>
                <a:ext cx="736550" cy="684075"/>
              </a:xfrm>
              <a:custGeom>
                <a:avLst/>
                <a:gdLst/>
                <a:ahLst/>
                <a:cxnLst/>
                <a:rect l="l" t="t" r="r" b="b"/>
                <a:pathLst>
                  <a:path w="29462" h="27363" extrusionOk="0">
                    <a:moveTo>
                      <a:pt x="10935" y="1592"/>
                    </a:moveTo>
                    <a:cubicBezTo>
                      <a:pt x="11077" y="1592"/>
                      <a:pt x="11304" y="1698"/>
                      <a:pt x="11485" y="1897"/>
                    </a:cubicBezTo>
                    <a:cubicBezTo>
                      <a:pt x="11675" y="2130"/>
                      <a:pt x="11845" y="2405"/>
                      <a:pt x="11971" y="2680"/>
                    </a:cubicBezTo>
                    <a:cubicBezTo>
                      <a:pt x="12077" y="2870"/>
                      <a:pt x="12183" y="3061"/>
                      <a:pt x="12289" y="3251"/>
                    </a:cubicBezTo>
                    <a:cubicBezTo>
                      <a:pt x="12796" y="4076"/>
                      <a:pt x="13494" y="4562"/>
                      <a:pt x="14234" y="4626"/>
                    </a:cubicBezTo>
                    <a:cubicBezTo>
                      <a:pt x="14273" y="4629"/>
                      <a:pt x="14313" y="4631"/>
                      <a:pt x="14352" y="4631"/>
                    </a:cubicBezTo>
                    <a:cubicBezTo>
                      <a:pt x="14550" y="4631"/>
                      <a:pt x="14756" y="4587"/>
                      <a:pt x="14932" y="4499"/>
                    </a:cubicBezTo>
                    <a:cubicBezTo>
                      <a:pt x="15292" y="4287"/>
                      <a:pt x="15546" y="3928"/>
                      <a:pt x="15609" y="3505"/>
                    </a:cubicBezTo>
                    <a:cubicBezTo>
                      <a:pt x="15630" y="3314"/>
                      <a:pt x="15651" y="3145"/>
                      <a:pt x="15651" y="2955"/>
                    </a:cubicBezTo>
                    <a:cubicBezTo>
                      <a:pt x="15673" y="2807"/>
                      <a:pt x="15694" y="2638"/>
                      <a:pt x="15715" y="2490"/>
                    </a:cubicBezTo>
                    <a:cubicBezTo>
                      <a:pt x="15757" y="2638"/>
                      <a:pt x="15757" y="2786"/>
                      <a:pt x="15778" y="2934"/>
                    </a:cubicBezTo>
                    <a:cubicBezTo>
                      <a:pt x="15778" y="3082"/>
                      <a:pt x="15778" y="3230"/>
                      <a:pt x="15821" y="3399"/>
                    </a:cubicBezTo>
                    <a:cubicBezTo>
                      <a:pt x="15884" y="3949"/>
                      <a:pt x="16096" y="4435"/>
                      <a:pt x="16413" y="4879"/>
                    </a:cubicBezTo>
                    <a:lnTo>
                      <a:pt x="16603" y="5133"/>
                    </a:lnTo>
                    <a:lnTo>
                      <a:pt x="16899" y="5176"/>
                    </a:lnTo>
                    <a:cubicBezTo>
                      <a:pt x="17238" y="5239"/>
                      <a:pt x="17576" y="5324"/>
                      <a:pt x="17914" y="5429"/>
                    </a:cubicBezTo>
                    <a:lnTo>
                      <a:pt x="18549" y="5620"/>
                    </a:lnTo>
                    <a:lnTo>
                      <a:pt x="18697" y="5324"/>
                    </a:lnTo>
                    <a:cubicBezTo>
                      <a:pt x="18697" y="5345"/>
                      <a:pt x="18718" y="5366"/>
                      <a:pt x="18718" y="5387"/>
                    </a:cubicBezTo>
                    <a:lnTo>
                      <a:pt x="18845" y="5747"/>
                    </a:lnTo>
                    <a:lnTo>
                      <a:pt x="19183" y="5895"/>
                    </a:lnTo>
                    <a:cubicBezTo>
                      <a:pt x="21721" y="6952"/>
                      <a:pt x="23752" y="8982"/>
                      <a:pt x="24809" y="11520"/>
                    </a:cubicBezTo>
                    <a:lnTo>
                      <a:pt x="25274" y="12684"/>
                    </a:lnTo>
                    <a:lnTo>
                      <a:pt x="26120" y="11732"/>
                    </a:lnTo>
                    <a:cubicBezTo>
                      <a:pt x="26565" y="11224"/>
                      <a:pt x="27051" y="10759"/>
                      <a:pt x="27601" y="10357"/>
                    </a:cubicBezTo>
                    <a:lnTo>
                      <a:pt x="27601" y="10357"/>
                    </a:lnTo>
                    <a:cubicBezTo>
                      <a:pt x="27495" y="10907"/>
                      <a:pt x="27326" y="11436"/>
                      <a:pt x="27072" y="11943"/>
                    </a:cubicBezTo>
                    <a:lnTo>
                      <a:pt x="26924" y="12303"/>
                    </a:lnTo>
                    <a:cubicBezTo>
                      <a:pt x="26586" y="13128"/>
                      <a:pt x="26184" y="13910"/>
                      <a:pt x="25719" y="14672"/>
                    </a:cubicBezTo>
                    <a:lnTo>
                      <a:pt x="25592" y="14883"/>
                    </a:lnTo>
                    <a:lnTo>
                      <a:pt x="25592" y="15137"/>
                    </a:lnTo>
                    <a:lnTo>
                      <a:pt x="25592" y="15518"/>
                    </a:lnTo>
                    <a:cubicBezTo>
                      <a:pt x="25570" y="18901"/>
                      <a:pt x="23477" y="21926"/>
                      <a:pt x="20325" y="23131"/>
                    </a:cubicBezTo>
                    <a:lnTo>
                      <a:pt x="19289" y="23512"/>
                    </a:lnTo>
                    <a:lnTo>
                      <a:pt x="19289" y="23470"/>
                    </a:lnTo>
                    <a:lnTo>
                      <a:pt x="18443" y="23575"/>
                    </a:lnTo>
                    <a:cubicBezTo>
                      <a:pt x="18126" y="23618"/>
                      <a:pt x="17788" y="23639"/>
                      <a:pt x="17470" y="23639"/>
                    </a:cubicBezTo>
                    <a:lnTo>
                      <a:pt x="11718" y="23639"/>
                    </a:lnTo>
                    <a:cubicBezTo>
                      <a:pt x="11231" y="23639"/>
                      <a:pt x="10724" y="23597"/>
                      <a:pt x="10237" y="23491"/>
                    </a:cubicBezTo>
                    <a:lnTo>
                      <a:pt x="9370" y="23343"/>
                    </a:lnTo>
                    <a:lnTo>
                      <a:pt x="8566" y="23004"/>
                    </a:lnTo>
                    <a:cubicBezTo>
                      <a:pt x="5605" y="21735"/>
                      <a:pt x="3660" y="18859"/>
                      <a:pt x="3617" y="15644"/>
                    </a:cubicBezTo>
                    <a:lnTo>
                      <a:pt x="3617" y="15348"/>
                    </a:lnTo>
                    <a:lnTo>
                      <a:pt x="3427" y="15137"/>
                    </a:lnTo>
                    <a:cubicBezTo>
                      <a:pt x="3004" y="14650"/>
                      <a:pt x="2645" y="14101"/>
                      <a:pt x="2348" y="13551"/>
                    </a:cubicBezTo>
                    <a:lnTo>
                      <a:pt x="2243" y="13339"/>
                    </a:lnTo>
                    <a:cubicBezTo>
                      <a:pt x="2052" y="13022"/>
                      <a:pt x="1883" y="12705"/>
                      <a:pt x="1756" y="12366"/>
                    </a:cubicBezTo>
                    <a:lnTo>
                      <a:pt x="1756" y="12366"/>
                    </a:lnTo>
                    <a:cubicBezTo>
                      <a:pt x="2200" y="12430"/>
                      <a:pt x="2623" y="12578"/>
                      <a:pt x="3004" y="12789"/>
                    </a:cubicBezTo>
                    <a:lnTo>
                      <a:pt x="3829" y="13233"/>
                    </a:lnTo>
                    <a:lnTo>
                      <a:pt x="4104" y="12345"/>
                    </a:lnTo>
                    <a:cubicBezTo>
                      <a:pt x="5056" y="9448"/>
                      <a:pt x="7255" y="7121"/>
                      <a:pt x="10110" y="6021"/>
                    </a:cubicBezTo>
                    <a:lnTo>
                      <a:pt x="10956" y="5704"/>
                    </a:lnTo>
                    <a:cubicBezTo>
                      <a:pt x="11168" y="5620"/>
                      <a:pt x="11400" y="5535"/>
                      <a:pt x="11675" y="5450"/>
                    </a:cubicBezTo>
                    <a:lnTo>
                      <a:pt x="13262" y="4964"/>
                    </a:lnTo>
                    <a:lnTo>
                      <a:pt x="11887" y="4033"/>
                    </a:lnTo>
                    <a:cubicBezTo>
                      <a:pt x="11189" y="3568"/>
                      <a:pt x="10745" y="2913"/>
                      <a:pt x="10681" y="2257"/>
                    </a:cubicBezTo>
                    <a:cubicBezTo>
                      <a:pt x="10618" y="2024"/>
                      <a:pt x="10702" y="1770"/>
                      <a:pt x="10872" y="1601"/>
                    </a:cubicBezTo>
                    <a:cubicBezTo>
                      <a:pt x="10890" y="1595"/>
                      <a:pt x="10911" y="1592"/>
                      <a:pt x="10935" y="1592"/>
                    </a:cubicBezTo>
                    <a:close/>
                    <a:moveTo>
                      <a:pt x="19331" y="24231"/>
                    </a:moveTo>
                    <a:lnTo>
                      <a:pt x="20304" y="24612"/>
                    </a:lnTo>
                    <a:cubicBezTo>
                      <a:pt x="20770" y="24781"/>
                      <a:pt x="21171" y="25056"/>
                      <a:pt x="21510" y="25437"/>
                    </a:cubicBezTo>
                    <a:cubicBezTo>
                      <a:pt x="21468" y="25437"/>
                      <a:pt x="21425" y="25458"/>
                      <a:pt x="21383" y="25458"/>
                    </a:cubicBezTo>
                    <a:cubicBezTo>
                      <a:pt x="21262" y="25480"/>
                      <a:pt x="21140" y="25492"/>
                      <a:pt x="21018" y="25492"/>
                    </a:cubicBezTo>
                    <a:cubicBezTo>
                      <a:pt x="20463" y="25492"/>
                      <a:pt x="19925" y="25257"/>
                      <a:pt x="19543" y="24823"/>
                    </a:cubicBezTo>
                    <a:cubicBezTo>
                      <a:pt x="19416" y="24696"/>
                      <a:pt x="19353" y="24506"/>
                      <a:pt x="19331" y="24337"/>
                    </a:cubicBezTo>
                    <a:lnTo>
                      <a:pt x="19331" y="24231"/>
                    </a:lnTo>
                    <a:close/>
                    <a:moveTo>
                      <a:pt x="9328" y="23956"/>
                    </a:moveTo>
                    <a:lnTo>
                      <a:pt x="9307" y="24231"/>
                    </a:lnTo>
                    <a:cubicBezTo>
                      <a:pt x="9285" y="24358"/>
                      <a:pt x="9264" y="24464"/>
                      <a:pt x="9222" y="24591"/>
                    </a:cubicBezTo>
                    <a:cubicBezTo>
                      <a:pt x="8968" y="25204"/>
                      <a:pt x="8397" y="25669"/>
                      <a:pt x="7720" y="25775"/>
                    </a:cubicBezTo>
                    <a:lnTo>
                      <a:pt x="7636" y="25775"/>
                    </a:lnTo>
                    <a:cubicBezTo>
                      <a:pt x="7657" y="25733"/>
                      <a:pt x="7657" y="25690"/>
                      <a:pt x="7678" y="25648"/>
                    </a:cubicBezTo>
                    <a:cubicBezTo>
                      <a:pt x="7911" y="25140"/>
                      <a:pt x="8249" y="24717"/>
                      <a:pt x="8714" y="24379"/>
                    </a:cubicBezTo>
                    <a:lnTo>
                      <a:pt x="9328" y="23956"/>
                    </a:lnTo>
                    <a:close/>
                    <a:moveTo>
                      <a:pt x="10970" y="1"/>
                    </a:moveTo>
                    <a:cubicBezTo>
                      <a:pt x="10727" y="1"/>
                      <a:pt x="10480" y="50"/>
                      <a:pt x="10237" y="163"/>
                    </a:cubicBezTo>
                    <a:cubicBezTo>
                      <a:pt x="9349" y="565"/>
                      <a:pt x="9032" y="1580"/>
                      <a:pt x="9116" y="2426"/>
                    </a:cubicBezTo>
                    <a:cubicBezTo>
                      <a:pt x="9180" y="3145"/>
                      <a:pt x="9476" y="3843"/>
                      <a:pt x="9941" y="4393"/>
                    </a:cubicBezTo>
                    <a:lnTo>
                      <a:pt x="9560" y="4541"/>
                    </a:lnTo>
                    <a:cubicBezTo>
                      <a:pt x="6536" y="5704"/>
                      <a:pt x="4146" y="8052"/>
                      <a:pt x="2919" y="11034"/>
                    </a:cubicBezTo>
                    <a:cubicBezTo>
                      <a:pt x="2534" y="10901"/>
                      <a:pt x="2083" y="10785"/>
                      <a:pt x="1653" y="10785"/>
                    </a:cubicBezTo>
                    <a:cubicBezTo>
                      <a:pt x="1399" y="10785"/>
                      <a:pt x="1152" y="10826"/>
                      <a:pt x="931" y="10928"/>
                    </a:cubicBezTo>
                    <a:cubicBezTo>
                      <a:pt x="551" y="11097"/>
                      <a:pt x="276" y="11415"/>
                      <a:pt x="191" y="11816"/>
                    </a:cubicBezTo>
                    <a:cubicBezTo>
                      <a:pt x="1" y="12620"/>
                      <a:pt x="487" y="13487"/>
                      <a:pt x="847" y="14122"/>
                    </a:cubicBezTo>
                    <a:lnTo>
                      <a:pt x="953" y="14312"/>
                    </a:lnTo>
                    <a:cubicBezTo>
                      <a:pt x="1270" y="14904"/>
                      <a:pt x="1629" y="15454"/>
                      <a:pt x="2052" y="15962"/>
                    </a:cubicBezTo>
                    <a:cubicBezTo>
                      <a:pt x="2200" y="19282"/>
                      <a:pt x="4019" y="22285"/>
                      <a:pt x="6896" y="23935"/>
                    </a:cubicBezTo>
                    <a:cubicBezTo>
                      <a:pt x="6621" y="24252"/>
                      <a:pt x="6409" y="24612"/>
                      <a:pt x="6240" y="24992"/>
                    </a:cubicBezTo>
                    <a:cubicBezTo>
                      <a:pt x="5944" y="25648"/>
                      <a:pt x="5965" y="26304"/>
                      <a:pt x="6325" y="26769"/>
                    </a:cubicBezTo>
                    <a:cubicBezTo>
                      <a:pt x="6627" y="27152"/>
                      <a:pt x="7065" y="27363"/>
                      <a:pt x="7545" y="27363"/>
                    </a:cubicBezTo>
                    <a:cubicBezTo>
                      <a:pt x="7568" y="27363"/>
                      <a:pt x="7591" y="27362"/>
                      <a:pt x="7615" y="27361"/>
                    </a:cubicBezTo>
                    <a:cubicBezTo>
                      <a:pt x="7720" y="27361"/>
                      <a:pt x="7847" y="27340"/>
                      <a:pt x="7953" y="27340"/>
                    </a:cubicBezTo>
                    <a:cubicBezTo>
                      <a:pt x="9180" y="27129"/>
                      <a:pt x="10237" y="26304"/>
                      <a:pt x="10702" y="25162"/>
                    </a:cubicBezTo>
                    <a:cubicBezTo>
                      <a:pt x="11041" y="25183"/>
                      <a:pt x="11400" y="25204"/>
                      <a:pt x="11739" y="25204"/>
                    </a:cubicBezTo>
                    <a:lnTo>
                      <a:pt x="17936" y="25204"/>
                    </a:lnTo>
                    <a:cubicBezTo>
                      <a:pt x="18041" y="25437"/>
                      <a:pt x="18168" y="25669"/>
                      <a:pt x="18337" y="25860"/>
                    </a:cubicBezTo>
                    <a:cubicBezTo>
                      <a:pt x="19017" y="26644"/>
                      <a:pt x="20013" y="27084"/>
                      <a:pt x="21041" y="27084"/>
                    </a:cubicBezTo>
                    <a:cubicBezTo>
                      <a:pt x="21260" y="27084"/>
                      <a:pt x="21481" y="27064"/>
                      <a:pt x="21700" y="27023"/>
                    </a:cubicBezTo>
                    <a:cubicBezTo>
                      <a:pt x="22313" y="26938"/>
                      <a:pt x="22842" y="26515"/>
                      <a:pt x="23075" y="25944"/>
                    </a:cubicBezTo>
                    <a:cubicBezTo>
                      <a:pt x="23244" y="25394"/>
                      <a:pt x="23096" y="24802"/>
                      <a:pt x="22715" y="24400"/>
                    </a:cubicBezTo>
                    <a:cubicBezTo>
                      <a:pt x="22567" y="24231"/>
                      <a:pt x="22419" y="24083"/>
                      <a:pt x="22271" y="23956"/>
                    </a:cubicBezTo>
                    <a:cubicBezTo>
                      <a:pt x="25274" y="22222"/>
                      <a:pt x="27157" y="19007"/>
                      <a:pt x="27157" y="15518"/>
                    </a:cubicBezTo>
                    <a:lnTo>
                      <a:pt x="27157" y="15327"/>
                    </a:lnTo>
                    <a:cubicBezTo>
                      <a:pt x="27622" y="14545"/>
                      <a:pt x="28003" y="13741"/>
                      <a:pt x="28341" y="12916"/>
                    </a:cubicBezTo>
                    <a:lnTo>
                      <a:pt x="28510" y="12578"/>
                    </a:lnTo>
                    <a:cubicBezTo>
                      <a:pt x="28849" y="11753"/>
                      <a:pt x="29462" y="10399"/>
                      <a:pt x="28954" y="9342"/>
                    </a:cubicBezTo>
                    <a:cubicBezTo>
                      <a:pt x="28785" y="8961"/>
                      <a:pt x="28405" y="8686"/>
                      <a:pt x="27982" y="8623"/>
                    </a:cubicBezTo>
                    <a:cubicBezTo>
                      <a:pt x="27924" y="8615"/>
                      <a:pt x="27866" y="8611"/>
                      <a:pt x="27806" y="8611"/>
                    </a:cubicBezTo>
                    <a:cubicBezTo>
                      <a:pt x="27235" y="8611"/>
                      <a:pt x="26583" y="8985"/>
                      <a:pt x="25740" y="9828"/>
                    </a:cubicBezTo>
                    <a:cubicBezTo>
                      <a:pt x="24492" y="7502"/>
                      <a:pt x="22546" y="5662"/>
                      <a:pt x="20156" y="4583"/>
                    </a:cubicBezTo>
                    <a:cubicBezTo>
                      <a:pt x="20135" y="4499"/>
                      <a:pt x="20114" y="4414"/>
                      <a:pt x="20114" y="4330"/>
                    </a:cubicBezTo>
                    <a:cubicBezTo>
                      <a:pt x="20093" y="4033"/>
                      <a:pt x="19966" y="3357"/>
                      <a:pt x="19437" y="3039"/>
                    </a:cubicBezTo>
                    <a:cubicBezTo>
                      <a:pt x="19268" y="2922"/>
                      <a:pt x="19074" y="2861"/>
                      <a:pt x="18882" y="2861"/>
                    </a:cubicBezTo>
                    <a:cubicBezTo>
                      <a:pt x="18762" y="2861"/>
                      <a:pt x="18642" y="2885"/>
                      <a:pt x="18528" y="2934"/>
                    </a:cubicBezTo>
                    <a:cubicBezTo>
                      <a:pt x="18232" y="3039"/>
                      <a:pt x="17978" y="3251"/>
                      <a:pt x="17830" y="3547"/>
                    </a:cubicBezTo>
                    <a:cubicBezTo>
                      <a:pt x="17809" y="3610"/>
                      <a:pt x="17766" y="3674"/>
                      <a:pt x="17724" y="3737"/>
                    </a:cubicBezTo>
                    <a:lnTo>
                      <a:pt x="17555" y="3695"/>
                    </a:lnTo>
                    <a:cubicBezTo>
                      <a:pt x="17470" y="3526"/>
                      <a:pt x="17407" y="3357"/>
                      <a:pt x="17386" y="3187"/>
                    </a:cubicBezTo>
                    <a:cubicBezTo>
                      <a:pt x="17365" y="3061"/>
                      <a:pt x="17365" y="2955"/>
                      <a:pt x="17365" y="2828"/>
                    </a:cubicBezTo>
                    <a:cubicBezTo>
                      <a:pt x="17343" y="2553"/>
                      <a:pt x="17301" y="2278"/>
                      <a:pt x="17238" y="2024"/>
                    </a:cubicBezTo>
                    <a:cubicBezTo>
                      <a:pt x="17089" y="1173"/>
                      <a:pt x="16404" y="745"/>
                      <a:pt x="15721" y="745"/>
                    </a:cubicBezTo>
                    <a:cubicBezTo>
                      <a:pt x="15045" y="745"/>
                      <a:pt x="14371" y="1162"/>
                      <a:pt x="14213" y="2003"/>
                    </a:cubicBezTo>
                    <a:cubicBezTo>
                      <a:pt x="14150" y="2278"/>
                      <a:pt x="14108" y="2553"/>
                      <a:pt x="14086" y="2828"/>
                    </a:cubicBezTo>
                    <a:lnTo>
                      <a:pt x="14086" y="2913"/>
                    </a:lnTo>
                    <a:cubicBezTo>
                      <a:pt x="13917" y="2786"/>
                      <a:pt x="13769" y="2616"/>
                      <a:pt x="13663" y="2426"/>
                    </a:cubicBezTo>
                    <a:cubicBezTo>
                      <a:pt x="13558" y="2278"/>
                      <a:pt x="13473" y="2109"/>
                      <a:pt x="13388" y="1940"/>
                    </a:cubicBezTo>
                    <a:cubicBezTo>
                      <a:pt x="13198" y="1559"/>
                      <a:pt x="12965" y="1178"/>
                      <a:pt x="12690" y="840"/>
                    </a:cubicBezTo>
                    <a:cubicBezTo>
                      <a:pt x="12272" y="375"/>
                      <a:pt x="11637" y="1"/>
                      <a:pt x="10970"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4" name="Google Shape;1534;p41"/>
              <p:cNvSpPr/>
              <p:nvPr/>
            </p:nvSpPr>
            <p:spPr>
              <a:xfrm>
                <a:off x="1482925" y="1528325"/>
                <a:ext cx="101775" cy="102950"/>
              </a:xfrm>
              <a:custGeom>
                <a:avLst/>
                <a:gdLst/>
                <a:ahLst/>
                <a:cxnLst/>
                <a:rect l="l" t="t" r="r" b="b"/>
                <a:pathLst>
                  <a:path w="4071" h="4118" extrusionOk="0">
                    <a:moveTo>
                      <a:pt x="877" y="0"/>
                    </a:moveTo>
                    <a:cubicBezTo>
                      <a:pt x="454" y="42"/>
                      <a:pt x="264" y="719"/>
                      <a:pt x="94" y="1036"/>
                    </a:cubicBezTo>
                    <a:cubicBezTo>
                      <a:pt x="0" y="1209"/>
                      <a:pt x="139" y="1382"/>
                      <a:pt x="286" y="1382"/>
                    </a:cubicBezTo>
                    <a:cubicBezTo>
                      <a:pt x="337" y="1382"/>
                      <a:pt x="389" y="1361"/>
                      <a:pt x="433" y="1311"/>
                    </a:cubicBezTo>
                    <a:cubicBezTo>
                      <a:pt x="454" y="1608"/>
                      <a:pt x="644" y="1882"/>
                      <a:pt x="940" y="1988"/>
                    </a:cubicBezTo>
                    <a:cubicBezTo>
                      <a:pt x="1067" y="2031"/>
                      <a:pt x="1237" y="2031"/>
                      <a:pt x="1363" y="2094"/>
                    </a:cubicBezTo>
                    <a:cubicBezTo>
                      <a:pt x="1850" y="2327"/>
                      <a:pt x="1829" y="2686"/>
                      <a:pt x="1850" y="3088"/>
                    </a:cubicBezTo>
                    <a:cubicBezTo>
                      <a:pt x="1829" y="3363"/>
                      <a:pt x="1850" y="3638"/>
                      <a:pt x="1956" y="3892"/>
                    </a:cubicBezTo>
                    <a:cubicBezTo>
                      <a:pt x="2059" y="4060"/>
                      <a:pt x="2186" y="4117"/>
                      <a:pt x="2332" y="4117"/>
                    </a:cubicBezTo>
                    <a:cubicBezTo>
                      <a:pt x="2425" y="4117"/>
                      <a:pt x="2525" y="4094"/>
                      <a:pt x="2632" y="4061"/>
                    </a:cubicBezTo>
                    <a:cubicBezTo>
                      <a:pt x="2992" y="3934"/>
                      <a:pt x="3986" y="3553"/>
                      <a:pt x="4049" y="3109"/>
                    </a:cubicBezTo>
                    <a:cubicBezTo>
                      <a:pt x="4071" y="2940"/>
                      <a:pt x="3923" y="2750"/>
                      <a:pt x="3817" y="2623"/>
                    </a:cubicBezTo>
                    <a:cubicBezTo>
                      <a:pt x="3542" y="2284"/>
                      <a:pt x="3330" y="1904"/>
                      <a:pt x="3203" y="1502"/>
                    </a:cubicBezTo>
                    <a:cubicBezTo>
                      <a:pt x="3055" y="1015"/>
                      <a:pt x="2738" y="614"/>
                      <a:pt x="2294" y="402"/>
                    </a:cubicBezTo>
                    <a:cubicBezTo>
                      <a:pt x="2061" y="296"/>
                      <a:pt x="1829" y="233"/>
                      <a:pt x="1596" y="212"/>
                    </a:cubicBezTo>
                    <a:cubicBezTo>
                      <a:pt x="1406" y="169"/>
                      <a:pt x="1237" y="127"/>
                      <a:pt x="1046" y="85"/>
                    </a:cubicBezTo>
                    <a:cubicBezTo>
                      <a:pt x="983" y="64"/>
                      <a:pt x="962" y="0"/>
                      <a:pt x="877"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5" name="Google Shape;1535;p41"/>
              <p:cNvSpPr/>
              <p:nvPr/>
            </p:nvSpPr>
            <p:spPr>
              <a:xfrm>
                <a:off x="1462550" y="1508350"/>
                <a:ext cx="142250" cy="142650"/>
              </a:xfrm>
              <a:custGeom>
                <a:avLst/>
                <a:gdLst/>
                <a:ahLst/>
                <a:cxnLst/>
                <a:rect l="l" t="t" r="r" b="b"/>
                <a:pathLst>
                  <a:path w="5690" h="5706" extrusionOk="0">
                    <a:moveTo>
                      <a:pt x="1988" y="1730"/>
                    </a:moveTo>
                    <a:lnTo>
                      <a:pt x="1988" y="1730"/>
                    </a:lnTo>
                    <a:cubicBezTo>
                      <a:pt x="2094" y="1751"/>
                      <a:pt x="2178" y="1772"/>
                      <a:pt x="2263" y="1772"/>
                    </a:cubicBezTo>
                    <a:lnTo>
                      <a:pt x="2348" y="1793"/>
                    </a:lnTo>
                    <a:cubicBezTo>
                      <a:pt x="2475" y="1814"/>
                      <a:pt x="2601" y="1835"/>
                      <a:pt x="2728" y="1899"/>
                    </a:cubicBezTo>
                    <a:cubicBezTo>
                      <a:pt x="2982" y="2026"/>
                      <a:pt x="3172" y="2258"/>
                      <a:pt x="3257" y="2533"/>
                    </a:cubicBezTo>
                    <a:cubicBezTo>
                      <a:pt x="3405" y="2978"/>
                      <a:pt x="3617" y="3401"/>
                      <a:pt x="3913" y="3781"/>
                    </a:cubicBezTo>
                    <a:cubicBezTo>
                      <a:pt x="3765" y="3866"/>
                      <a:pt x="3617" y="3929"/>
                      <a:pt x="3447" y="3993"/>
                    </a:cubicBezTo>
                    <a:lnTo>
                      <a:pt x="3447" y="3845"/>
                    </a:lnTo>
                    <a:lnTo>
                      <a:pt x="3447" y="3760"/>
                    </a:lnTo>
                    <a:cubicBezTo>
                      <a:pt x="3426" y="3358"/>
                      <a:pt x="3405" y="2618"/>
                      <a:pt x="2517" y="2174"/>
                    </a:cubicBezTo>
                    <a:cubicBezTo>
                      <a:pt x="2390" y="2110"/>
                      <a:pt x="2242" y="2068"/>
                      <a:pt x="2094" y="2047"/>
                    </a:cubicBezTo>
                    <a:lnTo>
                      <a:pt x="2052" y="2047"/>
                    </a:lnTo>
                    <a:lnTo>
                      <a:pt x="2030" y="2026"/>
                    </a:lnTo>
                    <a:lnTo>
                      <a:pt x="1988" y="1730"/>
                    </a:lnTo>
                    <a:close/>
                    <a:moveTo>
                      <a:pt x="1767" y="0"/>
                    </a:moveTo>
                    <a:cubicBezTo>
                      <a:pt x="1715" y="0"/>
                      <a:pt x="1662" y="6"/>
                      <a:pt x="1607" y="17"/>
                    </a:cubicBezTo>
                    <a:cubicBezTo>
                      <a:pt x="825" y="101"/>
                      <a:pt x="486" y="863"/>
                      <a:pt x="317" y="1286"/>
                    </a:cubicBezTo>
                    <a:cubicBezTo>
                      <a:pt x="275" y="1349"/>
                      <a:pt x="254" y="1413"/>
                      <a:pt x="233" y="1455"/>
                    </a:cubicBezTo>
                    <a:cubicBezTo>
                      <a:pt x="0" y="1899"/>
                      <a:pt x="127" y="2449"/>
                      <a:pt x="529" y="2766"/>
                    </a:cubicBezTo>
                    <a:cubicBezTo>
                      <a:pt x="571" y="2787"/>
                      <a:pt x="635" y="2830"/>
                      <a:pt x="698" y="2851"/>
                    </a:cubicBezTo>
                    <a:cubicBezTo>
                      <a:pt x="952" y="3274"/>
                      <a:pt x="1375" y="3549"/>
                      <a:pt x="1840" y="3612"/>
                    </a:cubicBezTo>
                    <a:lnTo>
                      <a:pt x="1861" y="3612"/>
                    </a:lnTo>
                    <a:lnTo>
                      <a:pt x="1861" y="3824"/>
                    </a:lnTo>
                    <a:lnTo>
                      <a:pt x="1861" y="3908"/>
                    </a:lnTo>
                    <a:lnTo>
                      <a:pt x="1861" y="4056"/>
                    </a:lnTo>
                    <a:cubicBezTo>
                      <a:pt x="1840" y="4416"/>
                      <a:pt x="1925" y="4775"/>
                      <a:pt x="2094" y="5114"/>
                    </a:cubicBezTo>
                    <a:cubicBezTo>
                      <a:pt x="2305" y="5473"/>
                      <a:pt x="2707" y="5706"/>
                      <a:pt x="3130" y="5706"/>
                    </a:cubicBezTo>
                    <a:cubicBezTo>
                      <a:pt x="3342" y="5706"/>
                      <a:pt x="3532" y="5664"/>
                      <a:pt x="3722" y="5600"/>
                    </a:cubicBezTo>
                    <a:cubicBezTo>
                      <a:pt x="4970" y="5177"/>
                      <a:pt x="5583" y="4669"/>
                      <a:pt x="5668" y="3993"/>
                    </a:cubicBezTo>
                    <a:cubicBezTo>
                      <a:pt x="5689" y="3633"/>
                      <a:pt x="5562" y="3274"/>
                      <a:pt x="5330" y="2999"/>
                    </a:cubicBezTo>
                    <a:lnTo>
                      <a:pt x="5309" y="2956"/>
                    </a:lnTo>
                    <a:cubicBezTo>
                      <a:pt x="5076" y="2681"/>
                      <a:pt x="4907" y="2385"/>
                      <a:pt x="4801" y="2047"/>
                    </a:cubicBezTo>
                    <a:cubicBezTo>
                      <a:pt x="4589" y="1370"/>
                      <a:pt x="4103" y="799"/>
                      <a:pt x="3469" y="482"/>
                    </a:cubicBezTo>
                    <a:cubicBezTo>
                      <a:pt x="3215" y="355"/>
                      <a:pt x="2919" y="270"/>
                      <a:pt x="2644" y="249"/>
                    </a:cubicBezTo>
                    <a:lnTo>
                      <a:pt x="2559" y="228"/>
                    </a:lnTo>
                    <a:cubicBezTo>
                      <a:pt x="2475" y="207"/>
                      <a:pt x="2369" y="186"/>
                      <a:pt x="2242" y="144"/>
                    </a:cubicBezTo>
                    <a:lnTo>
                      <a:pt x="2178" y="122"/>
                    </a:lnTo>
                    <a:cubicBezTo>
                      <a:pt x="2053" y="44"/>
                      <a:pt x="1916" y="0"/>
                      <a:pt x="1767"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6" name="Google Shape;1536;p41"/>
              <p:cNvSpPr/>
              <p:nvPr/>
            </p:nvSpPr>
            <p:spPr>
              <a:xfrm>
                <a:off x="1769850" y="1557075"/>
                <a:ext cx="140550" cy="94500"/>
              </a:xfrm>
              <a:custGeom>
                <a:avLst/>
                <a:gdLst/>
                <a:ahLst/>
                <a:cxnLst/>
                <a:rect l="l" t="t" r="r" b="b"/>
                <a:pathLst>
                  <a:path w="5622" h="3780" extrusionOk="0">
                    <a:moveTo>
                      <a:pt x="4018" y="1"/>
                    </a:moveTo>
                    <a:cubicBezTo>
                      <a:pt x="3928" y="1"/>
                      <a:pt x="3838" y="54"/>
                      <a:pt x="3803" y="161"/>
                    </a:cubicBezTo>
                    <a:cubicBezTo>
                      <a:pt x="3549" y="944"/>
                      <a:pt x="2978" y="1261"/>
                      <a:pt x="2174" y="1261"/>
                    </a:cubicBezTo>
                    <a:cubicBezTo>
                      <a:pt x="2037" y="1240"/>
                      <a:pt x="1894" y="1229"/>
                      <a:pt x="1751" y="1229"/>
                    </a:cubicBezTo>
                    <a:cubicBezTo>
                      <a:pt x="1608" y="1229"/>
                      <a:pt x="1466" y="1240"/>
                      <a:pt x="1328" y="1261"/>
                    </a:cubicBezTo>
                    <a:cubicBezTo>
                      <a:pt x="884" y="1367"/>
                      <a:pt x="503" y="1642"/>
                      <a:pt x="250" y="2023"/>
                    </a:cubicBezTo>
                    <a:cubicBezTo>
                      <a:pt x="241" y="2021"/>
                      <a:pt x="233" y="2021"/>
                      <a:pt x="225" y="2021"/>
                    </a:cubicBezTo>
                    <a:cubicBezTo>
                      <a:pt x="90" y="2021"/>
                      <a:pt x="1" y="2179"/>
                      <a:pt x="80" y="2319"/>
                    </a:cubicBezTo>
                    <a:cubicBezTo>
                      <a:pt x="392" y="2734"/>
                      <a:pt x="459" y="3779"/>
                      <a:pt x="1180" y="3779"/>
                    </a:cubicBezTo>
                    <a:cubicBezTo>
                      <a:pt x="1194" y="3779"/>
                      <a:pt x="1208" y="3779"/>
                      <a:pt x="1223" y="3778"/>
                    </a:cubicBezTo>
                    <a:cubicBezTo>
                      <a:pt x="1646" y="3757"/>
                      <a:pt x="2005" y="3249"/>
                      <a:pt x="2407" y="3143"/>
                    </a:cubicBezTo>
                    <a:cubicBezTo>
                      <a:pt x="2616" y="3085"/>
                      <a:pt x="2852" y="3069"/>
                      <a:pt x="3094" y="3069"/>
                    </a:cubicBezTo>
                    <a:cubicBezTo>
                      <a:pt x="3368" y="3069"/>
                      <a:pt x="3651" y="3089"/>
                      <a:pt x="3914" y="3089"/>
                    </a:cubicBezTo>
                    <a:cubicBezTo>
                      <a:pt x="4006" y="3089"/>
                      <a:pt x="4097" y="3087"/>
                      <a:pt x="4183" y="3080"/>
                    </a:cubicBezTo>
                    <a:cubicBezTo>
                      <a:pt x="4733" y="3038"/>
                      <a:pt x="5347" y="2869"/>
                      <a:pt x="5452" y="2234"/>
                    </a:cubicBezTo>
                    <a:cubicBezTo>
                      <a:pt x="5622" y="1346"/>
                      <a:pt x="4543" y="796"/>
                      <a:pt x="4205" y="98"/>
                    </a:cubicBezTo>
                    <a:cubicBezTo>
                      <a:pt x="4158" y="33"/>
                      <a:pt x="4088" y="1"/>
                      <a:pt x="4018"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7" name="Google Shape;1537;p41"/>
              <p:cNvSpPr/>
              <p:nvPr/>
            </p:nvSpPr>
            <p:spPr>
              <a:xfrm>
                <a:off x="1750175" y="1537175"/>
                <a:ext cx="179800" cy="134450"/>
              </a:xfrm>
              <a:custGeom>
                <a:avLst/>
                <a:gdLst/>
                <a:ahLst/>
                <a:cxnLst/>
                <a:rect l="l" t="t" r="r" b="b"/>
                <a:pathLst>
                  <a:path w="7192" h="5378" extrusionOk="0">
                    <a:moveTo>
                      <a:pt x="4886" y="2057"/>
                    </a:moveTo>
                    <a:lnTo>
                      <a:pt x="4970" y="2142"/>
                    </a:lnTo>
                    <a:cubicBezTo>
                      <a:pt x="5288" y="2480"/>
                      <a:pt x="5499" y="2734"/>
                      <a:pt x="5457" y="2903"/>
                    </a:cubicBezTo>
                    <a:cubicBezTo>
                      <a:pt x="5436" y="3030"/>
                      <a:pt x="5076" y="3094"/>
                      <a:pt x="4907" y="3094"/>
                    </a:cubicBezTo>
                    <a:lnTo>
                      <a:pt x="4315" y="3094"/>
                    </a:lnTo>
                    <a:cubicBezTo>
                      <a:pt x="4174" y="3080"/>
                      <a:pt x="4034" y="3073"/>
                      <a:pt x="3894" y="3073"/>
                    </a:cubicBezTo>
                    <a:cubicBezTo>
                      <a:pt x="3592" y="3073"/>
                      <a:pt x="3293" y="3106"/>
                      <a:pt x="3004" y="3178"/>
                    </a:cubicBezTo>
                    <a:cubicBezTo>
                      <a:pt x="2707" y="3263"/>
                      <a:pt x="2433" y="3411"/>
                      <a:pt x="2200" y="3601"/>
                    </a:cubicBezTo>
                    <a:cubicBezTo>
                      <a:pt x="2158" y="3643"/>
                      <a:pt x="2073" y="3707"/>
                      <a:pt x="2031" y="3749"/>
                    </a:cubicBezTo>
                    <a:cubicBezTo>
                      <a:pt x="1967" y="3622"/>
                      <a:pt x="1904" y="3474"/>
                      <a:pt x="1861" y="3347"/>
                    </a:cubicBezTo>
                    <a:cubicBezTo>
                      <a:pt x="1840" y="3284"/>
                      <a:pt x="1819" y="3220"/>
                      <a:pt x="1798" y="3157"/>
                    </a:cubicBezTo>
                    <a:cubicBezTo>
                      <a:pt x="1904" y="2988"/>
                      <a:pt x="2094" y="2882"/>
                      <a:pt x="2284" y="2840"/>
                    </a:cubicBezTo>
                    <a:cubicBezTo>
                      <a:pt x="2337" y="2829"/>
                      <a:pt x="2390" y="2824"/>
                      <a:pt x="2443" y="2824"/>
                    </a:cubicBezTo>
                    <a:cubicBezTo>
                      <a:pt x="2496" y="2824"/>
                      <a:pt x="2549" y="2829"/>
                      <a:pt x="2602" y="2840"/>
                    </a:cubicBezTo>
                    <a:cubicBezTo>
                      <a:pt x="2729" y="2861"/>
                      <a:pt x="2834" y="2861"/>
                      <a:pt x="2961" y="2861"/>
                    </a:cubicBezTo>
                    <a:cubicBezTo>
                      <a:pt x="3934" y="2861"/>
                      <a:pt x="4526" y="2501"/>
                      <a:pt x="4886" y="2057"/>
                    </a:cubicBezTo>
                    <a:close/>
                    <a:moveTo>
                      <a:pt x="4839" y="0"/>
                    </a:moveTo>
                    <a:cubicBezTo>
                      <a:pt x="4806" y="0"/>
                      <a:pt x="4772" y="2"/>
                      <a:pt x="4738" y="6"/>
                    </a:cubicBezTo>
                    <a:cubicBezTo>
                      <a:pt x="4315" y="27"/>
                      <a:pt x="3955" y="323"/>
                      <a:pt x="3828" y="704"/>
                    </a:cubicBezTo>
                    <a:cubicBezTo>
                      <a:pt x="3723" y="1063"/>
                      <a:pt x="3553" y="1232"/>
                      <a:pt x="2961" y="1232"/>
                    </a:cubicBezTo>
                    <a:lnTo>
                      <a:pt x="2750" y="1232"/>
                    </a:lnTo>
                    <a:cubicBezTo>
                      <a:pt x="2652" y="1220"/>
                      <a:pt x="2554" y="1214"/>
                      <a:pt x="2456" y="1214"/>
                    </a:cubicBezTo>
                    <a:cubicBezTo>
                      <a:pt x="1712" y="1214"/>
                      <a:pt x="999" y="1565"/>
                      <a:pt x="550" y="2163"/>
                    </a:cubicBezTo>
                    <a:cubicBezTo>
                      <a:pt x="381" y="2269"/>
                      <a:pt x="233" y="2396"/>
                      <a:pt x="148" y="2586"/>
                    </a:cubicBezTo>
                    <a:cubicBezTo>
                      <a:pt x="0" y="2882"/>
                      <a:pt x="21" y="3263"/>
                      <a:pt x="233" y="3559"/>
                    </a:cubicBezTo>
                    <a:cubicBezTo>
                      <a:pt x="275" y="3665"/>
                      <a:pt x="318" y="3770"/>
                      <a:pt x="360" y="3897"/>
                    </a:cubicBezTo>
                    <a:cubicBezTo>
                      <a:pt x="529" y="4384"/>
                      <a:pt x="889" y="5378"/>
                      <a:pt x="1946" y="5378"/>
                    </a:cubicBezTo>
                    <a:lnTo>
                      <a:pt x="2052" y="5335"/>
                    </a:lnTo>
                    <a:cubicBezTo>
                      <a:pt x="2454" y="5293"/>
                      <a:pt x="2834" y="5124"/>
                      <a:pt x="3152" y="4849"/>
                    </a:cubicBezTo>
                    <a:cubicBezTo>
                      <a:pt x="3236" y="4785"/>
                      <a:pt x="3300" y="4722"/>
                      <a:pt x="3384" y="4680"/>
                    </a:cubicBezTo>
                    <a:cubicBezTo>
                      <a:pt x="3601" y="4649"/>
                      <a:pt x="3818" y="4629"/>
                      <a:pt x="4026" y="4629"/>
                    </a:cubicBezTo>
                    <a:cubicBezTo>
                      <a:pt x="4102" y="4629"/>
                      <a:pt x="4178" y="4632"/>
                      <a:pt x="4251" y="4637"/>
                    </a:cubicBezTo>
                    <a:cubicBezTo>
                      <a:pt x="4389" y="4648"/>
                      <a:pt x="4521" y="4653"/>
                      <a:pt x="4651" y="4653"/>
                    </a:cubicBezTo>
                    <a:cubicBezTo>
                      <a:pt x="4780" y="4653"/>
                      <a:pt x="4907" y="4648"/>
                      <a:pt x="5034" y="4637"/>
                    </a:cubicBezTo>
                    <a:cubicBezTo>
                      <a:pt x="6472" y="4511"/>
                      <a:pt x="6916" y="3770"/>
                      <a:pt x="7022" y="3157"/>
                    </a:cubicBezTo>
                    <a:cubicBezTo>
                      <a:pt x="7191" y="2184"/>
                      <a:pt x="6578" y="1528"/>
                      <a:pt x="6113" y="1042"/>
                    </a:cubicBezTo>
                    <a:cubicBezTo>
                      <a:pt x="5964" y="894"/>
                      <a:pt x="5816" y="725"/>
                      <a:pt x="5711" y="534"/>
                    </a:cubicBezTo>
                    <a:cubicBezTo>
                      <a:pt x="5536" y="205"/>
                      <a:pt x="5203" y="0"/>
                      <a:pt x="4839"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8" name="Google Shape;1538;p41"/>
              <p:cNvSpPr/>
              <p:nvPr/>
            </p:nvSpPr>
            <p:spPr>
              <a:xfrm>
                <a:off x="1401725" y="1643950"/>
                <a:ext cx="130625" cy="57825"/>
              </a:xfrm>
              <a:custGeom>
                <a:avLst/>
                <a:gdLst/>
                <a:ahLst/>
                <a:cxnLst/>
                <a:rect l="l" t="t" r="r" b="b"/>
                <a:pathLst>
                  <a:path w="5225" h="2313" extrusionOk="0">
                    <a:moveTo>
                      <a:pt x="1836" y="1"/>
                    </a:moveTo>
                    <a:cubicBezTo>
                      <a:pt x="1386" y="1"/>
                      <a:pt x="977" y="417"/>
                      <a:pt x="656" y="684"/>
                    </a:cubicBezTo>
                    <a:cubicBezTo>
                      <a:pt x="276" y="1022"/>
                      <a:pt x="1" y="1424"/>
                      <a:pt x="403" y="1847"/>
                    </a:cubicBezTo>
                    <a:cubicBezTo>
                      <a:pt x="434" y="1871"/>
                      <a:pt x="475" y="1883"/>
                      <a:pt x="516" y="1883"/>
                    </a:cubicBezTo>
                    <a:cubicBezTo>
                      <a:pt x="583" y="1883"/>
                      <a:pt x="651" y="1850"/>
                      <a:pt x="678" y="1783"/>
                    </a:cubicBezTo>
                    <a:cubicBezTo>
                      <a:pt x="817" y="1842"/>
                      <a:pt x="969" y="1874"/>
                      <a:pt x="1120" y="1874"/>
                    </a:cubicBezTo>
                    <a:cubicBezTo>
                      <a:pt x="1244" y="1874"/>
                      <a:pt x="1367" y="1852"/>
                      <a:pt x="1481" y="1805"/>
                    </a:cubicBezTo>
                    <a:cubicBezTo>
                      <a:pt x="1801" y="1720"/>
                      <a:pt x="2080" y="1556"/>
                      <a:pt x="2405" y="1556"/>
                    </a:cubicBezTo>
                    <a:cubicBezTo>
                      <a:pt x="2488" y="1556"/>
                      <a:pt x="2575" y="1567"/>
                      <a:pt x="2666" y="1593"/>
                    </a:cubicBezTo>
                    <a:cubicBezTo>
                      <a:pt x="2983" y="1720"/>
                      <a:pt x="3279" y="1868"/>
                      <a:pt x="3575" y="2037"/>
                    </a:cubicBezTo>
                    <a:cubicBezTo>
                      <a:pt x="3871" y="2228"/>
                      <a:pt x="4231" y="2312"/>
                      <a:pt x="4611" y="2312"/>
                    </a:cubicBezTo>
                    <a:cubicBezTo>
                      <a:pt x="4696" y="2312"/>
                      <a:pt x="4759" y="2249"/>
                      <a:pt x="4759" y="2164"/>
                    </a:cubicBezTo>
                    <a:cubicBezTo>
                      <a:pt x="4823" y="1530"/>
                      <a:pt x="5225" y="620"/>
                      <a:pt x="4506" y="345"/>
                    </a:cubicBezTo>
                    <a:cubicBezTo>
                      <a:pt x="4336" y="289"/>
                      <a:pt x="4167" y="261"/>
                      <a:pt x="3998" y="261"/>
                    </a:cubicBezTo>
                    <a:cubicBezTo>
                      <a:pt x="3913" y="261"/>
                      <a:pt x="3829" y="268"/>
                      <a:pt x="3744" y="282"/>
                    </a:cubicBezTo>
                    <a:cubicBezTo>
                      <a:pt x="3533" y="303"/>
                      <a:pt x="3279" y="388"/>
                      <a:pt x="3046" y="388"/>
                    </a:cubicBezTo>
                    <a:cubicBezTo>
                      <a:pt x="2285" y="388"/>
                      <a:pt x="2581" y="240"/>
                      <a:pt x="2095" y="49"/>
                    </a:cubicBezTo>
                    <a:cubicBezTo>
                      <a:pt x="2007" y="16"/>
                      <a:pt x="1921" y="1"/>
                      <a:pt x="1836"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9" name="Google Shape;1539;p41"/>
              <p:cNvSpPr/>
              <p:nvPr/>
            </p:nvSpPr>
            <p:spPr>
              <a:xfrm>
                <a:off x="1386400" y="1624100"/>
                <a:ext cx="165000" cy="97225"/>
              </a:xfrm>
              <a:custGeom>
                <a:avLst/>
                <a:gdLst/>
                <a:ahLst/>
                <a:cxnLst/>
                <a:rect l="l" t="t" r="r" b="b"/>
                <a:pathLst>
                  <a:path w="6600" h="3889" extrusionOk="0">
                    <a:moveTo>
                      <a:pt x="2433" y="1583"/>
                    </a:moveTo>
                    <a:lnTo>
                      <a:pt x="2454" y="1605"/>
                    </a:lnTo>
                    <a:lnTo>
                      <a:pt x="2496" y="1626"/>
                    </a:lnTo>
                    <a:cubicBezTo>
                      <a:pt x="2369" y="1668"/>
                      <a:pt x="2263" y="1710"/>
                      <a:pt x="2158" y="1731"/>
                    </a:cubicBezTo>
                    <a:cubicBezTo>
                      <a:pt x="2242" y="1668"/>
                      <a:pt x="2327" y="1626"/>
                      <a:pt x="2412" y="1583"/>
                    </a:cubicBezTo>
                    <a:close/>
                    <a:moveTo>
                      <a:pt x="4582" y="1842"/>
                    </a:moveTo>
                    <a:cubicBezTo>
                      <a:pt x="4638" y="1842"/>
                      <a:pt x="4696" y="1848"/>
                      <a:pt x="4759" y="1858"/>
                    </a:cubicBezTo>
                    <a:cubicBezTo>
                      <a:pt x="4738" y="1964"/>
                      <a:pt x="4717" y="2091"/>
                      <a:pt x="4696" y="2197"/>
                    </a:cubicBezTo>
                    <a:lnTo>
                      <a:pt x="4526" y="2133"/>
                    </a:lnTo>
                    <a:cubicBezTo>
                      <a:pt x="4442" y="2091"/>
                      <a:pt x="4357" y="2049"/>
                      <a:pt x="4273" y="1985"/>
                    </a:cubicBezTo>
                    <a:lnTo>
                      <a:pt x="4146" y="1922"/>
                    </a:lnTo>
                    <a:lnTo>
                      <a:pt x="4209" y="1901"/>
                    </a:lnTo>
                    <a:cubicBezTo>
                      <a:pt x="4294" y="1879"/>
                      <a:pt x="4378" y="1858"/>
                      <a:pt x="4421" y="1858"/>
                    </a:cubicBezTo>
                    <a:cubicBezTo>
                      <a:pt x="4474" y="1848"/>
                      <a:pt x="4526" y="1842"/>
                      <a:pt x="4582" y="1842"/>
                    </a:cubicBezTo>
                    <a:close/>
                    <a:moveTo>
                      <a:pt x="2436" y="1"/>
                    </a:moveTo>
                    <a:cubicBezTo>
                      <a:pt x="1734" y="1"/>
                      <a:pt x="1164" y="496"/>
                      <a:pt x="825" y="801"/>
                    </a:cubicBezTo>
                    <a:lnTo>
                      <a:pt x="741" y="885"/>
                    </a:lnTo>
                    <a:cubicBezTo>
                      <a:pt x="339" y="1182"/>
                      <a:pt x="85" y="1626"/>
                      <a:pt x="22" y="2133"/>
                    </a:cubicBezTo>
                    <a:cubicBezTo>
                      <a:pt x="1" y="2514"/>
                      <a:pt x="149" y="2895"/>
                      <a:pt x="423" y="3170"/>
                    </a:cubicBezTo>
                    <a:cubicBezTo>
                      <a:pt x="604" y="3369"/>
                      <a:pt x="863" y="3475"/>
                      <a:pt x="1132" y="3475"/>
                    </a:cubicBezTo>
                    <a:cubicBezTo>
                      <a:pt x="1178" y="3475"/>
                      <a:pt x="1224" y="3472"/>
                      <a:pt x="1269" y="3466"/>
                    </a:cubicBezTo>
                    <a:cubicBezTo>
                      <a:pt x="1312" y="3466"/>
                      <a:pt x="1333" y="3445"/>
                      <a:pt x="1375" y="3445"/>
                    </a:cubicBezTo>
                    <a:cubicBezTo>
                      <a:pt x="1476" y="3458"/>
                      <a:pt x="1576" y="3465"/>
                      <a:pt x="1676" y="3465"/>
                    </a:cubicBezTo>
                    <a:cubicBezTo>
                      <a:pt x="1891" y="3465"/>
                      <a:pt x="2103" y="3432"/>
                      <a:pt x="2306" y="3360"/>
                    </a:cubicBezTo>
                    <a:cubicBezTo>
                      <a:pt x="2433" y="3339"/>
                      <a:pt x="2560" y="3296"/>
                      <a:pt x="2686" y="3233"/>
                    </a:cubicBezTo>
                    <a:cubicBezTo>
                      <a:pt x="2792" y="3170"/>
                      <a:pt x="2919" y="3148"/>
                      <a:pt x="3046" y="3148"/>
                    </a:cubicBezTo>
                    <a:cubicBezTo>
                      <a:pt x="3194" y="3212"/>
                      <a:pt x="3342" y="3275"/>
                      <a:pt x="3490" y="3360"/>
                    </a:cubicBezTo>
                    <a:cubicBezTo>
                      <a:pt x="3596" y="3423"/>
                      <a:pt x="3702" y="3487"/>
                      <a:pt x="3829" y="3550"/>
                    </a:cubicBezTo>
                    <a:cubicBezTo>
                      <a:pt x="4230" y="3762"/>
                      <a:pt x="4675" y="3889"/>
                      <a:pt x="5119" y="3889"/>
                    </a:cubicBezTo>
                    <a:lnTo>
                      <a:pt x="5267" y="3889"/>
                    </a:lnTo>
                    <a:cubicBezTo>
                      <a:pt x="5732" y="3868"/>
                      <a:pt x="6113" y="3487"/>
                      <a:pt x="6155" y="3022"/>
                    </a:cubicBezTo>
                    <a:cubicBezTo>
                      <a:pt x="6176" y="2916"/>
                      <a:pt x="6197" y="2789"/>
                      <a:pt x="6218" y="2662"/>
                    </a:cubicBezTo>
                    <a:cubicBezTo>
                      <a:pt x="6345" y="2112"/>
                      <a:pt x="6599" y="843"/>
                      <a:pt x="5372" y="378"/>
                    </a:cubicBezTo>
                    <a:cubicBezTo>
                      <a:pt x="5121" y="299"/>
                      <a:pt x="4847" y="256"/>
                      <a:pt x="4567" y="256"/>
                    </a:cubicBezTo>
                    <a:cubicBezTo>
                      <a:pt x="4469" y="256"/>
                      <a:pt x="4371" y="261"/>
                      <a:pt x="4273" y="272"/>
                    </a:cubicBezTo>
                    <a:cubicBezTo>
                      <a:pt x="4146" y="293"/>
                      <a:pt x="4019" y="314"/>
                      <a:pt x="3892" y="336"/>
                    </a:cubicBezTo>
                    <a:cubicBezTo>
                      <a:pt x="3807" y="357"/>
                      <a:pt x="3723" y="378"/>
                      <a:pt x="3638" y="378"/>
                    </a:cubicBezTo>
                    <a:cubicBezTo>
                      <a:pt x="3617" y="388"/>
                      <a:pt x="3591" y="394"/>
                      <a:pt x="3562" y="394"/>
                    </a:cubicBezTo>
                    <a:cubicBezTo>
                      <a:pt x="3532" y="394"/>
                      <a:pt x="3501" y="388"/>
                      <a:pt x="3469" y="378"/>
                    </a:cubicBezTo>
                    <a:cubicBezTo>
                      <a:pt x="3321" y="251"/>
                      <a:pt x="3152" y="166"/>
                      <a:pt x="2983" y="103"/>
                    </a:cubicBezTo>
                    <a:cubicBezTo>
                      <a:pt x="2793" y="31"/>
                      <a:pt x="2611" y="1"/>
                      <a:pt x="2436"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0" name="Google Shape;1540;p41"/>
              <p:cNvSpPr/>
              <p:nvPr/>
            </p:nvSpPr>
            <p:spPr>
              <a:xfrm>
                <a:off x="1681425" y="1475900"/>
                <a:ext cx="112125" cy="95325"/>
              </a:xfrm>
              <a:custGeom>
                <a:avLst/>
                <a:gdLst/>
                <a:ahLst/>
                <a:cxnLst/>
                <a:rect l="l" t="t" r="r" b="b"/>
                <a:pathLst>
                  <a:path w="4485" h="3813" extrusionOk="0">
                    <a:moveTo>
                      <a:pt x="1501" y="1"/>
                    </a:moveTo>
                    <a:cubicBezTo>
                      <a:pt x="1403" y="1"/>
                      <a:pt x="1304" y="3"/>
                      <a:pt x="1206" y="3"/>
                    </a:cubicBezTo>
                    <a:cubicBezTo>
                      <a:pt x="678" y="3"/>
                      <a:pt x="1" y="3"/>
                      <a:pt x="43" y="701"/>
                    </a:cubicBezTo>
                    <a:cubicBezTo>
                      <a:pt x="43" y="812"/>
                      <a:pt x="140" y="875"/>
                      <a:pt x="235" y="875"/>
                    </a:cubicBezTo>
                    <a:cubicBezTo>
                      <a:pt x="249" y="875"/>
                      <a:pt x="262" y="873"/>
                      <a:pt x="276" y="871"/>
                    </a:cubicBezTo>
                    <a:cubicBezTo>
                      <a:pt x="382" y="1167"/>
                      <a:pt x="826" y="1357"/>
                      <a:pt x="1122" y="1463"/>
                    </a:cubicBezTo>
                    <a:cubicBezTo>
                      <a:pt x="1925" y="1716"/>
                      <a:pt x="2031" y="2203"/>
                      <a:pt x="2327" y="2901"/>
                    </a:cubicBezTo>
                    <a:cubicBezTo>
                      <a:pt x="2454" y="3260"/>
                      <a:pt x="2687" y="3556"/>
                      <a:pt x="3004" y="3789"/>
                    </a:cubicBezTo>
                    <a:cubicBezTo>
                      <a:pt x="3020" y="3805"/>
                      <a:pt x="3043" y="3812"/>
                      <a:pt x="3068" y="3812"/>
                    </a:cubicBezTo>
                    <a:cubicBezTo>
                      <a:pt x="3108" y="3812"/>
                      <a:pt x="3155" y="3794"/>
                      <a:pt x="3194" y="3768"/>
                    </a:cubicBezTo>
                    <a:cubicBezTo>
                      <a:pt x="3617" y="3345"/>
                      <a:pt x="4485" y="2922"/>
                      <a:pt x="4167" y="2245"/>
                    </a:cubicBezTo>
                    <a:cubicBezTo>
                      <a:pt x="4040" y="2013"/>
                      <a:pt x="3850" y="1801"/>
                      <a:pt x="3596" y="1653"/>
                    </a:cubicBezTo>
                    <a:cubicBezTo>
                      <a:pt x="3427" y="1547"/>
                      <a:pt x="3216" y="1463"/>
                      <a:pt x="3046" y="1336"/>
                    </a:cubicBezTo>
                    <a:cubicBezTo>
                      <a:pt x="2539" y="976"/>
                      <a:pt x="2708" y="849"/>
                      <a:pt x="2475" y="448"/>
                    </a:cubicBezTo>
                    <a:cubicBezTo>
                      <a:pt x="2272" y="41"/>
                      <a:pt x="1893" y="1"/>
                      <a:pt x="1501"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1" name="Google Shape;1541;p41"/>
              <p:cNvSpPr/>
              <p:nvPr/>
            </p:nvSpPr>
            <p:spPr>
              <a:xfrm>
                <a:off x="1661875" y="1455875"/>
                <a:ext cx="154400" cy="135375"/>
              </a:xfrm>
              <a:custGeom>
                <a:avLst/>
                <a:gdLst/>
                <a:ahLst/>
                <a:cxnLst/>
                <a:rect l="l" t="t" r="r" b="b"/>
                <a:pathLst>
                  <a:path w="6176" h="5415" extrusionOk="0">
                    <a:moveTo>
                      <a:pt x="2411" y="1608"/>
                    </a:moveTo>
                    <a:cubicBezTo>
                      <a:pt x="2475" y="1608"/>
                      <a:pt x="2517" y="1608"/>
                      <a:pt x="2581" y="1629"/>
                    </a:cubicBezTo>
                    <a:cubicBezTo>
                      <a:pt x="2602" y="1650"/>
                      <a:pt x="2602" y="1672"/>
                      <a:pt x="2623" y="1714"/>
                    </a:cubicBezTo>
                    <a:cubicBezTo>
                      <a:pt x="2559" y="1672"/>
                      <a:pt x="2496" y="1629"/>
                      <a:pt x="2411" y="1608"/>
                    </a:cubicBezTo>
                    <a:close/>
                    <a:moveTo>
                      <a:pt x="3659" y="2962"/>
                    </a:moveTo>
                    <a:lnTo>
                      <a:pt x="3723" y="3004"/>
                    </a:lnTo>
                    <a:cubicBezTo>
                      <a:pt x="3786" y="3046"/>
                      <a:pt x="3871" y="3089"/>
                      <a:pt x="3934" y="3131"/>
                    </a:cubicBezTo>
                    <a:cubicBezTo>
                      <a:pt x="4019" y="3173"/>
                      <a:pt x="4103" y="3237"/>
                      <a:pt x="4188" y="3321"/>
                    </a:cubicBezTo>
                    <a:cubicBezTo>
                      <a:pt x="4103" y="3406"/>
                      <a:pt x="4019" y="3490"/>
                      <a:pt x="3934" y="3575"/>
                    </a:cubicBezTo>
                    <a:cubicBezTo>
                      <a:pt x="3892" y="3512"/>
                      <a:pt x="3871" y="3448"/>
                      <a:pt x="3850" y="3385"/>
                    </a:cubicBezTo>
                    <a:lnTo>
                      <a:pt x="3765" y="3215"/>
                    </a:lnTo>
                    <a:cubicBezTo>
                      <a:pt x="3744" y="3131"/>
                      <a:pt x="3702" y="3046"/>
                      <a:pt x="3659" y="2962"/>
                    </a:cubicBezTo>
                    <a:close/>
                    <a:moveTo>
                      <a:pt x="1903" y="1"/>
                    </a:moveTo>
                    <a:cubicBezTo>
                      <a:pt x="1473" y="1"/>
                      <a:pt x="830" y="18"/>
                      <a:pt x="402" y="466"/>
                    </a:cubicBezTo>
                    <a:cubicBezTo>
                      <a:pt x="127" y="762"/>
                      <a:pt x="0" y="1143"/>
                      <a:pt x="43" y="1545"/>
                    </a:cubicBezTo>
                    <a:cubicBezTo>
                      <a:pt x="43" y="1841"/>
                      <a:pt x="191" y="2116"/>
                      <a:pt x="423" y="2285"/>
                    </a:cubicBezTo>
                    <a:cubicBezTo>
                      <a:pt x="466" y="2306"/>
                      <a:pt x="508" y="2327"/>
                      <a:pt x="550" y="2369"/>
                    </a:cubicBezTo>
                    <a:cubicBezTo>
                      <a:pt x="867" y="2666"/>
                      <a:pt x="1227" y="2898"/>
                      <a:pt x="1650" y="3004"/>
                    </a:cubicBezTo>
                    <a:cubicBezTo>
                      <a:pt x="2010" y="3131"/>
                      <a:pt x="2073" y="3258"/>
                      <a:pt x="2306" y="3829"/>
                    </a:cubicBezTo>
                    <a:lnTo>
                      <a:pt x="2390" y="4019"/>
                    </a:lnTo>
                    <a:cubicBezTo>
                      <a:pt x="2581" y="4506"/>
                      <a:pt x="2898" y="4929"/>
                      <a:pt x="3300" y="5225"/>
                    </a:cubicBezTo>
                    <a:cubicBezTo>
                      <a:pt x="3469" y="5351"/>
                      <a:pt x="3659" y="5415"/>
                      <a:pt x="3850" y="5415"/>
                    </a:cubicBezTo>
                    <a:cubicBezTo>
                      <a:pt x="4103" y="5394"/>
                      <a:pt x="4336" y="5309"/>
                      <a:pt x="4505" y="5119"/>
                    </a:cubicBezTo>
                    <a:cubicBezTo>
                      <a:pt x="4569" y="5055"/>
                      <a:pt x="4674" y="4992"/>
                      <a:pt x="4780" y="4886"/>
                    </a:cubicBezTo>
                    <a:cubicBezTo>
                      <a:pt x="5224" y="4527"/>
                      <a:pt x="6176" y="3786"/>
                      <a:pt x="5647" y="2708"/>
                    </a:cubicBezTo>
                    <a:cubicBezTo>
                      <a:pt x="5457" y="2327"/>
                      <a:pt x="5161" y="2010"/>
                      <a:pt x="4801" y="1798"/>
                    </a:cubicBezTo>
                    <a:cubicBezTo>
                      <a:pt x="4696" y="1735"/>
                      <a:pt x="4569" y="1650"/>
                      <a:pt x="4484" y="1608"/>
                    </a:cubicBezTo>
                    <a:cubicBezTo>
                      <a:pt x="4399" y="1566"/>
                      <a:pt x="4315" y="1523"/>
                      <a:pt x="4273" y="1481"/>
                    </a:cubicBezTo>
                    <a:cubicBezTo>
                      <a:pt x="4209" y="1439"/>
                      <a:pt x="4167" y="1418"/>
                      <a:pt x="4167" y="1397"/>
                    </a:cubicBezTo>
                    <a:lnTo>
                      <a:pt x="4167" y="1354"/>
                    </a:lnTo>
                    <a:cubicBezTo>
                      <a:pt x="4103" y="1185"/>
                      <a:pt x="4040" y="1016"/>
                      <a:pt x="3955" y="847"/>
                    </a:cubicBezTo>
                    <a:cubicBezTo>
                      <a:pt x="3490" y="1"/>
                      <a:pt x="2644" y="1"/>
                      <a:pt x="2158" y="1"/>
                    </a:cubicBezTo>
                    <a:lnTo>
                      <a:pt x="2010" y="1"/>
                    </a:lnTo>
                    <a:cubicBezTo>
                      <a:pt x="1976" y="1"/>
                      <a:pt x="1940" y="1"/>
                      <a:pt x="1903"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2" name="Google Shape;1542;p41"/>
              <p:cNvSpPr/>
              <p:nvPr/>
            </p:nvSpPr>
            <p:spPr>
              <a:xfrm>
                <a:off x="1656050" y="1545775"/>
                <a:ext cx="79350" cy="107875"/>
              </a:xfrm>
              <a:custGeom>
                <a:avLst/>
                <a:gdLst/>
                <a:ahLst/>
                <a:cxnLst/>
                <a:rect l="l" t="t" r="r" b="b"/>
                <a:pathLst>
                  <a:path w="3174" h="4315" extrusionOk="0">
                    <a:moveTo>
                      <a:pt x="2243" y="0"/>
                    </a:moveTo>
                    <a:cubicBezTo>
                      <a:pt x="1629" y="21"/>
                      <a:pt x="995" y="64"/>
                      <a:pt x="360" y="127"/>
                    </a:cubicBezTo>
                    <a:cubicBezTo>
                      <a:pt x="155" y="127"/>
                      <a:pt x="149" y="466"/>
                      <a:pt x="343" y="466"/>
                    </a:cubicBezTo>
                    <a:cubicBezTo>
                      <a:pt x="348" y="466"/>
                      <a:pt x="354" y="466"/>
                      <a:pt x="360" y="465"/>
                    </a:cubicBezTo>
                    <a:cubicBezTo>
                      <a:pt x="508" y="465"/>
                      <a:pt x="635" y="444"/>
                      <a:pt x="783" y="444"/>
                    </a:cubicBezTo>
                    <a:cubicBezTo>
                      <a:pt x="424" y="740"/>
                      <a:pt x="1" y="1163"/>
                      <a:pt x="149" y="1650"/>
                    </a:cubicBezTo>
                    <a:cubicBezTo>
                      <a:pt x="212" y="1840"/>
                      <a:pt x="360" y="1988"/>
                      <a:pt x="529" y="2073"/>
                    </a:cubicBezTo>
                    <a:cubicBezTo>
                      <a:pt x="1312" y="2623"/>
                      <a:pt x="1270" y="3257"/>
                      <a:pt x="868" y="4061"/>
                    </a:cubicBezTo>
                    <a:cubicBezTo>
                      <a:pt x="783" y="4167"/>
                      <a:pt x="868" y="4315"/>
                      <a:pt x="1016" y="4315"/>
                    </a:cubicBezTo>
                    <a:lnTo>
                      <a:pt x="2602" y="4315"/>
                    </a:lnTo>
                    <a:cubicBezTo>
                      <a:pt x="2687" y="4315"/>
                      <a:pt x="2750" y="4251"/>
                      <a:pt x="2792" y="4188"/>
                    </a:cubicBezTo>
                    <a:cubicBezTo>
                      <a:pt x="2983" y="3659"/>
                      <a:pt x="3173" y="3046"/>
                      <a:pt x="2962" y="2496"/>
                    </a:cubicBezTo>
                    <a:cubicBezTo>
                      <a:pt x="2856" y="2263"/>
                      <a:pt x="2708" y="2030"/>
                      <a:pt x="2560" y="1840"/>
                    </a:cubicBezTo>
                    <a:cubicBezTo>
                      <a:pt x="2243" y="1269"/>
                      <a:pt x="2264" y="825"/>
                      <a:pt x="2433" y="233"/>
                    </a:cubicBezTo>
                    <a:cubicBezTo>
                      <a:pt x="2454" y="106"/>
                      <a:pt x="2369" y="0"/>
                      <a:pt x="2243"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3" name="Google Shape;1543;p41"/>
              <p:cNvSpPr/>
              <p:nvPr/>
            </p:nvSpPr>
            <p:spPr>
              <a:xfrm>
                <a:off x="1636500" y="1526200"/>
                <a:ext cx="120050" cy="147550"/>
              </a:xfrm>
              <a:custGeom>
                <a:avLst/>
                <a:gdLst/>
                <a:ahLst/>
                <a:cxnLst/>
                <a:rect l="l" t="t" r="r" b="b"/>
                <a:pathLst>
                  <a:path w="4802" h="5902" extrusionOk="0">
                    <a:moveTo>
                      <a:pt x="2305" y="1650"/>
                    </a:moveTo>
                    <a:lnTo>
                      <a:pt x="2305" y="1650"/>
                    </a:lnTo>
                    <a:cubicBezTo>
                      <a:pt x="2284" y="2137"/>
                      <a:pt x="2390" y="2623"/>
                      <a:pt x="2665" y="3046"/>
                    </a:cubicBezTo>
                    <a:cubicBezTo>
                      <a:pt x="2707" y="3152"/>
                      <a:pt x="2792" y="3236"/>
                      <a:pt x="2855" y="3342"/>
                    </a:cubicBezTo>
                    <a:cubicBezTo>
                      <a:pt x="2919" y="3406"/>
                      <a:pt x="2961" y="3469"/>
                      <a:pt x="2982" y="3554"/>
                    </a:cubicBezTo>
                    <a:cubicBezTo>
                      <a:pt x="3046" y="3807"/>
                      <a:pt x="3046" y="4082"/>
                      <a:pt x="2940" y="4315"/>
                    </a:cubicBezTo>
                    <a:lnTo>
                      <a:pt x="2686" y="4315"/>
                    </a:lnTo>
                    <a:cubicBezTo>
                      <a:pt x="2813" y="3702"/>
                      <a:pt x="2728" y="2877"/>
                      <a:pt x="1756" y="2221"/>
                    </a:cubicBezTo>
                    <a:lnTo>
                      <a:pt x="1713" y="2200"/>
                    </a:lnTo>
                    <a:cubicBezTo>
                      <a:pt x="1819" y="2073"/>
                      <a:pt x="1925" y="1946"/>
                      <a:pt x="2052" y="1841"/>
                    </a:cubicBezTo>
                    <a:lnTo>
                      <a:pt x="2305" y="1650"/>
                    </a:lnTo>
                    <a:close/>
                    <a:moveTo>
                      <a:pt x="3003" y="1"/>
                    </a:moveTo>
                    <a:cubicBezTo>
                      <a:pt x="2369" y="43"/>
                      <a:pt x="1713" y="85"/>
                      <a:pt x="1079" y="127"/>
                    </a:cubicBezTo>
                    <a:cubicBezTo>
                      <a:pt x="402" y="212"/>
                      <a:pt x="0" y="931"/>
                      <a:pt x="296" y="1544"/>
                    </a:cubicBezTo>
                    <a:cubicBezTo>
                      <a:pt x="106" y="1883"/>
                      <a:pt x="64" y="2306"/>
                      <a:pt x="191" y="2687"/>
                    </a:cubicBezTo>
                    <a:cubicBezTo>
                      <a:pt x="296" y="3025"/>
                      <a:pt x="550" y="3342"/>
                      <a:pt x="867" y="3533"/>
                    </a:cubicBezTo>
                    <a:cubicBezTo>
                      <a:pt x="1163" y="3744"/>
                      <a:pt x="1290" y="3829"/>
                      <a:pt x="952" y="4484"/>
                    </a:cubicBezTo>
                    <a:cubicBezTo>
                      <a:pt x="783" y="4801"/>
                      <a:pt x="804" y="5161"/>
                      <a:pt x="973" y="5457"/>
                    </a:cubicBezTo>
                    <a:cubicBezTo>
                      <a:pt x="1142" y="5732"/>
                      <a:pt x="1460" y="5901"/>
                      <a:pt x="1798" y="5901"/>
                    </a:cubicBezTo>
                    <a:lnTo>
                      <a:pt x="3384" y="5901"/>
                    </a:lnTo>
                    <a:cubicBezTo>
                      <a:pt x="3807" y="5901"/>
                      <a:pt x="4167" y="5647"/>
                      <a:pt x="4315" y="5267"/>
                    </a:cubicBezTo>
                    <a:cubicBezTo>
                      <a:pt x="4505" y="4717"/>
                      <a:pt x="4801" y="3892"/>
                      <a:pt x="4505" y="3046"/>
                    </a:cubicBezTo>
                    <a:cubicBezTo>
                      <a:pt x="4399" y="2813"/>
                      <a:pt x="4294" y="2623"/>
                      <a:pt x="4145" y="2433"/>
                    </a:cubicBezTo>
                    <a:cubicBezTo>
                      <a:pt x="4103" y="2369"/>
                      <a:pt x="4061" y="2327"/>
                      <a:pt x="4040" y="2264"/>
                    </a:cubicBezTo>
                    <a:cubicBezTo>
                      <a:pt x="3849" y="1967"/>
                      <a:pt x="3849" y="1756"/>
                      <a:pt x="3976" y="1248"/>
                    </a:cubicBezTo>
                    <a:cubicBezTo>
                      <a:pt x="4061" y="952"/>
                      <a:pt x="3997" y="656"/>
                      <a:pt x="3807" y="402"/>
                    </a:cubicBezTo>
                    <a:lnTo>
                      <a:pt x="3913" y="318"/>
                    </a:lnTo>
                    <a:lnTo>
                      <a:pt x="3765" y="318"/>
                    </a:lnTo>
                    <a:cubicBezTo>
                      <a:pt x="3574" y="106"/>
                      <a:pt x="3278" y="1"/>
                      <a:pt x="3003"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4" name="Google Shape;1544;p41"/>
              <p:cNvSpPr/>
              <p:nvPr/>
            </p:nvSpPr>
            <p:spPr>
              <a:xfrm>
                <a:off x="1320000" y="1861825"/>
                <a:ext cx="74400" cy="49400"/>
              </a:xfrm>
              <a:custGeom>
                <a:avLst/>
                <a:gdLst/>
                <a:ahLst/>
                <a:cxnLst/>
                <a:rect l="l" t="t" r="r" b="b"/>
                <a:pathLst>
                  <a:path w="2976" h="1976" extrusionOk="0">
                    <a:moveTo>
                      <a:pt x="752" y="0"/>
                    </a:moveTo>
                    <a:cubicBezTo>
                      <a:pt x="277" y="0"/>
                      <a:pt x="1" y="709"/>
                      <a:pt x="478" y="1063"/>
                    </a:cubicBezTo>
                    <a:cubicBezTo>
                      <a:pt x="1007" y="1444"/>
                      <a:pt x="1599" y="1761"/>
                      <a:pt x="2234" y="1951"/>
                    </a:cubicBezTo>
                    <a:cubicBezTo>
                      <a:pt x="2287" y="1968"/>
                      <a:pt x="2337" y="1976"/>
                      <a:pt x="2384" y="1976"/>
                    </a:cubicBezTo>
                    <a:cubicBezTo>
                      <a:pt x="2807" y="1976"/>
                      <a:pt x="2976" y="1350"/>
                      <a:pt x="2614" y="1084"/>
                    </a:cubicBezTo>
                    <a:cubicBezTo>
                      <a:pt x="2085" y="746"/>
                      <a:pt x="1578" y="407"/>
                      <a:pt x="1049" y="90"/>
                    </a:cubicBezTo>
                    <a:cubicBezTo>
                      <a:pt x="945" y="28"/>
                      <a:pt x="845" y="0"/>
                      <a:pt x="752"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5" name="Google Shape;1545;p41"/>
              <p:cNvSpPr/>
              <p:nvPr/>
            </p:nvSpPr>
            <p:spPr>
              <a:xfrm>
                <a:off x="1300750" y="1842050"/>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6" name="Google Shape;1546;p41"/>
              <p:cNvSpPr/>
              <p:nvPr/>
            </p:nvSpPr>
            <p:spPr>
              <a:xfrm>
                <a:off x="1351075" y="1818400"/>
                <a:ext cx="59150" cy="65000"/>
              </a:xfrm>
              <a:custGeom>
                <a:avLst/>
                <a:gdLst/>
                <a:ahLst/>
                <a:cxnLst/>
                <a:rect l="l" t="t" r="r" b="b"/>
                <a:pathLst>
                  <a:path w="2366" h="2600" extrusionOk="0">
                    <a:moveTo>
                      <a:pt x="688" y="1"/>
                    </a:moveTo>
                    <a:cubicBezTo>
                      <a:pt x="334" y="1"/>
                      <a:pt x="0" y="338"/>
                      <a:pt x="250" y="706"/>
                    </a:cubicBezTo>
                    <a:cubicBezTo>
                      <a:pt x="420" y="952"/>
                      <a:pt x="1418" y="2600"/>
                      <a:pt x="1931" y="2600"/>
                    </a:cubicBezTo>
                    <a:cubicBezTo>
                      <a:pt x="1991" y="2600"/>
                      <a:pt x="2045" y="2577"/>
                      <a:pt x="2090" y="2525"/>
                    </a:cubicBezTo>
                    <a:cubicBezTo>
                      <a:pt x="2365" y="2229"/>
                      <a:pt x="2090" y="1827"/>
                      <a:pt x="1942" y="1531"/>
                    </a:cubicBezTo>
                    <a:cubicBezTo>
                      <a:pt x="1688" y="1087"/>
                      <a:pt x="1414" y="643"/>
                      <a:pt x="1117" y="220"/>
                    </a:cubicBezTo>
                    <a:cubicBezTo>
                      <a:pt x="1002" y="65"/>
                      <a:pt x="843" y="1"/>
                      <a:pt x="688"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7" name="Google Shape;1547;p41"/>
              <p:cNvSpPr/>
              <p:nvPr/>
            </p:nvSpPr>
            <p:spPr>
              <a:xfrm>
                <a:off x="1331400" y="1798275"/>
                <a:ext cx="102600"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8" name="Google Shape;1548;p41"/>
              <p:cNvSpPr/>
              <p:nvPr/>
            </p:nvSpPr>
            <p:spPr>
              <a:xfrm>
                <a:off x="1403325" y="1779475"/>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9" name="Google Shape;1549;p41"/>
              <p:cNvSpPr/>
              <p:nvPr/>
            </p:nvSpPr>
            <p:spPr>
              <a:xfrm>
                <a:off x="1384275" y="1759775"/>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0" name="Google Shape;1550;p41"/>
              <p:cNvSpPr/>
              <p:nvPr/>
            </p:nvSpPr>
            <p:spPr>
              <a:xfrm>
                <a:off x="1574100" y="1657925"/>
                <a:ext cx="289775" cy="169675"/>
              </a:xfrm>
              <a:custGeom>
                <a:avLst/>
                <a:gdLst/>
                <a:ahLst/>
                <a:cxnLst/>
                <a:rect l="l" t="t" r="r" b="b"/>
                <a:pathLst>
                  <a:path w="11591" h="6787" extrusionOk="0">
                    <a:moveTo>
                      <a:pt x="1114" y="1"/>
                    </a:moveTo>
                    <a:cubicBezTo>
                      <a:pt x="981" y="1"/>
                      <a:pt x="848" y="26"/>
                      <a:pt x="720" y="82"/>
                    </a:cubicBezTo>
                    <a:cubicBezTo>
                      <a:pt x="191" y="315"/>
                      <a:pt x="1" y="992"/>
                      <a:pt x="43" y="1542"/>
                    </a:cubicBezTo>
                    <a:cubicBezTo>
                      <a:pt x="149" y="2557"/>
                      <a:pt x="847" y="3403"/>
                      <a:pt x="1693" y="3953"/>
                    </a:cubicBezTo>
                    <a:cubicBezTo>
                      <a:pt x="2538" y="4503"/>
                      <a:pt x="3533" y="4777"/>
                      <a:pt x="4505" y="5010"/>
                    </a:cubicBezTo>
                    <a:lnTo>
                      <a:pt x="11590" y="6787"/>
                    </a:lnTo>
                    <a:cubicBezTo>
                      <a:pt x="10427" y="6131"/>
                      <a:pt x="9645" y="4947"/>
                      <a:pt x="9497" y="3614"/>
                    </a:cubicBezTo>
                    <a:cubicBezTo>
                      <a:pt x="9478" y="3312"/>
                      <a:pt x="9324" y="2875"/>
                      <a:pt x="9051" y="2875"/>
                    </a:cubicBezTo>
                    <a:cubicBezTo>
                      <a:pt x="9018" y="2875"/>
                      <a:pt x="8983" y="2882"/>
                      <a:pt x="8947" y="2895"/>
                    </a:cubicBezTo>
                    <a:cubicBezTo>
                      <a:pt x="8841" y="2938"/>
                      <a:pt x="8756" y="3022"/>
                      <a:pt x="8693" y="3149"/>
                    </a:cubicBezTo>
                    <a:cubicBezTo>
                      <a:pt x="8481" y="3530"/>
                      <a:pt x="8270" y="3932"/>
                      <a:pt x="8101" y="4333"/>
                    </a:cubicBezTo>
                    <a:cubicBezTo>
                      <a:pt x="7382" y="3974"/>
                      <a:pt x="6895" y="3276"/>
                      <a:pt x="6768" y="2493"/>
                    </a:cubicBezTo>
                    <a:cubicBezTo>
                      <a:pt x="6747" y="2134"/>
                      <a:pt x="6705" y="1774"/>
                      <a:pt x="6641" y="1436"/>
                    </a:cubicBezTo>
                    <a:cubicBezTo>
                      <a:pt x="6578" y="1076"/>
                      <a:pt x="6282" y="801"/>
                      <a:pt x="5922" y="738"/>
                    </a:cubicBezTo>
                    <a:cubicBezTo>
                      <a:pt x="5912" y="737"/>
                      <a:pt x="5901" y="737"/>
                      <a:pt x="5890" y="737"/>
                    </a:cubicBezTo>
                    <a:cubicBezTo>
                      <a:pt x="5525" y="737"/>
                      <a:pt x="5243" y="1086"/>
                      <a:pt x="5140" y="1436"/>
                    </a:cubicBezTo>
                    <a:cubicBezTo>
                      <a:pt x="5055" y="1795"/>
                      <a:pt x="5013" y="2176"/>
                      <a:pt x="4992" y="2557"/>
                    </a:cubicBezTo>
                    <a:cubicBezTo>
                      <a:pt x="4971" y="2726"/>
                      <a:pt x="4865" y="2895"/>
                      <a:pt x="4717" y="3001"/>
                    </a:cubicBezTo>
                    <a:cubicBezTo>
                      <a:pt x="4657" y="3016"/>
                      <a:pt x="4597" y="3031"/>
                      <a:pt x="4537" y="3031"/>
                    </a:cubicBezTo>
                    <a:cubicBezTo>
                      <a:pt x="4513" y="3031"/>
                      <a:pt x="4488" y="3028"/>
                      <a:pt x="4463" y="3022"/>
                    </a:cubicBezTo>
                    <a:cubicBezTo>
                      <a:pt x="3892" y="2980"/>
                      <a:pt x="3448" y="2536"/>
                      <a:pt x="3131" y="2049"/>
                    </a:cubicBezTo>
                    <a:cubicBezTo>
                      <a:pt x="2835" y="1542"/>
                      <a:pt x="2623" y="992"/>
                      <a:pt x="2242" y="569"/>
                    </a:cubicBezTo>
                    <a:cubicBezTo>
                      <a:pt x="1954" y="248"/>
                      <a:pt x="1532" y="1"/>
                      <a:pt x="1114"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1" name="Google Shape;1551;p41"/>
              <p:cNvSpPr/>
              <p:nvPr/>
            </p:nvSpPr>
            <p:spPr>
              <a:xfrm>
                <a:off x="1398025" y="1742775"/>
                <a:ext cx="589575" cy="506225"/>
              </a:xfrm>
              <a:custGeom>
                <a:avLst/>
                <a:gdLst/>
                <a:ahLst/>
                <a:cxnLst/>
                <a:rect l="l" t="t" r="r" b="b"/>
                <a:pathLst>
                  <a:path w="23583" h="20249" extrusionOk="0">
                    <a:moveTo>
                      <a:pt x="12066" y="0"/>
                    </a:moveTo>
                    <a:cubicBezTo>
                      <a:pt x="10644" y="0"/>
                      <a:pt x="9221" y="265"/>
                      <a:pt x="7868" y="791"/>
                    </a:cubicBezTo>
                    <a:lnTo>
                      <a:pt x="7044" y="1109"/>
                    </a:lnTo>
                    <a:cubicBezTo>
                      <a:pt x="2814" y="2737"/>
                      <a:pt x="22" y="6798"/>
                      <a:pt x="22" y="11345"/>
                    </a:cubicBezTo>
                    <a:cubicBezTo>
                      <a:pt x="1" y="16273"/>
                      <a:pt x="3998" y="20249"/>
                      <a:pt x="8926" y="20249"/>
                    </a:cubicBezTo>
                    <a:lnTo>
                      <a:pt x="14679" y="20249"/>
                    </a:lnTo>
                    <a:cubicBezTo>
                      <a:pt x="19585" y="20249"/>
                      <a:pt x="23582" y="16273"/>
                      <a:pt x="23582" y="11345"/>
                    </a:cubicBezTo>
                    <a:cubicBezTo>
                      <a:pt x="23582" y="6798"/>
                      <a:pt x="20833" y="2695"/>
                      <a:pt x="16624" y="961"/>
                    </a:cubicBezTo>
                    <a:lnTo>
                      <a:pt x="16455" y="876"/>
                    </a:lnTo>
                    <a:cubicBezTo>
                      <a:pt x="15048" y="291"/>
                      <a:pt x="13557" y="0"/>
                      <a:pt x="12066"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2" name="Google Shape;1552;p41"/>
              <p:cNvSpPr/>
              <p:nvPr/>
            </p:nvSpPr>
            <p:spPr>
              <a:xfrm>
                <a:off x="1533400" y="1843450"/>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8" y="3744"/>
                      <a:pt x="3722" y="2898"/>
                      <a:pt x="3722" y="1882"/>
                    </a:cubicBezTo>
                    <a:cubicBezTo>
                      <a:pt x="3722" y="846"/>
                      <a:pt x="2898" y="0"/>
                      <a:pt x="186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3" name="Google Shape;1553;p41"/>
              <p:cNvSpPr/>
              <p:nvPr/>
            </p:nvSpPr>
            <p:spPr>
              <a:xfrm>
                <a:off x="1759700" y="1843450"/>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7" y="3744"/>
                      <a:pt x="3722" y="2898"/>
                      <a:pt x="3722" y="1882"/>
                    </a:cubicBezTo>
                    <a:cubicBezTo>
                      <a:pt x="3722" y="846"/>
                      <a:pt x="2897" y="0"/>
                      <a:pt x="186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4" name="Google Shape;1554;p41"/>
              <p:cNvSpPr/>
              <p:nvPr/>
            </p:nvSpPr>
            <p:spPr>
              <a:xfrm>
                <a:off x="1655000" y="1911650"/>
                <a:ext cx="76150" cy="98900"/>
              </a:xfrm>
              <a:custGeom>
                <a:avLst/>
                <a:gdLst/>
                <a:ahLst/>
                <a:cxnLst/>
                <a:rect l="l" t="t" r="r" b="b"/>
                <a:pathLst>
                  <a:path w="3046" h="3956" extrusionOk="0">
                    <a:moveTo>
                      <a:pt x="1515" y="0"/>
                    </a:moveTo>
                    <a:cubicBezTo>
                      <a:pt x="772" y="0"/>
                      <a:pt x="32" y="487"/>
                      <a:pt x="0" y="1460"/>
                    </a:cubicBezTo>
                    <a:cubicBezTo>
                      <a:pt x="0" y="2306"/>
                      <a:pt x="677" y="3955"/>
                      <a:pt x="1523" y="3955"/>
                    </a:cubicBezTo>
                    <a:cubicBezTo>
                      <a:pt x="2369" y="3955"/>
                      <a:pt x="3046" y="2306"/>
                      <a:pt x="3046" y="1460"/>
                    </a:cubicBezTo>
                    <a:cubicBezTo>
                      <a:pt x="3004" y="487"/>
                      <a:pt x="2258" y="0"/>
                      <a:pt x="1515" y="0"/>
                    </a:cubicBezTo>
                    <a:close/>
                  </a:path>
                </a:pathLst>
              </a:custGeom>
              <a:solidFill>
                <a:srgbClr val="DB8D4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5" name="Google Shape;1555;p41"/>
              <p:cNvSpPr/>
              <p:nvPr/>
            </p:nvSpPr>
            <p:spPr>
              <a:xfrm>
                <a:off x="1655000" y="1909000"/>
                <a:ext cx="76150" cy="78275"/>
              </a:xfrm>
              <a:custGeom>
                <a:avLst/>
                <a:gdLst/>
                <a:ahLst/>
                <a:cxnLst/>
                <a:rect l="l" t="t" r="r" b="b"/>
                <a:pathLst>
                  <a:path w="3046" h="3131" extrusionOk="0">
                    <a:moveTo>
                      <a:pt x="1523" y="1"/>
                    </a:moveTo>
                    <a:cubicBezTo>
                      <a:pt x="677" y="1"/>
                      <a:pt x="0" y="720"/>
                      <a:pt x="0" y="1333"/>
                    </a:cubicBezTo>
                    <a:cubicBezTo>
                      <a:pt x="0" y="1925"/>
                      <a:pt x="677" y="3131"/>
                      <a:pt x="1523" y="3131"/>
                    </a:cubicBezTo>
                    <a:cubicBezTo>
                      <a:pt x="2369" y="3131"/>
                      <a:pt x="3046" y="1946"/>
                      <a:pt x="3046" y="1333"/>
                    </a:cubicBezTo>
                    <a:cubicBezTo>
                      <a:pt x="3046" y="720"/>
                      <a:pt x="2369" y="1"/>
                      <a:pt x="1523" y="1"/>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6" name="Google Shape;1556;p41"/>
              <p:cNvSpPr/>
              <p:nvPr/>
            </p:nvSpPr>
            <p:spPr>
              <a:xfrm>
                <a:off x="1579925" y="1861950"/>
                <a:ext cx="28050" cy="28575"/>
              </a:xfrm>
              <a:custGeom>
                <a:avLst/>
                <a:gdLst/>
                <a:ahLst/>
                <a:cxnLst/>
                <a:rect l="l" t="t" r="r" b="b"/>
                <a:pathLst>
                  <a:path w="1122" h="1143" extrusionOk="0">
                    <a:moveTo>
                      <a:pt x="550" y="0"/>
                    </a:moveTo>
                    <a:cubicBezTo>
                      <a:pt x="254" y="0"/>
                      <a:pt x="0" y="254"/>
                      <a:pt x="0" y="571"/>
                    </a:cubicBezTo>
                    <a:cubicBezTo>
                      <a:pt x="0" y="889"/>
                      <a:pt x="254" y="1142"/>
                      <a:pt x="550" y="1142"/>
                    </a:cubicBezTo>
                    <a:cubicBezTo>
                      <a:pt x="867" y="1142"/>
                      <a:pt x="1121" y="889"/>
                      <a:pt x="1121" y="571"/>
                    </a:cubicBezTo>
                    <a:cubicBezTo>
                      <a:pt x="1121" y="254"/>
                      <a:pt x="867" y="0"/>
                      <a:pt x="550"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7" name="Google Shape;1557;p41"/>
              <p:cNvSpPr/>
              <p:nvPr/>
            </p:nvSpPr>
            <p:spPr>
              <a:xfrm>
                <a:off x="1813100" y="1861950"/>
                <a:ext cx="28050" cy="28575"/>
              </a:xfrm>
              <a:custGeom>
                <a:avLst/>
                <a:gdLst/>
                <a:ahLst/>
                <a:cxnLst/>
                <a:rect l="l" t="t" r="r" b="b"/>
                <a:pathLst>
                  <a:path w="1122" h="1143" extrusionOk="0">
                    <a:moveTo>
                      <a:pt x="571" y="0"/>
                    </a:moveTo>
                    <a:cubicBezTo>
                      <a:pt x="254" y="0"/>
                      <a:pt x="0" y="254"/>
                      <a:pt x="0" y="571"/>
                    </a:cubicBezTo>
                    <a:cubicBezTo>
                      <a:pt x="0" y="889"/>
                      <a:pt x="254" y="1142"/>
                      <a:pt x="571" y="1142"/>
                    </a:cubicBezTo>
                    <a:cubicBezTo>
                      <a:pt x="867" y="1142"/>
                      <a:pt x="1121" y="889"/>
                      <a:pt x="1121" y="571"/>
                    </a:cubicBezTo>
                    <a:cubicBezTo>
                      <a:pt x="1121" y="254"/>
                      <a:pt x="867" y="0"/>
                      <a:pt x="571"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8" name="Google Shape;1558;p41"/>
              <p:cNvSpPr/>
              <p:nvPr/>
            </p:nvSpPr>
            <p:spPr>
              <a:xfrm>
                <a:off x="1357850" y="1934875"/>
                <a:ext cx="65050" cy="104225"/>
              </a:xfrm>
              <a:custGeom>
                <a:avLst/>
                <a:gdLst/>
                <a:ahLst/>
                <a:cxnLst/>
                <a:rect l="l" t="t" r="r" b="b"/>
                <a:pathLst>
                  <a:path w="2602" h="4169" extrusionOk="0">
                    <a:moveTo>
                      <a:pt x="317" y="0"/>
                    </a:moveTo>
                    <a:cubicBezTo>
                      <a:pt x="245" y="0"/>
                      <a:pt x="172" y="18"/>
                      <a:pt x="106" y="44"/>
                    </a:cubicBezTo>
                    <a:cubicBezTo>
                      <a:pt x="0" y="150"/>
                      <a:pt x="22" y="340"/>
                      <a:pt x="85" y="488"/>
                    </a:cubicBezTo>
                    <a:cubicBezTo>
                      <a:pt x="529" y="1842"/>
                      <a:pt x="1269" y="3090"/>
                      <a:pt x="2221" y="4168"/>
                    </a:cubicBezTo>
                    <a:lnTo>
                      <a:pt x="2602" y="742"/>
                    </a:lnTo>
                    <a:cubicBezTo>
                      <a:pt x="1967" y="298"/>
                      <a:pt x="1185" y="150"/>
                      <a:pt x="445" y="23"/>
                    </a:cubicBezTo>
                    <a:cubicBezTo>
                      <a:pt x="404" y="7"/>
                      <a:pt x="361" y="0"/>
                      <a:pt x="317"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9" name="Google Shape;1559;p41"/>
              <p:cNvSpPr/>
              <p:nvPr/>
            </p:nvSpPr>
            <p:spPr>
              <a:xfrm>
                <a:off x="1348325" y="1927400"/>
                <a:ext cx="80975" cy="115225"/>
              </a:xfrm>
              <a:custGeom>
                <a:avLst/>
                <a:gdLst/>
                <a:ahLst/>
                <a:cxnLst/>
                <a:rect l="l" t="t" r="r" b="b"/>
                <a:pathLst>
                  <a:path w="3239" h="4609" extrusionOk="0">
                    <a:moveTo>
                      <a:pt x="832" y="1"/>
                    </a:moveTo>
                    <a:cubicBezTo>
                      <a:pt x="485" y="1"/>
                      <a:pt x="220" y="117"/>
                      <a:pt x="149" y="428"/>
                    </a:cubicBezTo>
                    <a:cubicBezTo>
                      <a:pt x="1" y="999"/>
                      <a:pt x="572" y="1887"/>
                      <a:pt x="826" y="2352"/>
                    </a:cubicBezTo>
                    <a:cubicBezTo>
                      <a:pt x="1249" y="3177"/>
                      <a:pt x="1798" y="3939"/>
                      <a:pt x="2475" y="4573"/>
                    </a:cubicBezTo>
                    <a:cubicBezTo>
                      <a:pt x="2505" y="4598"/>
                      <a:pt x="2540" y="4609"/>
                      <a:pt x="2574" y="4609"/>
                    </a:cubicBezTo>
                    <a:cubicBezTo>
                      <a:pt x="2684" y="4609"/>
                      <a:pt x="2789" y="4496"/>
                      <a:pt x="2708" y="4383"/>
                    </a:cubicBezTo>
                    <a:lnTo>
                      <a:pt x="2708" y="4383"/>
                    </a:lnTo>
                    <a:lnTo>
                      <a:pt x="2729" y="4404"/>
                    </a:lnTo>
                    <a:cubicBezTo>
                      <a:pt x="2031" y="3452"/>
                      <a:pt x="1460" y="2437"/>
                      <a:pt x="974" y="1380"/>
                    </a:cubicBezTo>
                    <a:cubicBezTo>
                      <a:pt x="952" y="1295"/>
                      <a:pt x="678" y="787"/>
                      <a:pt x="720" y="703"/>
                    </a:cubicBezTo>
                    <a:cubicBezTo>
                      <a:pt x="765" y="636"/>
                      <a:pt x="854" y="613"/>
                      <a:pt x="958" y="613"/>
                    </a:cubicBezTo>
                    <a:cubicBezTo>
                      <a:pt x="1150" y="613"/>
                      <a:pt x="1393" y="689"/>
                      <a:pt x="1502" y="703"/>
                    </a:cubicBezTo>
                    <a:cubicBezTo>
                      <a:pt x="1989" y="851"/>
                      <a:pt x="2454" y="1020"/>
                      <a:pt x="2919" y="1210"/>
                    </a:cubicBezTo>
                    <a:cubicBezTo>
                      <a:pt x="2944" y="1221"/>
                      <a:pt x="2968" y="1226"/>
                      <a:pt x="2991" y="1226"/>
                    </a:cubicBezTo>
                    <a:cubicBezTo>
                      <a:pt x="3143" y="1226"/>
                      <a:pt x="3239" y="1004"/>
                      <a:pt x="3110" y="893"/>
                    </a:cubicBezTo>
                    <a:cubicBezTo>
                      <a:pt x="2816" y="600"/>
                      <a:pt x="1616" y="1"/>
                      <a:pt x="832"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0" name="Google Shape;1560;p41"/>
              <p:cNvSpPr/>
              <p:nvPr/>
            </p:nvSpPr>
            <p:spPr>
              <a:xfrm>
                <a:off x="1497975" y="1535200"/>
                <a:ext cx="87775" cy="91300"/>
              </a:xfrm>
              <a:custGeom>
                <a:avLst/>
                <a:gdLst/>
                <a:ahLst/>
                <a:cxnLst/>
                <a:rect l="l" t="t" r="r" b="b"/>
                <a:pathLst>
                  <a:path w="3511" h="3652" extrusionOk="0">
                    <a:moveTo>
                      <a:pt x="571" y="0"/>
                    </a:moveTo>
                    <a:cubicBezTo>
                      <a:pt x="529" y="0"/>
                      <a:pt x="465" y="64"/>
                      <a:pt x="444" y="127"/>
                    </a:cubicBezTo>
                    <a:lnTo>
                      <a:pt x="0" y="910"/>
                    </a:lnTo>
                    <a:lnTo>
                      <a:pt x="212" y="846"/>
                    </a:lnTo>
                    <a:lnTo>
                      <a:pt x="212" y="846"/>
                    </a:lnTo>
                    <a:cubicBezTo>
                      <a:pt x="190" y="1163"/>
                      <a:pt x="381" y="1459"/>
                      <a:pt x="677" y="1586"/>
                    </a:cubicBezTo>
                    <a:cubicBezTo>
                      <a:pt x="888" y="1650"/>
                      <a:pt x="1121" y="1650"/>
                      <a:pt x="1311" y="1734"/>
                    </a:cubicBezTo>
                    <a:cubicBezTo>
                      <a:pt x="1586" y="1904"/>
                      <a:pt x="1755" y="2200"/>
                      <a:pt x="1755" y="2517"/>
                    </a:cubicBezTo>
                    <a:cubicBezTo>
                      <a:pt x="1798" y="2813"/>
                      <a:pt x="1755" y="3130"/>
                      <a:pt x="1840" y="3447"/>
                    </a:cubicBezTo>
                    <a:cubicBezTo>
                      <a:pt x="1840" y="3532"/>
                      <a:pt x="1903" y="3595"/>
                      <a:pt x="1967" y="3638"/>
                    </a:cubicBezTo>
                    <a:cubicBezTo>
                      <a:pt x="2002" y="3647"/>
                      <a:pt x="2037" y="3652"/>
                      <a:pt x="2072" y="3652"/>
                    </a:cubicBezTo>
                    <a:cubicBezTo>
                      <a:pt x="2122" y="3652"/>
                      <a:pt x="2171" y="3641"/>
                      <a:pt x="2221" y="3617"/>
                    </a:cubicBezTo>
                    <a:cubicBezTo>
                      <a:pt x="2623" y="3426"/>
                      <a:pt x="3003" y="3215"/>
                      <a:pt x="3384" y="2982"/>
                    </a:cubicBezTo>
                    <a:cubicBezTo>
                      <a:pt x="3447" y="2961"/>
                      <a:pt x="3490" y="2919"/>
                      <a:pt x="3511" y="2855"/>
                    </a:cubicBezTo>
                    <a:cubicBezTo>
                      <a:pt x="3511" y="2813"/>
                      <a:pt x="3490" y="2750"/>
                      <a:pt x="3469" y="2707"/>
                    </a:cubicBezTo>
                    <a:cubicBezTo>
                      <a:pt x="3278" y="2411"/>
                      <a:pt x="2982" y="2178"/>
                      <a:pt x="2834" y="1882"/>
                    </a:cubicBezTo>
                    <a:cubicBezTo>
                      <a:pt x="2771" y="1650"/>
                      <a:pt x="2707" y="1438"/>
                      <a:pt x="2644" y="1227"/>
                    </a:cubicBezTo>
                    <a:cubicBezTo>
                      <a:pt x="2432" y="656"/>
                      <a:pt x="1903" y="254"/>
                      <a:pt x="1311" y="233"/>
                    </a:cubicBezTo>
                    <a:cubicBezTo>
                      <a:pt x="1100" y="233"/>
                      <a:pt x="846" y="233"/>
                      <a:pt x="698" y="85"/>
                    </a:cubicBezTo>
                    <a:cubicBezTo>
                      <a:pt x="656" y="64"/>
                      <a:pt x="635" y="21"/>
                      <a:pt x="571" y="0"/>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1" name="Google Shape;1561;p41"/>
              <p:cNvSpPr/>
              <p:nvPr/>
            </p:nvSpPr>
            <p:spPr>
              <a:xfrm>
                <a:off x="1784000" y="1563225"/>
                <a:ext cx="128525" cy="84175"/>
              </a:xfrm>
              <a:custGeom>
                <a:avLst/>
                <a:gdLst/>
                <a:ahLst/>
                <a:cxnLst/>
                <a:rect l="l" t="t" r="r" b="b"/>
                <a:pathLst>
                  <a:path w="5141" h="3367" extrusionOk="0">
                    <a:moveTo>
                      <a:pt x="3765" y="0"/>
                    </a:moveTo>
                    <a:cubicBezTo>
                      <a:pt x="3596" y="740"/>
                      <a:pt x="2920" y="1248"/>
                      <a:pt x="2179" y="1248"/>
                    </a:cubicBezTo>
                    <a:cubicBezTo>
                      <a:pt x="1904" y="1248"/>
                      <a:pt x="1672" y="1163"/>
                      <a:pt x="1397" y="1163"/>
                    </a:cubicBezTo>
                    <a:cubicBezTo>
                      <a:pt x="805" y="1163"/>
                      <a:pt x="276" y="1480"/>
                      <a:pt x="22" y="2009"/>
                    </a:cubicBezTo>
                    <a:lnTo>
                      <a:pt x="1" y="1988"/>
                    </a:lnTo>
                    <a:lnTo>
                      <a:pt x="1" y="1988"/>
                    </a:lnTo>
                    <a:cubicBezTo>
                      <a:pt x="212" y="2200"/>
                      <a:pt x="255" y="2517"/>
                      <a:pt x="339" y="2813"/>
                    </a:cubicBezTo>
                    <a:cubicBezTo>
                      <a:pt x="419" y="3071"/>
                      <a:pt x="591" y="3367"/>
                      <a:pt x="892" y="3367"/>
                    </a:cubicBezTo>
                    <a:cubicBezTo>
                      <a:pt x="912" y="3367"/>
                      <a:pt x="932" y="3365"/>
                      <a:pt x="953" y="3363"/>
                    </a:cubicBezTo>
                    <a:cubicBezTo>
                      <a:pt x="1291" y="3320"/>
                      <a:pt x="1439" y="2919"/>
                      <a:pt x="1756" y="2792"/>
                    </a:cubicBezTo>
                    <a:cubicBezTo>
                      <a:pt x="1851" y="2744"/>
                      <a:pt x="1947" y="2720"/>
                      <a:pt x="2051" y="2720"/>
                    </a:cubicBezTo>
                    <a:cubicBezTo>
                      <a:pt x="2085" y="2720"/>
                      <a:pt x="2121" y="2723"/>
                      <a:pt x="2158" y="2728"/>
                    </a:cubicBezTo>
                    <a:lnTo>
                      <a:pt x="3808" y="2665"/>
                    </a:lnTo>
                    <a:cubicBezTo>
                      <a:pt x="4210" y="2644"/>
                      <a:pt x="4675" y="2623"/>
                      <a:pt x="4908" y="2242"/>
                    </a:cubicBezTo>
                    <a:cubicBezTo>
                      <a:pt x="5140" y="1861"/>
                      <a:pt x="4908" y="1354"/>
                      <a:pt x="4611" y="1015"/>
                    </a:cubicBezTo>
                    <a:cubicBezTo>
                      <a:pt x="4315" y="698"/>
                      <a:pt x="3914" y="423"/>
                      <a:pt x="3765"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2" name="Google Shape;1562;p41"/>
              <p:cNvSpPr/>
              <p:nvPr/>
            </p:nvSpPr>
            <p:spPr>
              <a:xfrm>
                <a:off x="1417600" y="1649100"/>
                <a:ext cx="110000" cy="49775"/>
              </a:xfrm>
              <a:custGeom>
                <a:avLst/>
                <a:gdLst/>
                <a:ahLst/>
                <a:cxnLst/>
                <a:rect l="l" t="t" r="r" b="b"/>
                <a:pathLst>
                  <a:path w="4400" h="1991" extrusionOk="0">
                    <a:moveTo>
                      <a:pt x="1483" y="0"/>
                    </a:moveTo>
                    <a:cubicBezTo>
                      <a:pt x="1181" y="0"/>
                      <a:pt x="885" y="305"/>
                      <a:pt x="635" y="520"/>
                    </a:cubicBezTo>
                    <a:cubicBezTo>
                      <a:pt x="444" y="647"/>
                      <a:pt x="275" y="795"/>
                      <a:pt x="127" y="943"/>
                    </a:cubicBezTo>
                    <a:cubicBezTo>
                      <a:pt x="0" y="1133"/>
                      <a:pt x="21" y="1387"/>
                      <a:pt x="191" y="1535"/>
                    </a:cubicBezTo>
                    <a:lnTo>
                      <a:pt x="181" y="1385"/>
                    </a:lnTo>
                    <a:lnTo>
                      <a:pt x="181" y="1385"/>
                    </a:lnTo>
                    <a:cubicBezTo>
                      <a:pt x="245" y="1571"/>
                      <a:pt x="482" y="1682"/>
                      <a:pt x="708" y="1682"/>
                    </a:cubicBezTo>
                    <a:cubicBezTo>
                      <a:pt x="763" y="1682"/>
                      <a:pt x="817" y="1676"/>
                      <a:pt x="867" y="1662"/>
                    </a:cubicBezTo>
                    <a:cubicBezTo>
                      <a:pt x="1206" y="1556"/>
                      <a:pt x="1460" y="1324"/>
                      <a:pt x="1798" y="1260"/>
                    </a:cubicBezTo>
                    <a:cubicBezTo>
                      <a:pt x="1870" y="1244"/>
                      <a:pt x="1940" y="1237"/>
                      <a:pt x="2011" y="1237"/>
                    </a:cubicBezTo>
                    <a:cubicBezTo>
                      <a:pt x="2725" y="1237"/>
                      <a:pt x="3389" y="1990"/>
                      <a:pt x="4123" y="1990"/>
                    </a:cubicBezTo>
                    <a:cubicBezTo>
                      <a:pt x="4172" y="1990"/>
                      <a:pt x="4222" y="1987"/>
                      <a:pt x="4273" y="1979"/>
                    </a:cubicBezTo>
                    <a:lnTo>
                      <a:pt x="4399" y="520"/>
                    </a:lnTo>
                    <a:cubicBezTo>
                      <a:pt x="4228" y="322"/>
                      <a:pt x="3973" y="264"/>
                      <a:pt x="3703" y="264"/>
                    </a:cubicBezTo>
                    <a:cubicBezTo>
                      <a:pt x="3541" y="264"/>
                      <a:pt x="3374" y="285"/>
                      <a:pt x="3215" y="308"/>
                    </a:cubicBezTo>
                    <a:cubicBezTo>
                      <a:pt x="2995" y="355"/>
                      <a:pt x="2756" y="407"/>
                      <a:pt x="2526" y="407"/>
                    </a:cubicBezTo>
                    <a:cubicBezTo>
                      <a:pt x="2335" y="407"/>
                      <a:pt x="2151" y="371"/>
                      <a:pt x="1988" y="266"/>
                    </a:cubicBezTo>
                    <a:cubicBezTo>
                      <a:pt x="1883" y="182"/>
                      <a:pt x="1777" y="97"/>
                      <a:pt x="1650" y="34"/>
                    </a:cubicBezTo>
                    <a:cubicBezTo>
                      <a:pt x="1594" y="11"/>
                      <a:pt x="1539" y="0"/>
                      <a:pt x="1483" y="0"/>
                    </a:cubicBezTo>
                    <a:close/>
                  </a:path>
                </a:pathLst>
              </a:custGeom>
              <a:solidFill>
                <a:srgbClr val="8FC8FB"/>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3" name="Google Shape;1563;p41"/>
              <p:cNvSpPr/>
              <p:nvPr/>
            </p:nvSpPr>
            <p:spPr>
              <a:xfrm>
                <a:off x="1692550" y="1481450"/>
                <a:ext cx="98875" cy="86550"/>
              </a:xfrm>
              <a:custGeom>
                <a:avLst/>
                <a:gdLst/>
                <a:ahLst/>
                <a:cxnLst/>
                <a:rect l="l" t="t" r="r" b="b"/>
                <a:pathLst>
                  <a:path w="3955" h="3462" extrusionOk="0">
                    <a:moveTo>
                      <a:pt x="778" y="0"/>
                    </a:moveTo>
                    <a:cubicBezTo>
                      <a:pt x="650" y="0"/>
                      <a:pt x="526" y="10"/>
                      <a:pt x="402" y="35"/>
                    </a:cubicBezTo>
                    <a:cubicBezTo>
                      <a:pt x="190" y="99"/>
                      <a:pt x="0" y="289"/>
                      <a:pt x="63" y="522"/>
                    </a:cubicBezTo>
                    <a:lnTo>
                      <a:pt x="170" y="380"/>
                    </a:lnTo>
                    <a:lnTo>
                      <a:pt x="170" y="380"/>
                    </a:lnTo>
                    <a:cubicBezTo>
                      <a:pt x="73" y="609"/>
                      <a:pt x="278" y="943"/>
                      <a:pt x="529" y="1050"/>
                    </a:cubicBezTo>
                    <a:cubicBezTo>
                      <a:pt x="825" y="1177"/>
                      <a:pt x="1184" y="1177"/>
                      <a:pt x="1480" y="1325"/>
                    </a:cubicBezTo>
                    <a:cubicBezTo>
                      <a:pt x="2284" y="1727"/>
                      <a:pt x="2178" y="3017"/>
                      <a:pt x="2940" y="3461"/>
                    </a:cubicBezTo>
                    <a:lnTo>
                      <a:pt x="3955" y="2425"/>
                    </a:lnTo>
                    <a:cubicBezTo>
                      <a:pt x="3955" y="2023"/>
                      <a:pt x="3553" y="1727"/>
                      <a:pt x="3172" y="1516"/>
                    </a:cubicBezTo>
                    <a:cubicBezTo>
                      <a:pt x="2792" y="1304"/>
                      <a:pt x="2369" y="1093"/>
                      <a:pt x="2263" y="691"/>
                    </a:cubicBezTo>
                    <a:cubicBezTo>
                      <a:pt x="2242" y="564"/>
                      <a:pt x="2200" y="416"/>
                      <a:pt x="2136" y="289"/>
                    </a:cubicBezTo>
                    <a:cubicBezTo>
                      <a:pt x="1998" y="43"/>
                      <a:pt x="1691" y="9"/>
                      <a:pt x="1388" y="9"/>
                    </a:cubicBezTo>
                    <a:cubicBezTo>
                      <a:pt x="1275" y="9"/>
                      <a:pt x="1161" y="14"/>
                      <a:pt x="1058" y="14"/>
                    </a:cubicBezTo>
                    <a:cubicBezTo>
                      <a:pt x="961" y="5"/>
                      <a:pt x="868" y="0"/>
                      <a:pt x="778"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4" name="Google Shape;1564;p41"/>
              <p:cNvSpPr/>
              <p:nvPr/>
            </p:nvSpPr>
            <p:spPr>
              <a:xfrm>
                <a:off x="1668225" y="1551575"/>
                <a:ext cx="69800" cy="98900"/>
              </a:xfrm>
              <a:custGeom>
                <a:avLst/>
                <a:gdLst/>
                <a:ahLst/>
                <a:cxnLst/>
                <a:rect l="l" t="t" r="r" b="b"/>
                <a:pathLst>
                  <a:path w="2792" h="3956" extrusionOk="0">
                    <a:moveTo>
                      <a:pt x="2073" y="1"/>
                    </a:moveTo>
                    <a:lnTo>
                      <a:pt x="2073" y="1"/>
                    </a:lnTo>
                    <a:cubicBezTo>
                      <a:pt x="1438" y="22"/>
                      <a:pt x="825" y="64"/>
                      <a:pt x="191" y="106"/>
                    </a:cubicBezTo>
                    <a:lnTo>
                      <a:pt x="656" y="255"/>
                    </a:lnTo>
                    <a:cubicBezTo>
                      <a:pt x="444" y="403"/>
                      <a:pt x="275" y="614"/>
                      <a:pt x="127" y="847"/>
                    </a:cubicBezTo>
                    <a:cubicBezTo>
                      <a:pt x="0" y="1079"/>
                      <a:pt x="0" y="1375"/>
                      <a:pt x="148" y="1608"/>
                    </a:cubicBezTo>
                    <a:cubicBezTo>
                      <a:pt x="317" y="1820"/>
                      <a:pt x="656" y="1883"/>
                      <a:pt x="867" y="2052"/>
                    </a:cubicBezTo>
                    <a:cubicBezTo>
                      <a:pt x="1121" y="2285"/>
                      <a:pt x="1248" y="2644"/>
                      <a:pt x="1185" y="2983"/>
                    </a:cubicBezTo>
                    <a:cubicBezTo>
                      <a:pt x="1121" y="3321"/>
                      <a:pt x="994" y="3660"/>
                      <a:pt x="825" y="3956"/>
                    </a:cubicBezTo>
                    <a:lnTo>
                      <a:pt x="2411" y="3956"/>
                    </a:lnTo>
                    <a:cubicBezTo>
                      <a:pt x="2602" y="3427"/>
                      <a:pt x="2792" y="2877"/>
                      <a:pt x="2580" y="2369"/>
                    </a:cubicBezTo>
                    <a:cubicBezTo>
                      <a:pt x="2432" y="1989"/>
                      <a:pt x="2115" y="1714"/>
                      <a:pt x="1967" y="1354"/>
                    </a:cubicBezTo>
                    <a:cubicBezTo>
                      <a:pt x="1819" y="931"/>
                      <a:pt x="1946" y="445"/>
                      <a:pt x="2073"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5" name="Google Shape;1565;p41"/>
              <p:cNvSpPr/>
              <p:nvPr/>
            </p:nvSpPr>
            <p:spPr>
              <a:xfrm>
                <a:off x="1327400" y="1862875"/>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6" name="Google Shape;1566;p41"/>
              <p:cNvSpPr/>
              <p:nvPr/>
            </p:nvSpPr>
            <p:spPr>
              <a:xfrm>
                <a:off x="1358925" y="1819275"/>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7" name="Google Shape;1567;p41"/>
              <p:cNvSpPr/>
              <p:nvPr/>
            </p:nvSpPr>
            <p:spPr>
              <a:xfrm>
                <a:off x="1410725" y="1780325"/>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568" name="Google Shape;1568;p41"/>
            <p:cNvGrpSpPr/>
            <p:nvPr/>
          </p:nvGrpSpPr>
          <p:grpSpPr>
            <a:xfrm rot="-433704">
              <a:off x="2867839" y="2932953"/>
              <a:ext cx="397101" cy="463150"/>
              <a:chOff x="1886563" y="1688438"/>
              <a:chExt cx="147000" cy="171450"/>
            </a:xfrm>
          </p:grpSpPr>
          <p:sp>
            <p:nvSpPr>
              <p:cNvPr id="1569" name="Google Shape;1569;p41"/>
              <p:cNvSpPr/>
              <p:nvPr/>
            </p:nvSpPr>
            <p:spPr>
              <a:xfrm flipH="1">
                <a:off x="1920388" y="1770713"/>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0" name="Google Shape;1570;p41"/>
              <p:cNvSpPr/>
              <p:nvPr/>
            </p:nvSpPr>
            <p:spPr>
              <a:xfrm flipH="1">
                <a:off x="1900313" y="1726938"/>
                <a:ext cx="102600"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1" name="Google Shape;1571;p41"/>
              <p:cNvSpPr/>
              <p:nvPr/>
            </p:nvSpPr>
            <p:spPr>
              <a:xfrm flipH="1">
                <a:off x="1907163" y="1708138"/>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2" name="Google Shape;1572;p41"/>
              <p:cNvSpPr/>
              <p:nvPr/>
            </p:nvSpPr>
            <p:spPr>
              <a:xfrm flipH="1">
                <a:off x="1886563" y="1688438"/>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3" name="Google Shape;1573;p41"/>
              <p:cNvSpPr/>
              <p:nvPr/>
            </p:nvSpPr>
            <p:spPr>
              <a:xfrm flipH="1">
                <a:off x="1932013" y="1791538"/>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4" name="Google Shape;1574;p41"/>
              <p:cNvSpPr/>
              <p:nvPr/>
            </p:nvSpPr>
            <p:spPr>
              <a:xfrm flipH="1">
                <a:off x="1916688" y="1747938"/>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5" name="Google Shape;1575;p41"/>
              <p:cNvSpPr/>
              <p:nvPr/>
            </p:nvSpPr>
            <p:spPr>
              <a:xfrm flipH="1">
                <a:off x="1899788" y="1708988"/>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576" name="Google Shape;1576;p41"/>
            <p:cNvSpPr/>
            <p:nvPr/>
          </p:nvSpPr>
          <p:spPr>
            <a:xfrm rot="-433704">
              <a:off x="1985864" y="4506620"/>
              <a:ext cx="191460" cy="198281"/>
            </a:xfrm>
            <a:custGeom>
              <a:avLst/>
              <a:gdLst/>
              <a:ahLst/>
              <a:cxnLst/>
              <a:rect l="l" t="t" r="r" b="b"/>
              <a:pathLst>
                <a:path w="2835" h="2936" extrusionOk="0">
                  <a:moveTo>
                    <a:pt x="2221" y="0"/>
                  </a:moveTo>
                  <a:lnTo>
                    <a:pt x="1946" y="43"/>
                  </a:lnTo>
                  <a:cubicBezTo>
                    <a:pt x="1079" y="529"/>
                    <a:pt x="424" y="1290"/>
                    <a:pt x="85" y="2221"/>
                  </a:cubicBezTo>
                  <a:cubicBezTo>
                    <a:pt x="1" y="2369"/>
                    <a:pt x="1" y="2538"/>
                    <a:pt x="43" y="2686"/>
                  </a:cubicBezTo>
                  <a:cubicBezTo>
                    <a:pt x="122" y="2877"/>
                    <a:pt x="332" y="2936"/>
                    <a:pt x="548" y="2936"/>
                  </a:cubicBezTo>
                  <a:cubicBezTo>
                    <a:pt x="620" y="2936"/>
                    <a:pt x="693" y="2929"/>
                    <a:pt x="762" y="2919"/>
                  </a:cubicBezTo>
                  <a:cubicBezTo>
                    <a:pt x="1608" y="2750"/>
                    <a:pt x="2327" y="2179"/>
                    <a:pt x="2665" y="1375"/>
                  </a:cubicBezTo>
                  <a:cubicBezTo>
                    <a:pt x="2792" y="1121"/>
                    <a:pt x="2835" y="846"/>
                    <a:pt x="2792" y="550"/>
                  </a:cubicBezTo>
                  <a:cubicBezTo>
                    <a:pt x="2729" y="275"/>
                    <a:pt x="2496" y="43"/>
                    <a:pt x="2221"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7" name="Google Shape;1577;p41"/>
            <p:cNvSpPr/>
            <p:nvPr/>
          </p:nvSpPr>
          <p:spPr>
            <a:xfrm rot="-433704">
              <a:off x="1962652" y="4496200"/>
              <a:ext cx="240760" cy="225699"/>
            </a:xfrm>
            <a:custGeom>
              <a:avLst/>
              <a:gdLst/>
              <a:ahLst/>
              <a:cxnLst/>
              <a:rect l="l" t="t" r="r" b="b"/>
              <a:pathLst>
                <a:path w="3565" h="3342" extrusionOk="0">
                  <a:moveTo>
                    <a:pt x="2275" y="152"/>
                  </a:moveTo>
                  <a:cubicBezTo>
                    <a:pt x="2281" y="152"/>
                    <a:pt x="2286" y="153"/>
                    <a:pt x="2290" y="154"/>
                  </a:cubicBezTo>
                  <a:lnTo>
                    <a:pt x="2290" y="154"/>
                  </a:lnTo>
                  <a:cubicBezTo>
                    <a:pt x="2292" y="154"/>
                    <a:pt x="2294" y="153"/>
                    <a:pt x="2296" y="152"/>
                  </a:cubicBezTo>
                  <a:close/>
                  <a:moveTo>
                    <a:pt x="2746" y="0"/>
                  </a:moveTo>
                  <a:cubicBezTo>
                    <a:pt x="2679" y="0"/>
                    <a:pt x="2607" y="8"/>
                    <a:pt x="2529" y="25"/>
                  </a:cubicBezTo>
                  <a:cubicBezTo>
                    <a:pt x="2402" y="46"/>
                    <a:pt x="2402" y="216"/>
                    <a:pt x="2487" y="279"/>
                  </a:cubicBezTo>
                  <a:cubicBezTo>
                    <a:pt x="3544" y="1062"/>
                    <a:pt x="1958" y="2754"/>
                    <a:pt x="1027" y="2817"/>
                  </a:cubicBezTo>
                  <a:cubicBezTo>
                    <a:pt x="1013" y="2818"/>
                    <a:pt x="999" y="2818"/>
                    <a:pt x="986" y="2818"/>
                  </a:cubicBezTo>
                  <a:cubicBezTo>
                    <a:pt x="269" y="2818"/>
                    <a:pt x="926" y="1712"/>
                    <a:pt x="1154" y="1400"/>
                  </a:cubicBezTo>
                  <a:cubicBezTo>
                    <a:pt x="1493" y="956"/>
                    <a:pt x="1873" y="575"/>
                    <a:pt x="2317" y="216"/>
                  </a:cubicBezTo>
                  <a:cubicBezTo>
                    <a:pt x="2336" y="197"/>
                    <a:pt x="2322" y="163"/>
                    <a:pt x="2290" y="154"/>
                  </a:cubicBezTo>
                  <a:lnTo>
                    <a:pt x="2290" y="154"/>
                  </a:lnTo>
                  <a:cubicBezTo>
                    <a:pt x="1384" y="452"/>
                    <a:pt x="688" y="1275"/>
                    <a:pt x="308" y="2098"/>
                  </a:cubicBezTo>
                  <a:cubicBezTo>
                    <a:pt x="1" y="2790"/>
                    <a:pt x="252" y="3342"/>
                    <a:pt x="951" y="3342"/>
                  </a:cubicBezTo>
                  <a:cubicBezTo>
                    <a:pt x="1021" y="3342"/>
                    <a:pt x="1096" y="3336"/>
                    <a:pt x="1175" y="3325"/>
                  </a:cubicBezTo>
                  <a:cubicBezTo>
                    <a:pt x="2127" y="3177"/>
                    <a:pt x="2931" y="2542"/>
                    <a:pt x="3311" y="1654"/>
                  </a:cubicBezTo>
                  <a:cubicBezTo>
                    <a:pt x="3564" y="1051"/>
                    <a:pt x="3513" y="0"/>
                    <a:pt x="2746" y="0"/>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8" name="Google Shape;1578;p41"/>
            <p:cNvSpPr/>
            <p:nvPr/>
          </p:nvSpPr>
          <p:spPr>
            <a:xfrm rot="-433704">
              <a:off x="2775026" y="4425682"/>
              <a:ext cx="227185" cy="156342"/>
            </a:xfrm>
            <a:custGeom>
              <a:avLst/>
              <a:gdLst/>
              <a:ahLst/>
              <a:cxnLst/>
              <a:rect l="l" t="t" r="r" b="b"/>
              <a:pathLst>
                <a:path w="3364" h="2315" extrusionOk="0">
                  <a:moveTo>
                    <a:pt x="656" y="0"/>
                  </a:moveTo>
                  <a:lnTo>
                    <a:pt x="403" y="64"/>
                  </a:lnTo>
                  <a:cubicBezTo>
                    <a:pt x="149" y="212"/>
                    <a:pt x="1" y="487"/>
                    <a:pt x="43" y="783"/>
                  </a:cubicBezTo>
                  <a:cubicBezTo>
                    <a:pt x="107" y="1058"/>
                    <a:pt x="255" y="1312"/>
                    <a:pt x="445" y="1523"/>
                  </a:cubicBezTo>
                  <a:cubicBezTo>
                    <a:pt x="960" y="2038"/>
                    <a:pt x="1655" y="2315"/>
                    <a:pt x="2378" y="2315"/>
                  </a:cubicBezTo>
                  <a:cubicBezTo>
                    <a:pt x="2515" y="2315"/>
                    <a:pt x="2654" y="2305"/>
                    <a:pt x="2792" y="2285"/>
                  </a:cubicBezTo>
                  <a:cubicBezTo>
                    <a:pt x="3046" y="2221"/>
                    <a:pt x="3364" y="2073"/>
                    <a:pt x="3364" y="1819"/>
                  </a:cubicBezTo>
                  <a:cubicBezTo>
                    <a:pt x="3364" y="1650"/>
                    <a:pt x="3300" y="1502"/>
                    <a:pt x="3173" y="1396"/>
                  </a:cubicBezTo>
                  <a:cubicBezTo>
                    <a:pt x="2518" y="635"/>
                    <a:pt x="1629" y="149"/>
                    <a:pt x="656"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9" name="Google Shape;1579;p41"/>
            <p:cNvSpPr/>
            <p:nvPr/>
          </p:nvSpPr>
          <p:spPr>
            <a:xfrm rot="-433704">
              <a:off x="2738816" y="4421034"/>
              <a:ext cx="297151" cy="180654"/>
            </a:xfrm>
            <a:custGeom>
              <a:avLst/>
              <a:gdLst/>
              <a:ahLst/>
              <a:cxnLst/>
              <a:rect l="l" t="t" r="r" b="b"/>
              <a:pathLst>
                <a:path w="4400" h="2675" extrusionOk="0">
                  <a:moveTo>
                    <a:pt x="953" y="1"/>
                  </a:moveTo>
                  <a:cubicBezTo>
                    <a:pt x="939" y="1"/>
                    <a:pt x="925" y="3"/>
                    <a:pt x="910" y="9"/>
                  </a:cubicBezTo>
                  <a:cubicBezTo>
                    <a:pt x="1" y="178"/>
                    <a:pt x="276" y="1215"/>
                    <a:pt x="720" y="1722"/>
                  </a:cubicBezTo>
                  <a:cubicBezTo>
                    <a:pt x="1247" y="2337"/>
                    <a:pt x="2022" y="2674"/>
                    <a:pt x="2826" y="2674"/>
                  </a:cubicBezTo>
                  <a:cubicBezTo>
                    <a:pt x="2991" y="2674"/>
                    <a:pt x="3156" y="2660"/>
                    <a:pt x="3321" y="2632"/>
                  </a:cubicBezTo>
                  <a:cubicBezTo>
                    <a:pt x="4040" y="2483"/>
                    <a:pt x="4400" y="1912"/>
                    <a:pt x="3871" y="1299"/>
                  </a:cubicBezTo>
                  <a:cubicBezTo>
                    <a:pt x="3249" y="573"/>
                    <a:pt x="2219" y="30"/>
                    <a:pt x="1261" y="30"/>
                  </a:cubicBezTo>
                  <a:cubicBezTo>
                    <a:pt x="1243" y="30"/>
                    <a:pt x="1225" y="30"/>
                    <a:pt x="1206" y="30"/>
                  </a:cubicBezTo>
                  <a:cubicBezTo>
                    <a:pt x="1143" y="30"/>
                    <a:pt x="1143" y="115"/>
                    <a:pt x="1206" y="115"/>
                  </a:cubicBezTo>
                  <a:lnTo>
                    <a:pt x="1185" y="115"/>
                  </a:lnTo>
                  <a:cubicBezTo>
                    <a:pt x="1714" y="284"/>
                    <a:pt x="2222" y="517"/>
                    <a:pt x="2687" y="792"/>
                  </a:cubicBezTo>
                  <a:cubicBezTo>
                    <a:pt x="3046" y="1024"/>
                    <a:pt x="4104" y="1807"/>
                    <a:pt x="3279" y="2061"/>
                  </a:cubicBezTo>
                  <a:cubicBezTo>
                    <a:pt x="3168" y="2099"/>
                    <a:pt x="3040" y="2118"/>
                    <a:pt x="2903" y="2118"/>
                  </a:cubicBezTo>
                  <a:cubicBezTo>
                    <a:pt x="1922" y="2118"/>
                    <a:pt x="465" y="1183"/>
                    <a:pt x="1058" y="199"/>
                  </a:cubicBezTo>
                  <a:cubicBezTo>
                    <a:pt x="1113" y="108"/>
                    <a:pt x="1042" y="1"/>
                    <a:pt x="953"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0" name="Google Shape;1580;p41"/>
            <p:cNvSpPr/>
            <p:nvPr/>
          </p:nvSpPr>
          <p:spPr>
            <a:xfrm rot="-433704">
              <a:off x="3070402" y="3431179"/>
              <a:ext cx="220027" cy="395751"/>
            </a:xfrm>
            <a:custGeom>
              <a:avLst/>
              <a:gdLst/>
              <a:ahLst/>
              <a:cxnLst/>
              <a:rect l="l" t="t" r="r" b="b"/>
              <a:pathLst>
                <a:path w="3258" h="5860" extrusionOk="0">
                  <a:moveTo>
                    <a:pt x="2879" y="0"/>
                  </a:moveTo>
                  <a:cubicBezTo>
                    <a:pt x="2771" y="0"/>
                    <a:pt x="2649" y="75"/>
                    <a:pt x="2560" y="150"/>
                  </a:cubicBezTo>
                  <a:cubicBezTo>
                    <a:pt x="1671" y="869"/>
                    <a:pt x="804" y="1651"/>
                    <a:pt x="1" y="2476"/>
                  </a:cubicBezTo>
                  <a:lnTo>
                    <a:pt x="973" y="5860"/>
                  </a:lnTo>
                  <a:cubicBezTo>
                    <a:pt x="1481" y="4908"/>
                    <a:pt x="1967" y="3956"/>
                    <a:pt x="2433" y="2984"/>
                  </a:cubicBezTo>
                  <a:cubicBezTo>
                    <a:pt x="2835" y="2117"/>
                    <a:pt x="3258" y="1186"/>
                    <a:pt x="3067" y="234"/>
                  </a:cubicBezTo>
                  <a:cubicBezTo>
                    <a:pt x="3067" y="171"/>
                    <a:pt x="3046" y="107"/>
                    <a:pt x="3004" y="44"/>
                  </a:cubicBezTo>
                  <a:cubicBezTo>
                    <a:pt x="2967" y="13"/>
                    <a:pt x="2924" y="0"/>
                    <a:pt x="2879"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1" name="Google Shape;1581;p41"/>
            <p:cNvSpPr/>
            <p:nvPr/>
          </p:nvSpPr>
          <p:spPr>
            <a:xfrm rot="-433704">
              <a:off x="3068984" y="3408727"/>
              <a:ext cx="253996" cy="416146"/>
            </a:xfrm>
            <a:custGeom>
              <a:avLst/>
              <a:gdLst/>
              <a:ahLst/>
              <a:cxnLst/>
              <a:rect l="l" t="t" r="r" b="b"/>
              <a:pathLst>
                <a:path w="3761" h="6162" extrusionOk="0">
                  <a:moveTo>
                    <a:pt x="2998" y="1"/>
                  </a:moveTo>
                  <a:cubicBezTo>
                    <a:pt x="2102" y="1"/>
                    <a:pt x="416" y="2163"/>
                    <a:pt x="81" y="2533"/>
                  </a:cubicBezTo>
                  <a:cubicBezTo>
                    <a:pt x="1" y="2614"/>
                    <a:pt x="78" y="2718"/>
                    <a:pt x="167" y="2718"/>
                  </a:cubicBezTo>
                  <a:cubicBezTo>
                    <a:pt x="195" y="2718"/>
                    <a:pt x="224" y="2707"/>
                    <a:pt x="250" y="2681"/>
                  </a:cubicBezTo>
                  <a:cubicBezTo>
                    <a:pt x="779" y="2195"/>
                    <a:pt x="1329" y="1730"/>
                    <a:pt x="1879" y="1243"/>
                  </a:cubicBezTo>
                  <a:cubicBezTo>
                    <a:pt x="2059" y="1096"/>
                    <a:pt x="2442" y="644"/>
                    <a:pt x="2792" y="644"/>
                  </a:cubicBezTo>
                  <a:cubicBezTo>
                    <a:pt x="2894" y="644"/>
                    <a:pt x="2993" y="683"/>
                    <a:pt x="3084" y="778"/>
                  </a:cubicBezTo>
                  <a:cubicBezTo>
                    <a:pt x="3275" y="990"/>
                    <a:pt x="2809" y="2068"/>
                    <a:pt x="2725" y="2280"/>
                  </a:cubicBezTo>
                  <a:cubicBezTo>
                    <a:pt x="2238" y="3549"/>
                    <a:pt x="1413" y="4691"/>
                    <a:pt x="969" y="5960"/>
                  </a:cubicBezTo>
                  <a:cubicBezTo>
                    <a:pt x="928" y="6083"/>
                    <a:pt x="1029" y="6162"/>
                    <a:pt x="1134" y="6162"/>
                  </a:cubicBezTo>
                  <a:cubicBezTo>
                    <a:pt x="1191" y="6162"/>
                    <a:pt x="1249" y="6139"/>
                    <a:pt x="1286" y="6087"/>
                  </a:cubicBezTo>
                  <a:cubicBezTo>
                    <a:pt x="1984" y="5156"/>
                    <a:pt x="2471" y="3929"/>
                    <a:pt x="2957" y="2851"/>
                  </a:cubicBezTo>
                  <a:cubicBezTo>
                    <a:pt x="3232" y="2216"/>
                    <a:pt x="3761" y="1011"/>
                    <a:pt x="3423" y="292"/>
                  </a:cubicBezTo>
                  <a:cubicBezTo>
                    <a:pt x="3324" y="87"/>
                    <a:pt x="3177" y="1"/>
                    <a:pt x="2998"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582" name="Google Shape;1582;p41"/>
            <p:cNvGrpSpPr/>
            <p:nvPr/>
          </p:nvGrpSpPr>
          <p:grpSpPr>
            <a:xfrm rot="-433704">
              <a:off x="1330327" y="2397896"/>
              <a:ext cx="2042505" cy="2338305"/>
              <a:chOff x="1012625" y="1467788"/>
              <a:chExt cx="756100" cy="865600"/>
            </a:xfrm>
          </p:grpSpPr>
          <p:sp>
            <p:nvSpPr>
              <p:cNvPr id="1583" name="Google Shape;1583;p41"/>
              <p:cNvSpPr/>
              <p:nvPr/>
            </p:nvSpPr>
            <p:spPr>
              <a:xfrm>
                <a:off x="1053325" y="1669313"/>
                <a:ext cx="693725" cy="644375"/>
              </a:xfrm>
              <a:custGeom>
                <a:avLst/>
                <a:gdLst/>
                <a:ahLst/>
                <a:cxnLst/>
                <a:rect l="l" t="t" r="r" b="b"/>
                <a:pathLst>
                  <a:path w="27749" h="25775" extrusionOk="0">
                    <a:moveTo>
                      <a:pt x="10103" y="1"/>
                    </a:moveTo>
                    <a:cubicBezTo>
                      <a:pt x="9970" y="1"/>
                      <a:pt x="9837" y="26"/>
                      <a:pt x="9708" y="82"/>
                    </a:cubicBezTo>
                    <a:cubicBezTo>
                      <a:pt x="9180" y="315"/>
                      <a:pt x="8989" y="970"/>
                      <a:pt x="9032" y="1542"/>
                    </a:cubicBezTo>
                    <a:cubicBezTo>
                      <a:pt x="9137" y="2514"/>
                      <a:pt x="9793" y="3339"/>
                      <a:pt x="10597" y="3889"/>
                    </a:cubicBezTo>
                    <a:cubicBezTo>
                      <a:pt x="10322" y="3974"/>
                      <a:pt x="10068" y="4058"/>
                      <a:pt x="9814" y="4164"/>
                    </a:cubicBezTo>
                    <a:lnTo>
                      <a:pt x="8989" y="4481"/>
                    </a:lnTo>
                    <a:cubicBezTo>
                      <a:pt x="5923" y="5687"/>
                      <a:pt x="3554" y="8182"/>
                      <a:pt x="2539" y="11291"/>
                    </a:cubicBezTo>
                    <a:cubicBezTo>
                      <a:pt x="2032" y="11038"/>
                      <a:pt x="1335" y="10777"/>
                      <a:pt x="816" y="10777"/>
                    </a:cubicBezTo>
                    <a:cubicBezTo>
                      <a:pt x="470" y="10777"/>
                      <a:pt x="204" y="10893"/>
                      <a:pt x="128" y="11207"/>
                    </a:cubicBezTo>
                    <a:cubicBezTo>
                      <a:pt x="1" y="11757"/>
                      <a:pt x="551" y="12645"/>
                      <a:pt x="826" y="13131"/>
                    </a:cubicBezTo>
                    <a:cubicBezTo>
                      <a:pt x="1143" y="13745"/>
                      <a:pt x="1545" y="14337"/>
                      <a:pt x="1989" y="14866"/>
                    </a:cubicBezTo>
                    <a:cubicBezTo>
                      <a:pt x="2052" y="18376"/>
                      <a:pt x="4167" y="21549"/>
                      <a:pt x="7424" y="22923"/>
                    </a:cubicBezTo>
                    <a:cubicBezTo>
                      <a:pt x="6853" y="23346"/>
                      <a:pt x="6409" y="23896"/>
                      <a:pt x="6134" y="24531"/>
                    </a:cubicBezTo>
                    <a:cubicBezTo>
                      <a:pt x="5827" y="25223"/>
                      <a:pt x="6078" y="25775"/>
                      <a:pt x="6777" y="25775"/>
                    </a:cubicBezTo>
                    <a:cubicBezTo>
                      <a:pt x="6847" y="25775"/>
                      <a:pt x="6922" y="25769"/>
                      <a:pt x="7001" y="25757"/>
                    </a:cubicBezTo>
                    <a:cubicBezTo>
                      <a:pt x="7953" y="25588"/>
                      <a:pt x="8757" y="24975"/>
                      <a:pt x="9137" y="24087"/>
                    </a:cubicBezTo>
                    <a:cubicBezTo>
                      <a:pt x="9222" y="23875"/>
                      <a:pt x="9264" y="23685"/>
                      <a:pt x="9264" y="23473"/>
                    </a:cubicBezTo>
                    <a:cubicBezTo>
                      <a:pt x="9814" y="23579"/>
                      <a:pt x="10343" y="23621"/>
                      <a:pt x="10893" y="23621"/>
                    </a:cubicBezTo>
                    <a:lnTo>
                      <a:pt x="16645" y="23621"/>
                    </a:lnTo>
                    <a:cubicBezTo>
                      <a:pt x="16984" y="23621"/>
                      <a:pt x="17343" y="23600"/>
                      <a:pt x="17703" y="23558"/>
                    </a:cubicBezTo>
                    <a:cubicBezTo>
                      <a:pt x="17724" y="23917"/>
                      <a:pt x="17872" y="24277"/>
                      <a:pt x="18105" y="24552"/>
                    </a:cubicBezTo>
                    <a:cubicBezTo>
                      <a:pt x="18649" y="25149"/>
                      <a:pt x="19411" y="25483"/>
                      <a:pt x="20211" y="25483"/>
                    </a:cubicBezTo>
                    <a:cubicBezTo>
                      <a:pt x="20375" y="25483"/>
                      <a:pt x="20540" y="25469"/>
                      <a:pt x="20706" y="25440"/>
                    </a:cubicBezTo>
                    <a:cubicBezTo>
                      <a:pt x="21425" y="25292"/>
                      <a:pt x="21806" y="24721"/>
                      <a:pt x="21277" y="24108"/>
                    </a:cubicBezTo>
                    <a:cubicBezTo>
                      <a:pt x="20854" y="23643"/>
                      <a:pt x="20347" y="23283"/>
                      <a:pt x="19754" y="23050"/>
                    </a:cubicBezTo>
                    <a:cubicBezTo>
                      <a:pt x="23223" y="21760"/>
                      <a:pt x="25528" y="18440"/>
                      <a:pt x="25549" y="14718"/>
                    </a:cubicBezTo>
                    <a:lnTo>
                      <a:pt x="25549" y="14316"/>
                    </a:lnTo>
                    <a:cubicBezTo>
                      <a:pt x="26078" y="13385"/>
                      <a:pt x="26543" y="12433"/>
                      <a:pt x="26924" y="11461"/>
                    </a:cubicBezTo>
                    <a:cubicBezTo>
                      <a:pt x="27220" y="10805"/>
                      <a:pt x="27749" y="9621"/>
                      <a:pt x="27389" y="8901"/>
                    </a:cubicBezTo>
                    <a:cubicBezTo>
                      <a:pt x="27295" y="8694"/>
                      <a:pt x="27151" y="8606"/>
                      <a:pt x="26975" y="8606"/>
                    </a:cubicBezTo>
                    <a:cubicBezTo>
                      <a:pt x="26361" y="8606"/>
                      <a:pt x="25356" y="9668"/>
                      <a:pt x="24682" y="10424"/>
                    </a:cubicBezTo>
                    <a:cubicBezTo>
                      <a:pt x="23540" y="7675"/>
                      <a:pt x="21383" y="5496"/>
                      <a:pt x="18633" y="4354"/>
                    </a:cubicBezTo>
                    <a:cubicBezTo>
                      <a:pt x="18570" y="4101"/>
                      <a:pt x="18507" y="3847"/>
                      <a:pt x="18485" y="3593"/>
                    </a:cubicBezTo>
                    <a:cubicBezTo>
                      <a:pt x="18448" y="3291"/>
                      <a:pt x="18309" y="2854"/>
                      <a:pt x="18039" y="2854"/>
                    </a:cubicBezTo>
                    <a:cubicBezTo>
                      <a:pt x="18006" y="2854"/>
                      <a:pt x="17972" y="2860"/>
                      <a:pt x="17936" y="2874"/>
                    </a:cubicBezTo>
                    <a:cubicBezTo>
                      <a:pt x="17830" y="2916"/>
                      <a:pt x="17724" y="3022"/>
                      <a:pt x="17682" y="3128"/>
                    </a:cubicBezTo>
                    <a:cubicBezTo>
                      <a:pt x="17534" y="3360"/>
                      <a:pt x="17407" y="3614"/>
                      <a:pt x="17301" y="3868"/>
                    </a:cubicBezTo>
                    <a:cubicBezTo>
                      <a:pt x="16942" y="3762"/>
                      <a:pt x="16582" y="3656"/>
                      <a:pt x="16222" y="3593"/>
                    </a:cubicBezTo>
                    <a:cubicBezTo>
                      <a:pt x="15969" y="3276"/>
                      <a:pt x="15821" y="2895"/>
                      <a:pt x="15757" y="2493"/>
                    </a:cubicBezTo>
                    <a:cubicBezTo>
                      <a:pt x="15736" y="2134"/>
                      <a:pt x="15694" y="1774"/>
                      <a:pt x="15630" y="1436"/>
                    </a:cubicBezTo>
                    <a:cubicBezTo>
                      <a:pt x="15567" y="1076"/>
                      <a:pt x="15271" y="780"/>
                      <a:pt x="14911" y="738"/>
                    </a:cubicBezTo>
                    <a:cubicBezTo>
                      <a:pt x="14900" y="737"/>
                      <a:pt x="14890" y="737"/>
                      <a:pt x="14879" y="737"/>
                    </a:cubicBezTo>
                    <a:cubicBezTo>
                      <a:pt x="14514" y="737"/>
                      <a:pt x="14231" y="1086"/>
                      <a:pt x="14129" y="1436"/>
                    </a:cubicBezTo>
                    <a:cubicBezTo>
                      <a:pt x="14044" y="1795"/>
                      <a:pt x="14002" y="2176"/>
                      <a:pt x="13981" y="2557"/>
                    </a:cubicBezTo>
                    <a:cubicBezTo>
                      <a:pt x="13959" y="2726"/>
                      <a:pt x="13854" y="2895"/>
                      <a:pt x="13706" y="2980"/>
                    </a:cubicBezTo>
                    <a:cubicBezTo>
                      <a:pt x="13621" y="3022"/>
                      <a:pt x="13536" y="3022"/>
                      <a:pt x="13452" y="3022"/>
                    </a:cubicBezTo>
                    <a:cubicBezTo>
                      <a:pt x="12881" y="2980"/>
                      <a:pt x="12416" y="2514"/>
                      <a:pt x="12119" y="2028"/>
                    </a:cubicBezTo>
                    <a:cubicBezTo>
                      <a:pt x="11823" y="1542"/>
                      <a:pt x="11612" y="992"/>
                      <a:pt x="11231" y="569"/>
                    </a:cubicBezTo>
                    <a:cubicBezTo>
                      <a:pt x="10943" y="248"/>
                      <a:pt x="10521" y="1"/>
                      <a:pt x="10103" y="1"/>
                    </a:cubicBezTo>
                    <a:close/>
                  </a:path>
                </a:pathLst>
              </a:custGeom>
              <a:solidFill>
                <a:srgbClr val="DBB5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4" name="Google Shape;1584;p41"/>
              <p:cNvSpPr/>
              <p:nvPr/>
            </p:nvSpPr>
            <p:spPr>
              <a:xfrm>
                <a:off x="1032175" y="1649313"/>
                <a:ext cx="736550" cy="684075"/>
              </a:xfrm>
              <a:custGeom>
                <a:avLst/>
                <a:gdLst/>
                <a:ahLst/>
                <a:cxnLst/>
                <a:rect l="l" t="t" r="r" b="b"/>
                <a:pathLst>
                  <a:path w="29462" h="27363" extrusionOk="0">
                    <a:moveTo>
                      <a:pt x="10935" y="1592"/>
                    </a:moveTo>
                    <a:cubicBezTo>
                      <a:pt x="11077" y="1592"/>
                      <a:pt x="11304" y="1698"/>
                      <a:pt x="11485" y="1897"/>
                    </a:cubicBezTo>
                    <a:cubicBezTo>
                      <a:pt x="11675" y="2130"/>
                      <a:pt x="11845" y="2405"/>
                      <a:pt x="11971" y="2680"/>
                    </a:cubicBezTo>
                    <a:cubicBezTo>
                      <a:pt x="12077" y="2870"/>
                      <a:pt x="12183" y="3061"/>
                      <a:pt x="12289" y="3251"/>
                    </a:cubicBezTo>
                    <a:cubicBezTo>
                      <a:pt x="12796" y="4076"/>
                      <a:pt x="13494" y="4562"/>
                      <a:pt x="14234" y="4626"/>
                    </a:cubicBezTo>
                    <a:cubicBezTo>
                      <a:pt x="14273" y="4629"/>
                      <a:pt x="14313" y="4631"/>
                      <a:pt x="14352" y="4631"/>
                    </a:cubicBezTo>
                    <a:cubicBezTo>
                      <a:pt x="14550" y="4631"/>
                      <a:pt x="14756" y="4587"/>
                      <a:pt x="14932" y="4499"/>
                    </a:cubicBezTo>
                    <a:cubicBezTo>
                      <a:pt x="15292" y="4287"/>
                      <a:pt x="15546" y="3928"/>
                      <a:pt x="15609" y="3505"/>
                    </a:cubicBezTo>
                    <a:cubicBezTo>
                      <a:pt x="15630" y="3314"/>
                      <a:pt x="15651" y="3145"/>
                      <a:pt x="15651" y="2955"/>
                    </a:cubicBezTo>
                    <a:cubicBezTo>
                      <a:pt x="15673" y="2807"/>
                      <a:pt x="15694" y="2638"/>
                      <a:pt x="15715" y="2490"/>
                    </a:cubicBezTo>
                    <a:cubicBezTo>
                      <a:pt x="15757" y="2638"/>
                      <a:pt x="15757" y="2786"/>
                      <a:pt x="15778" y="2934"/>
                    </a:cubicBezTo>
                    <a:cubicBezTo>
                      <a:pt x="15778" y="3082"/>
                      <a:pt x="15778" y="3230"/>
                      <a:pt x="15821" y="3399"/>
                    </a:cubicBezTo>
                    <a:cubicBezTo>
                      <a:pt x="15884" y="3949"/>
                      <a:pt x="16096" y="4435"/>
                      <a:pt x="16413" y="4879"/>
                    </a:cubicBezTo>
                    <a:lnTo>
                      <a:pt x="16603" y="5133"/>
                    </a:lnTo>
                    <a:lnTo>
                      <a:pt x="16899" y="5176"/>
                    </a:lnTo>
                    <a:cubicBezTo>
                      <a:pt x="17238" y="5239"/>
                      <a:pt x="17576" y="5324"/>
                      <a:pt x="17914" y="5429"/>
                    </a:cubicBezTo>
                    <a:lnTo>
                      <a:pt x="18549" y="5620"/>
                    </a:lnTo>
                    <a:lnTo>
                      <a:pt x="18697" y="5324"/>
                    </a:lnTo>
                    <a:cubicBezTo>
                      <a:pt x="18697" y="5345"/>
                      <a:pt x="18718" y="5366"/>
                      <a:pt x="18718" y="5387"/>
                    </a:cubicBezTo>
                    <a:lnTo>
                      <a:pt x="18845" y="5747"/>
                    </a:lnTo>
                    <a:lnTo>
                      <a:pt x="19183" y="5895"/>
                    </a:lnTo>
                    <a:cubicBezTo>
                      <a:pt x="21721" y="6952"/>
                      <a:pt x="23752" y="8982"/>
                      <a:pt x="24809" y="11520"/>
                    </a:cubicBezTo>
                    <a:lnTo>
                      <a:pt x="25274" y="12684"/>
                    </a:lnTo>
                    <a:lnTo>
                      <a:pt x="26120" y="11732"/>
                    </a:lnTo>
                    <a:cubicBezTo>
                      <a:pt x="26565" y="11224"/>
                      <a:pt x="27051" y="10759"/>
                      <a:pt x="27601" y="10357"/>
                    </a:cubicBezTo>
                    <a:lnTo>
                      <a:pt x="27601" y="10357"/>
                    </a:lnTo>
                    <a:cubicBezTo>
                      <a:pt x="27495" y="10907"/>
                      <a:pt x="27326" y="11436"/>
                      <a:pt x="27072" y="11943"/>
                    </a:cubicBezTo>
                    <a:lnTo>
                      <a:pt x="26924" y="12303"/>
                    </a:lnTo>
                    <a:cubicBezTo>
                      <a:pt x="26586" y="13128"/>
                      <a:pt x="26184" y="13910"/>
                      <a:pt x="25719" y="14672"/>
                    </a:cubicBezTo>
                    <a:lnTo>
                      <a:pt x="25592" y="14883"/>
                    </a:lnTo>
                    <a:lnTo>
                      <a:pt x="25592" y="15137"/>
                    </a:lnTo>
                    <a:lnTo>
                      <a:pt x="25592" y="15518"/>
                    </a:lnTo>
                    <a:cubicBezTo>
                      <a:pt x="25570" y="18901"/>
                      <a:pt x="23477" y="21926"/>
                      <a:pt x="20325" y="23131"/>
                    </a:cubicBezTo>
                    <a:lnTo>
                      <a:pt x="19289" y="23512"/>
                    </a:lnTo>
                    <a:lnTo>
                      <a:pt x="19289" y="23470"/>
                    </a:lnTo>
                    <a:lnTo>
                      <a:pt x="18443" y="23575"/>
                    </a:lnTo>
                    <a:cubicBezTo>
                      <a:pt x="18126" y="23618"/>
                      <a:pt x="17788" y="23639"/>
                      <a:pt x="17470" y="23639"/>
                    </a:cubicBezTo>
                    <a:lnTo>
                      <a:pt x="11718" y="23639"/>
                    </a:lnTo>
                    <a:cubicBezTo>
                      <a:pt x="11231" y="23639"/>
                      <a:pt x="10724" y="23597"/>
                      <a:pt x="10237" y="23491"/>
                    </a:cubicBezTo>
                    <a:lnTo>
                      <a:pt x="9370" y="23343"/>
                    </a:lnTo>
                    <a:lnTo>
                      <a:pt x="8566" y="23004"/>
                    </a:lnTo>
                    <a:cubicBezTo>
                      <a:pt x="5605" y="21735"/>
                      <a:pt x="3660" y="18859"/>
                      <a:pt x="3617" y="15644"/>
                    </a:cubicBezTo>
                    <a:lnTo>
                      <a:pt x="3617" y="15348"/>
                    </a:lnTo>
                    <a:lnTo>
                      <a:pt x="3427" y="15137"/>
                    </a:lnTo>
                    <a:cubicBezTo>
                      <a:pt x="3004" y="14650"/>
                      <a:pt x="2645" y="14101"/>
                      <a:pt x="2348" y="13551"/>
                    </a:cubicBezTo>
                    <a:lnTo>
                      <a:pt x="2243" y="13339"/>
                    </a:lnTo>
                    <a:cubicBezTo>
                      <a:pt x="2052" y="13022"/>
                      <a:pt x="1883" y="12705"/>
                      <a:pt x="1756" y="12366"/>
                    </a:cubicBezTo>
                    <a:lnTo>
                      <a:pt x="1756" y="12366"/>
                    </a:lnTo>
                    <a:cubicBezTo>
                      <a:pt x="2200" y="12430"/>
                      <a:pt x="2623" y="12578"/>
                      <a:pt x="3004" y="12789"/>
                    </a:cubicBezTo>
                    <a:lnTo>
                      <a:pt x="3829" y="13233"/>
                    </a:lnTo>
                    <a:lnTo>
                      <a:pt x="4104" y="12345"/>
                    </a:lnTo>
                    <a:cubicBezTo>
                      <a:pt x="5056" y="9448"/>
                      <a:pt x="7255" y="7121"/>
                      <a:pt x="10110" y="6021"/>
                    </a:cubicBezTo>
                    <a:lnTo>
                      <a:pt x="10956" y="5704"/>
                    </a:lnTo>
                    <a:cubicBezTo>
                      <a:pt x="11168" y="5620"/>
                      <a:pt x="11400" y="5535"/>
                      <a:pt x="11675" y="5450"/>
                    </a:cubicBezTo>
                    <a:lnTo>
                      <a:pt x="13262" y="4964"/>
                    </a:lnTo>
                    <a:lnTo>
                      <a:pt x="11887" y="4033"/>
                    </a:lnTo>
                    <a:cubicBezTo>
                      <a:pt x="11189" y="3568"/>
                      <a:pt x="10745" y="2913"/>
                      <a:pt x="10681" y="2257"/>
                    </a:cubicBezTo>
                    <a:cubicBezTo>
                      <a:pt x="10618" y="2024"/>
                      <a:pt x="10702" y="1770"/>
                      <a:pt x="10872" y="1601"/>
                    </a:cubicBezTo>
                    <a:cubicBezTo>
                      <a:pt x="10890" y="1595"/>
                      <a:pt x="10911" y="1592"/>
                      <a:pt x="10935" y="1592"/>
                    </a:cubicBezTo>
                    <a:close/>
                    <a:moveTo>
                      <a:pt x="19331" y="24231"/>
                    </a:moveTo>
                    <a:lnTo>
                      <a:pt x="20304" y="24612"/>
                    </a:lnTo>
                    <a:cubicBezTo>
                      <a:pt x="20770" y="24781"/>
                      <a:pt x="21171" y="25056"/>
                      <a:pt x="21510" y="25437"/>
                    </a:cubicBezTo>
                    <a:cubicBezTo>
                      <a:pt x="21468" y="25437"/>
                      <a:pt x="21425" y="25458"/>
                      <a:pt x="21383" y="25458"/>
                    </a:cubicBezTo>
                    <a:cubicBezTo>
                      <a:pt x="21262" y="25480"/>
                      <a:pt x="21140" y="25492"/>
                      <a:pt x="21018" y="25492"/>
                    </a:cubicBezTo>
                    <a:cubicBezTo>
                      <a:pt x="20463" y="25492"/>
                      <a:pt x="19925" y="25257"/>
                      <a:pt x="19543" y="24823"/>
                    </a:cubicBezTo>
                    <a:cubicBezTo>
                      <a:pt x="19416" y="24696"/>
                      <a:pt x="19353" y="24506"/>
                      <a:pt x="19331" y="24337"/>
                    </a:cubicBezTo>
                    <a:lnTo>
                      <a:pt x="19331" y="24231"/>
                    </a:lnTo>
                    <a:close/>
                    <a:moveTo>
                      <a:pt x="9328" y="23956"/>
                    </a:moveTo>
                    <a:lnTo>
                      <a:pt x="9307" y="24231"/>
                    </a:lnTo>
                    <a:cubicBezTo>
                      <a:pt x="9285" y="24358"/>
                      <a:pt x="9264" y="24464"/>
                      <a:pt x="9222" y="24591"/>
                    </a:cubicBezTo>
                    <a:cubicBezTo>
                      <a:pt x="8968" y="25204"/>
                      <a:pt x="8397" y="25669"/>
                      <a:pt x="7720" y="25775"/>
                    </a:cubicBezTo>
                    <a:lnTo>
                      <a:pt x="7636" y="25775"/>
                    </a:lnTo>
                    <a:cubicBezTo>
                      <a:pt x="7657" y="25733"/>
                      <a:pt x="7657" y="25690"/>
                      <a:pt x="7678" y="25648"/>
                    </a:cubicBezTo>
                    <a:cubicBezTo>
                      <a:pt x="7911" y="25140"/>
                      <a:pt x="8249" y="24717"/>
                      <a:pt x="8714" y="24379"/>
                    </a:cubicBezTo>
                    <a:lnTo>
                      <a:pt x="9328" y="23956"/>
                    </a:lnTo>
                    <a:close/>
                    <a:moveTo>
                      <a:pt x="10970" y="1"/>
                    </a:moveTo>
                    <a:cubicBezTo>
                      <a:pt x="10727" y="1"/>
                      <a:pt x="10480" y="50"/>
                      <a:pt x="10237" y="163"/>
                    </a:cubicBezTo>
                    <a:cubicBezTo>
                      <a:pt x="9349" y="565"/>
                      <a:pt x="9032" y="1580"/>
                      <a:pt x="9116" y="2426"/>
                    </a:cubicBezTo>
                    <a:cubicBezTo>
                      <a:pt x="9180" y="3145"/>
                      <a:pt x="9476" y="3843"/>
                      <a:pt x="9941" y="4393"/>
                    </a:cubicBezTo>
                    <a:lnTo>
                      <a:pt x="9560" y="4541"/>
                    </a:lnTo>
                    <a:cubicBezTo>
                      <a:pt x="6536" y="5704"/>
                      <a:pt x="4146" y="8052"/>
                      <a:pt x="2919" y="11034"/>
                    </a:cubicBezTo>
                    <a:cubicBezTo>
                      <a:pt x="2534" y="10901"/>
                      <a:pt x="2083" y="10785"/>
                      <a:pt x="1653" y="10785"/>
                    </a:cubicBezTo>
                    <a:cubicBezTo>
                      <a:pt x="1399" y="10785"/>
                      <a:pt x="1152" y="10826"/>
                      <a:pt x="931" y="10928"/>
                    </a:cubicBezTo>
                    <a:cubicBezTo>
                      <a:pt x="551" y="11097"/>
                      <a:pt x="276" y="11415"/>
                      <a:pt x="191" y="11816"/>
                    </a:cubicBezTo>
                    <a:cubicBezTo>
                      <a:pt x="1" y="12620"/>
                      <a:pt x="487" y="13487"/>
                      <a:pt x="847" y="14122"/>
                    </a:cubicBezTo>
                    <a:lnTo>
                      <a:pt x="953" y="14312"/>
                    </a:lnTo>
                    <a:cubicBezTo>
                      <a:pt x="1270" y="14904"/>
                      <a:pt x="1629" y="15454"/>
                      <a:pt x="2052" y="15962"/>
                    </a:cubicBezTo>
                    <a:cubicBezTo>
                      <a:pt x="2200" y="19282"/>
                      <a:pt x="4019" y="22285"/>
                      <a:pt x="6896" y="23935"/>
                    </a:cubicBezTo>
                    <a:cubicBezTo>
                      <a:pt x="6621" y="24252"/>
                      <a:pt x="6409" y="24612"/>
                      <a:pt x="6240" y="24992"/>
                    </a:cubicBezTo>
                    <a:cubicBezTo>
                      <a:pt x="5944" y="25648"/>
                      <a:pt x="5965" y="26304"/>
                      <a:pt x="6325" y="26769"/>
                    </a:cubicBezTo>
                    <a:cubicBezTo>
                      <a:pt x="6627" y="27152"/>
                      <a:pt x="7065" y="27363"/>
                      <a:pt x="7545" y="27363"/>
                    </a:cubicBezTo>
                    <a:cubicBezTo>
                      <a:pt x="7568" y="27363"/>
                      <a:pt x="7591" y="27362"/>
                      <a:pt x="7615" y="27361"/>
                    </a:cubicBezTo>
                    <a:cubicBezTo>
                      <a:pt x="7720" y="27361"/>
                      <a:pt x="7847" y="27340"/>
                      <a:pt x="7953" y="27340"/>
                    </a:cubicBezTo>
                    <a:cubicBezTo>
                      <a:pt x="9180" y="27129"/>
                      <a:pt x="10237" y="26304"/>
                      <a:pt x="10702" y="25162"/>
                    </a:cubicBezTo>
                    <a:cubicBezTo>
                      <a:pt x="11041" y="25183"/>
                      <a:pt x="11400" y="25204"/>
                      <a:pt x="11739" y="25204"/>
                    </a:cubicBezTo>
                    <a:lnTo>
                      <a:pt x="17936" y="25204"/>
                    </a:lnTo>
                    <a:cubicBezTo>
                      <a:pt x="18041" y="25437"/>
                      <a:pt x="18168" y="25669"/>
                      <a:pt x="18337" y="25860"/>
                    </a:cubicBezTo>
                    <a:cubicBezTo>
                      <a:pt x="19017" y="26644"/>
                      <a:pt x="20013" y="27084"/>
                      <a:pt x="21041" y="27084"/>
                    </a:cubicBezTo>
                    <a:cubicBezTo>
                      <a:pt x="21260" y="27084"/>
                      <a:pt x="21481" y="27064"/>
                      <a:pt x="21700" y="27023"/>
                    </a:cubicBezTo>
                    <a:cubicBezTo>
                      <a:pt x="22313" y="26938"/>
                      <a:pt x="22842" y="26515"/>
                      <a:pt x="23075" y="25944"/>
                    </a:cubicBezTo>
                    <a:cubicBezTo>
                      <a:pt x="23244" y="25394"/>
                      <a:pt x="23096" y="24802"/>
                      <a:pt x="22715" y="24400"/>
                    </a:cubicBezTo>
                    <a:cubicBezTo>
                      <a:pt x="22567" y="24231"/>
                      <a:pt x="22419" y="24083"/>
                      <a:pt x="22271" y="23956"/>
                    </a:cubicBezTo>
                    <a:cubicBezTo>
                      <a:pt x="25274" y="22222"/>
                      <a:pt x="27157" y="19007"/>
                      <a:pt x="27157" y="15518"/>
                    </a:cubicBezTo>
                    <a:lnTo>
                      <a:pt x="27157" y="15327"/>
                    </a:lnTo>
                    <a:cubicBezTo>
                      <a:pt x="27622" y="14545"/>
                      <a:pt x="28003" y="13741"/>
                      <a:pt x="28341" y="12916"/>
                    </a:cubicBezTo>
                    <a:lnTo>
                      <a:pt x="28510" y="12578"/>
                    </a:lnTo>
                    <a:cubicBezTo>
                      <a:pt x="28849" y="11753"/>
                      <a:pt x="29462" y="10399"/>
                      <a:pt x="28954" y="9342"/>
                    </a:cubicBezTo>
                    <a:cubicBezTo>
                      <a:pt x="28785" y="8961"/>
                      <a:pt x="28405" y="8686"/>
                      <a:pt x="27982" y="8623"/>
                    </a:cubicBezTo>
                    <a:cubicBezTo>
                      <a:pt x="27924" y="8615"/>
                      <a:pt x="27866" y="8611"/>
                      <a:pt x="27806" y="8611"/>
                    </a:cubicBezTo>
                    <a:cubicBezTo>
                      <a:pt x="27235" y="8611"/>
                      <a:pt x="26583" y="8985"/>
                      <a:pt x="25740" y="9828"/>
                    </a:cubicBezTo>
                    <a:cubicBezTo>
                      <a:pt x="24492" y="7502"/>
                      <a:pt x="22546" y="5662"/>
                      <a:pt x="20156" y="4583"/>
                    </a:cubicBezTo>
                    <a:cubicBezTo>
                      <a:pt x="20135" y="4499"/>
                      <a:pt x="20114" y="4414"/>
                      <a:pt x="20114" y="4330"/>
                    </a:cubicBezTo>
                    <a:cubicBezTo>
                      <a:pt x="20093" y="4033"/>
                      <a:pt x="19966" y="3357"/>
                      <a:pt x="19437" y="3039"/>
                    </a:cubicBezTo>
                    <a:cubicBezTo>
                      <a:pt x="19268" y="2922"/>
                      <a:pt x="19074" y="2861"/>
                      <a:pt x="18882" y="2861"/>
                    </a:cubicBezTo>
                    <a:cubicBezTo>
                      <a:pt x="18762" y="2861"/>
                      <a:pt x="18642" y="2885"/>
                      <a:pt x="18528" y="2934"/>
                    </a:cubicBezTo>
                    <a:cubicBezTo>
                      <a:pt x="18232" y="3039"/>
                      <a:pt x="17978" y="3251"/>
                      <a:pt x="17830" y="3547"/>
                    </a:cubicBezTo>
                    <a:cubicBezTo>
                      <a:pt x="17809" y="3610"/>
                      <a:pt x="17766" y="3674"/>
                      <a:pt x="17724" y="3737"/>
                    </a:cubicBezTo>
                    <a:lnTo>
                      <a:pt x="17555" y="3695"/>
                    </a:lnTo>
                    <a:cubicBezTo>
                      <a:pt x="17470" y="3526"/>
                      <a:pt x="17407" y="3357"/>
                      <a:pt x="17386" y="3187"/>
                    </a:cubicBezTo>
                    <a:cubicBezTo>
                      <a:pt x="17365" y="3061"/>
                      <a:pt x="17365" y="2955"/>
                      <a:pt x="17365" y="2828"/>
                    </a:cubicBezTo>
                    <a:cubicBezTo>
                      <a:pt x="17343" y="2553"/>
                      <a:pt x="17301" y="2278"/>
                      <a:pt x="17238" y="2024"/>
                    </a:cubicBezTo>
                    <a:cubicBezTo>
                      <a:pt x="17089" y="1173"/>
                      <a:pt x="16404" y="745"/>
                      <a:pt x="15721" y="745"/>
                    </a:cubicBezTo>
                    <a:cubicBezTo>
                      <a:pt x="15045" y="745"/>
                      <a:pt x="14371" y="1162"/>
                      <a:pt x="14213" y="2003"/>
                    </a:cubicBezTo>
                    <a:cubicBezTo>
                      <a:pt x="14150" y="2278"/>
                      <a:pt x="14108" y="2553"/>
                      <a:pt x="14086" y="2828"/>
                    </a:cubicBezTo>
                    <a:lnTo>
                      <a:pt x="14086" y="2913"/>
                    </a:lnTo>
                    <a:cubicBezTo>
                      <a:pt x="13917" y="2786"/>
                      <a:pt x="13769" y="2616"/>
                      <a:pt x="13663" y="2426"/>
                    </a:cubicBezTo>
                    <a:cubicBezTo>
                      <a:pt x="13558" y="2278"/>
                      <a:pt x="13473" y="2109"/>
                      <a:pt x="13388" y="1940"/>
                    </a:cubicBezTo>
                    <a:cubicBezTo>
                      <a:pt x="13198" y="1559"/>
                      <a:pt x="12965" y="1178"/>
                      <a:pt x="12690" y="840"/>
                    </a:cubicBezTo>
                    <a:cubicBezTo>
                      <a:pt x="12272" y="375"/>
                      <a:pt x="11637" y="1"/>
                      <a:pt x="1097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5" name="Google Shape;1585;p41"/>
              <p:cNvSpPr/>
              <p:nvPr/>
            </p:nvSpPr>
            <p:spPr>
              <a:xfrm>
                <a:off x="1194800" y="1540238"/>
                <a:ext cx="101775" cy="102950"/>
              </a:xfrm>
              <a:custGeom>
                <a:avLst/>
                <a:gdLst/>
                <a:ahLst/>
                <a:cxnLst/>
                <a:rect l="l" t="t" r="r" b="b"/>
                <a:pathLst>
                  <a:path w="4071" h="4118" extrusionOk="0">
                    <a:moveTo>
                      <a:pt x="877" y="0"/>
                    </a:moveTo>
                    <a:cubicBezTo>
                      <a:pt x="454" y="42"/>
                      <a:pt x="264" y="719"/>
                      <a:pt x="94" y="1036"/>
                    </a:cubicBezTo>
                    <a:cubicBezTo>
                      <a:pt x="0" y="1209"/>
                      <a:pt x="139" y="1382"/>
                      <a:pt x="286" y="1382"/>
                    </a:cubicBezTo>
                    <a:cubicBezTo>
                      <a:pt x="337" y="1382"/>
                      <a:pt x="389" y="1361"/>
                      <a:pt x="433" y="1311"/>
                    </a:cubicBezTo>
                    <a:cubicBezTo>
                      <a:pt x="454" y="1608"/>
                      <a:pt x="644" y="1882"/>
                      <a:pt x="940" y="1988"/>
                    </a:cubicBezTo>
                    <a:cubicBezTo>
                      <a:pt x="1067" y="2031"/>
                      <a:pt x="1237" y="2031"/>
                      <a:pt x="1363" y="2094"/>
                    </a:cubicBezTo>
                    <a:cubicBezTo>
                      <a:pt x="1850" y="2327"/>
                      <a:pt x="1829" y="2686"/>
                      <a:pt x="1850" y="3088"/>
                    </a:cubicBezTo>
                    <a:cubicBezTo>
                      <a:pt x="1829" y="3363"/>
                      <a:pt x="1850" y="3638"/>
                      <a:pt x="1956" y="3892"/>
                    </a:cubicBezTo>
                    <a:cubicBezTo>
                      <a:pt x="2059" y="4060"/>
                      <a:pt x="2186" y="4117"/>
                      <a:pt x="2332" y="4117"/>
                    </a:cubicBezTo>
                    <a:cubicBezTo>
                      <a:pt x="2425" y="4117"/>
                      <a:pt x="2525" y="4094"/>
                      <a:pt x="2632" y="4061"/>
                    </a:cubicBezTo>
                    <a:cubicBezTo>
                      <a:pt x="2992" y="3934"/>
                      <a:pt x="3986" y="3553"/>
                      <a:pt x="4049" y="3109"/>
                    </a:cubicBezTo>
                    <a:cubicBezTo>
                      <a:pt x="4071" y="2940"/>
                      <a:pt x="3923" y="2750"/>
                      <a:pt x="3817" y="2623"/>
                    </a:cubicBezTo>
                    <a:cubicBezTo>
                      <a:pt x="3542" y="2284"/>
                      <a:pt x="3330" y="1904"/>
                      <a:pt x="3203" y="1502"/>
                    </a:cubicBezTo>
                    <a:cubicBezTo>
                      <a:pt x="3055" y="1015"/>
                      <a:pt x="2738" y="614"/>
                      <a:pt x="2294" y="402"/>
                    </a:cubicBezTo>
                    <a:cubicBezTo>
                      <a:pt x="2061" y="296"/>
                      <a:pt x="1829" y="233"/>
                      <a:pt x="1596" y="212"/>
                    </a:cubicBezTo>
                    <a:cubicBezTo>
                      <a:pt x="1406" y="169"/>
                      <a:pt x="1237" y="127"/>
                      <a:pt x="1046" y="85"/>
                    </a:cubicBezTo>
                    <a:cubicBezTo>
                      <a:pt x="983" y="64"/>
                      <a:pt x="962" y="0"/>
                      <a:pt x="877" y="0"/>
                    </a:cubicBezTo>
                    <a:close/>
                  </a:path>
                </a:pathLst>
              </a:custGeom>
              <a:solidFill>
                <a:srgbClr val="DBB5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6" name="Google Shape;1586;p41"/>
              <p:cNvSpPr/>
              <p:nvPr/>
            </p:nvSpPr>
            <p:spPr>
              <a:xfrm>
                <a:off x="1174425" y="1520263"/>
                <a:ext cx="142250" cy="142650"/>
              </a:xfrm>
              <a:custGeom>
                <a:avLst/>
                <a:gdLst/>
                <a:ahLst/>
                <a:cxnLst/>
                <a:rect l="l" t="t" r="r" b="b"/>
                <a:pathLst>
                  <a:path w="5690" h="5706" extrusionOk="0">
                    <a:moveTo>
                      <a:pt x="1988" y="1730"/>
                    </a:moveTo>
                    <a:lnTo>
                      <a:pt x="1988" y="1730"/>
                    </a:lnTo>
                    <a:cubicBezTo>
                      <a:pt x="2094" y="1751"/>
                      <a:pt x="2178" y="1772"/>
                      <a:pt x="2263" y="1772"/>
                    </a:cubicBezTo>
                    <a:lnTo>
                      <a:pt x="2348" y="1793"/>
                    </a:lnTo>
                    <a:cubicBezTo>
                      <a:pt x="2475" y="1814"/>
                      <a:pt x="2601" y="1835"/>
                      <a:pt x="2728" y="1899"/>
                    </a:cubicBezTo>
                    <a:cubicBezTo>
                      <a:pt x="2982" y="2026"/>
                      <a:pt x="3172" y="2258"/>
                      <a:pt x="3257" y="2533"/>
                    </a:cubicBezTo>
                    <a:cubicBezTo>
                      <a:pt x="3405" y="2978"/>
                      <a:pt x="3617" y="3401"/>
                      <a:pt x="3913" y="3781"/>
                    </a:cubicBezTo>
                    <a:cubicBezTo>
                      <a:pt x="3765" y="3866"/>
                      <a:pt x="3617" y="3929"/>
                      <a:pt x="3447" y="3993"/>
                    </a:cubicBezTo>
                    <a:lnTo>
                      <a:pt x="3447" y="3845"/>
                    </a:lnTo>
                    <a:lnTo>
                      <a:pt x="3447" y="3760"/>
                    </a:lnTo>
                    <a:cubicBezTo>
                      <a:pt x="3426" y="3358"/>
                      <a:pt x="3405" y="2618"/>
                      <a:pt x="2517" y="2174"/>
                    </a:cubicBezTo>
                    <a:cubicBezTo>
                      <a:pt x="2390" y="2110"/>
                      <a:pt x="2242" y="2068"/>
                      <a:pt x="2094" y="2047"/>
                    </a:cubicBezTo>
                    <a:lnTo>
                      <a:pt x="2052" y="2047"/>
                    </a:lnTo>
                    <a:lnTo>
                      <a:pt x="2030" y="2026"/>
                    </a:lnTo>
                    <a:lnTo>
                      <a:pt x="1988" y="1730"/>
                    </a:lnTo>
                    <a:close/>
                    <a:moveTo>
                      <a:pt x="1767" y="0"/>
                    </a:moveTo>
                    <a:cubicBezTo>
                      <a:pt x="1715" y="0"/>
                      <a:pt x="1662" y="6"/>
                      <a:pt x="1607" y="17"/>
                    </a:cubicBezTo>
                    <a:cubicBezTo>
                      <a:pt x="825" y="101"/>
                      <a:pt x="486" y="863"/>
                      <a:pt x="317" y="1286"/>
                    </a:cubicBezTo>
                    <a:cubicBezTo>
                      <a:pt x="275" y="1349"/>
                      <a:pt x="254" y="1413"/>
                      <a:pt x="233" y="1455"/>
                    </a:cubicBezTo>
                    <a:cubicBezTo>
                      <a:pt x="0" y="1899"/>
                      <a:pt x="127" y="2449"/>
                      <a:pt x="529" y="2766"/>
                    </a:cubicBezTo>
                    <a:cubicBezTo>
                      <a:pt x="571" y="2787"/>
                      <a:pt x="635" y="2830"/>
                      <a:pt x="698" y="2851"/>
                    </a:cubicBezTo>
                    <a:cubicBezTo>
                      <a:pt x="952" y="3274"/>
                      <a:pt x="1375" y="3549"/>
                      <a:pt x="1840" y="3612"/>
                    </a:cubicBezTo>
                    <a:lnTo>
                      <a:pt x="1861" y="3612"/>
                    </a:lnTo>
                    <a:lnTo>
                      <a:pt x="1861" y="3824"/>
                    </a:lnTo>
                    <a:lnTo>
                      <a:pt x="1861" y="3908"/>
                    </a:lnTo>
                    <a:lnTo>
                      <a:pt x="1861" y="4056"/>
                    </a:lnTo>
                    <a:cubicBezTo>
                      <a:pt x="1840" y="4416"/>
                      <a:pt x="1925" y="4775"/>
                      <a:pt x="2094" y="5114"/>
                    </a:cubicBezTo>
                    <a:cubicBezTo>
                      <a:pt x="2305" y="5473"/>
                      <a:pt x="2707" y="5706"/>
                      <a:pt x="3130" y="5706"/>
                    </a:cubicBezTo>
                    <a:cubicBezTo>
                      <a:pt x="3342" y="5706"/>
                      <a:pt x="3532" y="5664"/>
                      <a:pt x="3722" y="5600"/>
                    </a:cubicBezTo>
                    <a:cubicBezTo>
                      <a:pt x="4970" y="5177"/>
                      <a:pt x="5583" y="4669"/>
                      <a:pt x="5668" y="3993"/>
                    </a:cubicBezTo>
                    <a:cubicBezTo>
                      <a:pt x="5689" y="3633"/>
                      <a:pt x="5562" y="3274"/>
                      <a:pt x="5330" y="2999"/>
                    </a:cubicBezTo>
                    <a:lnTo>
                      <a:pt x="5309" y="2956"/>
                    </a:lnTo>
                    <a:cubicBezTo>
                      <a:pt x="5076" y="2681"/>
                      <a:pt x="4907" y="2385"/>
                      <a:pt x="4801" y="2047"/>
                    </a:cubicBezTo>
                    <a:cubicBezTo>
                      <a:pt x="4589" y="1370"/>
                      <a:pt x="4103" y="799"/>
                      <a:pt x="3469" y="482"/>
                    </a:cubicBezTo>
                    <a:cubicBezTo>
                      <a:pt x="3215" y="355"/>
                      <a:pt x="2919" y="270"/>
                      <a:pt x="2644" y="249"/>
                    </a:cubicBezTo>
                    <a:lnTo>
                      <a:pt x="2559" y="228"/>
                    </a:lnTo>
                    <a:cubicBezTo>
                      <a:pt x="2475" y="207"/>
                      <a:pt x="2369" y="186"/>
                      <a:pt x="2242" y="144"/>
                    </a:cubicBezTo>
                    <a:lnTo>
                      <a:pt x="2178" y="122"/>
                    </a:lnTo>
                    <a:cubicBezTo>
                      <a:pt x="2053" y="44"/>
                      <a:pt x="1916" y="0"/>
                      <a:pt x="176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7" name="Google Shape;1587;p41"/>
              <p:cNvSpPr/>
              <p:nvPr/>
            </p:nvSpPr>
            <p:spPr>
              <a:xfrm>
                <a:off x="1481725" y="1568988"/>
                <a:ext cx="140550" cy="94500"/>
              </a:xfrm>
              <a:custGeom>
                <a:avLst/>
                <a:gdLst/>
                <a:ahLst/>
                <a:cxnLst/>
                <a:rect l="l" t="t" r="r" b="b"/>
                <a:pathLst>
                  <a:path w="5622" h="3780" extrusionOk="0">
                    <a:moveTo>
                      <a:pt x="4018" y="1"/>
                    </a:moveTo>
                    <a:cubicBezTo>
                      <a:pt x="3928" y="1"/>
                      <a:pt x="3838" y="54"/>
                      <a:pt x="3803" y="161"/>
                    </a:cubicBezTo>
                    <a:cubicBezTo>
                      <a:pt x="3549" y="944"/>
                      <a:pt x="2978" y="1261"/>
                      <a:pt x="2174" y="1261"/>
                    </a:cubicBezTo>
                    <a:cubicBezTo>
                      <a:pt x="2037" y="1240"/>
                      <a:pt x="1894" y="1229"/>
                      <a:pt x="1751" y="1229"/>
                    </a:cubicBezTo>
                    <a:cubicBezTo>
                      <a:pt x="1608" y="1229"/>
                      <a:pt x="1466" y="1240"/>
                      <a:pt x="1328" y="1261"/>
                    </a:cubicBezTo>
                    <a:cubicBezTo>
                      <a:pt x="884" y="1367"/>
                      <a:pt x="503" y="1642"/>
                      <a:pt x="250" y="2023"/>
                    </a:cubicBezTo>
                    <a:cubicBezTo>
                      <a:pt x="241" y="2021"/>
                      <a:pt x="233" y="2021"/>
                      <a:pt x="225" y="2021"/>
                    </a:cubicBezTo>
                    <a:cubicBezTo>
                      <a:pt x="90" y="2021"/>
                      <a:pt x="1" y="2179"/>
                      <a:pt x="80" y="2319"/>
                    </a:cubicBezTo>
                    <a:cubicBezTo>
                      <a:pt x="392" y="2734"/>
                      <a:pt x="459" y="3779"/>
                      <a:pt x="1180" y="3779"/>
                    </a:cubicBezTo>
                    <a:cubicBezTo>
                      <a:pt x="1194" y="3779"/>
                      <a:pt x="1208" y="3779"/>
                      <a:pt x="1223" y="3778"/>
                    </a:cubicBezTo>
                    <a:cubicBezTo>
                      <a:pt x="1646" y="3757"/>
                      <a:pt x="2005" y="3249"/>
                      <a:pt x="2407" y="3143"/>
                    </a:cubicBezTo>
                    <a:cubicBezTo>
                      <a:pt x="2616" y="3085"/>
                      <a:pt x="2852" y="3069"/>
                      <a:pt x="3094" y="3069"/>
                    </a:cubicBezTo>
                    <a:cubicBezTo>
                      <a:pt x="3368" y="3069"/>
                      <a:pt x="3651" y="3089"/>
                      <a:pt x="3914" y="3089"/>
                    </a:cubicBezTo>
                    <a:cubicBezTo>
                      <a:pt x="4006" y="3089"/>
                      <a:pt x="4097" y="3087"/>
                      <a:pt x="4183" y="3080"/>
                    </a:cubicBezTo>
                    <a:cubicBezTo>
                      <a:pt x="4733" y="3038"/>
                      <a:pt x="5347" y="2869"/>
                      <a:pt x="5452" y="2234"/>
                    </a:cubicBezTo>
                    <a:cubicBezTo>
                      <a:pt x="5622" y="1346"/>
                      <a:pt x="4543" y="796"/>
                      <a:pt x="4205" y="98"/>
                    </a:cubicBezTo>
                    <a:cubicBezTo>
                      <a:pt x="4158" y="33"/>
                      <a:pt x="4088" y="1"/>
                      <a:pt x="4018" y="1"/>
                    </a:cubicBezTo>
                    <a:close/>
                  </a:path>
                </a:pathLst>
              </a:custGeom>
              <a:solidFill>
                <a:srgbClr val="DBB5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8" name="Google Shape;1588;p41"/>
              <p:cNvSpPr/>
              <p:nvPr/>
            </p:nvSpPr>
            <p:spPr>
              <a:xfrm>
                <a:off x="1462050" y="1549088"/>
                <a:ext cx="179800" cy="134450"/>
              </a:xfrm>
              <a:custGeom>
                <a:avLst/>
                <a:gdLst/>
                <a:ahLst/>
                <a:cxnLst/>
                <a:rect l="l" t="t" r="r" b="b"/>
                <a:pathLst>
                  <a:path w="7192" h="5378" extrusionOk="0">
                    <a:moveTo>
                      <a:pt x="4886" y="2057"/>
                    </a:moveTo>
                    <a:lnTo>
                      <a:pt x="4970" y="2142"/>
                    </a:lnTo>
                    <a:cubicBezTo>
                      <a:pt x="5288" y="2480"/>
                      <a:pt x="5499" y="2734"/>
                      <a:pt x="5457" y="2903"/>
                    </a:cubicBezTo>
                    <a:cubicBezTo>
                      <a:pt x="5436" y="3030"/>
                      <a:pt x="5076" y="3094"/>
                      <a:pt x="4907" y="3094"/>
                    </a:cubicBezTo>
                    <a:lnTo>
                      <a:pt x="4315" y="3094"/>
                    </a:lnTo>
                    <a:cubicBezTo>
                      <a:pt x="4174" y="3080"/>
                      <a:pt x="4034" y="3073"/>
                      <a:pt x="3894" y="3073"/>
                    </a:cubicBezTo>
                    <a:cubicBezTo>
                      <a:pt x="3592" y="3073"/>
                      <a:pt x="3293" y="3106"/>
                      <a:pt x="3004" y="3178"/>
                    </a:cubicBezTo>
                    <a:cubicBezTo>
                      <a:pt x="2707" y="3263"/>
                      <a:pt x="2433" y="3411"/>
                      <a:pt x="2200" y="3601"/>
                    </a:cubicBezTo>
                    <a:cubicBezTo>
                      <a:pt x="2158" y="3643"/>
                      <a:pt x="2073" y="3707"/>
                      <a:pt x="2031" y="3749"/>
                    </a:cubicBezTo>
                    <a:cubicBezTo>
                      <a:pt x="1967" y="3622"/>
                      <a:pt x="1904" y="3474"/>
                      <a:pt x="1861" y="3347"/>
                    </a:cubicBezTo>
                    <a:cubicBezTo>
                      <a:pt x="1840" y="3284"/>
                      <a:pt x="1819" y="3220"/>
                      <a:pt x="1798" y="3157"/>
                    </a:cubicBezTo>
                    <a:cubicBezTo>
                      <a:pt x="1904" y="2988"/>
                      <a:pt x="2094" y="2882"/>
                      <a:pt x="2284" y="2840"/>
                    </a:cubicBezTo>
                    <a:cubicBezTo>
                      <a:pt x="2337" y="2829"/>
                      <a:pt x="2390" y="2824"/>
                      <a:pt x="2443" y="2824"/>
                    </a:cubicBezTo>
                    <a:cubicBezTo>
                      <a:pt x="2496" y="2824"/>
                      <a:pt x="2549" y="2829"/>
                      <a:pt x="2602" y="2840"/>
                    </a:cubicBezTo>
                    <a:cubicBezTo>
                      <a:pt x="2729" y="2861"/>
                      <a:pt x="2834" y="2861"/>
                      <a:pt x="2961" y="2861"/>
                    </a:cubicBezTo>
                    <a:cubicBezTo>
                      <a:pt x="3934" y="2861"/>
                      <a:pt x="4526" y="2501"/>
                      <a:pt x="4886" y="2057"/>
                    </a:cubicBezTo>
                    <a:close/>
                    <a:moveTo>
                      <a:pt x="4839" y="0"/>
                    </a:moveTo>
                    <a:cubicBezTo>
                      <a:pt x="4806" y="0"/>
                      <a:pt x="4772" y="2"/>
                      <a:pt x="4738" y="6"/>
                    </a:cubicBezTo>
                    <a:cubicBezTo>
                      <a:pt x="4315" y="27"/>
                      <a:pt x="3955" y="323"/>
                      <a:pt x="3828" y="704"/>
                    </a:cubicBezTo>
                    <a:cubicBezTo>
                      <a:pt x="3723" y="1063"/>
                      <a:pt x="3553" y="1232"/>
                      <a:pt x="2961" y="1232"/>
                    </a:cubicBezTo>
                    <a:lnTo>
                      <a:pt x="2750" y="1232"/>
                    </a:lnTo>
                    <a:cubicBezTo>
                      <a:pt x="2652" y="1220"/>
                      <a:pt x="2554" y="1214"/>
                      <a:pt x="2456" y="1214"/>
                    </a:cubicBezTo>
                    <a:cubicBezTo>
                      <a:pt x="1712" y="1214"/>
                      <a:pt x="999" y="1565"/>
                      <a:pt x="550" y="2163"/>
                    </a:cubicBezTo>
                    <a:cubicBezTo>
                      <a:pt x="381" y="2269"/>
                      <a:pt x="233" y="2396"/>
                      <a:pt x="148" y="2586"/>
                    </a:cubicBezTo>
                    <a:cubicBezTo>
                      <a:pt x="0" y="2882"/>
                      <a:pt x="21" y="3263"/>
                      <a:pt x="233" y="3559"/>
                    </a:cubicBezTo>
                    <a:cubicBezTo>
                      <a:pt x="275" y="3665"/>
                      <a:pt x="318" y="3770"/>
                      <a:pt x="360" y="3897"/>
                    </a:cubicBezTo>
                    <a:cubicBezTo>
                      <a:pt x="529" y="4384"/>
                      <a:pt x="889" y="5378"/>
                      <a:pt x="1946" y="5378"/>
                    </a:cubicBezTo>
                    <a:lnTo>
                      <a:pt x="2052" y="5335"/>
                    </a:lnTo>
                    <a:cubicBezTo>
                      <a:pt x="2454" y="5293"/>
                      <a:pt x="2834" y="5124"/>
                      <a:pt x="3152" y="4849"/>
                    </a:cubicBezTo>
                    <a:cubicBezTo>
                      <a:pt x="3236" y="4785"/>
                      <a:pt x="3300" y="4722"/>
                      <a:pt x="3384" y="4680"/>
                    </a:cubicBezTo>
                    <a:cubicBezTo>
                      <a:pt x="3601" y="4649"/>
                      <a:pt x="3818" y="4629"/>
                      <a:pt x="4026" y="4629"/>
                    </a:cubicBezTo>
                    <a:cubicBezTo>
                      <a:pt x="4102" y="4629"/>
                      <a:pt x="4178" y="4632"/>
                      <a:pt x="4251" y="4637"/>
                    </a:cubicBezTo>
                    <a:cubicBezTo>
                      <a:pt x="4389" y="4648"/>
                      <a:pt x="4521" y="4653"/>
                      <a:pt x="4651" y="4653"/>
                    </a:cubicBezTo>
                    <a:cubicBezTo>
                      <a:pt x="4780" y="4653"/>
                      <a:pt x="4907" y="4648"/>
                      <a:pt x="5034" y="4637"/>
                    </a:cubicBezTo>
                    <a:cubicBezTo>
                      <a:pt x="6472" y="4511"/>
                      <a:pt x="6916" y="3770"/>
                      <a:pt x="7022" y="3157"/>
                    </a:cubicBezTo>
                    <a:cubicBezTo>
                      <a:pt x="7191" y="2184"/>
                      <a:pt x="6578" y="1528"/>
                      <a:pt x="6113" y="1042"/>
                    </a:cubicBezTo>
                    <a:cubicBezTo>
                      <a:pt x="5964" y="894"/>
                      <a:pt x="5816" y="725"/>
                      <a:pt x="5711" y="534"/>
                    </a:cubicBezTo>
                    <a:cubicBezTo>
                      <a:pt x="5536" y="205"/>
                      <a:pt x="5203" y="0"/>
                      <a:pt x="483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9" name="Google Shape;1589;p41"/>
              <p:cNvSpPr/>
              <p:nvPr/>
            </p:nvSpPr>
            <p:spPr>
              <a:xfrm>
                <a:off x="1113600" y="1655863"/>
                <a:ext cx="130625" cy="57825"/>
              </a:xfrm>
              <a:custGeom>
                <a:avLst/>
                <a:gdLst/>
                <a:ahLst/>
                <a:cxnLst/>
                <a:rect l="l" t="t" r="r" b="b"/>
                <a:pathLst>
                  <a:path w="5225" h="2313" extrusionOk="0">
                    <a:moveTo>
                      <a:pt x="1836" y="1"/>
                    </a:moveTo>
                    <a:cubicBezTo>
                      <a:pt x="1386" y="1"/>
                      <a:pt x="977" y="417"/>
                      <a:pt x="656" y="684"/>
                    </a:cubicBezTo>
                    <a:cubicBezTo>
                      <a:pt x="276" y="1022"/>
                      <a:pt x="1" y="1424"/>
                      <a:pt x="403" y="1847"/>
                    </a:cubicBezTo>
                    <a:cubicBezTo>
                      <a:pt x="434" y="1871"/>
                      <a:pt x="475" y="1883"/>
                      <a:pt x="516" y="1883"/>
                    </a:cubicBezTo>
                    <a:cubicBezTo>
                      <a:pt x="583" y="1883"/>
                      <a:pt x="651" y="1850"/>
                      <a:pt x="678" y="1783"/>
                    </a:cubicBezTo>
                    <a:cubicBezTo>
                      <a:pt x="817" y="1842"/>
                      <a:pt x="969" y="1874"/>
                      <a:pt x="1120" y="1874"/>
                    </a:cubicBezTo>
                    <a:cubicBezTo>
                      <a:pt x="1244" y="1874"/>
                      <a:pt x="1367" y="1852"/>
                      <a:pt x="1481" y="1805"/>
                    </a:cubicBezTo>
                    <a:cubicBezTo>
                      <a:pt x="1801" y="1720"/>
                      <a:pt x="2080" y="1556"/>
                      <a:pt x="2405" y="1556"/>
                    </a:cubicBezTo>
                    <a:cubicBezTo>
                      <a:pt x="2488" y="1556"/>
                      <a:pt x="2575" y="1567"/>
                      <a:pt x="2666" y="1593"/>
                    </a:cubicBezTo>
                    <a:cubicBezTo>
                      <a:pt x="2983" y="1720"/>
                      <a:pt x="3279" y="1868"/>
                      <a:pt x="3575" y="2037"/>
                    </a:cubicBezTo>
                    <a:cubicBezTo>
                      <a:pt x="3871" y="2228"/>
                      <a:pt x="4231" y="2312"/>
                      <a:pt x="4611" y="2312"/>
                    </a:cubicBezTo>
                    <a:cubicBezTo>
                      <a:pt x="4696" y="2312"/>
                      <a:pt x="4759" y="2249"/>
                      <a:pt x="4759" y="2164"/>
                    </a:cubicBezTo>
                    <a:cubicBezTo>
                      <a:pt x="4823" y="1530"/>
                      <a:pt x="5225" y="620"/>
                      <a:pt x="4506" y="345"/>
                    </a:cubicBezTo>
                    <a:cubicBezTo>
                      <a:pt x="4336" y="289"/>
                      <a:pt x="4167" y="261"/>
                      <a:pt x="3998" y="261"/>
                    </a:cubicBezTo>
                    <a:cubicBezTo>
                      <a:pt x="3913" y="261"/>
                      <a:pt x="3829" y="268"/>
                      <a:pt x="3744" y="282"/>
                    </a:cubicBezTo>
                    <a:cubicBezTo>
                      <a:pt x="3533" y="303"/>
                      <a:pt x="3279" y="388"/>
                      <a:pt x="3046" y="388"/>
                    </a:cubicBezTo>
                    <a:cubicBezTo>
                      <a:pt x="2285" y="388"/>
                      <a:pt x="2581" y="240"/>
                      <a:pt x="2095" y="49"/>
                    </a:cubicBezTo>
                    <a:cubicBezTo>
                      <a:pt x="2007" y="16"/>
                      <a:pt x="1921" y="1"/>
                      <a:pt x="1836" y="1"/>
                    </a:cubicBezTo>
                    <a:close/>
                  </a:path>
                </a:pathLst>
              </a:custGeom>
              <a:solidFill>
                <a:srgbClr val="DBB5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0" name="Google Shape;1590;p41"/>
              <p:cNvSpPr/>
              <p:nvPr/>
            </p:nvSpPr>
            <p:spPr>
              <a:xfrm>
                <a:off x="1098275" y="1636013"/>
                <a:ext cx="165000" cy="97225"/>
              </a:xfrm>
              <a:custGeom>
                <a:avLst/>
                <a:gdLst/>
                <a:ahLst/>
                <a:cxnLst/>
                <a:rect l="l" t="t" r="r" b="b"/>
                <a:pathLst>
                  <a:path w="6600" h="3889" extrusionOk="0">
                    <a:moveTo>
                      <a:pt x="2433" y="1583"/>
                    </a:moveTo>
                    <a:lnTo>
                      <a:pt x="2454" y="1605"/>
                    </a:lnTo>
                    <a:lnTo>
                      <a:pt x="2496" y="1626"/>
                    </a:lnTo>
                    <a:cubicBezTo>
                      <a:pt x="2369" y="1668"/>
                      <a:pt x="2263" y="1710"/>
                      <a:pt x="2158" y="1731"/>
                    </a:cubicBezTo>
                    <a:cubicBezTo>
                      <a:pt x="2242" y="1668"/>
                      <a:pt x="2327" y="1626"/>
                      <a:pt x="2412" y="1583"/>
                    </a:cubicBezTo>
                    <a:close/>
                    <a:moveTo>
                      <a:pt x="4582" y="1842"/>
                    </a:moveTo>
                    <a:cubicBezTo>
                      <a:pt x="4638" y="1842"/>
                      <a:pt x="4696" y="1848"/>
                      <a:pt x="4759" y="1858"/>
                    </a:cubicBezTo>
                    <a:cubicBezTo>
                      <a:pt x="4738" y="1964"/>
                      <a:pt x="4717" y="2091"/>
                      <a:pt x="4696" y="2197"/>
                    </a:cubicBezTo>
                    <a:lnTo>
                      <a:pt x="4526" y="2133"/>
                    </a:lnTo>
                    <a:cubicBezTo>
                      <a:pt x="4442" y="2091"/>
                      <a:pt x="4357" y="2049"/>
                      <a:pt x="4273" y="1985"/>
                    </a:cubicBezTo>
                    <a:lnTo>
                      <a:pt x="4146" y="1922"/>
                    </a:lnTo>
                    <a:lnTo>
                      <a:pt x="4209" y="1901"/>
                    </a:lnTo>
                    <a:cubicBezTo>
                      <a:pt x="4294" y="1879"/>
                      <a:pt x="4378" y="1858"/>
                      <a:pt x="4421" y="1858"/>
                    </a:cubicBezTo>
                    <a:cubicBezTo>
                      <a:pt x="4474" y="1848"/>
                      <a:pt x="4526" y="1842"/>
                      <a:pt x="4582" y="1842"/>
                    </a:cubicBezTo>
                    <a:close/>
                    <a:moveTo>
                      <a:pt x="2436" y="1"/>
                    </a:moveTo>
                    <a:cubicBezTo>
                      <a:pt x="1734" y="1"/>
                      <a:pt x="1164" y="496"/>
                      <a:pt x="825" y="801"/>
                    </a:cubicBezTo>
                    <a:lnTo>
                      <a:pt x="741" y="885"/>
                    </a:lnTo>
                    <a:cubicBezTo>
                      <a:pt x="339" y="1182"/>
                      <a:pt x="85" y="1626"/>
                      <a:pt x="22" y="2133"/>
                    </a:cubicBezTo>
                    <a:cubicBezTo>
                      <a:pt x="1" y="2514"/>
                      <a:pt x="149" y="2895"/>
                      <a:pt x="423" y="3170"/>
                    </a:cubicBezTo>
                    <a:cubicBezTo>
                      <a:pt x="604" y="3369"/>
                      <a:pt x="863" y="3475"/>
                      <a:pt x="1132" y="3475"/>
                    </a:cubicBezTo>
                    <a:cubicBezTo>
                      <a:pt x="1178" y="3475"/>
                      <a:pt x="1224" y="3472"/>
                      <a:pt x="1269" y="3466"/>
                    </a:cubicBezTo>
                    <a:cubicBezTo>
                      <a:pt x="1312" y="3466"/>
                      <a:pt x="1333" y="3445"/>
                      <a:pt x="1375" y="3445"/>
                    </a:cubicBezTo>
                    <a:cubicBezTo>
                      <a:pt x="1476" y="3458"/>
                      <a:pt x="1576" y="3465"/>
                      <a:pt x="1676" y="3465"/>
                    </a:cubicBezTo>
                    <a:cubicBezTo>
                      <a:pt x="1891" y="3465"/>
                      <a:pt x="2103" y="3432"/>
                      <a:pt x="2306" y="3360"/>
                    </a:cubicBezTo>
                    <a:cubicBezTo>
                      <a:pt x="2433" y="3339"/>
                      <a:pt x="2560" y="3296"/>
                      <a:pt x="2686" y="3233"/>
                    </a:cubicBezTo>
                    <a:cubicBezTo>
                      <a:pt x="2792" y="3170"/>
                      <a:pt x="2919" y="3148"/>
                      <a:pt x="3046" y="3148"/>
                    </a:cubicBezTo>
                    <a:cubicBezTo>
                      <a:pt x="3194" y="3212"/>
                      <a:pt x="3342" y="3275"/>
                      <a:pt x="3490" y="3360"/>
                    </a:cubicBezTo>
                    <a:cubicBezTo>
                      <a:pt x="3596" y="3423"/>
                      <a:pt x="3702" y="3487"/>
                      <a:pt x="3829" y="3550"/>
                    </a:cubicBezTo>
                    <a:cubicBezTo>
                      <a:pt x="4230" y="3762"/>
                      <a:pt x="4675" y="3889"/>
                      <a:pt x="5119" y="3889"/>
                    </a:cubicBezTo>
                    <a:lnTo>
                      <a:pt x="5267" y="3889"/>
                    </a:lnTo>
                    <a:cubicBezTo>
                      <a:pt x="5732" y="3868"/>
                      <a:pt x="6113" y="3487"/>
                      <a:pt x="6155" y="3022"/>
                    </a:cubicBezTo>
                    <a:cubicBezTo>
                      <a:pt x="6176" y="2916"/>
                      <a:pt x="6197" y="2789"/>
                      <a:pt x="6218" y="2662"/>
                    </a:cubicBezTo>
                    <a:cubicBezTo>
                      <a:pt x="6345" y="2112"/>
                      <a:pt x="6599" y="843"/>
                      <a:pt x="5372" y="378"/>
                    </a:cubicBezTo>
                    <a:cubicBezTo>
                      <a:pt x="5121" y="299"/>
                      <a:pt x="4847" y="256"/>
                      <a:pt x="4567" y="256"/>
                    </a:cubicBezTo>
                    <a:cubicBezTo>
                      <a:pt x="4469" y="256"/>
                      <a:pt x="4371" y="261"/>
                      <a:pt x="4273" y="272"/>
                    </a:cubicBezTo>
                    <a:cubicBezTo>
                      <a:pt x="4146" y="293"/>
                      <a:pt x="4019" y="314"/>
                      <a:pt x="3892" y="336"/>
                    </a:cubicBezTo>
                    <a:cubicBezTo>
                      <a:pt x="3807" y="357"/>
                      <a:pt x="3723" y="378"/>
                      <a:pt x="3638" y="378"/>
                    </a:cubicBezTo>
                    <a:cubicBezTo>
                      <a:pt x="3617" y="388"/>
                      <a:pt x="3591" y="394"/>
                      <a:pt x="3562" y="394"/>
                    </a:cubicBezTo>
                    <a:cubicBezTo>
                      <a:pt x="3532" y="394"/>
                      <a:pt x="3501" y="388"/>
                      <a:pt x="3469" y="378"/>
                    </a:cubicBezTo>
                    <a:cubicBezTo>
                      <a:pt x="3321" y="251"/>
                      <a:pt x="3152" y="166"/>
                      <a:pt x="2983" y="103"/>
                    </a:cubicBezTo>
                    <a:cubicBezTo>
                      <a:pt x="2793" y="31"/>
                      <a:pt x="2611" y="1"/>
                      <a:pt x="243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1" name="Google Shape;1591;p41"/>
              <p:cNvSpPr/>
              <p:nvPr/>
            </p:nvSpPr>
            <p:spPr>
              <a:xfrm>
                <a:off x="1393300" y="1487813"/>
                <a:ext cx="112125" cy="95325"/>
              </a:xfrm>
              <a:custGeom>
                <a:avLst/>
                <a:gdLst/>
                <a:ahLst/>
                <a:cxnLst/>
                <a:rect l="l" t="t" r="r" b="b"/>
                <a:pathLst>
                  <a:path w="4485" h="3813" extrusionOk="0">
                    <a:moveTo>
                      <a:pt x="1501" y="1"/>
                    </a:moveTo>
                    <a:cubicBezTo>
                      <a:pt x="1403" y="1"/>
                      <a:pt x="1304" y="3"/>
                      <a:pt x="1206" y="3"/>
                    </a:cubicBezTo>
                    <a:cubicBezTo>
                      <a:pt x="678" y="3"/>
                      <a:pt x="1" y="3"/>
                      <a:pt x="43" y="701"/>
                    </a:cubicBezTo>
                    <a:cubicBezTo>
                      <a:pt x="43" y="812"/>
                      <a:pt x="140" y="875"/>
                      <a:pt x="235" y="875"/>
                    </a:cubicBezTo>
                    <a:cubicBezTo>
                      <a:pt x="249" y="875"/>
                      <a:pt x="262" y="873"/>
                      <a:pt x="276" y="871"/>
                    </a:cubicBezTo>
                    <a:cubicBezTo>
                      <a:pt x="382" y="1167"/>
                      <a:pt x="826" y="1357"/>
                      <a:pt x="1122" y="1463"/>
                    </a:cubicBezTo>
                    <a:cubicBezTo>
                      <a:pt x="1925" y="1716"/>
                      <a:pt x="2031" y="2203"/>
                      <a:pt x="2327" y="2901"/>
                    </a:cubicBezTo>
                    <a:cubicBezTo>
                      <a:pt x="2454" y="3260"/>
                      <a:pt x="2687" y="3556"/>
                      <a:pt x="3004" y="3789"/>
                    </a:cubicBezTo>
                    <a:cubicBezTo>
                      <a:pt x="3020" y="3805"/>
                      <a:pt x="3043" y="3812"/>
                      <a:pt x="3068" y="3812"/>
                    </a:cubicBezTo>
                    <a:cubicBezTo>
                      <a:pt x="3108" y="3812"/>
                      <a:pt x="3155" y="3794"/>
                      <a:pt x="3194" y="3768"/>
                    </a:cubicBezTo>
                    <a:cubicBezTo>
                      <a:pt x="3617" y="3345"/>
                      <a:pt x="4485" y="2922"/>
                      <a:pt x="4167" y="2245"/>
                    </a:cubicBezTo>
                    <a:cubicBezTo>
                      <a:pt x="4040" y="2013"/>
                      <a:pt x="3850" y="1801"/>
                      <a:pt x="3596" y="1653"/>
                    </a:cubicBezTo>
                    <a:cubicBezTo>
                      <a:pt x="3427" y="1547"/>
                      <a:pt x="3216" y="1463"/>
                      <a:pt x="3046" y="1336"/>
                    </a:cubicBezTo>
                    <a:cubicBezTo>
                      <a:pt x="2539" y="976"/>
                      <a:pt x="2708" y="849"/>
                      <a:pt x="2475" y="448"/>
                    </a:cubicBezTo>
                    <a:cubicBezTo>
                      <a:pt x="2272" y="41"/>
                      <a:pt x="1893" y="1"/>
                      <a:pt x="1501" y="1"/>
                    </a:cubicBezTo>
                    <a:close/>
                  </a:path>
                </a:pathLst>
              </a:custGeom>
              <a:solidFill>
                <a:srgbClr val="DBB5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2" name="Google Shape;1592;p41"/>
              <p:cNvSpPr/>
              <p:nvPr/>
            </p:nvSpPr>
            <p:spPr>
              <a:xfrm>
                <a:off x="1373750" y="1467788"/>
                <a:ext cx="154400" cy="135375"/>
              </a:xfrm>
              <a:custGeom>
                <a:avLst/>
                <a:gdLst/>
                <a:ahLst/>
                <a:cxnLst/>
                <a:rect l="l" t="t" r="r" b="b"/>
                <a:pathLst>
                  <a:path w="6176" h="5415" extrusionOk="0">
                    <a:moveTo>
                      <a:pt x="2411" y="1608"/>
                    </a:moveTo>
                    <a:cubicBezTo>
                      <a:pt x="2475" y="1608"/>
                      <a:pt x="2517" y="1608"/>
                      <a:pt x="2581" y="1629"/>
                    </a:cubicBezTo>
                    <a:cubicBezTo>
                      <a:pt x="2602" y="1650"/>
                      <a:pt x="2602" y="1672"/>
                      <a:pt x="2623" y="1714"/>
                    </a:cubicBezTo>
                    <a:cubicBezTo>
                      <a:pt x="2559" y="1672"/>
                      <a:pt x="2496" y="1629"/>
                      <a:pt x="2411" y="1608"/>
                    </a:cubicBezTo>
                    <a:close/>
                    <a:moveTo>
                      <a:pt x="3659" y="2962"/>
                    </a:moveTo>
                    <a:lnTo>
                      <a:pt x="3723" y="3004"/>
                    </a:lnTo>
                    <a:cubicBezTo>
                      <a:pt x="3786" y="3046"/>
                      <a:pt x="3871" y="3089"/>
                      <a:pt x="3934" y="3131"/>
                    </a:cubicBezTo>
                    <a:cubicBezTo>
                      <a:pt x="4019" y="3173"/>
                      <a:pt x="4103" y="3237"/>
                      <a:pt x="4188" y="3321"/>
                    </a:cubicBezTo>
                    <a:cubicBezTo>
                      <a:pt x="4103" y="3406"/>
                      <a:pt x="4019" y="3490"/>
                      <a:pt x="3934" y="3575"/>
                    </a:cubicBezTo>
                    <a:cubicBezTo>
                      <a:pt x="3892" y="3512"/>
                      <a:pt x="3871" y="3448"/>
                      <a:pt x="3850" y="3385"/>
                    </a:cubicBezTo>
                    <a:lnTo>
                      <a:pt x="3765" y="3215"/>
                    </a:lnTo>
                    <a:cubicBezTo>
                      <a:pt x="3744" y="3131"/>
                      <a:pt x="3702" y="3046"/>
                      <a:pt x="3659" y="2962"/>
                    </a:cubicBezTo>
                    <a:close/>
                    <a:moveTo>
                      <a:pt x="1903" y="1"/>
                    </a:moveTo>
                    <a:cubicBezTo>
                      <a:pt x="1473" y="1"/>
                      <a:pt x="830" y="18"/>
                      <a:pt x="402" y="466"/>
                    </a:cubicBezTo>
                    <a:cubicBezTo>
                      <a:pt x="127" y="762"/>
                      <a:pt x="0" y="1143"/>
                      <a:pt x="43" y="1545"/>
                    </a:cubicBezTo>
                    <a:cubicBezTo>
                      <a:pt x="43" y="1841"/>
                      <a:pt x="191" y="2116"/>
                      <a:pt x="423" y="2285"/>
                    </a:cubicBezTo>
                    <a:cubicBezTo>
                      <a:pt x="466" y="2306"/>
                      <a:pt x="508" y="2327"/>
                      <a:pt x="550" y="2369"/>
                    </a:cubicBezTo>
                    <a:cubicBezTo>
                      <a:pt x="867" y="2666"/>
                      <a:pt x="1227" y="2898"/>
                      <a:pt x="1650" y="3004"/>
                    </a:cubicBezTo>
                    <a:cubicBezTo>
                      <a:pt x="2010" y="3131"/>
                      <a:pt x="2073" y="3258"/>
                      <a:pt x="2306" y="3829"/>
                    </a:cubicBezTo>
                    <a:lnTo>
                      <a:pt x="2390" y="4019"/>
                    </a:lnTo>
                    <a:cubicBezTo>
                      <a:pt x="2581" y="4506"/>
                      <a:pt x="2898" y="4929"/>
                      <a:pt x="3300" y="5225"/>
                    </a:cubicBezTo>
                    <a:cubicBezTo>
                      <a:pt x="3469" y="5351"/>
                      <a:pt x="3659" y="5415"/>
                      <a:pt x="3850" y="5415"/>
                    </a:cubicBezTo>
                    <a:cubicBezTo>
                      <a:pt x="4103" y="5394"/>
                      <a:pt x="4336" y="5309"/>
                      <a:pt x="4505" y="5119"/>
                    </a:cubicBezTo>
                    <a:cubicBezTo>
                      <a:pt x="4569" y="5055"/>
                      <a:pt x="4674" y="4992"/>
                      <a:pt x="4780" y="4886"/>
                    </a:cubicBezTo>
                    <a:cubicBezTo>
                      <a:pt x="5224" y="4527"/>
                      <a:pt x="6176" y="3786"/>
                      <a:pt x="5647" y="2708"/>
                    </a:cubicBezTo>
                    <a:cubicBezTo>
                      <a:pt x="5457" y="2327"/>
                      <a:pt x="5161" y="2010"/>
                      <a:pt x="4801" y="1798"/>
                    </a:cubicBezTo>
                    <a:cubicBezTo>
                      <a:pt x="4696" y="1735"/>
                      <a:pt x="4569" y="1650"/>
                      <a:pt x="4484" y="1608"/>
                    </a:cubicBezTo>
                    <a:cubicBezTo>
                      <a:pt x="4399" y="1566"/>
                      <a:pt x="4315" y="1523"/>
                      <a:pt x="4273" y="1481"/>
                    </a:cubicBezTo>
                    <a:cubicBezTo>
                      <a:pt x="4209" y="1439"/>
                      <a:pt x="4167" y="1418"/>
                      <a:pt x="4167" y="1397"/>
                    </a:cubicBezTo>
                    <a:lnTo>
                      <a:pt x="4167" y="1354"/>
                    </a:lnTo>
                    <a:cubicBezTo>
                      <a:pt x="4103" y="1185"/>
                      <a:pt x="4040" y="1016"/>
                      <a:pt x="3955" y="847"/>
                    </a:cubicBezTo>
                    <a:cubicBezTo>
                      <a:pt x="3490" y="1"/>
                      <a:pt x="2644" y="1"/>
                      <a:pt x="2158" y="1"/>
                    </a:cubicBezTo>
                    <a:lnTo>
                      <a:pt x="2010" y="1"/>
                    </a:lnTo>
                    <a:cubicBezTo>
                      <a:pt x="1976" y="1"/>
                      <a:pt x="1940" y="1"/>
                      <a:pt x="190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3" name="Google Shape;1593;p41"/>
              <p:cNvSpPr/>
              <p:nvPr/>
            </p:nvSpPr>
            <p:spPr>
              <a:xfrm>
                <a:off x="1367925" y="1557688"/>
                <a:ext cx="79350" cy="107875"/>
              </a:xfrm>
              <a:custGeom>
                <a:avLst/>
                <a:gdLst/>
                <a:ahLst/>
                <a:cxnLst/>
                <a:rect l="l" t="t" r="r" b="b"/>
                <a:pathLst>
                  <a:path w="3174" h="4315" extrusionOk="0">
                    <a:moveTo>
                      <a:pt x="2243" y="0"/>
                    </a:moveTo>
                    <a:cubicBezTo>
                      <a:pt x="1629" y="21"/>
                      <a:pt x="995" y="64"/>
                      <a:pt x="360" y="127"/>
                    </a:cubicBezTo>
                    <a:cubicBezTo>
                      <a:pt x="155" y="127"/>
                      <a:pt x="149" y="466"/>
                      <a:pt x="343" y="466"/>
                    </a:cubicBezTo>
                    <a:cubicBezTo>
                      <a:pt x="348" y="466"/>
                      <a:pt x="354" y="466"/>
                      <a:pt x="360" y="465"/>
                    </a:cubicBezTo>
                    <a:cubicBezTo>
                      <a:pt x="508" y="465"/>
                      <a:pt x="635" y="444"/>
                      <a:pt x="783" y="444"/>
                    </a:cubicBezTo>
                    <a:cubicBezTo>
                      <a:pt x="424" y="740"/>
                      <a:pt x="1" y="1163"/>
                      <a:pt x="149" y="1650"/>
                    </a:cubicBezTo>
                    <a:cubicBezTo>
                      <a:pt x="212" y="1840"/>
                      <a:pt x="360" y="1988"/>
                      <a:pt x="529" y="2073"/>
                    </a:cubicBezTo>
                    <a:cubicBezTo>
                      <a:pt x="1312" y="2623"/>
                      <a:pt x="1270" y="3257"/>
                      <a:pt x="868" y="4061"/>
                    </a:cubicBezTo>
                    <a:cubicBezTo>
                      <a:pt x="783" y="4167"/>
                      <a:pt x="868" y="4315"/>
                      <a:pt x="1016" y="4315"/>
                    </a:cubicBezTo>
                    <a:lnTo>
                      <a:pt x="2602" y="4315"/>
                    </a:lnTo>
                    <a:cubicBezTo>
                      <a:pt x="2687" y="4315"/>
                      <a:pt x="2750" y="4251"/>
                      <a:pt x="2792" y="4188"/>
                    </a:cubicBezTo>
                    <a:cubicBezTo>
                      <a:pt x="2983" y="3659"/>
                      <a:pt x="3173" y="3046"/>
                      <a:pt x="2962" y="2496"/>
                    </a:cubicBezTo>
                    <a:cubicBezTo>
                      <a:pt x="2856" y="2263"/>
                      <a:pt x="2708" y="2030"/>
                      <a:pt x="2560" y="1840"/>
                    </a:cubicBezTo>
                    <a:cubicBezTo>
                      <a:pt x="2243" y="1269"/>
                      <a:pt x="2264" y="825"/>
                      <a:pt x="2433" y="233"/>
                    </a:cubicBezTo>
                    <a:cubicBezTo>
                      <a:pt x="2454" y="106"/>
                      <a:pt x="2369" y="0"/>
                      <a:pt x="2243" y="0"/>
                    </a:cubicBezTo>
                    <a:close/>
                  </a:path>
                </a:pathLst>
              </a:custGeom>
              <a:solidFill>
                <a:srgbClr val="DBB5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4" name="Google Shape;1594;p41"/>
              <p:cNvSpPr/>
              <p:nvPr/>
            </p:nvSpPr>
            <p:spPr>
              <a:xfrm>
                <a:off x="1348375" y="1538113"/>
                <a:ext cx="120050" cy="147550"/>
              </a:xfrm>
              <a:custGeom>
                <a:avLst/>
                <a:gdLst/>
                <a:ahLst/>
                <a:cxnLst/>
                <a:rect l="l" t="t" r="r" b="b"/>
                <a:pathLst>
                  <a:path w="4802" h="5902" extrusionOk="0">
                    <a:moveTo>
                      <a:pt x="2305" y="1650"/>
                    </a:moveTo>
                    <a:lnTo>
                      <a:pt x="2305" y="1650"/>
                    </a:lnTo>
                    <a:cubicBezTo>
                      <a:pt x="2284" y="2137"/>
                      <a:pt x="2390" y="2623"/>
                      <a:pt x="2665" y="3046"/>
                    </a:cubicBezTo>
                    <a:cubicBezTo>
                      <a:pt x="2707" y="3152"/>
                      <a:pt x="2792" y="3236"/>
                      <a:pt x="2855" y="3342"/>
                    </a:cubicBezTo>
                    <a:cubicBezTo>
                      <a:pt x="2919" y="3406"/>
                      <a:pt x="2961" y="3469"/>
                      <a:pt x="2982" y="3554"/>
                    </a:cubicBezTo>
                    <a:cubicBezTo>
                      <a:pt x="3046" y="3807"/>
                      <a:pt x="3046" y="4082"/>
                      <a:pt x="2940" y="4315"/>
                    </a:cubicBezTo>
                    <a:lnTo>
                      <a:pt x="2686" y="4315"/>
                    </a:lnTo>
                    <a:cubicBezTo>
                      <a:pt x="2813" y="3702"/>
                      <a:pt x="2728" y="2877"/>
                      <a:pt x="1756" y="2221"/>
                    </a:cubicBezTo>
                    <a:lnTo>
                      <a:pt x="1713" y="2200"/>
                    </a:lnTo>
                    <a:cubicBezTo>
                      <a:pt x="1819" y="2073"/>
                      <a:pt x="1925" y="1946"/>
                      <a:pt x="2052" y="1841"/>
                    </a:cubicBezTo>
                    <a:lnTo>
                      <a:pt x="2305" y="1650"/>
                    </a:lnTo>
                    <a:close/>
                    <a:moveTo>
                      <a:pt x="3003" y="1"/>
                    </a:moveTo>
                    <a:cubicBezTo>
                      <a:pt x="2369" y="43"/>
                      <a:pt x="1713" y="85"/>
                      <a:pt x="1079" y="127"/>
                    </a:cubicBezTo>
                    <a:cubicBezTo>
                      <a:pt x="402" y="212"/>
                      <a:pt x="0" y="931"/>
                      <a:pt x="296" y="1544"/>
                    </a:cubicBezTo>
                    <a:cubicBezTo>
                      <a:pt x="106" y="1883"/>
                      <a:pt x="64" y="2306"/>
                      <a:pt x="191" y="2687"/>
                    </a:cubicBezTo>
                    <a:cubicBezTo>
                      <a:pt x="296" y="3025"/>
                      <a:pt x="550" y="3342"/>
                      <a:pt x="867" y="3533"/>
                    </a:cubicBezTo>
                    <a:cubicBezTo>
                      <a:pt x="1163" y="3744"/>
                      <a:pt x="1290" y="3829"/>
                      <a:pt x="952" y="4484"/>
                    </a:cubicBezTo>
                    <a:cubicBezTo>
                      <a:pt x="783" y="4801"/>
                      <a:pt x="804" y="5161"/>
                      <a:pt x="973" y="5457"/>
                    </a:cubicBezTo>
                    <a:cubicBezTo>
                      <a:pt x="1142" y="5732"/>
                      <a:pt x="1460" y="5901"/>
                      <a:pt x="1798" y="5901"/>
                    </a:cubicBezTo>
                    <a:lnTo>
                      <a:pt x="3384" y="5901"/>
                    </a:lnTo>
                    <a:cubicBezTo>
                      <a:pt x="3807" y="5901"/>
                      <a:pt x="4167" y="5647"/>
                      <a:pt x="4315" y="5267"/>
                    </a:cubicBezTo>
                    <a:cubicBezTo>
                      <a:pt x="4505" y="4717"/>
                      <a:pt x="4801" y="3892"/>
                      <a:pt x="4505" y="3046"/>
                    </a:cubicBezTo>
                    <a:cubicBezTo>
                      <a:pt x="4399" y="2813"/>
                      <a:pt x="4294" y="2623"/>
                      <a:pt x="4145" y="2433"/>
                    </a:cubicBezTo>
                    <a:cubicBezTo>
                      <a:pt x="4103" y="2369"/>
                      <a:pt x="4061" y="2327"/>
                      <a:pt x="4040" y="2264"/>
                    </a:cubicBezTo>
                    <a:cubicBezTo>
                      <a:pt x="3849" y="1967"/>
                      <a:pt x="3849" y="1756"/>
                      <a:pt x="3976" y="1248"/>
                    </a:cubicBezTo>
                    <a:cubicBezTo>
                      <a:pt x="4061" y="952"/>
                      <a:pt x="3997" y="656"/>
                      <a:pt x="3807" y="402"/>
                    </a:cubicBezTo>
                    <a:lnTo>
                      <a:pt x="3913" y="318"/>
                    </a:lnTo>
                    <a:lnTo>
                      <a:pt x="3765" y="318"/>
                    </a:lnTo>
                    <a:cubicBezTo>
                      <a:pt x="3574" y="106"/>
                      <a:pt x="3278" y="1"/>
                      <a:pt x="300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5" name="Google Shape;1595;p41"/>
              <p:cNvSpPr/>
              <p:nvPr/>
            </p:nvSpPr>
            <p:spPr>
              <a:xfrm>
                <a:off x="1031875" y="1873738"/>
                <a:ext cx="74400" cy="49400"/>
              </a:xfrm>
              <a:custGeom>
                <a:avLst/>
                <a:gdLst/>
                <a:ahLst/>
                <a:cxnLst/>
                <a:rect l="l" t="t" r="r" b="b"/>
                <a:pathLst>
                  <a:path w="2976" h="1976" extrusionOk="0">
                    <a:moveTo>
                      <a:pt x="752" y="0"/>
                    </a:moveTo>
                    <a:cubicBezTo>
                      <a:pt x="277" y="0"/>
                      <a:pt x="1" y="709"/>
                      <a:pt x="478" y="1063"/>
                    </a:cubicBezTo>
                    <a:cubicBezTo>
                      <a:pt x="1007" y="1444"/>
                      <a:pt x="1599" y="1761"/>
                      <a:pt x="2234" y="1951"/>
                    </a:cubicBezTo>
                    <a:cubicBezTo>
                      <a:pt x="2287" y="1968"/>
                      <a:pt x="2337" y="1976"/>
                      <a:pt x="2384" y="1976"/>
                    </a:cubicBezTo>
                    <a:cubicBezTo>
                      <a:pt x="2807" y="1976"/>
                      <a:pt x="2976" y="1350"/>
                      <a:pt x="2614" y="1084"/>
                    </a:cubicBezTo>
                    <a:cubicBezTo>
                      <a:pt x="2085" y="746"/>
                      <a:pt x="1578" y="407"/>
                      <a:pt x="1049" y="90"/>
                    </a:cubicBezTo>
                    <a:cubicBezTo>
                      <a:pt x="945" y="28"/>
                      <a:pt x="845" y="0"/>
                      <a:pt x="752" y="0"/>
                    </a:cubicBezTo>
                    <a:close/>
                  </a:path>
                </a:pathLst>
              </a:custGeom>
              <a:solidFill>
                <a:srgbClr val="DBB5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6" name="Google Shape;1596;p41"/>
              <p:cNvSpPr/>
              <p:nvPr/>
            </p:nvSpPr>
            <p:spPr>
              <a:xfrm>
                <a:off x="1012625" y="1853963"/>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7" name="Google Shape;1597;p41"/>
              <p:cNvSpPr/>
              <p:nvPr/>
            </p:nvSpPr>
            <p:spPr>
              <a:xfrm>
                <a:off x="1062950" y="1830313"/>
                <a:ext cx="59150" cy="65000"/>
              </a:xfrm>
              <a:custGeom>
                <a:avLst/>
                <a:gdLst/>
                <a:ahLst/>
                <a:cxnLst/>
                <a:rect l="l" t="t" r="r" b="b"/>
                <a:pathLst>
                  <a:path w="2366" h="2600" extrusionOk="0">
                    <a:moveTo>
                      <a:pt x="688" y="1"/>
                    </a:moveTo>
                    <a:cubicBezTo>
                      <a:pt x="334" y="1"/>
                      <a:pt x="0" y="338"/>
                      <a:pt x="250" y="706"/>
                    </a:cubicBezTo>
                    <a:cubicBezTo>
                      <a:pt x="420" y="952"/>
                      <a:pt x="1418" y="2600"/>
                      <a:pt x="1931" y="2600"/>
                    </a:cubicBezTo>
                    <a:cubicBezTo>
                      <a:pt x="1991" y="2600"/>
                      <a:pt x="2045" y="2577"/>
                      <a:pt x="2090" y="2525"/>
                    </a:cubicBezTo>
                    <a:cubicBezTo>
                      <a:pt x="2365" y="2229"/>
                      <a:pt x="2090" y="1827"/>
                      <a:pt x="1942" y="1531"/>
                    </a:cubicBezTo>
                    <a:cubicBezTo>
                      <a:pt x="1688" y="1087"/>
                      <a:pt x="1414" y="643"/>
                      <a:pt x="1117" y="220"/>
                    </a:cubicBezTo>
                    <a:cubicBezTo>
                      <a:pt x="1002" y="65"/>
                      <a:pt x="843" y="1"/>
                      <a:pt x="688" y="1"/>
                    </a:cubicBezTo>
                    <a:close/>
                  </a:path>
                </a:pathLst>
              </a:custGeom>
              <a:solidFill>
                <a:srgbClr val="DBB5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8" name="Google Shape;1598;p41"/>
              <p:cNvSpPr/>
              <p:nvPr/>
            </p:nvSpPr>
            <p:spPr>
              <a:xfrm>
                <a:off x="1043275" y="1810188"/>
                <a:ext cx="102600"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9" name="Google Shape;1599;p41"/>
              <p:cNvSpPr/>
              <p:nvPr/>
            </p:nvSpPr>
            <p:spPr>
              <a:xfrm>
                <a:off x="1115200" y="1791388"/>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0" name="Google Shape;1600;p41"/>
              <p:cNvSpPr/>
              <p:nvPr/>
            </p:nvSpPr>
            <p:spPr>
              <a:xfrm>
                <a:off x="1096150" y="1771688"/>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1" name="Google Shape;1601;p41"/>
              <p:cNvSpPr/>
              <p:nvPr/>
            </p:nvSpPr>
            <p:spPr>
              <a:xfrm>
                <a:off x="1285975" y="1669838"/>
                <a:ext cx="289775" cy="169675"/>
              </a:xfrm>
              <a:custGeom>
                <a:avLst/>
                <a:gdLst/>
                <a:ahLst/>
                <a:cxnLst/>
                <a:rect l="l" t="t" r="r" b="b"/>
                <a:pathLst>
                  <a:path w="11591" h="6787" extrusionOk="0">
                    <a:moveTo>
                      <a:pt x="1114" y="1"/>
                    </a:moveTo>
                    <a:cubicBezTo>
                      <a:pt x="981" y="1"/>
                      <a:pt x="848" y="26"/>
                      <a:pt x="720" y="82"/>
                    </a:cubicBezTo>
                    <a:cubicBezTo>
                      <a:pt x="191" y="315"/>
                      <a:pt x="1" y="992"/>
                      <a:pt x="43" y="1542"/>
                    </a:cubicBezTo>
                    <a:cubicBezTo>
                      <a:pt x="149" y="2557"/>
                      <a:pt x="847" y="3403"/>
                      <a:pt x="1693" y="3953"/>
                    </a:cubicBezTo>
                    <a:cubicBezTo>
                      <a:pt x="2538" y="4503"/>
                      <a:pt x="3533" y="4777"/>
                      <a:pt x="4505" y="5010"/>
                    </a:cubicBezTo>
                    <a:lnTo>
                      <a:pt x="11590" y="6787"/>
                    </a:lnTo>
                    <a:cubicBezTo>
                      <a:pt x="10427" y="6131"/>
                      <a:pt x="9645" y="4947"/>
                      <a:pt x="9497" y="3614"/>
                    </a:cubicBezTo>
                    <a:cubicBezTo>
                      <a:pt x="9478" y="3312"/>
                      <a:pt x="9324" y="2875"/>
                      <a:pt x="9051" y="2875"/>
                    </a:cubicBezTo>
                    <a:cubicBezTo>
                      <a:pt x="9018" y="2875"/>
                      <a:pt x="8983" y="2882"/>
                      <a:pt x="8947" y="2895"/>
                    </a:cubicBezTo>
                    <a:cubicBezTo>
                      <a:pt x="8841" y="2938"/>
                      <a:pt x="8756" y="3022"/>
                      <a:pt x="8693" y="3149"/>
                    </a:cubicBezTo>
                    <a:cubicBezTo>
                      <a:pt x="8481" y="3530"/>
                      <a:pt x="8270" y="3932"/>
                      <a:pt x="8101" y="4333"/>
                    </a:cubicBezTo>
                    <a:cubicBezTo>
                      <a:pt x="7382" y="3974"/>
                      <a:pt x="6895" y="3276"/>
                      <a:pt x="6768" y="2493"/>
                    </a:cubicBezTo>
                    <a:cubicBezTo>
                      <a:pt x="6747" y="2134"/>
                      <a:pt x="6705" y="1774"/>
                      <a:pt x="6641" y="1436"/>
                    </a:cubicBezTo>
                    <a:cubicBezTo>
                      <a:pt x="6578" y="1076"/>
                      <a:pt x="6282" y="801"/>
                      <a:pt x="5922" y="738"/>
                    </a:cubicBezTo>
                    <a:cubicBezTo>
                      <a:pt x="5912" y="737"/>
                      <a:pt x="5901" y="737"/>
                      <a:pt x="5890" y="737"/>
                    </a:cubicBezTo>
                    <a:cubicBezTo>
                      <a:pt x="5525" y="737"/>
                      <a:pt x="5243" y="1086"/>
                      <a:pt x="5140" y="1436"/>
                    </a:cubicBezTo>
                    <a:cubicBezTo>
                      <a:pt x="5055" y="1795"/>
                      <a:pt x="5013" y="2176"/>
                      <a:pt x="4992" y="2557"/>
                    </a:cubicBezTo>
                    <a:cubicBezTo>
                      <a:pt x="4971" y="2726"/>
                      <a:pt x="4865" y="2895"/>
                      <a:pt x="4717" y="3001"/>
                    </a:cubicBezTo>
                    <a:cubicBezTo>
                      <a:pt x="4657" y="3016"/>
                      <a:pt x="4597" y="3031"/>
                      <a:pt x="4537" y="3031"/>
                    </a:cubicBezTo>
                    <a:cubicBezTo>
                      <a:pt x="4513" y="3031"/>
                      <a:pt x="4488" y="3028"/>
                      <a:pt x="4463" y="3022"/>
                    </a:cubicBezTo>
                    <a:cubicBezTo>
                      <a:pt x="3892" y="2980"/>
                      <a:pt x="3448" y="2536"/>
                      <a:pt x="3131" y="2049"/>
                    </a:cubicBezTo>
                    <a:cubicBezTo>
                      <a:pt x="2835" y="1542"/>
                      <a:pt x="2623" y="992"/>
                      <a:pt x="2242" y="569"/>
                    </a:cubicBezTo>
                    <a:cubicBezTo>
                      <a:pt x="1954" y="248"/>
                      <a:pt x="1532" y="1"/>
                      <a:pt x="111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2" name="Google Shape;1602;p41"/>
              <p:cNvSpPr/>
              <p:nvPr/>
            </p:nvSpPr>
            <p:spPr>
              <a:xfrm>
                <a:off x="1109900" y="1754688"/>
                <a:ext cx="589575" cy="506225"/>
              </a:xfrm>
              <a:custGeom>
                <a:avLst/>
                <a:gdLst/>
                <a:ahLst/>
                <a:cxnLst/>
                <a:rect l="l" t="t" r="r" b="b"/>
                <a:pathLst>
                  <a:path w="23583" h="20249" extrusionOk="0">
                    <a:moveTo>
                      <a:pt x="12066" y="0"/>
                    </a:moveTo>
                    <a:cubicBezTo>
                      <a:pt x="10644" y="0"/>
                      <a:pt x="9221" y="265"/>
                      <a:pt x="7868" y="791"/>
                    </a:cubicBezTo>
                    <a:lnTo>
                      <a:pt x="7044" y="1109"/>
                    </a:lnTo>
                    <a:cubicBezTo>
                      <a:pt x="2814" y="2737"/>
                      <a:pt x="22" y="6798"/>
                      <a:pt x="22" y="11345"/>
                    </a:cubicBezTo>
                    <a:cubicBezTo>
                      <a:pt x="1" y="16273"/>
                      <a:pt x="3998" y="20249"/>
                      <a:pt x="8926" y="20249"/>
                    </a:cubicBezTo>
                    <a:lnTo>
                      <a:pt x="14679" y="20249"/>
                    </a:lnTo>
                    <a:cubicBezTo>
                      <a:pt x="19585" y="20249"/>
                      <a:pt x="23582" y="16273"/>
                      <a:pt x="23582" y="11345"/>
                    </a:cubicBezTo>
                    <a:cubicBezTo>
                      <a:pt x="23582" y="6798"/>
                      <a:pt x="20833" y="2695"/>
                      <a:pt x="16624" y="961"/>
                    </a:cubicBezTo>
                    <a:lnTo>
                      <a:pt x="16455" y="876"/>
                    </a:lnTo>
                    <a:cubicBezTo>
                      <a:pt x="15048" y="291"/>
                      <a:pt x="13557" y="0"/>
                      <a:pt x="12066"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3" name="Google Shape;1603;p41"/>
              <p:cNvSpPr/>
              <p:nvPr/>
            </p:nvSpPr>
            <p:spPr>
              <a:xfrm>
                <a:off x="1245275" y="1855363"/>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8" y="3744"/>
                      <a:pt x="3722" y="2898"/>
                      <a:pt x="3722" y="1882"/>
                    </a:cubicBezTo>
                    <a:cubicBezTo>
                      <a:pt x="3722" y="846"/>
                      <a:pt x="2898" y="0"/>
                      <a:pt x="186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4" name="Google Shape;1604;p41"/>
              <p:cNvSpPr/>
              <p:nvPr/>
            </p:nvSpPr>
            <p:spPr>
              <a:xfrm>
                <a:off x="1471575" y="1855363"/>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7" y="3744"/>
                      <a:pt x="3722" y="2898"/>
                      <a:pt x="3722" y="1882"/>
                    </a:cubicBezTo>
                    <a:cubicBezTo>
                      <a:pt x="3722" y="846"/>
                      <a:pt x="2897" y="0"/>
                      <a:pt x="186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5" name="Google Shape;1605;p41"/>
              <p:cNvSpPr/>
              <p:nvPr/>
            </p:nvSpPr>
            <p:spPr>
              <a:xfrm>
                <a:off x="1366875" y="1923563"/>
                <a:ext cx="76150" cy="98900"/>
              </a:xfrm>
              <a:custGeom>
                <a:avLst/>
                <a:gdLst/>
                <a:ahLst/>
                <a:cxnLst/>
                <a:rect l="l" t="t" r="r" b="b"/>
                <a:pathLst>
                  <a:path w="3046" h="3956" extrusionOk="0">
                    <a:moveTo>
                      <a:pt x="1515" y="0"/>
                    </a:moveTo>
                    <a:cubicBezTo>
                      <a:pt x="772" y="0"/>
                      <a:pt x="32" y="487"/>
                      <a:pt x="0" y="1460"/>
                    </a:cubicBezTo>
                    <a:cubicBezTo>
                      <a:pt x="0" y="2306"/>
                      <a:pt x="677" y="3955"/>
                      <a:pt x="1523" y="3955"/>
                    </a:cubicBezTo>
                    <a:cubicBezTo>
                      <a:pt x="2369" y="3955"/>
                      <a:pt x="3046" y="2306"/>
                      <a:pt x="3046" y="1460"/>
                    </a:cubicBezTo>
                    <a:cubicBezTo>
                      <a:pt x="3004" y="487"/>
                      <a:pt x="2258" y="0"/>
                      <a:pt x="1515" y="0"/>
                    </a:cubicBezTo>
                    <a:close/>
                  </a:path>
                </a:pathLst>
              </a:custGeom>
              <a:solidFill>
                <a:srgbClr val="DB8D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6" name="Google Shape;1606;p41"/>
              <p:cNvSpPr/>
              <p:nvPr/>
            </p:nvSpPr>
            <p:spPr>
              <a:xfrm>
                <a:off x="1366875" y="1920913"/>
                <a:ext cx="76150" cy="78275"/>
              </a:xfrm>
              <a:custGeom>
                <a:avLst/>
                <a:gdLst/>
                <a:ahLst/>
                <a:cxnLst/>
                <a:rect l="l" t="t" r="r" b="b"/>
                <a:pathLst>
                  <a:path w="3046" h="3131" extrusionOk="0">
                    <a:moveTo>
                      <a:pt x="1523" y="1"/>
                    </a:moveTo>
                    <a:cubicBezTo>
                      <a:pt x="677" y="1"/>
                      <a:pt x="0" y="720"/>
                      <a:pt x="0" y="1333"/>
                    </a:cubicBezTo>
                    <a:cubicBezTo>
                      <a:pt x="0" y="1925"/>
                      <a:pt x="677" y="3131"/>
                      <a:pt x="1523" y="3131"/>
                    </a:cubicBezTo>
                    <a:cubicBezTo>
                      <a:pt x="2369" y="3131"/>
                      <a:pt x="3046" y="1946"/>
                      <a:pt x="3046" y="1333"/>
                    </a:cubicBezTo>
                    <a:cubicBezTo>
                      <a:pt x="3046" y="720"/>
                      <a:pt x="2369" y="1"/>
                      <a:pt x="152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7" name="Google Shape;1607;p41"/>
              <p:cNvSpPr/>
              <p:nvPr/>
            </p:nvSpPr>
            <p:spPr>
              <a:xfrm>
                <a:off x="1291800" y="1873863"/>
                <a:ext cx="28050" cy="28575"/>
              </a:xfrm>
              <a:custGeom>
                <a:avLst/>
                <a:gdLst/>
                <a:ahLst/>
                <a:cxnLst/>
                <a:rect l="l" t="t" r="r" b="b"/>
                <a:pathLst>
                  <a:path w="1122" h="1143" extrusionOk="0">
                    <a:moveTo>
                      <a:pt x="550" y="0"/>
                    </a:moveTo>
                    <a:cubicBezTo>
                      <a:pt x="254" y="0"/>
                      <a:pt x="0" y="254"/>
                      <a:pt x="0" y="571"/>
                    </a:cubicBezTo>
                    <a:cubicBezTo>
                      <a:pt x="0" y="889"/>
                      <a:pt x="254" y="1142"/>
                      <a:pt x="550" y="1142"/>
                    </a:cubicBezTo>
                    <a:cubicBezTo>
                      <a:pt x="867" y="1142"/>
                      <a:pt x="1121" y="889"/>
                      <a:pt x="1121" y="571"/>
                    </a:cubicBezTo>
                    <a:cubicBezTo>
                      <a:pt x="1121" y="254"/>
                      <a:pt x="867" y="0"/>
                      <a:pt x="55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8" name="Google Shape;1608;p41"/>
              <p:cNvSpPr/>
              <p:nvPr/>
            </p:nvSpPr>
            <p:spPr>
              <a:xfrm>
                <a:off x="1524975" y="1873863"/>
                <a:ext cx="28050" cy="28575"/>
              </a:xfrm>
              <a:custGeom>
                <a:avLst/>
                <a:gdLst/>
                <a:ahLst/>
                <a:cxnLst/>
                <a:rect l="l" t="t" r="r" b="b"/>
                <a:pathLst>
                  <a:path w="1122" h="1143" extrusionOk="0">
                    <a:moveTo>
                      <a:pt x="571" y="0"/>
                    </a:moveTo>
                    <a:cubicBezTo>
                      <a:pt x="254" y="0"/>
                      <a:pt x="0" y="254"/>
                      <a:pt x="0" y="571"/>
                    </a:cubicBezTo>
                    <a:cubicBezTo>
                      <a:pt x="0" y="889"/>
                      <a:pt x="254" y="1142"/>
                      <a:pt x="571" y="1142"/>
                    </a:cubicBezTo>
                    <a:cubicBezTo>
                      <a:pt x="867" y="1142"/>
                      <a:pt x="1121" y="889"/>
                      <a:pt x="1121" y="571"/>
                    </a:cubicBezTo>
                    <a:cubicBezTo>
                      <a:pt x="1121" y="254"/>
                      <a:pt x="867" y="0"/>
                      <a:pt x="571"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9" name="Google Shape;1609;p41"/>
              <p:cNvSpPr/>
              <p:nvPr/>
            </p:nvSpPr>
            <p:spPr>
              <a:xfrm>
                <a:off x="1069725" y="1946788"/>
                <a:ext cx="65050" cy="104225"/>
              </a:xfrm>
              <a:custGeom>
                <a:avLst/>
                <a:gdLst/>
                <a:ahLst/>
                <a:cxnLst/>
                <a:rect l="l" t="t" r="r" b="b"/>
                <a:pathLst>
                  <a:path w="2602" h="4169" extrusionOk="0">
                    <a:moveTo>
                      <a:pt x="317" y="0"/>
                    </a:moveTo>
                    <a:cubicBezTo>
                      <a:pt x="245" y="0"/>
                      <a:pt x="172" y="18"/>
                      <a:pt x="106" y="44"/>
                    </a:cubicBezTo>
                    <a:cubicBezTo>
                      <a:pt x="0" y="150"/>
                      <a:pt x="22" y="340"/>
                      <a:pt x="85" y="488"/>
                    </a:cubicBezTo>
                    <a:cubicBezTo>
                      <a:pt x="529" y="1842"/>
                      <a:pt x="1269" y="3090"/>
                      <a:pt x="2221" y="4168"/>
                    </a:cubicBezTo>
                    <a:lnTo>
                      <a:pt x="2602" y="742"/>
                    </a:lnTo>
                    <a:cubicBezTo>
                      <a:pt x="1967" y="298"/>
                      <a:pt x="1185" y="150"/>
                      <a:pt x="445" y="23"/>
                    </a:cubicBezTo>
                    <a:cubicBezTo>
                      <a:pt x="404" y="7"/>
                      <a:pt x="361" y="0"/>
                      <a:pt x="31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0" name="Google Shape;1610;p41"/>
              <p:cNvSpPr/>
              <p:nvPr/>
            </p:nvSpPr>
            <p:spPr>
              <a:xfrm>
                <a:off x="1060200" y="1939313"/>
                <a:ext cx="80975" cy="115225"/>
              </a:xfrm>
              <a:custGeom>
                <a:avLst/>
                <a:gdLst/>
                <a:ahLst/>
                <a:cxnLst/>
                <a:rect l="l" t="t" r="r" b="b"/>
                <a:pathLst>
                  <a:path w="3239" h="4609" extrusionOk="0">
                    <a:moveTo>
                      <a:pt x="832" y="1"/>
                    </a:moveTo>
                    <a:cubicBezTo>
                      <a:pt x="485" y="1"/>
                      <a:pt x="220" y="117"/>
                      <a:pt x="149" y="428"/>
                    </a:cubicBezTo>
                    <a:cubicBezTo>
                      <a:pt x="1" y="999"/>
                      <a:pt x="572" y="1887"/>
                      <a:pt x="826" y="2352"/>
                    </a:cubicBezTo>
                    <a:cubicBezTo>
                      <a:pt x="1249" y="3177"/>
                      <a:pt x="1798" y="3939"/>
                      <a:pt x="2475" y="4573"/>
                    </a:cubicBezTo>
                    <a:cubicBezTo>
                      <a:pt x="2505" y="4598"/>
                      <a:pt x="2540" y="4609"/>
                      <a:pt x="2574" y="4609"/>
                    </a:cubicBezTo>
                    <a:cubicBezTo>
                      <a:pt x="2684" y="4609"/>
                      <a:pt x="2789" y="4496"/>
                      <a:pt x="2708" y="4383"/>
                    </a:cubicBezTo>
                    <a:lnTo>
                      <a:pt x="2708" y="4383"/>
                    </a:lnTo>
                    <a:lnTo>
                      <a:pt x="2729" y="4404"/>
                    </a:lnTo>
                    <a:cubicBezTo>
                      <a:pt x="2031" y="3452"/>
                      <a:pt x="1460" y="2437"/>
                      <a:pt x="974" y="1380"/>
                    </a:cubicBezTo>
                    <a:cubicBezTo>
                      <a:pt x="952" y="1295"/>
                      <a:pt x="678" y="787"/>
                      <a:pt x="720" y="703"/>
                    </a:cubicBezTo>
                    <a:cubicBezTo>
                      <a:pt x="765" y="636"/>
                      <a:pt x="854" y="613"/>
                      <a:pt x="958" y="613"/>
                    </a:cubicBezTo>
                    <a:cubicBezTo>
                      <a:pt x="1150" y="613"/>
                      <a:pt x="1393" y="689"/>
                      <a:pt x="1502" y="703"/>
                    </a:cubicBezTo>
                    <a:cubicBezTo>
                      <a:pt x="1989" y="851"/>
                      <a:pt x="2454" y="1020"/>
                      <a:pt x="2919" y="1210"/>
                    </a:cubicBezTo>
                    <a:cubicBezTo>
                      <a:pt x="2944" y="1221"/>
                      <a:pt x="2968" y="1226"/>
                      <a:pt x="2991" y="1226"/>
                    </a:cubicBezTo>
                    <a:cubicBezTo>
                      <a:pt x="3143" y="1226"/>
                      <a:pt x="3239" y="1004"/>
                      <a:pt x="3110" y="893"/>
                    </a:cubicBezTo>
                    <a:cubicBezTo>
                      <a:pt x="2816" y="600"/>
                      <a:pt x="1616" y="1"/>
                      <a:pt x="83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1" name="Google Shape;1611;p41"/>
              <p:cNvSpPr/>
              <p:nvPr/>
            </p:nvSpPr>
            <p:spPr>
              <a:xfrm>
                <a:off x="1209850" y="1547113"/>
                <a:ext cx="87775" cy="91300"/>
              </a:xfrm>
              <a:custGeom>
                <a:avLst/>
                <a:gdLst/>
                <a:ahLst/>
                <a:cxnLst/>
                <a:rect l="l" t="t" r="r" b="b"/>
                <a:pathLst>
                  <a:path w="3511" h="3652" extrusionOk="0">
                    <a:moveTo>
                      <a:pt x="571" y="0"/>
                    </a:moveTo>
                    <a:cubicBezTo>
                      <a:pt x="529" y="0"/>
                      <a:pt x="465" y="64"/>
                      <a:pt x="444" y="127"/>
                    </a:cubicBezTo>
                    <a:lnTo>
                      <a:pt x="0" y="910"/>
                    </a:lnTo>
                    <a:lnTo>
                      <a:pt x="212" y="846"/>
                    </a:lnTo>
                    <a:lnTo>
                      <a:pt x="212" y="846"/>
                    </a:lnTo>
                    <a:cubicBezTo>
                      <a:pt x="190" y="1163"/>
                      <a:pt x="381" y="1459"/>
                      <a:pt x="677" y="1586"/>
                    </a:cubicBezTo>
                    <a:cubicBezTo>
                      <a:pt x="888" y="1650"/>
                      <a:pt x="1121" y="1650"/>
                      <a:pt x="1311" y="1734"/>
                    </a:cubicBezTo>
                    <a:cubicBezTo>
                      <a:pt x="1586" y="1904"/>
                      <a:pt x="1755" y="2200"/>
                      <a:pt x="1755" y="2517"/>
                    </a:cubicBezTo>
                    <a:cubicBezTo>
                      <a:pt x="1798" y="2813"/>
                      <a:pt x="1755" y="3130"/>
                      <a:pt x="1840" y="3447"/>
                    </a:cubicBezTo>
                    <a:cubicBezTo>
                      <a:pt x="1840" y="3532"/>
                      <a:pt x="1903" y="3595"/>
                      <a:pt x="1967" y="3638"/>
                    </a:cubicBezTo>
                    <a:cubicBezTo>
                      <a:pt x="2002" y="3647"/>
                      <a:pt x="2037" y="3652"/>
                      <a:pt x="2072" y="3652"/>
                    </a:cubicBezTo>
                    <a:cubicBezTo>
                      <a:pt x="2122" y="3652"/>
                      <a:pt x="2171" y="3641"/>
                      <a:pt x="2221" y="3617"/>
                    </a:cubicBezTo>
                    <a:cubicBezTo>
                      <a:pt x="2623" y="3426"/>
                      <a:pt x="3003" y="3215"/>
                      <a:pt x="3384" y="2982"/>
                    </a:cubicBezTo>
                    <a:cubicBezTo>
                      <a:pt x="3447" y="2961"/>
                      <a:pt x="3490" y="2919"/>
                      <a:pt x="3511" y="2855"/>
                    </a:cubicBezTo>
                    <a:cubicBezTo>
                      <a:pt x="3511" y="2813"/>
                      <a:pt x="3490" y="2750"/>
                      <a:pt x="3469" y="2707"/>
                    </a:cubicBezTo>
                    <a:cubicBezTo>
                      <a:pt x="3278" y="2411"/>
                      <a:pt x="2982" y="2178"/>
                      <a:pt x="2834" y="1882"/>
                    </a:cubicBezTo>
                    <a:cubicBezTo>
                      <a:pt x="2771" y="1650"/>
                      <a:pt x="2707" y="1438"/>
                      <a:pt x="2644" y="1227"/>
                    </a:cubicBezTo>
                    <a:cubicBezTo>
                      <a:pt x="2432" y="656"/>
                      <a:pt x="1903" y="254"/>
                      <a:pt x="1311" y="233"/>
                    </a:cubicBezTo>
                    <a:cubicBezTo>
                      <a:pt x="1100" y="233"/>
                      <a:pt x="846" y="233"/>
                      <a:pt x="698" y="85"/>
                    </a:cubicBezTo>
                    <a:cubicBezTo>
                      <a:pt x="656" y="64"/>
                      <a:pt x="635" y="21"/>
                      <a:pt x="57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2" name="Google Shape;1612;p41"/>
              <p:cNvSpPr/>
              <p:nvPr/>
            </p:nvSpPr>
            <p:spPr>
              <a:xfrm>
                <a:off x="1495875" y="1575138"/>
                <a:ext cx="128525" cy="84175"/>
              </a:xfrm>
              <a:custGeom>
                <a:avLst/>
                <a:gdLst/>
                <a:ahLst/>
                <a:cxnLst/>
                <a:rect l="l" t="t" r="r" b="b"/>
                <a:pathLst>
                  <a:path w="5141" h="3367" extrusionOk="0">
                    <a:moveTo>
                      <a:pt x="3765" y="0"/>
                    </a:moveTo>
                    <a:cubicBezTo>
                      <a:pt x="3596" y="740"/>
                      <a:pt x="2920" y="1248"/>
                      <a:pt x="2179" y="1248"/>
                    </a:cubicBezTo>
                    <a:cubicBezTo>
                      <a:pt x="1904" y="1248"/>
                      <a:pt x="1672" y="1163"/>
                      <a:pt x="1397" y="1163"/>
                    </a:cubicBezTo>
                    <a:cubicBezTo>
                      <a:pt x="805" y="1163"/>
                      <a:pt x="276" y="1480"/>
                      <a:pt x="22" y="2009"/>
                    </a:cubicBezTo>
                    <a:lnTo>
                      <a:pt x="1" y="1988"/>
                    </a:lnTo>
                    <a:lnTo>
                      <a:pt x="1" y="1988"/>
                    </a:lnTo>
                    <a:cubicBezTo>
                      <a:pt x="212" y="2200"/>
                      <a:pt x="255" y="2517"/>
                      <a:pt x="339" y="2813"/>
                    </a:cubicBezTo>
                    <a:cubicBezTo>
                      <a:pt x="419" y="3071"/>
                      <a:pt x="591" y="3367"/>
                      <a:pt x="892" y="3367"/>
                    </a:cubicBezTo>
                    <a:cubicBezTo>
                      <a:pt x="912" y="3367"/>
                      <a:pt x="932" y="3365"/>
                      <a:pt x="953" y="3363"/>
                    </a:cubicBezTo>
                    <a:cubicBezTo>
                      <a:pt x="1291" y="3320"/>
                      <a:pt x="1439" y="2919"/>
                      <a:pt x="1756" y="2792"/>
                    </a:cubicBezTo>
                    <a:cubicBezTo>
                      <a:pt x="1851" y="2744"/>
                      <a:pt x="1947" y="2720"/>
                      <a:pt x="2051" y="2720"/>
                    </a:cubicBezTo>
                    <a:cubicBezTo>
                      <a:pt x="2085" y="2720"/>
                      <a:pt x="2121" y="2723"/>
                      <a:pt x="2158" y="2728"/>
                    </a:cubicBezTo>
                    <a:lnTo>
                      <a:pt x="3808" y="2665"/>
                    </a:lnTo>
                    <a:cubicBezTo>
                      <a:pt x="4210" y="2644"/>
                      <a:pt x="4675" y="2623"/>
                      <a:pt x="4908" y="2242"/>
                    </a:cubicBezTo>
                    <a:cubicBezTo>
                      <a:pt x="5140" y="1861"/>
                      <a:pt x="4908" y="1354"/>
                      <a:pt x="4611" y="1015"/>
                    </a:cubicBezTo>
                    <a:cubicBezTo>
                      <a:pt x="4315" y="698"/>
                      <a:pt x="3914" y="423"/>
                      <a:pt x="376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3" name="Google Shape;1613;p41"/>
              <p:cNvSpPr/>
              <p:nvPr/>
            </p:nvSpPr>
            <p:spPr>
              <a:xfrm>
                <a:off x="1129475" y="1661013"/>
                <a:ext cx="110000" cy="49775"/>
              </a:xfrm>
              <a:custGeom>
                <a:avLst/>
                <a:gdLst/>
                <a:ahLst/>
                <a:cxnLst/>
                <a:rect l="l" t="t" r="r" b="b"/>
                <a:pathLst>
                  <a:path w="4400" h="1991" extrusionOk="0">
                    <a:moveTo>
                      <a:pt x="1483" y="0"/>
                    </a:moveTo>
                    <a:cubicBezTo>
                      <a:pt x="1181" y="0"/>
                      <a:pt x="885" y="305"/>
                      <a:pt x="635" y="520"/>
                    </a:cubicBezTo>
                    <a:cubicBezTo>
                      <a:pt x="444" y="647"/>
                      <a:pt x="275" y="795"/>
                      <a:pt x="127" y="943"/>
                    </a:cubicBezTo>
                    <a:cubicBezTo>
                      <a:pt x="0" y="1133"/>
                      <a:pt x="21" y="1387"/>
                      <a:pt x="191" y="1535"/>
                    </a:cubicBezTo>
                    <a:lnTo>
                      <a:pt x="181" y="1385"/>
                    </a:lnTo>
                    <a:lnTo>
                      <a:pt x="181" y="1385"/>
                    </a:lnTo>
                    <a:cubicBezTo>
                      <a:pt x="245" y="1571"/>
                      <a:pt x="482" y="1682"/>
                      <a:pt x="708" y="1682"/>
                    </a:cubicBezTo>
                    <a:cubicBezTo>
                      <a:pt x="763" y="1682"/>
                      <a:pt x="817" y="1676"/>
                      <a:pt x="867" y="1662"/>
                    </a:cubicBezTo>
                    <a:cubicBezTo>
                      <a:pt x="1206" y="1556"/>
                      <a:pt x="1460" y="1324"/>
                      <a:pt x="1798" y="1260"/>
                    </a:cubicBezTo>
                    <a:cubicBezTo>
                      <a:pt x="1870" y="1244"/>
                      <a:pt x="1940" y="1237"/>
                      <a:pt x="2011" y="1237"/>
                    </a:cubicBezTo>
                    <a:cubicBezTo>
                      <a:pt x="2725" y="1237"/>
                      <a:pt x="3389" y="1990"/>
                      <a:pt x="4123" y="1990"/>
                    </a:cubicBezTo>
                    <a:cubicBezTo>
                      <a:pt x="4172" y="1990"/>
                      <a:pt x="4222" y="1987"/>
                      <a:pt x="4273" y="1979"/>
                    </a:cubicBezTo>
                    <a:lnTo>
                      <a:pt x="4399" y="520"/>
                    </a:lnTo>
                    <a:cubicBezTo>
                      <a:pt x="4228" y="322"/>
                      <a:pt x="3973" y="264"/>
                      <a:pt x="3703" y="264"/>
                    </a:cubicBezTo>
                    <a:cubicBezTo>
                      <a:pt x="3541" y="264"/>
                      <a:pt x="3374" y="285"/>
                      <a:pt x="3215" y="308"/>
                    </a:cubicBezTo>
                    <a:cubicBezTo>
                      <a:pt x="2995" y="355"/>
                      <a:pt x="2756" y="407"/>
                      <a:pt x="2526" y="407"/>
                    </a:cubicBezTo>
                    <a:cubicBezTo>
                      <a:pt x="2335" y="407"/>
                      <a:pt x="2151" y="371"/>
                      <a:pt x="1988" y="266"/>
                    </a:cubicBezTo>
                    <a:cubicBezTo>
                      <a:pt x="1883" y="182"/>
                      <a:pt x="1777" y="97"/>
                      <a:pt x="1650" y="34"/>
                    </a:cubicBezTo>
                    <a:cubicBezTo>
                      <a:pt x="1594" y="11"/>
                      <a:pt x="1539" y="0"/>
                      <a:pt x="1483" y="0"/>
                    </a:cubicBezTo>
                    <a:close/>
                  </a:path>
                </a:pathLst>
              </a:custGeom>
              <a:solidFill>
                <a:srgbClr val="8FC8F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4" name="Google Shape;1614;p41"/>
              <p:cNvSpPr/>
              <p:nvPr/>
            </p:nvSpPr>
            <p:spPr>
              <a:xfrm>
                <a:off x="1404425" y="1493363"/>
                <a:ext cx="98875" cy="86550"/>
              </a:xfrm>
              <a:custGeom>
                <a:avLst/>
                <a:gdLst/>
                <a:ahLst/>
                <a:cxnLst/>
                <a:rect l="l" t="t" r="r" b="b"/>
                <a:pathLst>
                  <a:path w="3955" h="3462" extrusionOk="0">
                    <a:moveTo>
                      <a:pt x="778" y="0"/>
                    </a:moveTo>
                    <a:cubicBezTo>
                      <a:pt x="650" y="0"/>
                      <a:pt x="526" y="10"/>
                      <a:pt x="402" y="35"/>
                    </a:cubicBezTo>
                    <a:cubicBezTo>
                      <a:pt x="190" y="99"/>
                      <a:pt x="0" y="289"/>
                      <a:pt x="63" y="522"/>
                    </a:cubicBezTo>
                    <a:lnTo>
                      <a:pt x="170" y="380"/>
                    </a:lnTo>
                    <a:lnTo>
                      <a:pt x="170" y="380"/>
                    </a:lnTo>
                    <a:cubicBezTo>
                      <a:pt x="73" y="609"/>
                      <a:pt x="278" y="943"/>
                      <a:pt x="529" y="1050"/>
                    </a:cubicBezTo>
                    <a:cubicBezTo>
                      <a:pt x="825" y="1177"/>
                      <a:pt x="1184" y="1177"/>
                      <a:pt x="1480" y="1325"/>
                    </a:cubicBezTo>
                    <a:cubicBezTo>
                      <a:pt x="2284" y="1727"/>
                      <a:pt x="2178" y="3017"/>
                      <a:pt x="2940" y="3461"/>
                    </a:cubicBezTo>
                    <a:lnTo>
                      <a:pt x="3955" y="2425"/>
                    </a:lnTo>
                    <a:cubicBezTo>
                      <a:pt x="3955" y="2023"/>
                      <a:pt x="3553" y="1727"/>
                      <a:pt x="3172" y="1516"/>
                    </a:cubicBezTo>
                    <a:cubicBezTo>
                      <a:pt x="2792" y="1304"/>
                      <a:pt x="2369" y="1093"/>
                      <a:pt x="2263" y="691"/>
                    </a:cubicBezTo>
                    <a:cubicBezTo>
                      <a:pt x="2242" y="564"/>
                      <a:pt x="2200" y="416"/>
                      <a:pt x="2136" y="289"/>
                    </a:cubicBezTo>
                    <a:cubicBezTo>
                      <a:pt x="1998" y="43"/>
                      <a:pt x="1691" y="9"/>
                      <a:pt x="1388" y="9"/>
                    </a:cubicBezTo>
                    <a:cubicBezTo>
                      <a:pt x="1275" y="9"/>
                      <a:pt x="1161" y="14"/>
                      <a:pt x="1058" y="14"/>
                    </a:cubicBezTo>
                    <a:cubicBezTo>
                      <a:pt x="961" y="5"/>
                      <a:pt x="868" y="0"/>
                      <a:pt x="778"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5" name="Google Shape;1615;p41"/>
              <p:cNvSpPr/>
              <p:nvPr/>
            </p:nvSpPr>
            <p:spPr>
              <a:xfrm>
                <a:off x="1380100" y="1563488"/>
                <a:ext cx="69800" cy="98900"/>
              </a:xfrm>
              <a:custGeom>
                <a:avLst/>
                <a:gdLst/>
                <a:ahLst/>
                <a:cxnLst/>
                <a:rect l="l" t="t" r="r" b="b"/>
                <a:pathLst>
                  <a:path w="2792" h="3956" extrusionOk="0">
                    <a:moveTo>
                      <a:pt x="2073" y="1"/>
                    </a:moveTo>
                    <a:lnTo>
                      <a:pt x="2073" y="1"/>
                    </a:lnTo>
                    <a:cubicBezTo>
                      <a:pt x="1438" y="22"/>
                      <a:pt x="825" y="64"/>
                      <a:pt x="191" y="106"/>
                    </a:cubicBezTo>
                    <a:lnTo>
                      <a:pt x="656" y="255"/>
                    </a:lnTo>
                    <a:cubicBezTo>
                      <a:pt x="444" y="403"/>
                      <a:pt x="275" y="614"/>
                      <a:pt x="127" y="847"/>
                    </a:cubicBezTo>
                    <a:cubicBezTo>
                      <a:pt x="0" y="1079"/>
                      <a:pt x="0" y="1375"/>
                      <a:pt x="148" y="1608"/>
                    </a:cubicBezTo>
                    <a:cubicBezTo>
                      <a:pt x="317" y="1820"/>
                      <a:pt x="656" y="1883"/>
                      <a:pt x="867" y="2052"/>
                    </a:cubicBezTo>
                    <a:cubicBezTo>
                      <a:pt x="1121" y="2285"/>
                      <a:pt x="1248" y="2644"/>
                      <a:pt x="1185" y="2983"/>
                    </a:cubicBezTo>
                    <a:cubicBezTo>
                      <a:pt x="1121" y="3321"/>
                      <a:pt x="994" y="3660"/>
                      <a:pt x="825" y="3956"/>
                    </a:cubicBezTo>
                    <a:lnTo>
                      <a:pt x="2411" y="3956"/>
                    </a:lnTo>
                    <a:cubicBezTo>
                      <a:pt x="2602" y="3427"/>
                      <a:pt x="2792" y="2877"/>
                      <a:pt x="2580" y="2369"/>
                    </a:cubicBezTo>
                    <a:cubicBezTo>
                      <a:pt x="2432" y="1989"/>
                      <a:pt x="2115" y="1714"/>
                      <a:pt x="1967" y="1354"/>
                    </a:cubicBezTo>
                    <a:cubicBezTo>
                      <a:pt x="1819" y="931"/>
                      <a:pt x="1946" y="445"/>
                      <a:pt x="207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6" name="Google Shape;1616;p41"/>
              <p:cNvSpPr/>
              <p:nvPr/>
            </p:nvSpPr>
            <p:spPr>
              <a:xfrm>
                <a:off x="1039275" y="1874788"/>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7" name="Google Shape;1617;p41"/>
              <p:cNvSpPr/>
              <p:nvPr/>
            </p:nvSpPr>
            <p:spPr>
              <a:xfrm>
                <a:off x="1070800" y="1831188"/>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8" name="Google Shape;1618;p41"/>
              <p:cNvSpPr/>
              <p:nvPr/>
            </p:nvSpPr>
            <p:spPr>
              <a:xfrm>
                <a:off x="1122600" y="1792238"/>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619" name="Google Shape;1619;p41"/>
            <p:cNvGrpSpPr/>
            <p:nvPr/>
          </p:nvGrpSpPr>
          <p:grpSpPr>
            <a:xfrm rot="-433704">
              <a:off x="2867862" y="2932991"/>
              <a:ext cx="397101" cy="463150"/>
              <a:chOff x="1598438" y="1700350"/>
              <a:chExt cx="147000" cy="171450"/>
            </a:xfrm>
          </p:grpSpPr>
          <p:sp>
            <p:nvSpPr>
              <p:cNvPr id="1620" name="Google Shape;1620;p41"/>
              <p:cNvSpPr/>
              <p:nvPr/>
            </p:nvSpPr>
            <p:spPr>
              <a:xfrm flipH="1">
                <a:off x="1632263" y="1782625"/>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1" name="Google Shape;1621;p41"/>
              <p:cNvSpPr/>
              <p:nvPr/>
            </p:nvSpPr>
            <p:spPr>
              <a:xfrm flipH="1">
                <a:off x="1612188" y="1738850"/>
                <a:ext cx="102600"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2" name="Google Shape;1622;p41"/>
              <p:cNvSpPr/>
              <p:nvPr/>
            </p:nvSpPr>
            <p:spPr>
              <a:xfrm flipH="1">
                <a:off x="1619038" y="1720050"/>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3" name="Google Shape;1623;p41"/>
              <p:cNvSpPr/>
              <p:nvPr/>
            </p:nvSpPr>
            <p:spPr>
              <a:xfrm flipH="1">
                <a:off x="1598438" y="1700350"/>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4" name="Google Shape;1624;p41"/>
              <p:cNvSpPr/>
              <p:nvPr/>
            </p:nvSpPr>
            <p:spPr>
              <a:xfrm flipH="1">
                <a:off x="1643888" y="1803450"/>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5" name="Google Shape;1625;p41"/>
              <p:cNvSpPr/>
              <p:nvPr/>
            </p:nvSpPr>
            <p:spPr>
              <a:xfrm flipH="1">
                <a:off x="1628563" y="1759850"/>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6" name="Google Shape;1626;p41"/>
              <p:cNvSpPr/>
              <p:nvPr/>
            </p:nvSpPr>
            <p:spPr>
              <a:xfrm flipH="1">
                <a:off x="1611663" y="1720900"/>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627" name="Google Shape;1627;p41"/>
            <p:cNvSpPr/>
            <p:nvPr/>
          </p:nvSpPr>
          <p:spPr>
            <a:xfrm rot="-433704">
              <a:off x="1985868" y="4506654"/>
              <a:ext cx="191460" cy="198281"/>
            </a:xfrm>
            <a:custGeom>
              <a:avLst/>
              <a:gdLst/>
              <a:ahLst/>
              <a:cxnLst/>
              <a:rect l="l" t="t" r="r" b="b"/>
              <a:pathLst>
                <a:path w="2835" h="2936" extrusionOk="0">
                  <a:moveTo>
                    <a:pt x="2221" y="0"/>
                  </a:moveTo>
                  <a:lnTo>
                    <a:pt x="1946" y="43"/>
                  </a:lnTo>
                  <a:cubicBezTo>
                    <a:pt x="1079" y="529"/>
                    <a:pt x="424" y="1290"/>
                    <a:pt x="85" y="2221"/>
                  </a:cubicBezTo>
                  <a:cubicBezTo>
                    <a:pt x="1" y="2369"/>
                    <a:pt x="1" y="2538"/>
                    <a:pt x="43" y="2686"/>
                  </a:cubicBezTo>
                  <a:cubicBezTo>
                    <a:pt x="122" y="2877"/>
                    <a:pt x="332" y="2936"/>
                    <a:pt x="548" y="2936"/>
                  </a:cubicBezTo>
                  <a:cubicBezTo>
                    <a:pt x="620" y="2936"/>
                    <a:pt x="693" y="2929"/>
                    <a:pt x="762" y="2919"/>
                  </a:cubicBezTo>
                  <a:cubicBezTo>
                    <a:pt x="1608" y="2750"/>
                    <a:pt x="2327" y="2179"/>
                    <a:pt x="2665" y="1375"/>
                  </a:cubicBezTo>
                  <a:cubicBezTo>
                    <a:pt x="2792" y="1121"/>
                    <a:pt x="2835" y="846"/>
                    <a:pt x="2792" y="550"/>
                  </a:cubicBezTo>
                  <a:cubicBezTo>
                    <a:pt x="2729" y="275"/>
                    <a:pt x="2496" y="43"/>
                    <a:pt x="222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8" name="Google Shape;1628;p41"/>
            <p:cNvSpPr/>
            <p:nvPr/>
          </p:nvSpPr>
          <p:spPr>
            <a:xfrm rot="-433704">
              <a:off x="1962656" y="4496233"/>
              <a:ext cx="240760" cy="225699"/>
            </a:xfrm>
            <a:custGeom>
              <a:avLst/>
              <a:gdLst/>
              <a:ahLst/>
              <a:cxnLst/>
              <a:rect l="l" t="t" r="r" b="b"/>
              <a:pathLst>
                <a:path w="3565" h="3342" extrusionOk="0">
                  <a:moveTo>
                    <a:pt x="2275" y="152"/>
                  </a:moveTo>
                  <a:cubicBezTo>
                    <a:pt x="2281" y="152"/>
                    <a:pt x="2286" y="153"/>
                    <a:pt x="2290" y="154"/>
                  </a:cubicBezTo>
                  <a:lnTo>
                    <a:pt x="2290" y="154"/>
                  </a:lnTo>
                  <a:cubicBezTo>
                    <a:pt x="2292" y="154"/>
                    <a:pt x="2294" y="153"/>
                    <a:pt x="2296" y="152"/>
                  </a:cubicBezTo>
                  <a:close/>
                  <a:moveTo>
                    <a:pt x="2746" y="0"/>
                  </a:moveTo>
                  <a:cubicBezTo>
                    <a:pt x="2679" y="0"/>
                    <a:pt x="2607" y="8"/>
                    <a:pt x="2529" y="25"/>
                  </a:cubicBezTo>
                  <a:cubicBezTo>
                    <a:pt x="2402" y="46"/>
                    <a:pt x="2402" y="216"/>
                    <a:pt x="2487" y="279"/>
                  </a:cubicBezTo>
                  <a:cubicBezTo>
                    <a:pt x="3544" y="1062"/>
                    <a:pt x="1958" y="2754"/>
                    <a:pt x="1027" y="2817"/>
                  </a:cubicBezTo>
                  <a:cubicBezTo>
                    <a:pt x="1013" y="2818"/>
                    <a:pt x="999" y="2818"/>
                    <a:pt x="986" y="2818"/>
                  </a:cubicBezTo>
                  <a:cubicBezTo>
                    <a:pt x="269" y="2818"/>
                    <a:pt x="926" y="1712"/>
                    <a:pt x="1154" y="1400"/>
                  </a:cubicBezTo>
                  <a:cubicBezTo>
                    <a:pt x="1493" y="956"/>
                    <a:pt x="1873" y="575"/>
                    <a:pt x="2317" y="216"/>
                  </a:cubicBezTo>
                  <a:cubicBezTo>
                    <a:pt x="2336" y="197"/>
                    <a:pt x="2322" y="163"/>
                    <a:pt x="2290" y="154"/>
                  </a:cubicBezTo>
                  <a:lnTo>
                    <a:pt x="2290" y="154"/>
                  </a:lnTo>
                  <a:cubicBezTo>
                    <a:pt x="1384" y="452"/>
                    <a:pt x="688" y="1275"/>
                    <a:pt x="308" y="2098"/>
                  </a:cubicBezTo>
                  <a:cubicBezTo>
                    <a:pt x="1" y="2790"/>
                    <a:pt x="252" y="3342"/>
                    <a:pt x="951" y="3342"/>
                  </a:cubicBezTo>
                  <a:cubicBezTo>
                    <a:pt x="1021" y="3342"/>
                    <a:pt x="1096" y="3336"/>
                    <a:pt x="1175" y="3325"/>
                  </a:cubicBezTo>
                  <a:cubicBezTo>
                    <a:pt x="2127" y="3177"/>
                    <a:pt x="2931" y="2542"/>
                    <a:pt x="3311" y="1654"/>
                  </a:cubicBezTo>
                  <a:cubicBezTo>
                    <a:pt x="3564" y="1051"/>
                    <a:pt x="3513" y="0"/>
                    <a:pt x="274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9" name="Google Shape;1629;p41"/>
            <p:cNvSpPr/>
            <p:nvPr/>
          </p:nvSpPr>
          <p:spPr>
            <a:xfrm rot="-433704">
              <a:off x="2775030" y="4425716"/>
              <a:ext cx="227185" cy="156342"/>
            </a:xfrm>
            <a:custGeom>
              <a:avLst/>
              <a:gdLst/>
              <a:ahLst/>
              <a:cxnLst/>
              <a:rect l="l" t="t" r="r" b="b"/>
              <a:pathLst>
                <a:path w="3364" h="2315" extrusionOk="0">
                  <a:moveTo>
                    <a:pt x="656" y="0"/>
                  </a:moveTo>
                  <a:lnTo>
                    <a:pt x="403" y="64"/>
                  </a:lnTo>
                  <a:cubicBezTo>
                    <a:pt x="149" y="212"/>
                    <a:pt x="1" y="487"/>
                    <a:pt x="43" y="783"/>
                  </a:cubicBezTo>
                  <a:cubicBezTo>
                    <a:pt x="107" y="1058"/>
                    <a:pt x="255" y="1312"/>
                    <a:pt x="445" y="1523"/>
                  </a:cubicBezTo>
                  <a:cubicBezTo>
                    <a:pt x="960" y="2038"/>
                    <a:pt x="1655" y="2315"/>
                    <a:pt x="2378" y="2315"/>
                  </a:cubicBezTo>
                  <a:cubicBezTo>
                    <a:pt x="2515" y="2315"/>
                    <a:pt x="2654" y="2305"/>
                    <a:pt x="2792" y="2285"/>
                  </a:cubicBezTo>
                  <a:cubicBezTo>
                    <a:pt x="3046" y="2221"/>
                    <a:pt x="3364" y="2073"/>
                    <a:pt x="3364" y="1819"/>
                  </a:cubicBezTo>
                  <a:cubicBezTo>
                    <a:pt x="3364" y="1650"/>
                    <a:pt x="3300" y="1502"/>
                    <a:pt x="3173" y="1396"/>
                  </a:cubicBezTo>
                  <a:cubicBezTo>
                    <a:pt x="2518" y="635"/>
                    <a:pt x="1629" y="149"/>
                    <a:pt x="656"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0" name="Google Shape;1630;p41"/>
            <p:cNvSpPr/>
            <p:nvPr/>
          </p:nvSpPr>
          <p:spPr>
            <a:xfrm rot="-433704">
              <a:off x="2738820" y="4421067"/>
              <a:ext cx="297151" cy="180654"/>
            </a:xfrm>
            <a:custGeom>
              <a:avLst/>
              <a:gdLst/>
              <a:ahLst/>
              <a:cxnLst/>
              <a:rect l="l" t="t" r="r" b="b"/>
              <a:pathLst>
                <a:path w="4400" h="2675" extrusionOk="0">
                  <a:moveTo>
                    <a:pt x="953" y="1"/>
                  </a:moveTo>
                  <a:cubicBezTo>
                    <a:pt x="939" y="1"/>
                    <a:pt x="925" y="3"/>
                    <a:pt x="910" y="9"/>
                  </a:cubicBezTo>
                  <a:cubicBezTo>
                    <a:pt x="1" y="178"/>
                    <a:pt x="276" y="1215"/>
                    <a:pt x="720" y="1722"/>
                  </a:cubicBezTo>
                  <a:cubicBezTo>
                    <a:pt x="1247" y="2337"/>
                    <a:pt x="2022" y="2674"/>
                    <a:pt x="2826" y="2674"/>
                  </a:cubicBezTo>
                  <a:cubicBezTo>
                    <a:pt x="2991" y="2674"/>
                    <a:pt x="3156" y="2660"/>
                    <a:pt x="3321" y="2632"/>
                  </a:cubicBezTo>
                  <a:cubicBezTo>
                    <a:pt x="4040" y="2483"/>
                    <a:pt x="4400" y="1912"/>
                    <a:pt x="3871" y="1299"/>
                  </a:cubicBezTo>
                  <a:cubicBezTo>
                    <a:pt x="3249" y="573"/>
                    <a:pt x="2219" y="30"/>
                    <a:pt x="1261" y="30"/>
                  </a:cubicBezTo>
                  <a:cubicBezTo>
                    <a:pt x="1243" y="30"/>
                    <a:pt x="1225" y="30"/>
                    <a:pt x="1206" y="30"/>
                  </a:cubicBezTo>
                  <a:cubicBezTo>
                    <a:pt x="1143" y="30"/>
                    <a:pt x="1143" y="115"/>
                    <a:pt x="1206" y="115"/>
                  </a:cubicBezTo>
                  <a:lnTo>
                    <a:pt x="1185" y="115"/>
                  </a:lnTo>
                  <a:cubicBezTo>
                    <a:pt x="1714" y="284"/>
                    <a:pt x="2222" y="517"/>
                    <a:pt x="2687" y="792"/>
                  </a:cubicBezTo>
                  <a:cubicBezTo>
                    <a:pt x="3046" y="1024"/>
                    <a:pt x="4104" y="1807"/>
                    <a:pt x="3279" y="2061"/>
                  </a:cubicBezTo>
                  <a:cubicBezTo>
                    <a:pt x="3168" y="2099"/>
                    <a:pt x="3040" y="2118"/>
                    <a:pt x="2903" y="2118"/>
                  </a:cubicBezTo>
                  <a:cubicBezTo>
                    <a:pt x="1922" y="2118"/>
                    <a:pt x="465" y="1183"/>
                    <a:pt x="1058" y="199"/>
                  </a:cubicBezTo>
                  <a:cubicBezTo>
                    <a:pt x="1113" y="108"/>
                    <a:pt x="1042" y="1"/>
                    <a:pt x="95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1" name="Google Shape;1631;p41"/>
            <p:cNvSpPr/>
            <p:nvPr/>
          </p:nvSpPr>
          <p:spPr>
            <a:xfrm rot="-433704">
              <a:off x="3070406" y="3431212"/>
              <a:ext cx="220027" cy="395751"/>
            </a:xfrm>
            <a:custGeom>
              <a:avLst/>
              <a:gdLst/>
              <a:ahLst/>
              <a:cxnLst/>
              <a:rect l="l" t="t" r="r" b="b"/>
              <a:pathLst>
                <a:path w="3258" h="5860" extrusionOk="0">
                  <a:moveTo>
                    <a:pt x="2879" y="0"/>
                  </a:moveTo>
                  <a:cubicBezTo>
                    <a:pt x="2771" y="0"/>
                    <a:pt x="2649" y="75"/>
                    <a:pt x="2560" y="150"/>
                  </a:cubicBezTo>
                  <a:cubicBezTo>
                    <a:pt x="1671" y="869"/>
                    <a:pt x="804" y="1651"/>
                    <a:pt x="1" y="2476"/>
                  </a:cubicBezTo>
                  <a:lnTo>
                    <a:pt x="973" y="5860"/>
                  </a:lnTo>
                  <a:cubicBezTo>
                    <a:pt x="1481" y="4908"/>
                    <a:pt x="1967" y="3956"/>
                    <a:pt x="2433" y="2984"/>
                  </a:cubicBezTo>
                  <a:cubicBezTo>
                    <a:pt x="2835" y="2117"/>
                    <a:pt x="3258" y="1186"/>
                    <a:pt x="3067" y="234"/>
                  </a:cubicBezTo>
                  <a:cubicBezTo>
                    <a:pt x="3067" y="171"/>
                    <a:pt x="3046" y="107"/>
                    <a:pt x="3004" y="44"/>
                  </a:cubicBezTo>
                  <a:cubicBezTo>
                    <a:pt x="2967" y="13"/>
                    <a:pt x="2924" y="0"/>
                    <a:pt x="287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2" name="Google Shape;1632;p41"/>
            <p:cNvSpPr/>
            <p:nvPr/>
          </p:nvSpPr>
          <p:spPr>
            <a:xfrm rot="-433704">
              <a:off x="3068988" y="3408760"/>
              <a:ext cx="253996" cy="416146"/>
            </a:xfrm>
            <a:custGeom>
              <a:avLst/>
              <a:gdLst/>
              <a:ahLst/>
              <a:cxnLst/>
              <a:rect l="l" t="t" r="r" b="b"/>
              <a:pathLst>
                <a:path w="3761" h="6162" extrusionOk="0">
                  <a:moveTo>
                    <a:pt x="2998" y="1"/>
                  </a:moveTo>
                  <a:cubicBezTo>
                    <a:pt x="2102" y="1"/>
                    <a:pt x="416" y="2163"/>
                    <a:pt x="81" y="2533"/>
                  </a:cubicBezTo>
                  <a:cubicBezTo>
                    <a:pt x="1" y="2614"/>
                    <a:pt x="78" y="2718"/>
                    <a:pt x="167" y="2718"/>
                  </a:cubicBezTo>
                  <a:cubicBezTo>
                    <a:pt x="195" y="2718"/>
                    <a:pt x="224" y="2707"/>
                    <a:pt x="250" y="2681"/>
                  </a:cubicBezTo>
                  <a:cubicBezTo>
                    <a:pt x="779" y="2195"/>
                    <a:pt x="1329" y="1730"/>
                    <a:pt x="1879" y="1243"/>
                  </a:cubicBezTo>
                  <a:cubicBezTo>
                    <a:pt x="2059" y="1096"/>
                    <a:pt x="2442" y="644"/>
                    <a:pt x="2792" y="644"/>
                  </a:cubicBezTo>
                  <a:cubicBezTo>
                    <a:pt x="2894" y="644"/>
                    <a:pt x="2993" y="683"/>
                    <a:pt x="3084" y="778"/>
                  </a:cubicBezTo>
                  <a:cubicBezTo>
                    <a:pt x="3275" y="990"/>
                    <a:pt x="2809" y="2068"/>
                    <a:pt x="2725" y="2280"/>
                  </a:cubicBezTo>
                  <a:cubicBezTo>
                    <a:pt x="2238" y="3549"/>
                    <a:pt x="1413" y="4691"/>
                    <a:pt x="969" y="5960"/>
                  </a:cubicBezTo>
                  <a:cubicBezTo>
                    <a:pt x="928" y="6083"/>
                    <a:pt x="1029" y="6162"/>
                    <a:pt x="1134" y="6162"/>
                  </a:cubicBezTo>
                  <a:cubicBezTo>
                    <a:pt x="1191" y="6162"/>
                    <a:pt x="1249" y="6139"/>
                    <a:pt x="1286" y="6087"/>
                  </a:cubicBezTo>
                  <a:cubicBezTo>
                    <a:pt x="1984" y="5156"/>
                    <a:pt x="2471" y="3929"/>
                    <a:pt x="2957" y="2851"/>
                  </a:cubicBezTo>
                  <a:cubicBezTo>
                    <a:pt x="3232" y="2216"/>
                    <a:pt x="3761" y="1011"/>
                    <a:pt x="3423" y="292"/>
                  </a:cubicBezTo>
                  <a:cubicBezTo>
                    <a:pt x="3324" y="87"/>
                    <a:pt x="3177" y="1"/>
                    <a:pt x="299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15" name="Picture 114">
            <a:extLst>
              <a:ext uri="{FF2B5EF4-FFF2-40B4-BE49-F238E27FC236}">
                <a16:creationId xmlns:a16="http://schemas.microsoft.com/office/drawing/2014/main" xmlns="" id="{D1863668-8833-4820-8799-FF520A0BBA89}"/>
              </a:ext>
            </a:extLst>
          </p:cNvPr>
          <p:cNvPicPr>
            <a:picLocks noChangeAspect="1"/>
          </p:cNvPicPr>
          <p:nvPr/>
        </p:nvPicPr>
        <p:blipFill>
          <a:blip r:embed="rId3"/>
          <a:stretch>
            <a:fillRect/>
          </a:stretch>
        </p:blipFill>
        <p:spPr>
          <a:xfrm>
            <a:off x="-100175" y="8240927"/>
            <a:ext cx="11055039" cy="1024217"/>
          </a:xfrm>
          <a:prstGeom prst="rect">
            <a:avLst/>
          </a:prstGeom>
        </p:spPr>
      </p:pic>
      <p:grpSp>
        <p:nvGrpSpPr>
          <p:cNvPr id="3" name="Group 2">
            <a:extLst>
              <a:ext uri="{FF2B5EF4-FFF2-40B4-BE49-F238E27FC236}">
                <a16:creationId xmlns:a16="http://schemas.microsoft.com/office/drawing/2014/main" xmlns="" id="{108CE053-3AF8-49DD-BDAA-8FB1D9B31BBE}"/>
              </a:ext>
            </a:extLst>
          </p:cNvPr>
          <p:cNvGrpSpPr/>
          <p:nvPr/>
        </p:nvGrpSpPr>
        <p:grpSpPr>
          <a:xfrm>
            <a:off x="641860" y="2020282"/>
            <a:ext cx="10908280" cy="1610848"/>
            <a:chOff x="6493104" y="-958361"/>
            <a:chExt cx="12145416" cy="1791236"/>
          </a:xfrm>
        </p:grpSpPr>
        <p:sp>
          <p:nvSpPr>
            <p:cNvPr id="111" name="khung a">
              <a:extLst>
                <a:ext uri="{FF2B5EF4-FFF2-40B4-BE49-F238E27FC236}">
                  <a16:creationId xmlns:a16="http://schemas.microsoft.com/office/drawing/2014/main" xmlns="" id="{05DD631C-69BF-46EB-9E3D-5D21A58CA107}"/>
                </a:ext>
              </a:extLst>
            </p:cNvPr>
            <p:cNvSpPr/>
            <p:nvPr/>
          </p:nvSpPr>
          <p:spPr>
            <a:xfrm>
              <a:off x="6493104" y="-958361"/>
              <a:ext cx="12145416" cy="1791236"/>
            </a:xfrm>
            <a:prstGeom prst="roundRect">
              <a:avLst>
                <a:gd name="adj" fmla="val 20432"/>
              </a:avLst>
            </a:prstGeom>
            <a:solidFill>
              <a:schemeClr val="bg1"/>
            </a:solidFill>
            <a:ln w="57150">
              <a:solidFill>
                <a:srgbClr val="161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2" name="a">
              <a:extLst>
                <a:ext uri="{FF2B5EF4-FFF2-40B4-BE49-F238E27FC236}">
                  <a16:creationId xmlns:a16="http://schemas.microsoft.com/office/drawing/2014/main" xmlns="" id="{0FB8326A-3A3C-4566-8366-8675D746E217}"/>
                </a:ext>
              </a:extLst>
            </p:cNvPr>
            <p:cNvSpPr txBox="1"/>
            <p:nvPr/>
          </p:nvSpPr>
          <p:spPr>
            <a:xfrm>
              <a:off x="6638018" y="-881137"/>
              <a:ext cx="11857802" cy="1569660"/>
            </a:xfrm>
            <a:prstGeom prst="rect">
              <a:avLst/>
            </a:prstGeom>
            <a:noFill/>
          </p:spPr>
          <p:txBody>
            <a:bodyPr wrap="square" rtlCol="0">
              <a:spAutoFit/>
            </a:bodyPr>
            <a:lstStyle/>
            <a:p>
              <a:pPr algn="just"/>
              <a:r>
                <a:rPr lang="vi-VN" sz="3200" b="1" dirty="0">
                  <a:solidFill>
                    <a:srgbClr val="161B5F"/>
                  </a:solidFill>
                </a:rPr>
                <a:t>có 5 nhóm chất đinh dưỡng cần thiết cho cơ thể. Đó là các nhóm chất sau: chất bột đường, chất đạm, chất béo, chất khoáng và vi-ta-min.</a:t>
              </a:r>
              <a:endParaRPr lang="en-US" sz="3200" b="1" dirty="0">
                <a:solidFill>
                  <a:srgbClr val="161B5F"/>
                </a:solidFill>
              </a:endParaRPr>
            </a:p>
          </p:txBody>
        </p:sp>
      </p:grpSp>
      <p:grpSp>
        <p:nvGrpSpPr>
          <p:cNvPr id="120" name="Google Shape;537;p14">
            <a:extLst>
              <a:ext uri="{FF2B5EF4-FFF2-40B4-BE49-F238E27FC236}">
                <a16:creationId xmlns:a16="http://schemas.microsoft.com/office/drawing/2014/main" xmlns="" id="{B14FC5EF-5260-4450-84F1-51813BFA748C}"/>
              </a:ext>
            </a:extLst>
          </p:cNvPr>
          <p:cNvGrpSpPr/>
          <p:nvPr/>
        </p:nvGrpSpPr>
        <p:grpSpPr>
          <a:xfrm>
            <a:off x="-1744940" y="-5287269"/>
            <a:ext cx="12469016" cy="2535935"/>
            <a:chOff x="-152743" y="4192710"/>
            <a:chExt cx="9351762" cy="1901951"/>
          </a:xfrm>
        </p:grpSpPr>
        <p:sp>
          <p:nvSpPr>
            <p:cNvPr id="121" name="Google Shape;538;p14">
              <a:extLst>
                <a:ext uri="{FF2B5EF4-FFF2-40B4-BE49-F238E27FC236}">
                  <a16:creationId xmlns:a16="http://schemas.microsoft.com/office/drawing/2014/main" xmlns="" id="{76303E9D-7E3B-4BE0-9F9E-AADFFA7B68EB}"/>
                </a:ext>
              </a:extLst>
            </p:cNvPr>
            <p:cNvSpPr/>
            <p:nvPr/>
          </p:nvSpPr>
          <p:spPr>
            <a:xfrm>
              <a:off x="-152743" y="4314792"/>
              <a:ext cx="5847754" cy="1489611"/>
            </a:xfrm>
            <a:custGeom>
              <a:avLst/>
              <a:gdLst/>
              <a:ahLst/>
              <a:cxnLst/>
              <a:rect l="l" t="t" r="r" b="b"/>
              <a:pathLst>
                <a:path w="49766" h="12677" extrusionOk="0">
                  <a:moveTo>
                    <a:pt x="13886" y="0"/>
                  </a:moveTo>
                  <a:cubicBezTo>
                    <a:pt x="3627" y="0"/>
                    <a:pt x="1" y="1911"/>
                    <a:pt x="1" y="1911"/>
                  </a:cubicBezTo>
                  <a:lnTo>
                    <a:pt x="1" y="12676"/>
                  </a:lnTo>
                  <a:lnTo>
                    <a:pt x="49765" y="12676"/>
                  </a:lnTo>
                  <a:lnTo>
                    <a:pt x="49765" y="5422"/>
                  </a:lnTo>
                  <a:cubicBezTo>
                    <a:pt x="49765" y="5422"/>
                    <a:pt x="46952" y="3222"/>
                    <a:pt x="27474" y="896"/>
                  </a:cubicBezTo>
                  <a:cubicBezTo>
                    <a:pt x="22017" y="241"/>
                    <a:pt x="17532" y="0"/>
                    <a:pt x="13886" y="0"/>
                  </a:cubicBezTo>
                  <a:close/>
                </a:path>
              </a:pathLst>
            </a:custGeom>
            <a:solidFill>
              <a:srgbClr val="89B98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539;p14">
              <a:extLst>
                <a:ext uri="{FF2B5EF4-FFF2-40B4-BE49-F238E27FC236}">
                  <a16:creationId xmlns:a16="http://schemas.microsoft.com/office/drawing/2014/main" xmlns="" id="{2D3C7507-7A2B-4AF9-ACD5-33632E7B9968}"/>
                </a:ext>
              </a:extLst>
            </p:cNvPr>
            <p:cNvSpPr/>
            <p:nvPr/>
          </p:nvSpPr>
          <p:spPr>
            <a:xfrm>
              <a:off x="-70725" y="4375307"/>
              <a:ext cx="129373" cy="137481"/>
            </a:xfrm>
            <a:custGeom>
              <a:avLst/>
              <a:gdLst/>
              <a:ahLst/>
              <a:cxnLst/>
              <a:rect l="l" t="t" r="r" b="b"/>
              <a:pathLst>
                <a:path w="1101" h="1170" extrusionOk="0">
                  <a:moveTo>
                    <a:pt x="659" y="0"/>
                  </a:moveTo>
                  <a:cubicBezTo>
                    <a:pt x="603" y="0"/>
                    <a:pt x="551" y="21"/>
                    <a:pt x="508" y="64"/>
                  </a:cubicBezTo>
                  <a:cubicBezTo>
                    <a:pt x="445" y="127"/>
                    <a:pt x="424" y="233"/>
                    <a:pt x="445" y="317"/>
                  </a:cubicBezTo>
                  <a:cubicBezTo>
                    <a:pt x="445" y="487"/>
                    <a:pt x="487" y="656"/>
                    <a:pt x="529" y="825"/>
                  </a:cubicBezTo>
                  <a:lnTo>
                    <a:pt x="170" y="487"/>
                  </a:lnTo>
                  <a:cubicBezTo>
                    <a:pt x="149" y="444"/>
                    <a:pt x="128" y="444"/>
                    <a:pt x="85" y="423"/>
                  </a:cubicBezTo>
                  <a:cubicBezTo>
                    <a:pt x="43" y="423"/>
                    <a:pt x="1" y="465"/>
                    <a:pt x="1" y="529"/>
                  </a:cubicBezTo>
                  <a:cubicBezTo>
                    <a:pt x="1" y="571"/>
                    <a:pt x="1" y="614"/>
                    <a:pt x="43" y="656"/>
                  </a:cubicBezTo>
                  <a:cubicBezTo>
                    <a:pt x="106" y="825"/>
                    <a:pt x="212" y="973"/>
                    <a:pt x="360" y="1100"/>
                  </a:cubicBezTo>
                  <a:cubicBezTo>
                    <a:pt x="395" y="1135"/>
                    <a:pt x="429" y="1169"/>
                    <a:pt x="475" y="1169"/>
                  </a:cubicBezTo>
                  <a:cubicBezTo>
                    <a:pt x="486" y="1169"/>
                    <a:pt x="497" y="1167"/>
                    <a:pt x="508" y="1163"/>
                  </a:cubicBezTo>
                  <a:lnTo>
                    <a:pt x="1079" y="1015"/>
                  </a:lnTo>
                  <a:cubicBezTo>
                    <a:pt x="1100" y="783"/>
                    <a:pt x="1079" y="550"/>
                    <a:pt x="995" y="317"/>
                  </a:cubicBezTo>
                  <a:cubicBezTo>
                    <a:pt x="952" y="212"/>
                    <a:pt x="910" y="127"/>
                    <a:pt x="825" y="64"/>
                  </a:cubicBezTo>
                  <a:cubicBezTo>
                    <a:pt x="773" y="21"/>
                    <a:pt x="714" y="0"/>
                    <a:pt x="659" y="0"/>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540;p14">
              <a:extLst>
                <a:ext uri="{FF2B5EF4-FFF2-40B4-BE49-F238E27FC236}">
                  <a16:creationId xmlns:a16="http://schemas.microsoft.com/office/drawing/2014/main" xmlns="" id="{39CD9AD8-27CA-4019-9E13-8AA266ABC9CB}"/>
                </a:ext>
              </a:extLst>
            </p:cNvPr>
            <p:cNvSpPr/>
            <p:nvPr/>
          </p:nvSpPr>
          <p:spPr>
            <a:xfrm>
              <a:off x="128093" y="4863894"/>
              <a:ext cx="77201" cy="120325"/>
            </a:xfrm>
            <a:custGeom>
              <a:avLst/>
              <a:gdLst/>
              <a:ahLst/>
              <a:cxnLst/>
              <a:rect l="l" t="t" r="r" b="b"/>
              <a:pathLst>
                <a:path w="657" h="1024" extrusionOk="0">
                  <a:moveTo>
                    <a:pt x="166" y="1"/>
                  </a:moveTo>
                  <a:cubicBezTo>
                    <a:pt x="146" y="1"/>
                    <a:pt x="126" y="4"/>
                    <a:pt x="106" y="9"/>
                  </a:cubicBezTo>
                  <a:cubicBezTo>
                    <a:pt x="43" y="51"/>
                    <a:pt x="1" y="136"/>
                    <a:pt x="43" y="199"/>
                  </a:cubicBezTo>
                  <a:lnTo>
                    <a:pt x="339" y="939"/>
                  </a:lnTo>
                  <a:cubicBezTo>
                    <a:pt x="360" y="981"/>
                    <a:pt x="424" y="1024"/>
                    <a:pt x="487" y="1024"/>
                  </a:cubicBezTo>
                  <a:cubicBezTo>
                    <a:pt x="508" y="1024"/>
                    <a:pt x="529" y="1024"/>
                    <a:pt x="550" y="1003"/>
                  </a:cubicBezTo>
                  <a:cubicBezTo>
                    <a:pt x="614" y="981"/>
                    <a:pt x="656" y="897"/>
                    <a:pt x="614" y="812"/>
                  </a:cubicBezTo>
                  <a:lnTo>
                    <a:pt x="318" y="93"/>
                  </a:lnTo>
                  <a:cubicBezTo>
                    <a:pt x="286" y="29"/>
                    <a:pt x="229" y="1"/>
                    <a:pt x="166"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541;p14">
              <a:extLst>
                <a:ext uri="{FF2B5EF4-FFF2-40B4-BE49-F238E27FC236}">
                  <a16:creationId xmlns:a16="http://schemas.microsoft.com/office/drawing/2014/main" xmlns="" id="{4D253368-2920-442E-B99C-C0120EDEF036}"/>
                </a:ext>
              </a:extLst>
            </p:cNvPr>
            <p:cNvSpPr/>
            <p:nvPr/>
          </p:nvSpPr>
          <p:spPr>
            <a:xfrm>
              <a:off x="225035" y="4813836"/>
              <a:ext cx="42537" cy="150994"/>
            </a:xfrm>
            <a:custGeom>
              <a:avLst/>
              <a:gdLst/>
              <a:ahLst/>
              <a:cxnLst/>
              <a:rect l="l" t="t" r="r" b="b"/>
              <a:pathLst>
                <a:path w="362" h="1285" extrusionOk="0">
                  <a:moveTo>
                    <a:pt x="183" y="1"/>
                  </a:moveTo>
                  <a:cubicBezTo>
                    <a:pt x="107" y="1"/>
                    <a:pt x="33" y="38"/>
                    <a:pt x="43" y="117"/>
                  </a:cubicBezTo>
                  <a:lnTo>
                    <a:pt x="0" y="1133"/>
                  </a:lnTo>
                  <a:cubicBezTo>
                    <a:pt x="0" y="1217"/>
                    <a:pt x="64" y="1281"/>
                    <a:pt x="148" y="1281"/>
                  </a:cubicBezTo>
                  <a:cubicBezTo>
                    <a:pt x="157" y="1283"/>
                    <a:pt x="166" y="1285"/>
                    <a:pt x="174" y="1285"/>
                  </a:cubicBezTo>
                  <a:cubicBezTo>
                    <a:pt x="233" y="1285"/>
                    <a:pt x="297" y="1227"/>
                    <a:pt x="297" y="1154"/>
                  </a:cubicBezTo>
                  <a:lnTo>
                    <a:pt x="339" y="139"/>
                  </a:lnTo>
                  <a:cubicBezTo>
                    <a:pt x="361" y="49"/>
                    <a:pt x="270" y="1"/>
                    <a:pt x="183"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542;p14">
              <a:extLst>
                <a:ext uri="{FF2B5EF4-FFF2-40B4-BE49-F238E27FC236}">
                  <a16:creationId xmlns:a16="http://schemas.microsoft.com/office/drawing/2014/main" xmlns="" id="{57863DBA-55B3-480C-AADD-AB704B35C982}"/>
                </a:ext>
              </a:extLst>
            </p:cNvPr>
            <p:cNvSpPr/>
            <p:nvPr/>
          </p:nvSpPr>
          <p:spPr>
            <a:xfrm>
              <a:off x="-139054" y="4314792"/>
              <a:ext cx="5847754" cy="1489611"/>
            </a:xfrm>
            <a:custGeom>
              <a:avLst/>
              <a:gdLst/>
              <a:ahLst/>
              <a:cxnLst/>
              <a:rect l="l" t="t" r="r" b="b"/>
              <a:pathLst>
                <a:path w="49766" h="12677" extrusionOk="0">
                  <a:moveTo>
                    <a:pt x="13886" y="0"/>
                  </a:moveTo>
                  <a:cubicBezTo>
                    <a:pt x="3627" y="0"/>
                    <a:pt x="1" y="1911"/>
                    <a:pt x="1" y="1911"/>
                  </a:cubicBezTo>
                  <a:lnTo>
                    <a:pt x="1" y="12676"/>
                  </a:lnTo>
                  <a:lnTo>
                    <a:pt x="49765" y="12676"/>
                  </a:lnTo>
                  <a:lnTo>
                    <a:pt x="49765" y="5422"/>
                  </a:lnTo>
                  <a:cubicBezTo>
                    <a:pt x="49765" y="5422"/>
                    <a:pt x="46952" y="3222"/>
                    <a:pt x="27474" y="896"/>
                  </a:cubicBezTo>
                  <a:cubicBezTo>
                    <a:pt x="22017" y="241"/>
                    <a:pt x="17532" y="0"/>
                    <a:pt x="138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543;p14">
              <a:extLst>
                <a:ext uri="{FF2B5EF4-FFF2-40B4-BE49-F238E27FC236}">
                  <a16:creationId xmlns:a16="http://schemas.microsoft.com/office/drawing/2014/main" xmlns="" id="{3EE87D8A-4CB1-4D45-AE98-FDEEA91EA27C}"/>
                </a:ext>
              </a:extLst>
            </p:cNvPr>
            <p:cNvSpPr/>
            <p:nvPr/>
          </p:nvSpPr>
          <p:spPr>
            <a:xfrm>
              <a:off x="5527153" y="4805258"/>
              <a:ext cx="124320" cy="131723"/>
            </a:xfrm>
            <a:custGeom>
              <a:avLst/>
              <a:gdLst/>
              <a:ahLst/>
              <a:cxnLst/>
              <a:rect l="l" t="t" r="r" b="b"/>
              <a:pathLst>
                <a:path w="1058" h="1121" extrusionOk="0">
                  <a:moveTo>
                    <a:pt x="762" y="0"/>
                  </a:moveTo>
                  <a:cubicBezTo>
                    <a:pt x="677" y="42"/>
                    <a:pt x="614" y="85"/>
                    <a:pt x="571" y="169"/>
                  </a:cubicBezTo>
                  <a:cubicBezTo>
                    <a:pt x="466" y="317"/>
                    <a:pt x="402" y="465"/>
                    <a:pt x="339" y="635"/>
                  </a:cubicBezTo>
                  <a:lnTo>
                    <a:pt x="254" y="127"/>
                  </a:lnTo>
                  <a:cubicBezTo>
                    <a:pt x="254" y="106"/>
                    <a:pt x="233" y="63"/>
                    <a:pt x="212" y="42"/>
                  </a:cubicBezTo>
                  <a:cubicBezTo>
                    <a:pt x="194" y="34"/>
                    <a:pt x="177" y="28"/>
                    <a:pt x="159" y="28"/>
                  </a:cubicBezTo>
                  <a:cubicBezTo>
                    <a:pt x="135" y="28"/>
                    <a:pt x="110" y="39"/>
                    <a:pt x="85" y="63"/>
                  </a:cubicBezTo>
                  <a:cubicBezTo>
                    <a:pt x="64" y="106"/>
                    <a:pt x="43" y="148"/>
                    <a:pt x="43" y="190"/>
                  </a:cubicBezTo>
                  <a:cubicBezTo>
                    <a:pt x="0" y="381"/>
                    <a:pt x="0" y="571"/>
                    <a:pt x="22" y="740"/>
                  </a:cubicBezTo>
                  <a:cubicBezTo>
                    <a:pt x="43" y="804"/>
                    <a:pt x="64" y="867"/>
                    <a:pt x="106" y="888"/>
                  </a:cubicBezTo>
                  <a:lnTo>
                    <a:pt x="656" y="1121"/>
                  </a:lnTo>
                  <a:cubicBezTo>
                    <a:pt x="825" y="952"/>
                    <a:pt x="952" y="740"/>
                    <a:pt x="1016" y="508"/>
                  </a:cubicBezTo>
                  <a:cubicBezTo>
                    <a:pt x="1058" y="402"/>
                    <a:pt x="1058" y="296"/>
                    <a:pt x="1037" y="190"/>
                  </a:cubicBezTo>
                  <a:cubicBezTo>
                    <a:pt x="994" y="63"/>
                    <a:pt x="889" y="0"/>
                    <a:pt x="7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544;p14">
              <a:extLst>
                <a:ext uri="{FF2B5EF4-FFF2-40B4-BE49-F238E27FC236}">
                  <a16:creationId xmlns:a16="http://schemas.microsoft.com/office/drawing/2014/main" xmlns="" id="{4DB8F793-E826-47B8-B450-148E38D9FA34}"/>
                </a:ext>
              </a:extLst>
            </p:cNvPr>
            <p:cNvSpPr/>
            <p:nvPr/>
          </p:nvSpPr>
          <p:spPr>
            <a:xfrm>
              <a:off x="3670692" y="4415142"/>
              <a:ext cx="121970" cy="131723"/>
            </a:xfrm>
            <a:custGeom>
              <a:avLst/>
              <a:gdLst/>
              <a:ahLst/>
              <a:cxnLst/>
              <a:rect l="l" t="t" r="r" b="b"/>
              <a:pathLst>
                <a:path w="1038" h="1121" extrusionOk="0">
                  <a:moveTo>
                    <a:pt x="770" y="0"/>
                  </a:moveTo>
                  <a:cubicBezTo>
                    <a:pt x="735" y="0"/>
                    <a:pt x="697" y="7"/>
                    <a:pt x="656" y="21"/>
                  </a:cubicBezTo>
                  <a:cubicBezTo>
                    <a:pt x="593" y="63"/>
                    <a:pt x="530" y="148"/>
                    <a:pt x="508" y="232"/>
                  </a:cubicBezTo>
                  <a:cubicBezTo>
                    <a:pt x="466" y="401"/>
                    <a:pt x="445" y="571"/>
                    <a:pt x="424" y="740"/>
                  </a:cubicBezTo>
                  <a:cubicBezTo>
                    <a:pt x="360" y="592"/>
                    <a:pt x="276" y="444"/>
                    <a:pt x="212" y="296"/>
                  </a:cubicBezTo>
                  <a:cubicBezTo>
                    <a:pt x="191" y="253"/>
                    <a:pt x="170" y="232"/>
                    <a:pt x="149" y="211"/>
                  </a:cubicBezTo>
                  <a:cubicBezTo>
                    <a:pt x="138" y="205"/>
                    <a:pt x="126" y="203"/>
                    <a:pt x="115" y="203"/>
                  </a:cubicBezTo>
                  <a:cubicBezTo>
                    <a:pt x="85" y="203"/>
                    <a:pt x="59" y="222"/>
                    <a:pt x="43" y="253"/>
                  </a:cubicBezTo>
                  <a:cubicBezTo>
                    <a:pt x="22" y="296"/>
                    <a:pt x="1" y="359"/>
                    <a:pt x="22" y="401"/>
                  </a:cubicBezTo>
                  <a:cubicBezTo>
                    <a:pt x="22" y="592"/>
                    <a:pt x="85" y="761"/>
                    <a:pt x="170" y="930"/>
                  </a:cubicBezTo>
                  <a:cubicBezTo>
                    <a:pt x="191" y="994"/>
                    <a:pt x="212" y="1057"/>
                    <a:pt x="276" y="1057"/>
                  </a:cubicBezTo>
                  <a:lnTo>
                    <a:pt x="847" y="1121"/>
                  </a:lnTo>
                  <a:cubicBezTo>
                    <a:pt x="953" y="909"/>
                    <a:pt x="1016" y="676"/>
                    <a:pt x="1037" y="444"/>
                  </a:cubicBezTo>
                  <a:cubicBezTo>
                    <a:pt x="1037" y="317"/>
                    <a:pt x="1016" y="211"/>
                    <a:pt x="953" y="105"/>
                  </a:cubicBezTo>
                  <a:cubicBezTo>
                    <a:pt x="909" y="33"/>
                    <a:pt x="846" y="0"/>
                    <a:pt x="7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545;p14">
              <a:extLst>
                <a:ext uri="{FF2B5EF4-FFF2-40B4-BE49-F238E27FC236}">
                  <a16:creationId xmlns:a16="http://schemas.microsoft.com/office/drawing/2014/main" xmlns="" id="{F9AAE5E6-D81A-4A9A-BD0D-EC3727A0BB74}"/>
                </a:ext>
              </a:extLst>
            </p:cNvPr>
            <p:cNvSpPr/>
            <p:nvPr/>
          </p:nvSpPr>
          <p:spPr>
            <a:xfrm>
              <a:off x="3404778" y="4397633"/>
              <a:ext cx="82136" cy="104462"/>
            </a:xfrm>
            <a:custGeom>
              <a:avLst/>
              <a:gdLst/>
              <a:ahLst/>
              <a:cxnLst/>
              <a:rect l="l" t="t" r="r" b="b"/>
              <a:pathLst>
                <a:path w="699" h="889" extrusionOk="0">
                  <a:moveTo>
                    <a:pt x="107" y="1"/>
                  </a:moveTo>
                  <a:cubicBezTo>
                    <a:pt x="64" y="1"/>
                    <a:pt x="43" y="1"/>
                    <a:pt x="22" y="43"/>
                  </a:cubicBezTo>
                  <a:cubicBezTo>
                    <a:pt x="22" y="64"/>
                    <a:pt x="1" y="106"/>
                    <a:pt x="22" y="127"/>
                  </a:cubicBezTo>
                  <a:cubicBezTo>
                    <a:pt x="1" y="360"/>
                    <a:pt x="64" y="572"/>
                    <a:pt x="191" y="741"/>
                  </a:cubicBezTo>
                  <a:lnTo>
                    <a:pt x="508" y="889"/>
                  </a:lnTo>
                  <a:lnTo>
                    <a:pt x="593" y="656"/>
                  </a:lnTo>
                  <a:cubicBezTo>
                    <a:pt x="635" y="572"/>
                    <a:pt x="656" y="466"/>
                    <a:pt x="678" y="360"/>
                  </a:cubicBezTo>
                  <a:cubicBezTo>
                    <a:pt x="699" y="254"/>
                    <a:pt x="678" y="170"/>
                    <a:pt x="635" y="64"/>
                  </a:cubicBezTo>
                  <a:cubicBezTo>
                    <a:pt x="614" y="64"/>
                    <a:pt x="614" y="43"/>
                    <a:pt x="593" y="43"/>
                  </a:cubicBezTo>
                  <a:cubicBezTo>
                    <a:pt x="582" y="37"/>
                    <a:pt x="570" y="35"/>
                    <a:pt x="559" y="35"/>
                  </a:cubicBezTo>
                  <a:cubicBezTo>
                    <a:pt x="528" y="35"/>
                    <a:pt x="497" y="54"/>
                    <a:pt x="466" y="85"/>
                  </a:cubicBezTo>
                  <a:cubicBezTo>
                    <a:pt x="381" y="170"/>
                    <a:pt x="339" y="275"/>
                    <a:pt x="318" y="402"/>
                  </a:cubicBezTo>
                  <a:cubicBezTo>
                    <a:pt x="276" y="297"/>
                    <a:pt x="233" y="191"/>
                    <a:pt x="191" y="85"/>
                  </a:cubicBezTo>
                  <a:cubicBezTo>
                    <a:pt x="170" y="43"/>
                    <a:pt x="149" y="1"/>
                    <a:pt x="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546;p14">
              <a:extLst>
                <a:ext uri="{FF2B5EF4-FFF2-40B4-BE49-F238E27FC236}">
                  <a16:creationId xmlns:a16="http://schemas.microsoft.com/office/drawing/2014/main" xmlns="" id="{14AD5D3E-33AA-4CD0-8FDF-8F3DD50467B3}"/>
                </a:ext>
              </a:extLst>
            </p:cNvPr>
            <p:cNvSpPr/>
            <p:nvPr/>
          </p:nvSpPr>
          <p:spPr>
            <a:xfrm>
              <a:off x="-57036" y="4375307"/>
              <a:ext cx="129373" cy="137481"/>
            </a:xfrm>
            <a:custGeom>
              <a:avLst/>
              <a:gdLst/>
              <a:ahLst/>
              <a:cxnLst/>
              <a:rect l="l" t="t" r="r" b="b"/>
              <a:pathLst>
                <a:path w="1101" h="1170" extrusionOk="0">
                  <a:moveTo>
                    <a:pt x="659" y="0"/>
                  </a:moveTo>
                  <a:cubicBezTo>
                    <a:pt x="603" y="0"/>
                    <a:pt x="551" y="21"/>
                    <a:pt x="508" y="64"/>
                  </a:cubicBezTo>
                  <a:cubicBezTo>
                    <a:pt x="445" y="127"/>
                    <a:pt x="424" y="233"/>
                    <a:pt x="445" y="317"/>
                  </a:cubicBezTo>
                  <a:cubicBezTo>
                    <a:pt x="445" y="487"/>
                    <a:pt x="487" y="656"/>
                    <a:pt x="529" y="825"/>
                  </a:cubicBezTo>
                  <a:lnTo>
                    <a:pt x="170" y="487"/>
                  </a:lnTo>
                  <a:cubicBezTo>
                    <a:pt x="149" y="444"/>
                    <a:pt x="128" y="444"/>
                    <a:pt x="85" y="423"/>
                  </a:cubicBezTo>
                  <a:cubicBezTo>
                    <a:pt x="43" y="423"/>
                    <a:pt x="1" y="465"/>
                    <a:pt x="1" y="529"/>
                  </a:cubicBezTo>
                  <a:cubicBezTo>
                    <a:pt x="1" y="571"/>
                    <a:pt x="1" y="614"/>
                    <a:pt x="43" y="656"/>
                  </a:cubicBezTo>
                  <a:cubicBezTo>
                    <a:pt x="106" y="825"/>
                    <a:pt x="212" y="973"/>
                    <a:pt x="360" y="1100"/>
                  </a:cubicBezTo>
                  <a:cubicBezTo>
                    <a:pt x="395" y="1135"/>
                    <a:pt x="429" y="1169"/>
                    <a:pt x="475" y="1169"/>
                  </a:cubicBezTo>
                  <a:cubicBezTo>
                    <a:pt x="486" y="1169"/>
                    <a:pt x="497" y="1167"/>
                    <a:pt x="508" y="1163"/>
                  </a:cubicBezTo>
                  <a:lnTo>
                    <a:pt x="1079" y="1015"/>
                  </a:lnTo>
                  <a:cubicBezTo>
                    <a:pt x="1100" y="783"/>
                    <a:pt x="1079" y="550"/>
                    <a:pt x="995" y="317"/>
                  </a:cubicBezTo>
                  <a:cubicBezTo>
                    <a:pt x="952" y="212"/>
                    <a:pt x="910" y="127"/>
                    <a:pt x="825" y="64"/>
                  </a:cubicBezTo>
                  <a:cubicBezTo>
                    <a:pt x="773" y="21"/>
                    <a:pt x="714"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547;p14">
              <a:extLst>
                <a:ext uri="{FF2B5EF4-FFF2-40B4-BE49-F238E27FC236}">
                  <a16:creationId xmlns:a16="http://schemas.microsoft.com/office/drawing/2014/main" xmlns="" id="{CC51774B-5472-40E6-B5C0-6E52AA8860C0}"/>
                </a:ext>
              </a:extLst>
            </p:cNvPr>
            <p:cNvSpPr/>
            <p:nvPr/>
          </p:nvSpPr>
          <p:spPr>
            <a:xfrm>
              <a:off x="141783" y="4863894"/>
              <a:ext cx="77201" cy="120325"/>
            </a:xfrm>
            <a:custGeom>
              <a:avLst/>
              <a:gdLst/>
              <a:ahLst/>
              <a:cxnLst/>
              <a:rect l="l" t="t" r="r" b="b"/>
              <a:pathLst>
                <a:path w="657" h="1024" extrusionOk="0">
                  <a:moveTo>
                    <a:pt x="166" y="1"/>
                  </a:moveTo>
                  <a:cubicBezTo>
                    <a:pt x="146" y="1"/>
                    <a:pt x="126" y="4"/>
                    <a:pt x="106" y="9"/>
                  </a:cubicBezTo>
                  <a:cubicBezTo>
                    <a:pt x="43" y="51"/>
                    <a:pt x="1" y="136"/>
                    <a:pt x="43" y="199"/>
                  </a:cubicBezTo>
                  <a:lnTo>
                    <a:pt x="339" y="939"/>
                  </a:lnTo>
                  <a:cubicBezTo>
                    <a:pt x="360" y="981"/>
                    <a:pt x="424" y="1024"/>
                    <a:pt x="487" y="1024"/>
                  </a:cubicBezTo>
                  <a:cubicBezTo>
                    <a:pt x="508" y="1024"/>
                    <a:pt x="529" y="1024"/>
                    <a:pt x="550" y="1003"/>
                  </a:cubicBezTo>
                  <a:cubicBezTo>
                    <a:pt x="614" y="981"/>
                    <a:pt x="656" y="897"/>
                    <a:pt x="614" y="812"/>
                  </a:cubicBezTo>
                  <a:lnTo>
                    <a:pt x="318" y="93"/>
                  </a:lnTo>
                  <a:cubicBezTo>
                    <a:pt x="286" y="29"/>
                    <a:pt x="229" y="1"/>
                    <a:pt x="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548;p14">
              <a:extLst>
                <a:ext uri="{FF2B5EF4-FFF2-40B4-BE49-F238E27FC236}">
                  <a16:creationId xmlns:a16="http://schemas.microsoft.com/office/drawing/2014/main" xmlns="" id="{6C0F4444-66EF-4B3F-9EEC-49F0AC877E03}"/>
                </a:ext>
              </a:extLst>
            </p:cNvPr>
            <p:cNvSpPr/>
            <p:nvPr/>
          </p:nvSpPr>
          <p:spPr>
            <a:xfrm>
              <a:off x="238724" y="4813836"/>
              <a:ext cx="42537" cy="150994"/>
            </a:xfrm>
            <a:custGeom>
              <a:avLst/>
              <a:gdLst/>
              <a:ahLst/>
              <a:cxnLst/>
              <a:rect l="l" t="t" r="r" b="b"/>
              <a:pathLst>
                <a:path w="362" h="1285" extrusionOk="0">
                  <a:moveTo>
                    <a:pt x="183" y="1"/>
                  </a:moveTo>
                  <a:cubicBezTo>
                    <a:pt x="107" y="1"/>
                    <a:pt x="33" y="38"/>
                    <a:pt x="43" y="117"/>
                  </a:cubicBezTo>
                  <a:lnTo>
                    <a:pt x="0" y="1133"/>
                  </a:lnTo>
                  <a:cubicBezTo>
                    <a:pt x="0" y="1217"/>
                    <a:pt x="64" y="1281"/>
                    <a:pt x="148" y="1281"/>
                  </a:cubicBezTo>
                  <a:cubicBezTo>
                    <a:pt x="157" y="1283"/>
                    <a:pt x="166" y="1285"/>
                    <a:pt x="174" y="1285"/>
                  </a:cubicBezTo>
                  <a:cubicBezTo>
                    <a:pt x="233" y="1285"/>
                    <a:pt x="297" y="1227"/>
                    <a:pt x="297" y="1154"/>
                  </a:cubicBezTo>
                  <a:lnTo>
                    <a:pt x="339" y="139"/>
                  </a:lnTo>
                  <a:cubicBezTo>
                    <a:pt x="361" y="49"/>
                    <a:pt x="270" y="1"/>
                    <a:pt x="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549;p14">
              <a:extLst>
                <a:ext uri="{FF2B5EF4-FFF2-40B4-BE49-F238E27FC236}">
                  <a16:creationId xmlns:a16="http://schemas.microsoft.com/office/drawing/2014/main" xmlns="" id="{88260145-9A17-4179-B5FA-1DB07D1A8F4E}"/>
                </a:ext>
              </a:extLst>
            </p:cNvPr>
            <p:cNvSpPr/>
            <p:nvPr/>
          </p:nvSpPr>
          <p:spPr>
            <a:xfrm>
              <a:off x="3740255" y="4736166"/>
              <a:ext cx="77201" cy="121383"/>
            </a:xfrm>
            <a:custGeom>
              <a:avLst/>
              <a:gdLst/>
              <a:ahLst/>
              <a:cxnLst/>
              <a:rect l="l" t="t" r="r" b="b"/>
              <a:pathLst>
                <a:path w="657" h="1033" extrusionOk="0">
                  <a:moveTo>
                    <a:pt x="484" y="0"/>
                  </a:moveTo>
                  <a:cubicBezTo>
                    <a:pt x="425" y="0"/>
                    <a:pt x="376" y="40"/>
                    <a:pt x="361" y="102"/>
                  </a:cubicBezTo>
                  <a:lnTo>
                    <a:pt x="43" y="821"/>
                  </a:lnTo>
                  <a:cubicBezTo>
                    <a:pt x="1" y="884"/>
                    <a:pt x="43" y="990"/>
                    <a:pt x="128" y="1011"/>
                  </a:cubicBezTo>
                  <a:cubicBezTo>
                    <a:pt x="128" y="1032"/>
                    <a:pt x="149" y="1032"/>
                    <a:pt x="170" y="1032"/>
                  </a:cubicBezTo>
                  <a:cubicBezTo>
                    <a:pt x="234" y="1032"/>
                    <a:pt x="297" y="990"/>
                    <a:pt x="318" y="926"/>
                  </a:cubicBezTo>
                  <a:lnTo>
                    <a:pt x="635" y="207"/>
                  </a:lnTo>
                  <a:cubicBezTo>
                    <a:pt x="657" y="144"/>
                    <a:pt x="635" y="59"/>
                    <a:pt x="551" y="17"/>
                  </a:cubicBezTo>
                  <a:cubicBezTo>
                    <a:pt x="528" y="6"/>
                    <a:pt x="506" y="0"/>
                    <a:pt x="4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550;p14">
              <a:extLst>
                <a:ext uri="{FF2B5EF4-FFF2-40B4-BE49-F238E27FC236}">
                  <a16:creationId xmlns:a16="http://schemas.microsoft.com/office/drawing/2014/main" xmlns="" id="{7B6AA971-AE75-47C6-8873-601579661EF3}"/>
                </a:ext>
              </a:extLst>
            </p:cNvPr>
            <p:cNvSpPr/>
            <p:nvPr/>
          </p:nvSpPr>
          <p:spPr>
            <a:xfrm>
              <a:off x="3680680" y="4686226"/>
              <a:ext cx="42302" cy="151346"/>
            </a:xfrm>
            <a:custGeom>
              <a:avLst/>
              <a:gdLst/>
              <a:ahLst/>
              <a:cxnLst/>
              <a:rect l="l" t="t" r="r" b="b"/>
              <a:pathLst>
                <a:path w="360" h="1288" extrusionOk="0">
                  <a:moveTo>
                    <a:pt x="155" y="0"/>
                  </a:moveTo>
                  <a:cubicBezTo>
                    <a:pt x="84" y="0"/>
                    <a:pt x="11" y="48"/>
                    <a:pt x="0" y="146"/>
                  </a:cubicBezTo>
                  <a:lnTo>
                    <a:pt x="64" y="1140"/>
                  </a:lnTo>
                  <a:cubicBezTo>
                    <a:pt x="64" y="1225"/>
                    <a:pt x="127" y="1288"/>
                    <a:pt x="212" y="1288"/>
                  </a:cubicBezTo>
                  <a:cubicBezTo>
                    <a:pt x="296" y="1288"/>
                    <a:pt x="360" y="1225"/>
                    <a:pt x="360" y="1140"/>
                  </a:cubicBezTo>
                  <a:lnTo>
                    <a:pt x="296" y="125"/>
                  </a:lnTo>
                  <a:cubicBezTo>
                    <a:pt x="286" y="43"/>
                    <a:pt x="221"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551;p14">
              <a:extLst>
                <a:ext uri="{FF2B5EF4-FFF2-40B4-BE49-F238E27FC236}">
                  <a16:creationId xmlns:a16="http://schemas.microsoft.com/office/drawing/2014/main" xmlns="" id="{7825F758-8B93-4734-B821-03B594F1A498}"/>
                </a:ext>
              </a:extLst>
            </p:cNvPr>
            <p:cNvSpPr/>
            <p:nvPr/>
          </p:nvSpPr>
          <p:spPr>
            <a:xfrm>
              <a:off x="2934676" y="4192710"/>
              <a:ext cx="6251160" cy="1901951"/>
            </a:xfrm>
            <a:custGeom>
              <a:avLst/>
              <a:gdLst/>
              <a:ahLst/>
              <a:cxnLst/>
              <a:rect l="l" t="t" r="r" b="b"/>
              <a:pathLst>
                <a:path w="55243" h="16808" extrusionOk="0">
                  <a:moveTo>
                    <a:pt x="44598" y="0"/>
                  </a:moveTo>
                  <a:cubicBezTo>
                    <a:pt x="40584" y="0"/>
                    <a:pt x="35338" y="325"/>
                    <a:pt x="28700" y="1326"/>
                  </a:cubicBezTo>
                  <a:cubicBezTo>
                    <a:pt x="9793" y="4203"/>
                    <a:pt x="1" y="12958"/>
                    <a:pt x="1" y="12958"/>
                  </a:cubicBezTo>
                  <a:lnTo>
                    <a:pt x="55243" y="16808"/>
                  </a:lnTo>
                  <a:lnTo>
                    <a:pt x="55243" y="1115"/>
                  </a:lnTo>
                  <a:cubicBezTo>
                    <a:pt x="55243" y="1115"/>
                    <a:pt x="52032" y="0"/>
                    <a:pt x="44598" y="0"/>
                  </a:cubicBezTo>
                  <a:close/>
                </a:path>
              </a:pathLst>
            </a:custGeom>
            <a:solidFill>
              <a:srgbClr val="79AD78"/>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552;p14">
              <a:extLst>
                <a:ext uri="{FF2B5EF4-FFF2-40B4-BE49-F238E27FC236}">
                  <a16:creationId xmlns:a16="http://schemas.microsoft.com/office/drawing/2014/main" xmlns="" id="{B2426410-E3AF-471B-BE7B-ABC8D3497C0B}"/>
                </a:ext>
              </a:extLst>
            </p:cNvPr>
            <p:cNvSpPr/>
            <p:nvPr/>
          </p:nvSpPr>
          <p:spPr>
            <a:xfrm>
              <a:off x="8383986" y="4469152"/>
              <a:ext cx="440522" cy="198591"/>
            </a:xfrm>
            <a:custGeom>
              <a:avLst/>
              <a:gdLst/>
              <a:ahLst/>
              <a:cxnLst/>
              <a:rect l="l" t="t" r="r" b="b"/>
              <a:pathLst>
                <a:path w="3893" h="1755" extrusionOk="0">
                  <a:moveTo>
                    <a:pt x="2715" y="0"/>
                  </a:moveTo>
                  <a:cubicBezTo>
                    <a:pt x="2677" y="0"/>
                    <a:pt x="2640" y="2"/>
                    <a:pt x="2602" y="4"/>
                  </a:cubicBezTo>
                  <a:cubicBezTo>
                    <a:pt x="2306" y="4"/>
                    <a:pt x="2031" y="4"/>
                    <a:pt x="1735" y="25"/>
                  </a:cubicBezTo>
                  <a:cubicBezTo>
                    <a:pt x="1079" y="89"/>
                    <a:pt x="1" y="596"/>
                    <a:pt x="889" y="1379"/>
                  </a:cubicBezTo>
                  <a:cubicBezTo>
                    <a:pt x="1192" y="1647"/>
                    <a:pt x="1726" y="1755"/>
                    <a:pt x="2251" y="1755"/>
                  </a:cubicBezTo>
                  <a:cubicBezTo>
                    <a:pt x="2679" y="1755"/>
                    <a:pt x="3100" y="1683"/>
                    <a:pt x="3385" y="1569"/>
                  </a:cubicBezTo>
                  <a:cubicBezTo>
                    <a:pt x="3617" y="1464"/>
                    <a:pt x="3808" y="1252"/>
                    <a:pt x="3850" y="998"/>
                  </a:cubicBezTo>
                  <a:cubicBezTo>
                    <a:pt x="3892" y="660"/>
                    <a:pt x="3744" y="343"/>
                    <a:pt x="3448" y="173"/>
                  </a:cubicBezTo>
                  <a:cubicBezTo>
                    <a:pt x="3227" y="63"/>
                    <a:pt x="2973" y="0"/>
                    <a:pt x="2715" y="0"/>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553;p14">
              <a:extLst>
                <a:ext uri="{FF2B5EF4-FFF2-40B4-BE49-F238E27FC236}">
                  <a16:creationId xmlns:a16="http://schemas.microsoft.com/office/drawing/2014/main" xmlns="" id="{3E924F58-B011-4DDD-9038-E98A3F15A3E6}"/>
                </a:ext>
              </a:extLst>
            </p:cNvPr>
            <p:cNvSpPr/>
            <p:nvPr/>
          </p:nvSpPr>
          <p:spPr>
            <a:xfrm>
              <a:off x="8704673" y="4720134"/>
              <a:ext cx="442898" cy="156497"/>
            </a:xfrm>
            <a:custGeom>
              <a:avLst/>
              <a:gdLst/>
              <a:ahLst/>
              <a:cxnLst/>
              <a:rect l="l" t="t" r="r" b="b"/>
              <a:pathLst>
                <a:path w="3914" h="1383" extrusionOk="0">
                  <a:moveTo>
                    <a:pt x="1920" y="1"/>
                  </a:moveTo>
                  <a:cubicBezTo>
                    <a:pt x="1421" y="1"/>
                    <a:pt x="914" y="84"/>
                    <a:pt x="530" y="324"/>
                  </a:cubicBezTo>
                  <a:cubicBezTo>
                    <a:pt x="85" y="620"/>
                    <a:pt x="1" y="1001"/>
                    <a:pt x="487" y="1234"/>
                  </a:cubicBezTo>
                  <a:cubicBezTo>
                    <a:pt x="752" y="1349"/>
                    <a:pt x="1066" y="1382"/>
                    <a:pt x="1377" y="1382"/>
                  </a:cubicBezTo>
                  <a:cubicBezTo>
                    <a:pt x="1637" y="1382"/>
                    <a:pt x="1894" y="1359"/>
                    <a:pt x="2116" y="1339"/>
                  </a:cubicBezTo>
                  <a:cubicBezTo>
                    <a:pt x="2412" y="1297"/>
                    <a:pt x="3913" y="726"/>
                    <a:pt x="3194" y="176"/>
                  </a:cubicBezTo>
                  <a:cubicBezTo>
                    <a:pt x="3131" y="134"/>
                    <a:pt x="3067" y="113"/>
                    <a:pt x="2983" y="113"/>
                  </a:cubicBezTo>
                  <a:cubicBezTo>
                    <a:pt x="2672" y="49"/>
                    <a:pt x="2299" y="1"/>
                    <a:pt x="1920" y="1"/>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554;p14">
              <a:extLst>
                <a:ext uri="{FF2B5EF4-FFF2-40B4-BE49-F238E27FC236}">
                  <a16:creationId xmlns:a16="http://schemas.microsoft.com/office/drawing/2014/main" xmlns="" id="{34440F88-579C-4287-89C5-98744F1FD6ED}"/>
                </a:ext>
              </a:extLst>
            </p:cNvPr>
            <p:cNvSpPr/>
            <p:nvPr/>
          </p:nvSpPr>
          <p:spPr>
            <a:xfrm>
              <a:off x="9051727" y="4502420"/>
              <a:ext cx="64726" cy="125265"/>
            </a:xfrm>
            <a:custGeom>
              <a:avLst/>
              <a:gdLst/>
              <a:ahLst/>
              <a:cxnLst/>
              <a:rect l="l" t="t" r="r" b="b"/>
              <a:pathLst>
                <a:path w="572" h="1107" extrusionOk="0">
                  <a:moveTo>
                    <a:pt x="423" y="1"/>
                  </a:moveTo>
                  <a:cubicBezTo>
                    <a:pt x="354" y="1"/>
                    <a:pt x="293" y="42"/>
                    <a:pt x="275" y="112"/>
                  </a:cubicBezTo>
                  <a:lnTo>
                    <a:pt x="43" y="895"/>
                  </a:lnTo>
                  <a:cubicBezTo>
                    <a:pt x="0" y="979"/>
                    <a:pt x="43" y="1064"/>
                    <a:pt x="127" y="1106"/>
                  </a:cubicBezTo>
                  <a:lnTo>
                    <a:pt x="170" y="1106"/>
                  </a:lnTo>
                  <a:cubicBezTo>
                    <a:pt x="233" y="1106"/>
                    <a:pt x="275" y="1064"/>
                    <a:pt x="297" y="1000"/>
                  </a:cubicBezTo>
                  <a:lnTo>
                    <a:pt x="550" y="218"/>
                  </a:lnTo>
                  <a:cubicBezTo>
                    <a:pt x="572" y="133"/>
                    <a:pt x="529" y="49"/>
                    <a:pt x="466" y="6"/>
                  </a:cubicBezTo>
                  <a:cubicBezTo>
                    <a:pt x="451" y="3"/>
                    <a:pt x="437" y="1"/>
                    <a:pt x="423" y="1"/>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555;p14">
              <a:extLst>
                <a:ext uri="{FF2B5EF4-FFF2-40B4-BE49-F238E27FC236}">
                  <a16:creationId xmlns:a16="http://schemas.microsoft.com/office/drawing/2014/main" xmlns="" id="{4CFA62E0-4E8C-4D22-9106-C39588E21256}"/>
                </a:ext>
              </a:extLst>
            </p:cNvPr>
            <p:cNvSpPr/>
            <p:nvPr/>
          </p:nvSpPr>
          <p:spPr>
            <a:xfrm>
              <a:off x="8989490" y="4457158"/>
              <a:ext cx="45602" cy="156157"/>
            </a:xfrm>
            <a:custGeom>
              <a:avLst/>
              <a:gdLst/>
              <a:ahLst/>
              <a:cxnLst/>
              <a:rect l="l" t="t" r="r" b="b"/>
              <a:pathLst>
                <a:path w="403" h="1380" extrusionOk="0">
                  <a:moveTo>
                    <a:pt x="160" y="0"/>
                  </a:moveTo>
                  <a:cubicBezTo>
                    <a:pt x="149" y="0"/>
                    <a:pt x="139" y="2"/>
                    <a:pt x="127" y="5"/>
                  </a:cubicBezTo>
                  <a:cubicBezTo>
                    <a:pt x="43" y="5"/>
                    <a:pt x="1" y="89"/>
                    <a:pt x="1" y="174"/>
                  </a:cubicBezTo>
                  <a:lnTo>
                    <a:pt x="127" y="1231"/>
                  </a:lnTo>
                  <a:cubicBezTo>
                    <a:pt x="127" y="1316"/>
                    <a:pt x="191" y="1379"/>
                    <a:pt x="276" y="1379"/>
                  </a:cubicBezTo>
                  <a:cubicBezTo>
                    <a:pt x="360" y="1358"/>
                    <a:pt x="402" y="1273"/>
                    <a:pt x="402" y="1189"/>
                  </a:cubicBezTo>
                  <a:lnTo>
                    <a:pt x="297" y="131"/>
                  </a:lnTo>
                  <a:cubicBezTo>
                    <a:pt x="278" y="58"/>
                    <a:pt x="228" y="0"/>
                    <a:pt x="160" y="0"/>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556;p14">
              <a:extLst>
                <a:ext uri="{FF2B5EF4-FFF2-40B4-BE49-F238E27FC236}">
                  <a16:creationId xmlns:a16="http://schemas.microsoft.com/office/drawing/2014/main" xmlns="" id="{2CC62598-2314-4089-81E8-CA3B4E78C3FA}"/>
                </a:ext>
              </a:extLst>
            </p:cNvPr>
            <p:cNvSpPr/>
            <p:nvPr/>
          </p:nvSpPr>
          <p:spPr>
            <a:xfrm>
              <a:off x="2947858" y="4192710"/>
              <a:ext cx="6251160" cy="1901951"/>
            </a:xfrm>
            <a:custGeom>
              <a:avLst/>
              <a:gdLst/>
              <a:ahLst/>
              <a:cxnLst/>
              <a:rect l="l" t="t" r="r" b="b"/>
              <a:pathLst>
                <a:path w="55243" h="16808" extrusionOk="0">
                  <a:moveTo>
                    <a:pt x="44598" y="0"/>
                  </a:moveTo>
                  <a:cubicBezTo>
                    <a:pt x="40584" y="0"/>
                    <a:pt x="35338" y="325"/>
                    <a:pt x="28700" y="1326"/>
                  </a:cubicBezTo>
                  <a:cubicBezTo>
                    <a:pt x="9793" y="4203"/>
                    <a:pt x="1" y="12958"/>
                    <a:pt x="1" y="12958"/>
                  </a:cubicBezTo>
                  <a:lnTo>
                    <a:pt x="55243" y="16808"/>
                  </a:lnTo>
                  <a:lnTo>
                    <a:pt x="55243" y="1115"/>
                  </a:lnTo>
                  <a:cubicBezTo>
                    <a:pt x="55243" y="1115"/>
                    <a:pt x="52032" y="0"/>
                    <a:pt x="44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557;p14">
              <a:extLst>
                <a:ext uri="{FF2B5EF4-FFF2-40B4-BE49-F238E27FC236}">
                  <a16:creationId xmlns:a16="http://schemas.microsoft.com/office/drawing/2014/main" xmlns="" id="{9CCA785B-633C-45AE-8C4F-50E74CC61B99}"/>
                </a:ext>
              </a:extLst>
            </p:cNvPr>
            <p:cNvSpPr/>
            <p:nvPr/>
          </p:nvSpPr>
          <p:spPr>
            <a:xfrm>
              <a:off x="5703571" y="4544466"/>
              <a:ext cx="430904" cy="238875"/>
            </a:xfrm>
            <a:custGeom>
              <a:avLst/>
              <a:gdLst/>
              <a:ahLst/>
              <a:cxnLst/>
              <a:rect l="l" t="t" r="r" b="b"/>
              <a:pathLst>
                <a:path w="3808" h="2111" extrusionOk="0">
                  <a:moveTo>
                    <a:pt x="2242" y="0"/>
                  </a:moveTo>
                  <a:cubicBezTo>
                    <a:pt x="1840" y="0"/>
                    <a:pt x="1439" y="74"/>
                    <a:pt x="1058" y="222"/>
                  </a:cubicBezTo>
                  <a:cubicBezTo>
                    <a:pt x="170" y="582"/>
                    <a:pt x="0" y="2020"/>
                    <a:pt x="1100" y="2105"/>
                  </a:cubicBezTo>
                  <a:cubicBezTo>
                    <a:pt x="1149" y="2109"/>
                    <a:pt x="1199" y="2111"/>
                    <a:pt x="1250" y="2111"/>
                  </a:cubicBezTo>
                  <a:cubicBezTo>
                    <a:pt x="2007" y="2111"/>
                    <a:pt x="3057" y="1684"/>
                    <a:pt x="3532" y="1090"/>
                  </a:cubicBezTo>
                  <a:cubicBezTo>
                    <a:pt x="3680" y="878"/>
                    <a:pt x="3807" y="561"/>
                    <a:pt x="3638" y="349"/>
                  </a:cubicBezTo>
                  <a:cubicBezTo>
                    <a:pt x="3575" y="307"/>
                    <a:pt x="3511" y="244"/>
                    <a:pt x="3427" y="222"/>
                  </a:cubicBezTo>
                  <a:cubicBezTo>
                    <a:pt x="3046" y="74"/>
                    <a:pt x="2644" y="0"/>
                    <a:pt x="2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558;p14">
              <a:extLst>
                <a:ext uri="{FF2B5EF4-FFF2-40B4-BE49-F238E27FC236}">
                  <a16:creationId xmlns:a16="http://schemas.microsoft.com/office/drawing/2014/main" xmlns="" id="{AB6807B7-D03D-4876-853C-04EB43F7B70E}"/>
                </a:ext>
              </a:extLst>
            </p:cNvPr>
            <p:cNvSpPr/>
            <p:nvPr/>
          </p:nvSpPr>
          <p:spPr>
            <a:xfrm>
              <a:off x="8397169" y="4469152"/>
              <a:ext cx="440522" cy="198591"/>
            </a:xfrm>
            <a:custGeom>
              <a:avLst/>
              <a:gdLst/>
              <a:ahLst/>
              <a:cxnLst/>
              <a:rect l="l" t="t" r="r" b="b"/>
              <a:pathLst>
                <a:path w="3893" h="1755" extrusionOk="0">
                  <a:moveTo>
                    <a:pt x="2715" y="0"/>
                  </a:moveTo>
                  <a:cubicBezTo>
                    <a:pt x="2677" y="0"/>
                    <a:pt x="2640" y="2"/>
                    <a:pt x="2602" y="4"/>
                  </a:cubicBezTo>
                  <a:cubicBezTo>
                    <a:pt x="2306" y="4"/>
                    <a:pt x="2031" y="4"/>
                    <a:pt x="1735" y="25"/>
                  </a:cubicBezTo>
                  <a:cubicBezTo>
                    <a:pt x="1079" y="89"/>
                    <a:pt x="1" y="596"/>
                    <a:pt x="889" y="1379"/>
                  </a:cubicBezTo>
                  <a:cubicBezTo>
                    <a:pt x="1192" y="1647"/>
                    <a:pt x="1726" y="1755"/>
                    <a:pt x="2251" y="1755"/>
                  </a:cubicBezTo>
                  <a:cubicBezTo>
                    <a:pt x="2679" y="1755"/>
                    <a:pt x="3100" y="1683"/>
                    <a:pt x="3385" y="1569"/>
                  </a:cubicBezTo>
                  <a:cubicBezTo>
                    <a:pt x="3617" y="1464"/>
                    <a:pt x="3808" y="1252"/>
                    <a:pt x="3850" y="998"/>
                  </a:cubicBezTo>
                  <a:cubicBezTo>
                    <a:pt x="3892" y="660"/>
                    <a:pt x="3744" y="343"/>
                    <a:pt x="3448" y="173"/>
                  </a:cubicBezTo>
                  <a:cubicBezTo>
                    <a:pt x="3227" y="63"/>
                    <a:pt x="2973" y="0"/>
                    <a:pt x="27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559;p14">
              <a:extLst>
                <a:ext uri="{FF2B5EF4-FFF2-40B4-BE49-F238E27FC236}">
                  <a16:creationId xmlns:a16="http://schemas.microsoft.com/office/drawing/2014/main" xmlns="" id="{ADAA7E06-3F8B-46D2-A278-795A96D612AA}"/>
                </a:ext>
              </a:extLst>
            </p:cNvPr>
            <p:cNvSpPr/>
            <p:nvPr/>
          </p:nvSpPr>
          <p:spPr>
            <a:xfrm>
              <a:off x="8717856" y="4720134"/>
              <a:ext cx="442898" cy="156497"/>
            </a:xfrm>
            <a:custGeom>
              <a:avLst/>
              <a:gdLst/>
              <a:ahLst/>
              <a:cxnLst/>
              <a:rect l="l" t="t" r="r" b="b"/>
              <a:pathLst>
                <a:path w="3914" h="1383" extrusionOk="0">
                  <a:moveTo>
                    <a:pt x="1920" y="1"/>
                  </a:moveTo>
                  <a:cubicBezTo>
                    <a:pt x="1421" y="1"/>
                    <a:pt x="914" y="84"/>
                    <a:pt x="530" y="324"/>
                  </a:cubicBezTo>
                  <a:cubicBezTo>
                    <a:pt x="85" y="620"/>
                    <a:pt x="1" y="1001"/>
                    <a:pt x="487" y="1234"/>
                  </a:cubicBezTo>
                  <a:cubicBezTo>
                    <a:pt x="752" y="1349"/>
                    <a:pt x="1066" y="1382"/>
                    <a:pt x="1377" y="1382"/>
                  </a:cubicBezTo>
                  <a:cubicBezTo>
                    <a:pt x="1637" y="1382"/>
                    <a:pt x="1894" y="1359"/>
                    <a:pt x="2116" y="1339"/>
                  </a:cubicBezTo>
                  <a:cubicBezTo>
                    <a:pt x="2412" y="1297"/>
                    <a:pt x="3913" y="726"/>
                    <a:pt x="3194" y="176"/>
                  </a:cubicBezTo>
                  <a:cubicBezTo>
                    <a:pt x="3131" y="134"/>
                    <a:pt x="3067" y="113"/>
                    <a:pt x="2983" y="113"/>
                  </a:cubicBezTo>
                  <a:cubicBezTo>
                    <a:pt x="2672" y="49"/>
                    <a:pt x="2299" y="1"/>
                    <a:pt x="19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560;p14">
              <a:extLst>
                <a:ext uri="{FF2B5EF4-FFF2-40B4-BE49-F238E27FC236}">
                  <a16:creationId xmlns:a16="http://schemas.microsoft.com/office/drawing/2014/main" xmlns="" id="{6D89BF51-E3A6-4473-8E7B-76001AD2DFF8}"/>
                </a:ext>
              </a:extLst>
            </p:cNvPr>
            <p:cNvSpPr/>
            <p:nvPr/>
          </p:nvSpPr>
          <p:spPr>
            <a:xfrm>
              <a:off x="5901035" y="4480920"/>
              <a:ext cx="62350" cy="125152"/>
            </a:xfrm>
            <a:custGeom>
              <a:avLst/>
              <a:gdLst/>
              <a:ahLst/>
              <a:cxnLst/>
              <a:rect l="l" t="t" r="r" b="b"/>
              <a:pathLst>
                <a:path w="551" h="1106" extrusionOk="0">
                  <a:moveTo>
                    <a:pt x="402" y="1"/>
                  </a:moveTo>
                  <a:cubicBezTo>
                    <a:pt x="334" y="1"/>
                    <a:pt x="276" y="42"/>
                    <a:pt x="276" y="112"/>
                  </a:cubicBezTo>
                  <a:lnTo>
                    <a:pt x="22" y="894"/>
                  </a:lnTo>
                  <a:cubicBezTo>
                    <a:pt x="1" y="979"/>
                    <a:pt x="22" y="1063"/>
                    <a:pt x="107" y="1106"/>
                  </a:cubicBezTo>
                  <a:lnTo>
                    <a:pt x="170" y="1106"/>
                  </a:lnTo>
                  <a:cubicBezTo>
                    <a:pt x="212" y="1106"/>
                    <a:pt x="276" y="1063"/>
                    <a:pt x="276" y="1000"/>
                  </a:cubicBezTo>
                  <a:lnTo>
                    <a:pt x="530" y="218"/>
                  </a:lnTo>
                  <a:cubicBezTo>
                    <a:pt x="551" y="133"/>
                    <a:pt x="509" y="48"/>
                    <a:pt x="445" y="6"/>
                  </a:cubicBezTo>
                  <a:cubicBezTo>
                    <a:pt x="431" y="2"/>
                    <a:pt x="416" y="1"/>
                    <a:pt x="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561;p14">
              <a:extLst>
                <a:ext uri="{FF2B5EF4-FFF2-40B4-BE49-F238E27FC236}">
                  <a16:creationId xmlns:a16="http://schemas.microsoft.com/office/drawing/2014/main" xmlns="" id="{B1B81D1E-5145-4769-B0D2-54B5097361C9}"/>
                </a:ext>
              </a:extLst>
            </p:cNvPr>
            <p:cNvSpPr/>
            <p:nvPr/>
          </p:nvSpPr>
          <p:spPr>
            <a:xfrm>
              <a:off x="5836422" y="4435658"/>
              <a:ext cx="45602" cy="156044"/>
            </a:xfrm>
            <a:custGeom>
              <a:avLst/>
              <a:gdLst/>
              <a:ahLst/>
              <a:cxnLst/>
              <a:rect l="l" t="t" r="r" b="b"/>
              <a:pathLst>
                <a:path w="403" h="1379" extrusionOk="0">
                  <a:moveTo>
                    <a:pt x="160" y="0"/>
                  </a:moveTo>
                  <a:cubicBezTo>
                    <a:pt x="150" y="0"/>
                    <a:pt x="139" y="1"/>
                    <a:pt x="128" y="4"/>
                  </a:cubicBezTo>
                  <a:cubicBezTo>
                    <a:pt x="43" y="25"/>
                    <a:pt x="1" y="89"/>
                    <a:pt x="1" y="173"/>
                  </a:cubicBezTo>
                  <a:lnTo>
                    <a:pt x="107" y="1231"/>
                  </a:lnTo>
                  <a:cubicBezTo>
                    <a:pt x="107" y="1315"/>
                    <a:pt x="191" y="1379"/>
                    <a:pt x="276" y="1379"/>
                  </a:cubicBezTo>
                  <a:cubicBezTo>
                    <a:pt x="339" y="1358"/>
                    <a:pt x="403" y="1273"/>
                    <a:pt x="382" y="1189"/>
                  </a:cubicBezTo>
                  <a:lnTo>
                    <a:pt x="276" y="131"/>
                  </a:lnTo>
                  <a:cubicBezTo>
                    <a:pt x="276" y="58"/>
                    <a:pt x="228" y="0"/>
                    <a:pt x="1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562;p14">
              <a:extLst>
                <a:ext uri="{FF2B5EF4-FFF2-40B4-BE49-F238E27FC236}">
                  <a16:creationId xmlns:a16="http://schemas.microsoft.com/office/drawing/2014/main" xmlns="" id="{BE09FCE8-ECC4-4910-B2ED-3215180140B1}"/>
                </a:ext>
              </a:extLst>
            </p:cNvPr>
            <p:cNvSpPr/>
            <p:nvPr/>
          </p:nvSpPr>
          <p:spPr>
            <a:xfrm>
              <a:off x="9064909" y="4502420"/>
              <a:ext cx="64726" cy="125265"/>
            </a:xfrm>
            <a:custGeom>
              <a:avLst/>
              <a:gdLst/>
              <a:ahLst/>
              <a:cxnLst/>
              <a:rect l="l" t="t" r="r" b="b"/>
              <a:pathLst>
                <a:path w="572" h="1107" extrusionOk="0">
                  <a:moveTo>
                    <a:pt x="423" y="1"/>
                  </a:moveTo>
                  <a:cubicBezTo>
                    <a:pt x="354" y="1"/>
                    <a:pt x="293" y="42"/>
                    <a:pt x="275" y="112"/>
                  </a:cubicBezTo>
                  <a:lnTo>
                    <a:pt x="43" y="895"/>
                  </a:lnTo>
                  <a:cubicBezTo>
                    <a:pt x="0" y="979"/>
                    <a:pt x="43" y="1064"/>
                    <a:pt x="127" y="1106"/>
                  </a:cubicBezTo>
                  <a:lnTo>
                    <a:pt x="170" y="1106"/>
                  </a:lnTo>
                  <a:cubicBezTo>
                    <a:pt x="233" y="1106"/>
                    <a:pt x="275" y="1064"/>
                    <a:pt x="297" y="1000"/>
                  </a:cubicBezTo>
                  <a:lnTo>
                    <a:pt x="550" y="218"/>
                  </a:lnTo>
                  <a:cubicBezTo>
                    <a:pt x="572" y="133"/>
                    <a:pt x="529" y="49"/>
                    <a:pt x="466" y="6"/>
                  </a:cubicBezTo>
                  <a:cubicBezTo>
                    <a:pt x="451" y="3"/>
                    <a:pt x="437" y="1"/>
                    <a:pt x="4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563;p14">
              <a:extLst>
                <a:ext uri="{FF2B5EF4-FFF2-40B4-BE49-F238E27FC236}">
                  <a16:creationId xmlns:a16="http://schemas.microsoft.com/office/drawing/2014/main" xmlns="" id="{B35BAEF0-B2B6-4C61-BA09-091DA05115AD}"/>
                </a:ext>
              </a:extLst>
            </p:cNvPr>
            <p:cNvSpPr/>
            <p:nvPr/>
          </p:nvSpPr>
          <p:spPr>
            <a:xfrm>
              <a:off x="9002673" y="4457158"/>
              <a:ext cx="45602" cy="156157"/>
            </a:xfrm>
            <a:custGeom>
              <a:avLst/>
              <a:gdLst/>
              <a:ahLst/>
              <a:cxnLst/>
              <a:rect l="l" t="t" r="r" b="b"/>
              <a:pathLst>
                <a:path w="403" h="1380" extrusionOk="0">
                  <a:moveTo>
                    <a:pt x="160" y="0"/>
                  </a:moveTo>
                  <a:cubicBezTo>
                    <a:pt x="149" y="0"/>
                    <a:pt x="139" y="2"/>
                    <a:pt x="127" y="5"/>
                  </a:cubicBezTo>
                  <a:cubicBezTo>
                    <a:pt x="43" y="5"/>
                    <a:pt x="1" y="89"/>
                    <a:pt x="1" y="174"/>
                  </a:cubicBezTo>
                  <a:lnTo>
                    <a:pt x="127" y="1231"/>
                  </a:lnTo>
                  <a:cubicBezTo>
                    <a:pt x="127" y="1316"/>
                    <a:pt x="191" y="1379"/>
                    <a:pt x="276" y="1379"/>
                  </a:cubicBezTo>
                  <a:cubicBezTo>
                    <a:pt x="360" y="1358"/>
                    <a:pt x="402" y="1273"/>
                    <a:pt x="402" y="1189"/>
                  </a:cubicBezTo>
                  <a:lnTo>
                    <a:pt x="297" y="131"/>
                  </a:lnTo>
                  <a:cubicBezTo>
                    <a:pt x="278" y="58"/>
                    <a:pt x="228" y="0"/>
                    <a:pt x="1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 name="Group 3">
            <a:extLst>
              <a:ext uri="{FF2B5EF4-FFF2-40B4-BE49-F238E27FC236}">
                <a16:creationId xmlns:a16="http://schemas.microsoft.com/office/drawing/2014/main" xmlns="" id="{04302740-D2D9-4925-AFF6-4E48AEE89618}"/>
              </a:ext>
            </a:extLst>
          </p:cNvPr>
          <p:cNvGrpSpPr/>
          <p:nvPr/>
        </p:nvGrpSpPr>
        <p:grpSpPr>
          <a:xfrm>
            <a:off x="591394" y="5028796"/>
            <a:ext cx="11009213" cy="1675316"/>
            <a:chOff x="6816945" y="2348814"/>
            <a:chExt cx="12145416" cy="1791236"/>
          </a:xfrm>
        </p:grpSpPr>
        <p:sp>
          <p:nvSpPr>
            <p:cNvPr id="148" name="khung a">
              <a:extLst>
                <a:ext uri="{FF2B5EF4-FFF2-40B4-BE49-F238E27FC236}">
                  <a16:creationId xmlns:a16="http://schemas.microsoft.com/office/drawing/2014/main" xmlns="" id="{3423F9CA-2B6D-414E-94D1-52E9E21E27E0}"/>
                </a:ext>
              </a:extLst>
            </p:cNvPr>
            <p:cNvSpPr/>
            <p:nvPr/>
          </p:nvSpPr>
          <p:spPr>
            <a:xfrm>
              <a:off x="6816945" y="2348814"/>
              <a:ext cx="12145416" cy="1791236"/>
            </a:xfrm>
            <a:prstGeom prst="roundRect">
              <a:avLst>
                <a:gd name="adj" fmla="val 20432"/>
              </a:avLst>
            </a:prstGeom>
            <a:solidFill>
              <a:schemeClr val="bg1"/>
            </a:solidFill>
            <a:ln w="57150">
              <a:solidFill>
                <a:srgbClr val="161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9" name="a">
              <a:extLst>
                <a:ext uri="{FF2B5EF4-FFF2-40B4-BE49-F238E27FC236}">
                  <a16:creationId xmlns:a16="http://schemas.microsoft.com/office/drawing/2014/main" xmlns="" id="{6C1E2609-CD8D-4B25-B1EA-E32CC5682EA3}"/>
                </a:ext>
              </a:extLst>
            </p:cNvPr>
            <p:cNvSpPr txBox="1"/>
            <p:nvPr/>
          </p:nvSpPr>
          <p:spPr>
            <a:xfrm>
              <a:off x="6961859" y="2426038"/>
              <a:ext cx="11857802" cy="1569660"/>
            </a:xfrm>
            <a:prstGeom prst="rect">
              <a:avLst/>
            </a:prstGeom>
            <a:noFill/>
          </p:spPr>
          <p:txBody>
            <a:bodyPr wrap="square" rtlCol="0">
              <a:spAutoFit/>
            </a:bodyPr>
            <a:lstStyle/>
            <a:p>
              <a:pPr algn="just"/>
              <a:r>
                <a:rPr lang="vi-VN" sz="3200" b="1" dirty="0">
                  <a:solidFill>
                    <a:srgbClr val="161B5F"/>
                  </a:solidFill>
                </a:rPr>
                <a:t>Các chất dinh dưỡng cung cấp năng lượng cho cơ thể, tham gia xây dựng cơ thể, giữ cho cơ thể khỏe mạnh và phòng tránh bệnh.</a:t>
              </a:r>
              <a:endParaRPr lang="en-US" sz="3200" b="1" dirty="0">
                <a:solidFill>
                  <a:srgbClr val="161B5F"/>
                </a:solidFill>
              </a:endParaRPr>
            </a:p>
          </p:txBody>
        </p:sp>
      </p:grpSp>
      <p:sp>
        <p:nvSpPr>
          <p:cNvPr id="2" name="Rectangle 1">
            <a:extLst>
              <a:ext uri="{FF2B5EF4-FFF2-40B4-BE49-F238E27FC236}">
                <a16:creationId xmlns:a16="http://schemas.microsoft.com/office/drawing/2014/main" xmlns="" id="{756892B9-7E09-4E39-8E56-B16362512FA6}"/>
              </a:ext>
            </a:extLst>
          </p:cNvPr>
          <p:cNvSpPr/>
          <p:nvPr/>
        </p:nvSpPr>
        <p:spPr>
          <a:xfrm>
            <a:off x="476251" y="1915217"/>
            <a:ext cx="11239499" cy="1323439"/>
          </a:xfrm>
          <a:prstGeom prst="rect">
            <a:avLst/>
          </a:prstGeom>
        </p:spPr>
        <p:txBody>
          <a:bodyPr wrap="square">
            <a:spAutoFit/>
          </a:bodyPr>
          <a:lstStyle/>
          <a:p>
            <a:pPr algn="ctr"/>
            <a:r>
              <a:rPr lang="sv-SE" sz="4000" b="1" u="sng" dirty="0">
                <a:solidFill>
                  <a:schemeClr val="accent5"/>
                </a:solidFill>
                <a:latin typeface="Calibri" panose="020F0502020204030204" pitchFamily="34" charset="0"/>
                <a:ea typeface="Calibri" panose="020F0502020204030204" pitchFamily="34" charset="0"/>
                <a:cs typeface="Calibri" panose="020F0502020204030204" pitchFamily="34" charset="0"/>
              </a:rPr>
              <a:t>1. </a:t>
            </a:r>
            <a:r>
              <a:rPr lang="vi-VN" sz="4000" b="1" u="sng" dirty="0">
                <a:solidFill>
                  <a:schemeClr val="accent5"/>
                </a:solidFill>
                <a:latin typeface="Calibri" panose="020F0502020204030204" pitchFamily="34" charset="0"/>
                <a:ea typeface="Calibri" panose="020F0502020204030204" pitchFamily="34" charset="0"/>
                <a:cs typeface="Calibri" panose="020F0502020204030204" pitchFamily="34" charset="0"/>
              </a:rPr>
              <a:t>Có bao nhiêu các nhóm chất dinh dưỡng cần thiết cho cơ thể? Em hãy nêu tên các nhóm chất đó?</a:t>
            </a:r>
            <a:endParaRPr lang="en-US" sz="4000" b="1" u="sng" dirty="0">
              <a:solidFill>
                <a:schemeClr val="accent5"/>
              </a:solidFill>
              <a:latin typeface="Calibri" panose="020F0502020204030204" pitchFamily="34" charset="0"/>
              <a:cs typeface="Calibri" panose="020F0502020204030204" pitchFamily="34" charset="0"/>
            </a:endParaRPr>
          </a:p>
        </p:txBody>
      </p:sp>
      <p:sp>
        <p:nvSpPr>
          <p:cNvPr id="147" name="Rectangle 146">
            <a:extLst>
              <a:ext uri="{FF2B5EF4-FFF2-40B4-BE49-F238E27FC236}">
                <a16:creationId xmlns:a16="http://schemas.microsoft.com/office/drawing/2014/main" xmlns="" id="{BE81F07B-5EA4-41D2-A5A8-F1D3EC15FC09}"/>
              </a:ext>
            </a:extLst>
          </p:cNvPr>
          <p:cNvSpPr/>
          <p:nvPr/>
        </p:nvSpPr>
        <p:spPr>
          <a:xfrm>
            <a:off x="476251" y="3358244"/>
            <a:ext cx="11239499" cy="1323439"/>
          </a:xfrm>
          <a:prstGeom prst="rect">
            <a:avLst/>
          </a:prstGeom>
        </p:spPr>
        <p:txBody>
          <a:bodyPr wrap="square">
            <a:spAutoFit/>
          </a:bodyPr>
          <a:lstStyle/>
          <a:p>
            <a:pPr algn="ctr"/>
            <a:r>
              <a:rPr lang="sv-SE" sz="4000" b="1" u="sng" dirty="0">
                <a:solidFill>
                  <a:schemeClr val="accent5"/>
                </a:solidFill>
                <a:latin typeface="Calibri" panose="020F0502020204030204" pitchFamily="34" charset="0"/>
                <a:ea typeface="Calibri" panose="020F0502020204030204" pitchFamily="34" charset="0"/>
                <a:cs typeface="Calibri" panose="020F0502020204030204" pitchFamily="34" charset="0"/>
              </a:rPr>
              <a:t>2. </a:t>
            </a:r>
            <a:r>
              <a:rPr lang="vi-VN" sz="4000" b="1" u="sng" dirty="0">
                <a:solidFill>
                  <a:schemeClr val="accent5"/>
                </a:solidFill>
                <a:latin typeface="Calibri" panose="020F0502020204030204" pitchFamily="34" charset="0"/>
                <a:ea typeface="Calibri" panose="020F0502020204030204" pitchFamily="34" charset="0"/>
                <a:cs typeface="Calibri" panose="020F0502020204030204" pitchFamily="34" charset="0"/>
              </a:rPr>
              <a:t>Em hãy nêu vai trò của các nhóm chất dinh dưỡng đối với cơ thể?</a:t>
            </a:r>
            <a:endParaRPr lang="en-US" sz="4000" b="1" u="sng" dirty="0">
              <a:solidFill>
                <a:schemeClr val="accent5"/>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55609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4.44444E-6 L 0 -0.18449 " pathEditMode="relative" rAng="0" ptsTypes="AA">
                                      <p:cBhvr>
                                        <p:cTn id="6" dur="1000" fill="hold"/>
                                        <p:tgtEl>
                                          <p:spTgt spid="2"/>
                                        </p:tgtEl>
                                        <p:attrNameLst>
                                          <p:attrName>ppt_x</p:attrName>
                                          <p:attrName>ppt_y</p:attrName>
                                        </p:attrNameLst>
                                      </p:cBhvr>
                                      <p:rCtr x="0" y="-9236"/>
                                    </p:animMotion>
                                  </p:childTnLst>
                                </p:cTn>
                              </p:par>
                              <p:par>
                                <p:cTn id="7" presetID="42" presetClass="path" presetSubtype="0" accel="50000" decel="50000" fill="hold" grpId="0" nodeType="withEffect">
                                  <p:stCondLst>
                                    <p:cond delay="0"/>
                                  </p:stCondLst>
                                  <p:childTnLst>
                                    <p:animMotion origin="layout" path="M 0 -1.11111E-6 L 0 0.05278 " pathEditMode="relative" rAng="0" ptsTypes="AA">
                                      <p:cBhvr>
                                        <p:cTn id="8" dur="1000" fill="hold"/>
                                        <p:tgtEl>
                                          <p:spTgt spid="147"/>
                                        </p:tgtEl>
                                        <p:attrNameLst>
                                          <p:attrName>ppt_x</p:attrName>
                                          <p:attrName>ppt_y</p:attrName>
                                        </p:attrNameLst>
                                      </p:cBhvr>
                                      <p:rCtr x="0" y="2639"/>
                                    </p:animMotion>
                                  </p:childTnLst>
                                </p:cTn>
                              </p:par>
                            </p:childTnLst>
                          </p:cTn>
                        </p:par>
                        <p:par>
                          <p:cTn id="9" fill="hold">
                            <p:stCondLst>
                              <p:cond delay="1000"/>
                            </p:stCondLst>
                            <p:childTnLst>
                              <p:par>
                                <p:cTn id="10" presetID="16" presetClass="entr" presetSubtype="37"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out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516EDAE-E8C4-44DF-94A8-02FDFF2D830F}"/>
              </a:ext>
            </a:extLst>
          </p:cNvPr>
          <p:cNvPicPr>
            <a:picLocks noChangeAspect="1"/>
          </p:cNvPicPr>
          <p:nvPr/>
        </p:nvPicPr>
        <p:blipFill>
          <a:blip r:embed="rId2"/>
          <a:stretch>
            <a:fillRect/>
          </a:stretch>
        </p:blipFill>
        <p:spPr>
          <a:xfrm>
            <a:off x="0" y="-431339"/>
            <a:ext cx="12180527" cy="7720678"/>
          </a:xfrm>
          <a:prstGeom prst="rect">
            <a:avLst/>
          </a:prstGeom>
        </p:spPr>
      </p:pic>
      <p:sp>
        <p:nvSpPr>
          <p:cNvPr id="3" name="TextBox 2">
            <a:extLst>
              <a:ext uri="{FF2B5EF4-FFF2-40B4-BE49-F238E27FC236}">
                <a16:creationId xmlns:a16="http://schemas.microsoft.com/office/drawing/2014/main" xmlns="" id="{AE7AB1EE-B038-4037-AE1B-E8BA220556E5}"/>
              </a:ext>
            </a:extLst>
          </p:cNvPr>
          <p:cNvSpPr txBox="1"/>
          <p:nvPr/>
        </p:nvSpPr>
        <p:spPr>
          <a:xfrm>
            <a:off x="1509712" y="2967335"/>
            <a:ext cx="9172576" cy="1323439"/>
          </a:xfrm>
          <a:prstGeom prst="rect">
            <a:avLst/>
          </a:prstGeom>
          <a:noFill/>
        </p:spPr>
        <p:txBody>
          <a:bodyPr wrap="none" rtlCol="0">
            <a:spAutoFit/>
          </a:bodyPr>
          <a:lstStyle/>
          <a:p>
            <a:r>
              <a:rPr lang="en-US" sz="8000" b="1" dirty="0" err="1">
                <a:solidFill>
                  <a:srgbClr val="343B46"/>
                </a:solidFill>
                <a:latin typeface="HP001 4 hàng" panose="020B0603050302020204" pitchFamily="34" charset="0"/>
              </a:rPr>
              <a:t>Chúc</a:t>
            </a:r>
            <a:r>
              <a:rPr lang="en-US" sz="8000" b="1" dirty="0">
                <a:solidFill>
                  <a:srgbClr val="343B46"/>
                </a:solidFill>
                <a:latin typeface="HP001 4 hàng" panose="020B0603050302020204" pitchFamily="34" charset="0"/>
              </a:rPr>
              <a:t> </a:t>
            </a:r>
            <a:r>
              <a:rPr lang="en-US" sz="8000" b="1" dirty="0" err="1">
                <a:solidFill>
                  <a:srgbClr val="343B46"/>
                </a:solidFill>
                <a:latin typeface="HP001 4 hàng" panose="020B0603050302020204" pitchFamily="34" charset="0"/>
              </a:rPr>
              <a:t>các</a:t>
            </a:r>
            <a:r>
              <a:rPr lang="en-US" sz="8000" b="1" dirty="0">
                <a:solidFill>
                  <a:srgbClr val="343B46"/>
                </a:solidFill>
                <a:latin typeface="HP001 4 hàng" panose="020B0603050302020204" pitchFamily="34" charset="0"/>
              </a:rPr>
              <a:t> </a:t>
            </a:r>
            <a:r>
              <a:rPr lang="en-US" sz="8000" b="1" dirty="0" err="1">
                <a:solidFill>
                  <a:srgbClr val="343B46"/>
                </a:solidFill>
                <a:latin typeface="HP001 4 hàng" panose="020B0603050302020204" pitchFamily="34" charset="0"/>
              </a:rPr>
              <a:t>em</a:t>
            </a:r>
            <a:r>
              <a:rPr lang="en-US" sz="8000" b="1" dirty="0">
                <a:solidFill>
                  <a:srgbClr val="343B46"/>
                </a:solidFill>
                <a:latin typeface="HP001 4 hàng" panose="020B0603050302020204" pitchFamily="34" charset="0"/>
              </a:rPr>
              <a:t> </a:t>
            </a:r>
            <a:r>
              <a:rPr lang="en-US" sz="8000" b="1" dirty="0" err="1">
                <a:solidFill>
                  <a:srgbClr val="343B46"/>
                </a:solidFill>
                <a:latin typeface="HP001 4 hàng" panose="020B0603050302020204" pitchFamily="34" charset="0"/>
              </a:rPr>
              <a:t>học</a:t>
            </a:r>
            <a:r>
              <a:rPr lang="en-US" sz="8000" b="1" dirty="0">
                <a:solidFill>
                  <a:srgbClr val="343B46"/>
                </a:solidFill>
                <a:latin typeface="HP001 4 hàng" panose="020B0603050302020204" pitchFamily="34" charset="0"/>
              </a:rPr>
              <a:t> </a:t>
            </a:r>
            <a:r>
              <a:rPr lang="en-US" sz="8000" b="1" dirty="0" err="1">
                <a:solidFill>
                  <a:srgbClr val="343B46"/>
                </a:solidFill>
                <a:latin typeface="HP001 4 hàng" panose="020B0603050302020204" pitchFamily="34" charset="0"/>
              </a:rPr>
              <a:t>tốt</a:t>
            </a:r>
            <a:r>
              <a:rPr lang="en-US" sz="8000" b="1" dirty="0">
                <a:solidFill>
                  <a:srgbClr val="343B46"/>
                </a:solidFill>
                <a:latin typeface="HP001 4 hàng" panose="020B0603050302020204" pitchFamily="34" charset="0"/>
              </a:rPr>
              <a:t> </a:t>
            </a:r>
          </a:p>
        </p:txBody>
      </p:sp>
    </p:spTree>
    <p:extLst>
      <p:ext uri="{BB962C8B-B14F-4D97-AF65-F5344CB8AC3E}">
        <p14:creationId xmlns:p14="http://schemas.microsoft.com/office/powerpoint/2010/main" val="31979767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EDF4FF"/>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242" name="Group 241">
            <a:extLst>
              <a:ext uri="{FF2B5EF4-FFF2-40B4-BE49-F238E27FC236}">
                <a16:creationId xmlns:a16="http://schemas.microsoft.com/office/drawing/2014/main" xmlns="" id="{3F11B593-60A8-4040-9E0C-3B8B7F55C51C}"/>
              </a:ext>
            </a:extLst>
          </p:cNvPr>
          <p:cNvGrpSpPr/>
          <p:nvPr/>
        </p:nvGrpSpPr>
        <p:grpSpPr>
          <a:xfrm>
            <a:off x="-131489" y="4849714"/>
            <a:ext cx="12323488" cy="2610816"/>
            <a:chOff x="-131489" y="4713020"/>
            <a:chExt cx="12323488" cy="2610816"/>
          </a:xfrm>
        </p:grpSpPr>
        <p:grpSp>
          <p:nvGrpSpPr>
            <p:cNvPr id="241" name="Group 240">
              <a:extLst>
                <a:ext uri="{FF2B5EF4-FFF2-40B4-BE49-F238E27FC236}">
                  <a16:creationId xmlns:a16="http://schemas.microsoft.com/office/drawing/2014/main" xmlns="" id="{639E2957-9D94-4D07-9F0E-B4DC6BD02E95}"/>
                </a:ext>
              </a:extLst>
            </p:cNvPr>
            <p:cNvGrpSpPr/>
            <p:nvPr/>
          </p:nvGrpSpPr>
          <p:grpSpPr>
            <a:xfrm>
              <a:off x="-131489" y="4713020"/>
              <a:ext cx="8259600" cy="1956922"/>
              <a:chOff x="-93532" y="4985599"/>
              <a:chExt cx="8259600" cy="1956922"/>
            </a:xfrm>
          </p:grpSpPr>
          <p:sp>
            <p:nvSpPr>
              <p:cNvPr id="174" name="Google Shape;521;p14">
                <a:extLst>
                  <a:ext uri="{FF2B5EF4-FFF2-40B4-BE49-F238E27FC236}">
                    <a16:creationId xmlns:a16="http://schemas.microsoft.com/office/drawing/2014/main" xmlns="" id="{7B964DB9-AA76-4513-9CA3-E734BC3AEA27}"/>
                  </a:ext>
                </a:extLst>
              </p:cNvPr>
              <p:cNvSpPr/>
              <p:nvPr/>
            </p:nvSpPr>
            <p:spPr>
              <a:xfrm>
                <a:off x="392880" y="6329638"/>
                <a:ext cx="649889" cy="198825"/>
              </a:xfrm>
              <a:custGeom>
                <a:avLst/>
                <a:gdLst/>
                <a:ahLst/>
                <a:cxnLst/>
                <a:rect l="l" t="t" r="r" b="b"/>
                <a:pathLst>
                  <a:path w="4210" h="1288" extrusionOk="0">
                    <a:moveTo>
                      <a:pt x="2375" y="1"/>
                    </a:moveTo>
                    <a:cubicBezTo>
                      <a:pt x="1870" y="1"/>
                      <a:pt x="1352" y="85"/>
                      <a:pt x="932" y="187"/>
                    </a:cubicBezTo>
                    <a:cubicBezTo>
                      <a:pt x="868" y="208"/>
                      <a:pt x="784" y="229"/>
                      <a:pt x="741" y="272"/>
                    </a:cubicBezTo>
                    <a:cubicBezTo>
                      <a:pt x="1" y="843"/>
                      <a:pt x="1651" y="1287"/>
                      <a:pt x="1947" y="1287"/>
                    </a:cubicBezTo>
                    <a:cubicBezTo>
                      <a:pt x="2028" y="1287"/>
                      <a:pt x="2113" y="1287"/>
                      <a:pt x="2201" y="1287"/>
                    </a:cubicBezTo>
                    <a:cubicBezTo>
                      <a:pt x="2686" y="1287"/>
                      <a:pt x="3251" y="1272"/>
                      <a:pt x="3681" y="1075"/>
                    </a:cubicBezTo>
                    <a:cubicBezTo>
                      <a:pt x="4210" y="822"/>
                      <a:pt x="4083" y="462"/>
                      <a:pt x="3575" y="229"/>
                    </a:cubicBezTo>
                    <a:cubicBezTo>
                      <a:pt x="3233" y="63"/>
                      <a:pt x="2809" y="1"/>
                      <a:pt x="2375"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5" name="Google Shape;522;p14">
                <a:extLst>
                  <a:ext uri="{FF2B5EF4-FFF2-40B4-BE49-F238E27FC236}">
                    <a16:creationId xmlns:a16="http://schemas.microsoft.com/office/drawing/2014/main" xmlns="" id="{9230AF14-379D-4BC7-AA67-03B071B6C359}"/>
                  </a:ext>
                </a:extLst>
              </p:cNvPr>
              <p:cNvSpPr/>
              <p:nvPr/>
            </p:nvSpPr>
            <p:spPr>
              <a:xfrm>
                <a:off x="131844" y="6440783"/>
                <a:ext cx="101265" cy="159462"/>
              </a:xfrm>
              <a:custGeom>
                <a:avLst/>
                <a:gdLst/>
                <a:ahLst/>
                <a:cxnLst/>
                <a:rect l="l" t="t" r="r" b="b"/>
                <a:pathLst>
                  <a:path w="656" h="1033" extrusionOk="0">
                    <a:moveTo>
                      <a:pt x="181" y="0"/>
                    </a:moveTo>
                    <a:cubicBezTo>
                      <a:pt x="162" y="0"/>
                      <a:pt x="144" y="6"/>
                      <a:pt x="127" y="17"/>
                    </a:cubicBezTo>
                    <a:cubicBezTo>
                      <a:pt x="42" y="38"/>
                      <a:pt x="0" y="144"/>
                      <a:pt x="42" y="207"/>
                    </a:cubicBezTo>
                    <a:lnTo>
                      <a:pt x="360" y="926"/>
                    </a:lnTo>
                    <a:cubicBezTo>
                      <a:pt x="381" y="990"/>
                      <a:pt x="444" y="1032"/>
                      <a:pt x="486" y="1032"/>
                    </a:cubicBezTo>
                    <a:cubicBezTo>
                      <a:pt x="508" y="1032"/>
                      <a:pt x="529" y="1011"/>
                      <a:pt x="550" y="1011"/>
                    </a:cubicBezTo>
                    <a:cubicBezTo>
                      <a:pt x="635" y="990"/>
                      <a:pt x="656" y="884"/>
                      <a:pt x="635" y="821"/>
                    </a:cubicBezTo>
                    <a:lnTo>
                      <a:pt x="317" y="102"/>
                    </a:lnTo>
                    <a:cubicBezTo>
                      <a:pt x="286" y="40"/>
                      <a:pt x="233" y="0"/>
                      <a:pt x="181" y="0"/>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6" name="Google Shape;523;p14">
                <a:extLst>
                  <a:ext uri="{FF2B5EF4-FFF2-40B4-BE49-F238E27FC236}">
                    <a16:creationId xmlns:a16="http://schemas.microsoft.com/office/drawing/2014/main" xmlns="" id="{B4BFF2AE-9443-47B5-A958-E066240496CC}"/>
                  </a:ext>
                </a:extLst>
              </p:cNvPr>
              <p:cNvSpPr/>
              <p:nvPr/>
            </p:nvSpPr>
            <p:spPr>
              <a:xfrm>
                <a:off x="259043" y="6371471"/>
                <a:ext cx="55726" cy="202531"/>
              </a:xfrm>
              <a:custGeom>
                <a:avLst/>
                <a:gdLst/>
                <a:ahLst/>
                <a:cxnLst/>
                <a:rect l="l" t="t" r="r" b="b"/>
                <a:pathLst>
                  <a:path w="361" h="1312" extrusionOk="0">
                    <a:moveTo>
                      <a:pt x="212" y="1"/>
                    </a:moveTo>
                    <a:cubicBezTo>
                      <a:pt x="128" y="1"/>
                      <a:pt x="43" y="64"/>
                      <a:pt x="43" y="149"/>
                    </a:cubicBezTo>
                    <a:lnTo>
                      <a:pt x="1" y="1164"/>
                    </a:lnTo>
                    <a:cubicBezTo>
                      <a:pt x="1" y="1249"/>
                      <a:pt x="64" y="1312"/>
                      <a:pt x="149" y="1312"/>
                    </a:cubicBezTo>
                    <a:cubicBezTo>
                      <a:pt x="233" y="1312"/>
                      <a:pt x="297" y="1249"/>
                      <a:pt x="297" y="1164"/>
                    </a:cubicBezTo>
                    <a:lnTo>
                      <a:pt x="339" y="170"/>
                    </a:lnTo>
                    <a:cubicBezTo>
                      <a:pt x="360" y="85"/>
                      <a:pt x="297" y="22"/>
                      <a:pt x="212"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7" name="Google Shape;524;p14">
                <a:extLst>
                  <a:ext uri="{FF2B5EF4-FFF2-40B4-BE49-F238E27FC236}">
                    <a16:creationId xmlns:a16="http://schemas.microsoft.com/office/drawing/2014/main" xmlns="" id="{BF45C8E3-AADC-4B06-91B9-23B0F250E023}"/>
                  </a:ext>
                </a:extLst>
              </p:cNvPr>
              <p:cNvSpPr/>
              <p:nvPr/>
            </p:nvSpPr>
            <p:spPr>
              <a:xfrm>
                <a:off x="5033871" y="6332880"/>
                <a:ext cx="643250" cy="298857"/>
              </a:xfrm>
              <a:custGeom>
                <a:avLst/>
                <a:gdLst/>
                <a:ahLst/>
                <a:cxnLst/>
                <a:rect l="l" t="t" r="r" b="b"/>
                <a:pathLst>
                  <a:path w="4167" h="1936" extrusionOk="0">
                    <a:moveTo>
                      <a:pt x="1866" y="0"/>
                    </a:moveTo>
                    <a:cubicBezTo>
                      <a:pt x="1359" y="0"/>
                      <a:pt x="855" y="102"/>
                      <a:pt x="381" y="314"/>
                    </a:cubicBezTo>
                    <a:cubicBezTo>
                      <a:pt x="297" y="335"/>
                      <a:pt x="233" y="378"/>
                      <a:pt x="170" y="441"/>
                    </a:cubicBezTo>
                    <a:cubicBezTo>
                      <a:pt x="1" y="631"/>
                      <a:pt x="149" y="949"/>
                      <a:pt x="339" y="1118"/>
                    </a:cubicBezTo>
                    <a:cubicBezTo>
                      <a:pt x="868" y="1628"/>
                      <a:pt x="1935" y="1935"/>
                      <a:pt x="2730" y="1935"/>
                    </a:cubicBezTo>
                    <a:cubicBezTo>
                      <a:pt x="2826" y="1935"/>
                      <a:pt x="2918" y="1931"/>
                      <a:pt x="3004" y="1922"/>
                    </a:cubicBezTo>
                    <a:cubicBezTo>
                      <a:pt x="4167" y="1773"/>
                      <a:pt x="3892" y="420"/>
                      <a:pt x="2919" y="145"/>
                    </a:cubicBezTo>
                    <a:cubicBezTo>
                      <a:pt x="2572" y="50"/>
                      <a:pt x="2218" y="0"/>
                      <a:pt x="1866"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525;p14">
                <a:extLst>
                  <a:ext uri="{FF2B5EF4-FFF2-40B4-BE49-F238E27FC236}">
                    <a16:creationId xmlns:a16="http://schemas.microsoft.com/office/drawing/2014/main" xmlns="" id="{EE9A5DCF-69D6-492C-817A-44F3252BA264}"/>
                  </a:ext>
                </a:extLst>
              </p:cNvPr>
              <p:cNvSpPr/>
              <p:nvPr/>
            </p:nvSpPr>
            <p:spPr>
              <a:xfrm>
                <a:off x="5628033" y="6148410"/>
                <a:ext cx="466963" cy="227693"/>
              </a:xfrm>
              <a:custGeom>
                <a:avLst/>
                <a:gdLst/>
                <a:ahLst/>
                <a:cxnLst/>
                <a:rect l="l" t="t" r="r" b="b"/>
                <a:pathLst>
                  <a:path w="3025" h="1475" extrusionOk="0">
                    <a:moveTo>
                      <a:pt x="1287" y="0"/>
                    </a:moveTo>
                    <a:cubicBezTo>
                      <a:pt x="1225" y="0"/>
                      <a:pt x="1163" y="3"/>
                      <a:pt x="1101" y="8"/>
                    </a:cubicBezTo>
                    <a:cubicBezTo>
                      <a:pt x="762" y="8"/>
                      <a:pt x="445" y="134"/>
                      <a:pt x="191" y="367"/>
                    </a:cubicBezTo>
                    <a:cubicBezTo>
                      <a:pt x="64" y="494"/>
                      <a:pt x="1" y="705"/>
                      <a:pt x="43" y="896"/>
                    </a:cubicBezTo>
                    <a:cubicBezTo>
                      <a:pt x="188" y="1286"/>
                      <a:pt x="794" y="1474"/>
                      <a:pt x="1402" y="1474"/>
                    </a:cubicBezTo>
                    <a:cubicBezTo>
                      <a:pt x="2211" y="1474"/>
                      <a:pt x="3025" y="1143"/>
                      <a:pt x="2771" y="515"/>
                    </a:cubicBezTo>
                    <a:cubicBezTo>
                      <a:pt x="2750" y="452"/>
                      <a:pt x="2708" y="431"/>
                      <a:pt x="2666" y="388"/>
                    </a:cubicBezTo>
                    <a:cubicBezTo>
                      <a:pt x="2253" y="144"/>
                      <a:pt x="1774" y="0"/>
                      <a:pt x="1287"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526;p14">
                <a:extLst>
                  <a:ext uri="{FF2B5EF4-FFF2-40B4-BE49-F238E27FC236}">
                    <a16:creationId xmlns:a16="http://schemas.microsoft.com/office/drawing/2014/main" xmlns="" id="{7A225A73-9281-40A9-B08E-40BB5CAD2C33}"/>
                  </a:ext>
                </a:extLst>
              </p:cNvPr>
              <p:cNvSpPr/>
              <p:nvPr/>
            </p:nvSpPr>
            <p:spPr>
              <a:xfrm>
                <a:off x="410864" y="6329638"/>
                <a:ext cx="649889" cy="198825"/>
              </a:xfrm>
              <a:custGeom>
                <a:avLst/>
                <a:gdLst/>
                <a:ahLst/>
                <a:cxnLst/>
                <a:rect l="l" t="t" r="r" b="b"/>
                <a:pathLst>
                  <a:path w="4210" h="1288" extrusionOk="0">
                    <a:moveTo>
                      <a:pt x="2375" y="1"/>
                    </a:moveTo>
                    <a:cubicBezTo>
                      <a:pt x="1870" y="1"/>
                      <a:pt x="1352" y="85"/>
                      <a:pt x="932" y="187"/>
                    </a:cubicBezTo>
                    <a:cubicBezTo>
                      <a:pt x="868" y="208"/>
                      <a:pt x="784" y="229"/>
                      <a:pt x="741" y="272"/>
                    </a:cubicBezTo>
                    <a:cubicBezTo>
                      <a:pt x="1" y="843"/>
                      <a:pt x="1651" y="1287"/>
                      <a:pt x="1947" y="1287"/>
                    </a:cubicBezTo>
                    <a:cubicBezTo>
                      <a:pt x="2028" y="1287"/>
                      <a:pt x="2113" y="1287"/>
                      <a:pt x="2201" y="1287"/>
                    </a:cubicBezTo>
                    <a:cubicBezTo>
                      <a:pt x="2686" y="1287"/>
                      <a:pt x="3251" y="1272"/>
                      <a:pt x="3681" y="1075"/>
                    </a:cubicBezTo>
                    <a:cubicBezTo>
                      <a:pt x="4210" y="822"/>
                      <a:pt x="4083" y="462"/>
                      <a:pt x="3575" y="229"/>
                    </a:cubicBezTo>
                    <a:cubicBezTo>
                      <a:pt x="3233" y="63"/>
                      <a:pt x="2809" y="1"/>
                      <a:pt x="2375"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527;p14">
                <a:extLst>
                  <a:ext uri="{FF2B5EF4-FFF2-40B4-BE49-F238E27FC236}">
                    <a16:creationId xmlns:a16="http://schemas.microsoft.com/office/drawing/2014/main" xmlns="" id="{85F65561-6BD0-4928-A8CA-6B499B21C2B4}"/>
                  </a:ext>
                </a:extLst>
              </p:cNvPr>
              <p:cNvSpPr/>
              <p:nvPr/>
            </p:nvSpPr>
            <p:spPr>
              <a:xfrm>
                <a:off x="1008422" y="6517968"/>
                <a:ext cx="749765" cy="318770"/>
              </a:xfrm>
              <a:custGeom>
                <a:avLst/>
                <a:gdLst/>
                <a:ahLst/>
                <a:cxnLst/>
                <a:rect l="l" t="t" r="r" b="b"/>
                <a:pathLst>
                  <a:path w="4857" h="2065" extrusionOk="0">
                    <a:moveTo>
                      <a:pt x="2199" y="1"/>
                    </a:moveTo>
                    <a:cubicBezTo>
                      <a:pt x="1526" y="1"/>
                      <a:pt x="856" y="228"/>
                      <a:pt x="318" y="680"/>
                    </a:cubicBezTo>
                    <a:cubicBezTo>
                      <a:pt x="127" y="807"/>
                      <a:pt x="21" y="997"/>
                      <a:pt x="0" y="1209"/>
                    </a:cubicBezTo>
                    <a:cubicBezTo>
                      <a:pt x="21" y="1420"/>
                      <a:pt x="148" y="1611"/>
                      <a:pt x="339" y="1695"/>
                    </a:cubicBezTo>
                    <a:cubicBezTo>
                      <a:pt x="805" y="1995"/>
                      <a:pt x="1340" y="2050"/>
                      <a:pt x="1885" y="2050"/>
                    </a:cubicBezTo>
                    <a:cubicBezTo>
                      <a:pt x="2202" y="2050"/>
                      <a:pt x="2523" y="2031"/>
                      <a:pt x="2835" y="2031"/>
                    </a:cubicBezTo>
                    <a:cubicBezTo>
                      <a:pt x="3007" y="2031"/>
                      <a:pt x="3177" y="2037"/>
                      <a:pt x="3342" y="2055"/>
                    </a:cubicBezTo>
                    <a:cubicBezTo>
                      <a:pt x="3395" y="2061"/>
                      <a:pt x="3448" y="2064"/>
                      <a:pt x="3499" y="2064"/>
                    </a:cubicBezTo>
                    <a:cubicBezTo>
                      <a:pt x="4323" y="2064"/>
                      <a:pt x="4856" y="1295"/>
                      <a:pt x="4040" y="638"/>
                    </a:cubicBezTo>
                    <a:cubicBezTo>
                      <a:pt x="3500" y="212"/>
                      <a:pt x="2848" y="1"/>
                      <a:pt x="2199"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528;p14">
                <a:extLst>
                  <a:ext uri="{FF2B5EF4-FFF2-40B4-BE49-F238E27FC236}">
                    <a16:creationId xmlns:a16="http://schemas.microsoft.com/office/drawing/2014/main" xmlns="" id="{BDBD1B0B-4817-4CCB-9DFB-2DD3C76263DB}"/>
                  </a:ext>
                </a:extLst>
              </p:cNvPr>
              <p:cNvSpPr/>
              <p:nvPr/>
            </p:nvSpPr>
            <p:spPr>
              <a:xfrm>
                <a:off x="149828" y="6440783"/>
                <a:ext cx="101265" cy="159462"/>
              </a:xfrm>
              <a:custGeom>
                <a:avLst/>
                <a:gdLst/>
                <a:ahLst/>
                <a:cxnLst/>
                <a:rect l="l" t="t" r="r" b="b"/>
                <a:pathLst>
                  <a:path w="656" h="1033" extrusionOk="0">
                    <a:moveTo>
                      <a:pt x="181" y="0"/>
                    </a:moveTo>
                    <a:cubicBezTo>
                      <a:pt x="162" y="0"/>
                      <a:pt x="144" y="6"/>
                      <a:pt x="127" y="17"/>
                    </a:cubicBezTo>
                    <a:cubicBezTo>
                      <a:pt x="42" y="38"/>
                      <a:pt x="0" y="144"/>
                      <a:pt x="42" y="207"/>
                    </a:cubicBezTo>
                    <a:lnTo>
                      <a:pt x="360" y="926"/>
                    </a:lnTo>
                    <a:cubicBezTo>
                      <a:pt x="381" y="990"/>
                      <a:pt x="444" y="1032"/>
                      <a:pt x="486" y="1032"/>
                    </a:cubicBezTo>
                    <a:cubicBezTo>
                      <a:pt x="508" y="1032"/>
                      <a:pt x="529" y="1011"/>
                      <a:pt x="550" y="1011"/>
                    </a:cubicBezTo>
                    <a:cubicBezTo>
                      <a:pt x="635" y="990"/>
                      <a:pt x="656" y="884"/>
                      <a:pt x="635" y="821"/>
                    </a:cubicBezTo>
                    <a:lnTo>
                      <a:pt x="317" y="102"/>
                    </a:lnTo>
                    <a:cubicBezTo>
                      <a:pt x="286" y="40"/>
                      <a:pt x="233" y="0"/>
                      <a:pt x="181"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529;p14">
                <a:extLst>
                  <a:ext uri="{FF2B5EF4-FFF2-40B4-BE49-F238E27FC236}">
                    <a16:creationId xmlns:a16="http://schemas.microsoft.com/office/drawing/2014/main" xmlns="" id="{373EF216-8C84-4D26-B8A8-59250222DDDD}"/>
                  </a:ext>
                </a:extLst>
              </p:cNvPr>
              <p:cNvSpPr/>
              <p:nvPr/>
            </p:nvSpPr>
            <p:spPr>
              <a:xfrm>
                <a:off x="277026" y="6371471"/>
                <a:ext cx="55726" cy="202531"/>
              </a:xfrm>
              <a:custGeom>
                <a:avLst/>
                <a:gdLst/>
                <a:ahLst/>
                <a:cxnLst/>
                <a:rect l="l" t="t" r="r" b="b"/>
                <a:pathLst>
                  <a:path w="361" h="1312" extrusionOk="0">
                    <a:moveTo>
                      <a:pt x="212" y="1"/>
                    </a:moveTo>
                    <a:cubicBezTo>
                      <a:pt x="128" y="1"/>
                      <a:pt x="43" y="64"/>
                      <a:pt x="43" y="149"/>
                    </a:cubicBezTo>
                    <a:lnTo>
                      <a:pt x="1" y="1164"/>
                    </a:lnTo>
                    <a:cubicBezTo>
                      <a:pt x="1" y="1249"/>
                      <a:pt x="64" y="1312"/>
                      <a:pt x="149" y="1312"/>
                    </a:cubicBezTo>
                    <a:cubicBezTo>
                      <a:pt x="233" y="1312"/>
                      <a:pt x="297" y="1249"/>
                      <a:pt x="297" y="1164"/>
                    </a:cubicBezTo>
                    <a:lnTo>
                      <a:pt x="339" y="170"/>
                    </a:lnTo>
                    <a:cubicBezTo>
                      <a:pt x="360" y="85"/>
                      <a:pt x="297" y="22"/>
                      <a:pt x="212"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530;p14">
                <a:extLst>
                  <a:ext uri="{FF2B5EF4-FFF2-40B4-BE49-F238E27FC236}">
                    <a16:creationId xmlns:a16="http://schemas.microsoft.com/office/drawing/2014/main" xmlns="" id="{04DA2802-4EAE-4677-85ED-C75693C31D4E}"/>
                  </a:ext>
                </a:extLst>
              </p:cNvPr>
              <p:cNvSpPr/>
              <p:nvPr/>
            </p:nvSpPr>
            <p:spPr>
              <a:xfrm>
                <a:off x="2189027" y="6707067"/>
                <a:ext cx="96017" cy="150972"/>
              </a:xfrm>
              <a:custGeom>
                <a:avLst/>
                <a:gdLst/>
                <a:ahLst/>
                <a:cxnLst/>
                <a:rect l="l" t="t" r="r" b="b"/>
                <a:pathLst>
                  <a:path w="622" h="978" extrusionOk="0">
                    <a:moveTo>
                      <a:pt x="170" y="0"/>
                    </a:moveTo>
                    <a:cubicBezTo>
                      <a:pt x="82" y="0"/>
                      <a:pt x="0" y="72"/>
                      <a:pt x="30" y="174"/>
                    </a:cubicBezTo>
                    <a:lnTo>
                      <a:pt x="326" y="893"/>
                    </a:lnTo>
                    <a:cubicBezTo>
                      <a:pt x="368" y="957"/>
                      <a:pt x="410" y="978"/>
                      <a:pt x="474" y="978"/>
                    </a:cubicBezTo>
                    <a:lnTo>
                      <a:pt x="516" y="978"/>
                    </a:lnTo>
                    <a:cubicBezTo>
                      <a:pt x="601" y="936"/>
                      <a:pt x="622" y="851"/>
                      <a:pt x="601" y="788"/>
                    </a:cubicBezTo>
                    <a:lnTo>
                      <a:pt x="283" y="47"/>
                    </a:lnTo>
                    <a:cubicBezTo>
                      <a:pt x="251" y="15"/>
                      <a:pt x="210" y="0"/>
                      <a:pt x="170"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531;p14">
                <a:extLst>
                  <a:ext uri="{FF2B5EF4-FFF2-40B4-BE49-F238E27FC236}">
                    <a16:creationId xmlns:a16="http://schemas.microsoft.com/office/drawing/2014/main" xmlns="" id="{05012B1C-430F-40E4-8972-EA164DC5073C}"/>
                  </a:ext>
                </a:extLst>
              </p:cNvPr>
              <p:cNvSpPr/>
              <p:nvPr/>
            </p:nvSpPr>
            <p:spPr>
              <a:xfrm>
                <a:off x="2310977" y="6632663"/>
                <a:ext cx="55726" cy="202531"/>
              </a:xfrm>
              <a:custGeom>
                <a:avLst/>
                <a:gdLst/>
                <a:ahLst/>
                <a:cxnLst/>
                <a:rect l="l" t="t" r="r" b="b"/>
                <a:pathLst>
                  <a:path w="361" h="1312" extrusionOk="0">
                    <a:moveTo>
                      <a:pt x="212" y="1"/>
                    </a:moveTo>
                    <a:cubicBezTo>
                      <a:pt x="128" y="1"/>
                      <a:pt x="64" y="64"/>
                      <a:pt x="64" y="149"/>
                    </a:cubicBezTo>
                    <a:lnTo>
                      <a:pt x="22" y="1143"/>
                    </a:lnTo>
                    <a:cubicBezTo>
                      <a:pt x="1" y="1227"/>
                      <a:pt x="64" y="1312"/>
                      <a:pt x="149" y="1312"/>
                    </a:cubicBezTo>
                    <a:cubicBezTo>
                      <a:pt x="234" y="1312"/>
                      <a:pt x="318" y="1248"/>
                      <a:pt x="318" y="1164"/>
                    </a:cubicBezTo>
                    <a:lnTo>
                      <a:pt x="360" y="170"/>
                    </a:lnTo>
                    <a:cubicBezTo>
                      <a:pt x="360" y="85"/>
                      <a:pt x="297" y="1"/>
                      <a:pt x="212"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538;p14">
                <a:extLst>
                  <a:ext uri="{FF2B5EF4-FFF2-40B4-BE49-F238E27FC236}">
                    <a16:creationId xmlns:a16="http://schemas.microsoft.com/office/drawing/2014/main" xmlns="" id="{0D34AC41-A0E3-47A7-A64D-564210754A5C}"/>
                  </a:ext>
                </a:extLst>
              </p:cNvPr>
              <p:cNvSpPr/>
              <p:nvPr/>
            </p:nvSpPr>
            <p:spPr>
              <a:xfrm>
                <a:off x="-93532" y="4985599"/>
                <a:ext cx="7682271" cy="1956922"/>
              </a:xfrm>
              <a:custGeom>
                <a:avLst/>
                <a:gdLst/>
                <a:ahLst/>
                <a:cxnLst/>
                <a:rect l="l" t="t" r="r" b="b"/>
                <a:pathLst>
                  <a:path w="49766" h="12677" extrusionOk="0">
                    <a:moveTo>
                      <a:pt x="13886" y="0"/>
                    </a:moveTo>
                    <a:cubicBezTo>
                      <a:pt x="3627" y="0"/>
                      <a:pt x="1" y="1911"/>
                      <a:pt x="1" y="1911"/>
                    </a:cubicBezTo>
                    <a:lnTo>
                      <a:pt x="1" y="12676"/>
                    </a:lnTo>
                    <a:lnTo>
                      <a:pt x="49765" y="12676"/>
                    </a:lnTo>
                    <a:lnTo>
                      <a:pt x="49765" y="5422"/>
                    </a:lnTo>
                    <a:cubicBezTo>
                      <a:pt x="49765" y="5422"/>
                      <a:pt x="46952" y="3222"/>
                      <a:pt x="27474" y="896"/>
                    </a:cubicBezTo>
                    <a:cubicBezTo>
                      <a:pt x="22017" y="241"/>
                      <a:pt x="17532" y="0"/>
                      <a:pt x="13886" y="0"/>
                    </a:cubicBezTo>
                    <a:close/>
                  </a:path>
                </a:pathLst>
              </a:custGeom>
              <a:solidFill>
                <a:srgbClr val="89B98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539;p14">
                <a:extLst>
                  <a:ext uri="{FF2B5EF4-FFF2-40B4-BE49-F238E27FC236}">
                    <a16:creationId xmlns:a16="http://schemas.microsoft.com/office/drawing/2014/main" xmlns="" id="{FB1900C7-5E00-4337-8730-5E3853726EE6}"/>
                  </a:ext>
                </a:extLst>
              </p:cNvPr>
              <p:cNvSpPr/>
              <p:nvPr/>
            </p:nvSpPr>
            <p:spPr>
              <a:xfrm>
                <a:off x="14216" y="5065098"/>
                <a:ext cx="169959" cy="180611"/>
              </a:xfrm>
              <a:custGeom>
                <a:avLst/>
                <a:gdLst/>
                <a:ahLst/>
                <a:cxnLst/>
                <a:rect l="l" t="t" r="r" b="b"/>
                <a:pathLst>
                  <a:path w="1101" h="1170" extrusionOk="0">
                    <a:moveTo>
                      <a:pt x="659" y="0"/>
                    </a:moveTo>
                    <a:cubicBezTo>
                      <a:pt x="603" y="0"/>
                      <a:pt x="551" y="21"/>
                      <a:pt x="508" y="64"/>
                    </a:cubicBezTo>
                    <a:cubicBezTo>
                      <a:pt x="445" y="127"/>
                      <a:pt x="424" y="233"/>
                      <a:pt x="445" y="317"/>
                    </a:cubicBezTo>
                    <a:cubicBezTo>
                      <a:pt x="445" y="487"/>
                      <a:pt x="487" y="656"/>
                      <a:pt x="529" y="825"/>
                    </a:cubicBezTo>
                    <a:lnTo>
                      <a:pt x="170" y="487"/>
                    </a:lnTo>
                    <a:cubicBezTo>
                      <a:pt x="149" y="444"/>
                      <a:pt x="128" y="444"/>
                      <a:pt x="85" y="423"/>
                    </a:cubicBezTo>
                    <a:cubicBezTo>
                      <a:pt x="43" y="423"/>
                      <a:pt x="1" y="465"/>
                      <a:pt x="1" y="529"/>
                    </a:cubicBezTo>
                    <a:cubicBezTo>
                      <a:pt x="1" y="571"/>
                      <a:pt x="1" y="614"/>
                      <a:pt x="43" y="656"/>
                    </a:cubicBezTo>
                    <a:cubicBezTo>
                      <a:pt x="106" y="825"/>
                      <a:pt x="212" y="973"/>
                      <a:pt x="360" y="1100"/>
                    </a:cubicBezTo>
                    <a:cubicBezTo>
                      <a:pt x="395" y="1135"/>
                      <a:pt x="429" y="1169"/>
                      <a:pt x="475" y="1169"/>
                    </a:cubicBezTo>
                    <a:cubicBezTo>
                      <a:pt x="486" y="1169"/>
                      <a:pt x="497" y="1167"/>
                      <a:pt x="508" y="1163"/>
                    </a:cubicBezTo>
                    <a:lnTo>
                      <a:pt x="1079" y="1015"/>
                    </a:lnTo>
                    <a:cubicBezTo>
                      <a:pt x="1100" y="783"/>
                      <a:pt x="1079" y="550"/>
                      <a:pt x="995" y="317"/>
                    </a:cubicBezTo>
                    <a:cubicBezTo>
                      <a:pt x="952" y="212"/>
                      <a:pt x="910" y="127"/>
                      <a:pt x="825" y="64"/>
                    </a:cubicBezTo>
                    <a:cubicBezTo>
                      <a:pt x="773" y="21"/>
                      <a:pt x="714" y="0"/>
                      <a:pt x="659" y="0"/>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540;p14">
                <a:extLst>
                  <a:ext uri="{FF2B5EF4-FFF2-40B4-BE49-F238E27FC236}">
                    <a16:creationId xmlns:a16="http://schemas.microsoft.com/office/drawing/2014/main" xmlns="" id="{76C984D3-E478-422D-8F44-1A1E8B16B64C}"/>
                  </a:ext>
                </a:extLst>
              </p:cNvPr>
              <p:cNvSpPr/>
              <p:nvPr/>
            </p:nvSpPr>
            <p:spPr>
              <a:xfrm>
                <a:off x="275406" y="5706961"/>
                <a:ext cx="101420" cy="158073"/>
              </a:xfrm>
              <a:custGeom>
                <a:avLst/>
                <a:gdLst/>
                <a:ahLst/>
                <a:cxnLst/>
                <a:rect l="l" t="t" r="r" b="b"/>
                <a:pathLst>
                  <a:path w="657" h="1024" extrusionOk="0">
                    <a:moveTo>
                      <a:pt x="166" y="1"/>
                    </a:moveTo>
                    <a:cubicBezTo>
                      <a:pt x="146" y="1"/>
                      <a:pt x="126" y="4"/>
                      <a:pt x="106" y="9"/>
                    </a:cubicBezTo>
                    <a:cubicBezTo>
                      <a:pt x="43" y="51"/>
                      <a:pt x="1" y="136"/>
                      <a:pt x="43" y="199"/>
                    </a:cubicBezTo>
                    <a:lnTo>
                      <a:pt x="339" y="939"/>
                    </a:lnTo>
                    <a:cubicBezTo>
                      <a:pt x="360" y="981"/>
                      <a:pt x="424" y="1024"/>
                      <a:pt x="487" y="1024"/>
                    </a:cubicBezTo>
                    <a:cubicBezTo>
                      <a:pt x="508" y="1024"/>
                      <a:pt x="529" y="1024"/>
                      <a:pt x="550" y="1003"/>
                    </a:cubicBezTo>
                    <a:cubicBezTo>
                      <a:pt x="614" y="981"/>
                      <a:pt x="656" y="897"/>
                      <a:pt x="614" y="812"/>
                    </a:cubicBezTo>
                    <a:lnTo>
                      <a:pt x="318" y="93"/>
                    </a:lnTo>
                    <a:cubicBezTo>
                      <a:pt x="286" y="29"/>
                      <a:pt x="229" y="1"/>
                      <a:pt x="166"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541;p14">
                <a:extLst>
                  <a:ext uri="{FF2B5EF4-FFF2-40B4-BE49-F238E27FC236}">
                    <a16:creationId xmlns:a16="http://schemas.microsoft.com/office/drawing/2014/main" xmlns="" id="{F08242E6-3C82-463E-926C-95FD5A059412}"/>
                  </a:ext>
                </a:extLst>
              </p:cNvPr>
              <p:cNvSpPr/>
              <p:nvPr/>
            </p:nvSpPr>
            <p:spPr>
              <a:xfrm>
                <a:off x="402760" y="5641199"/>
                <a:ext cx="55881" cy="198363"/>
              </a:xfrm>
              <a:custGeom>
                <a:avLst/>
                <a:gdLst/>
                <a:ahLst/>
                <a:cxnLst/>
                <a:rect l="l" t="t" r="r" b="b"/>
                <a:pathLst>
                  <a:path w="362" h="1285" extrusionOk="0">
                    <a:moveTo>
                      <a:pt x="183" y="1"/>
                    </a:moveTo>
                    <a:cubicBezTo>
                      <a:pt x="107" y="1"/>
                      <a:pt x="33" y="38"/>
                      <a:pt x="43" y="117"/>
                    </a:cubicBezTo>
                    <a:lnTo>
                      <a:pt x="0" y="1133"/>
                    </a:lnTo>
                    <a:cubicBezTo>
                      <a:pt x="0" y="1217"/>
                      <a:pt x="64" y="1281"/>
                      <a:pt x="148" y="1281"/>
                    </a:cubicBezTo>
                    <a:cubicBezTo>
                      <a:pt x="157" y="1283"/>
                      <a:pt x="166" y="1285"/>
                      <a:pt x="174" y="1285"/>
                    </a:cubicBezTo>
                    <a:cubicBezTo>
                      <a:pt x="233" y="1285"/>
                      <a:pt x="297" y="1227"/>
                      <a:pt x="297" y="1154"/>
                    </a:cubicBezTo>
                    <a:lnTo>
                      <a:pt x="339" y="139"/>
                    </a:lnTo>
                    <a:cubicBezTo>
                      <a:pt x="361" y="49"/>
                      <a:pt x="270" y="1"/>
                      <a:pt x="183"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542;p14">
                <a:extLst>
                  <a:ext uri="{FF2B5EF4-FFF2-40B4-BE49-F238E27FC236}">
                    <a16:creationId xmlns:a16="http://schemas.microsoft.com/office/drawing/2014/main" xmlns="" id="{63A3FEFE-5BCE-4D6C-9CC1-FF41B66668AE}"/>
                  </a:ext>
                </a:extLst>
              </p:cNvPr>
              <p:cNvSpPr/>
              <p:nvPr/>
            </p:nvSpPr>
            <p:spPr>
              <a:xfrm>
                <a:off x="-75549" y="4985599"/>
                <a:ext cx="7682271" cy="1956922"/>
              </a:xfrm>
              <a:custGeom>
                <a:avLst/>
                <a:gdLst/>
                <a:ahLst/>
                <a:cxnLst/>
                <a:rect l="l" t="t" r="r" b="b"/>
                <a:pathLst>
                  <a:path w="49766" h="12677" extrusionOk="0">
                    <a:moveTo>
                      <a:pt x="13886" y="0"/>
                    </a:moveTo>
                    <a:cubicBezTo>
                      <a:pt x="3627" y="0"/>
                      <a:pt x="1" y="1911"/>
                      <a:pt x="1" y="1911"/>
                    </a:cubicBezTo>
                    <a:lnTo>
                      <a:pt x="1" y="12676"/>
                    </a:lnTo>
                    <a:lnTo>
                      <a:pt x="49765" y="12676"/>
                    </a:lnTo>
                    <a:lnTo>
                      <a:pt x="49765" y="5422"/>
                    </a:lnTo>
                    <a:cubicBezTo>
                      <a:pt x="49765" y="5422"/>
                      <a:pt x="46952" y="3222"/>
                      <a:pt x="27474" y="896"/>
                    </a:cubicBezTo>
                    <a:cubicBezTo>
                      <a:pt x="22017" y="241"/>
                      <a:pt x="17532" y="0"/>
                      <a:pt x="13886" y="0"/>
                    </a:cubicBezTo>
                    <a:close/>
                  </a:path>
                </a:pathLst>
              </a:custGeom>
              <a:solidFill>
                <a:srgbClr val="6CA3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543;p14">
                <a:extLst>
                  <a:ext uri="{FF2B5EF4-FFF2-40B4-BE49-F238E27FC236}">
                    <a16:creationId xmlns:a16="http://schemas.microsoft.com/office/drawing/2014/main" xmlns="" id="{0F32D1FF-D080-418F-83CE-72DFFE5B0B84}"/>
                  </a:ext>
                </a:extLst>
              </p:cNvPr>
              <p:cNvSpPr/>
              <p:nvPr/>
            </p:nvSpPr>
            <p:spPr>
              <a:xfrm>
                <a:off x="7368222" y="5629930"/>
                <a:ext cx="163321" cy="173046"/>
              </a:xfrm>
              <a:custGeom>
                <a:avLst/>
                <a:gdLst/>
                <a:ahLst/>
                <a:cxnLst/>
                <a:rect l="l" t="t" r="r" b="b"/>
                <a:pathLst>
                  <a:path w="1058" h="1121" extrusionOk="0">
                    <a:moveTo>
                      <a:pt x="762" y="0"/>
                    </a:moveTo>
                    <a:cubicBezTo>
                      <a:pt x="677" y="42"/>
                      <a:pt x="614" y="85"/>
                      <a:pt x="571" y="169"/>
                    </a:cubicBezTo>
                    <a:cubicBezTo>
                      <a:pt x="466" y="317"/>
                      <a:pt x="402" y="465"/>
                      <a:pt x="339" y="635"/>
                    </a:cubicBezTo>
                    <a:lnTo>
                      <a:pt x="254" y="127"/>
                    </a:lnTo>
                    <a:cubicBezTo>
                      <a:pt x="254" y="106"/>
                      <a:pt x="233" y="63"/>
                      <a:pt x="212" y="42"/>
                    </a:cubicBezTo>
                    <a:cubicBezTo>
                      <a:pt x="194" y="34"/>
                      <a:pt x="177" y="28"/>
                      <a:pt x="159" y="28"/>
                    </a:cubicBezTo>
                    <a:cubicBezTo>
                      <a:pt x="135" y="28"/>
                      <a:pt x="110" y="39"/>
                      <a:pt x="85" y="63"/>
                    </a:cubicBezTo>
                    <a:cubicBezTo>
                      <a:pt x="64" y="106"/>
                      <a:pt x="43" y="148"/>
                      <a:pt x="43" y="190"/>
                    </a:cubicBezTo>
                    <a:cubicBezTo>
                      <a:pt x="0" y="381"/>
                      <a:pt x="0" y="571"/>
                      <a:pt x="22" y="740"/>
                    </a:cubicBezTo>
                    <a:cubicBezTo>
                      <a:pt x="43" y="804"/>
                      <a:pt x="64" y="867"/>
                      <a:pt x="106" y="888"/>
                    </a:cubicBezTo>
                    <a:lnTo>
                      <a:pt x="656" y="1121"/>
                    </a:lnTo>
                    <a:cubicBezTo>
                      <a:pt x="825" y="952"/>
                      <a:pt x="952" y="740"/>
                      <a:pt x="1016" y="508"/>
                    </a:cubicBezTo>
                    <a:cubicBezTo>
                      <a:pt x="1058" y="402"/>
                      <a:pt x="1058" y="296"/>
                      <a:pt x="1037" y="190"/>
                    </a:cubicBezTo>
                    <a:cubicBezTo>
                      <a:pt x="994" y="63"/>
                      <a:pt x="889" y="0"/>
                      <a:pt x="762" y="0"/>
                    </a:cubicBezTo>
                    <a:close/>
                  </a:path>
                </a:pathLst>
              </a:custGeom>
              <a:solidFill>
                <a:srgbClr val="6CA3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544;p14">
                <a:extLst>
                  <a:ext uri="{FF2B5EF4-FFF2-40B4-BE49-F238E27FC236}">
                    <a16:creationId xmlns:a16="http://schemas.microsoft.com/office/drawing/2014/main" xmlns="" id="{BBE00840-DF75-49DA-9DDD-7F84763014C1}"/>
                  </a:ext>
                </a:extLst>
              </p:cNvPr>
              <p:cNvSpPr/>
              <p:nvPr/>
            </p:nvSpPr>
            <p:spPr>
              <a:xfrm>
                <a:off x="4929365" y="5117430"/>
                <a:ext cx="160234" cy="173046"/>
              </a:xfrm>
              <a:custGeom>
                <a:avLst/>
                <a:gdLst/>
                <a:ahLst/>
                <a:cxnLst/>
                <a:rect l="l" t="t" r="r" b="b"/>
                <a:pathLst>
                  <a:path w="1038" h="1121" extrusionOk="0">
                    <a:moveTo>
                      <a:pt x="770" y="0"/>
                    </a:moveTo>
                    <a:cubicBezTo>
                      <a:pt x="735" y="0"/>
                      <a:pt x="697" y="7"/>
                      <a:pt x="656" y="21"/>
                    </a:cubicBezTo>
                    <a:cubicBezTo>
                      <a:pt x="593" y="63"/>
                      <a:pt x="530" y="148"/>
                      <a:pt x="508" y="232"/>
                    </a:cubicBezTo>
                    <a:cubicBezTo>
                      <a:pt x="466" y="401"/>
                      <a:pt x="445" y="571"/>
                      <a:pt x="424" y="740"/>
                    </a:cubicBezTo>
                    <a:cubicBezTo>
                      <a:pt x="360" y="592"/>
                      <a:pt x="276" y="444"/>
                      <a:pt x="212" y="296"/>
                    </a:cubicBezTo>
                    <a:cubicBezTo>
                      <a:pt x="191" y="253"/>
                      <a:pt x="170" y="232"/>
                      <a:pt x="149" y="211"/>
                    </a:cubicBezTo>
                    <a:cubicBezTo>
                      <a:pt x="138" y="205"/>
                      <a:pt x="126" y="203"/>
                      <a:pt x="115" y="203"/>
                    </a:cubicBezTo>
                    <a:cubicBezTo>
                      <a:pt x="85" y="203"/>
                      <a:pt x="59" y="222"/>
                      <a:pt x="43" y="253"/>
                    </a:cubicBezTo>
                    <a:cubicBezTo>
                      <a:pt x="22" y="296"/>
                      <a:pt x="1" y="359"/>
                      <a:pt x="22" y="401"/>
                    </a:cubicBezTo>
                    <a:cubicBezTo>
                      <a:pt x="22" y="592"/>
                      <a:pt x="85" y="761"/>
                      <a:pt x="170" y="930"/>
                    </a:cubicBezTo>
                    <a:cubicBezTo>
                      <a:pt x="191" y="994"/>
                      <a:pt x="212" y="1057"/>
                      <a:pt x="276" y="1057"/>
                    </a:cubicBezTo>
                    <a:lnTo>
                      <a:pt x="847" y="1121"/>
                    </a:lnTo>
                    <a:cubicBezTo>
                      <a:pt x="953" y="909"/>
                      <a:pt x="1016" y="676"/>
                      <a:pt x="1037" y="444"/>
                    </a:cubicBezTo>
                    <a:cubicBezTo>
                      <a:pt x="1037" y="317"/>
                      <a:pt x="1016" y="211"/>
                      <a:pt x="953" y="105"/>
                    </a:cubicBezTo>
                    <a:cubicBezTo>
                      <a:pt x="909" y="33"/>
                      <a:pt x="846" y="0"/>
                      <a:pt x="770" y="0"/>
                    </a:cubicBezTo>
                    <a:close/>
                  </a:path>
                </a:pathLst>
              </a:custGeom>
              <a:solidFill>
                <a:srgbClr val="6CA3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545;p14">
                <a:extLst>
                  <a:ext uri="{FF2B5EF4-FFF2-40B4-BE49-F238E27FC236}">
                    <a16:creationId xmlns:a16="http://schemas.microsoft.com/office/drawing/2014/main" xmlns="" id="{4A345451-FE79-4DBA-86A1-DFE611FCEED4}"/>
                  </a:ext>
                </a:extLst>
              </p:cNvPr>
              <p:cNvSpPr/>
              <p:nvPr/>
            </p:nvSpPr>
            <p:spPr>
              <a:xfrm>
                <a:off x="4580030" y="5094428"/>
                <a:ext cx="107903" cy="137233"/>
              </a:xfrm>
              <a:custGeom>
                <a:avLst/>
                <a:gdLst/>
                <a:ahLst/>
                <a:cxnLst/>
                <a:rect l="l" t="t" r="r" b="b"/>
                <a:pathLst>
                  <a:path w="699" h="889" extrusionOk="0">
                    <a:moveTo>
                      <a:pt x="107" y="1"/>
                    </a:moveTo>
                    <a:cubicBezTo>
                      <a:pt x="64" y="1"/>
                      <a:pt x="43" y="1"/>
                      <a:pt x="22" y="43"/>
                    </a:cubicBezTo>
                    <a:cubicBezTo>
                      <a:pt x="22" y="64"/>
                      <a:pt x="1" y="106"/>
                      <a:pt x="22" y="127"/>
                    </a:cubicBezTo>
                    <a:cubicBezTo>
                      <a:pt x="1" y="360"/>
                      <a:pt x="64" y="572"/>
                      <a:pt x="191" y="741"/>
                    </a:cubicBezTo>
                    <a:lnTo>
                      <a:pt x="508" y="889"/>
                    </a:lnTo>
                    <a:lnTo>
                      <a:pt x="593" y="656"/>
                    </a:lnTo>
                    <a:cubicBezTo>
                      <a:pt x="635" y="572"/>
                      <a:pt x="656" y="466"/>
                      <a:pt x="678" y="360"/>
                    </a:cubicBezTo>
                    <a:cubicBezTo>
                      <a:pt x="699" y="254"/>
                      <a:pt x="678" y="170"/>
                      <a:pt x="635" y="64"/>
                    </a:cubicBezTo>
                    <a:cubicBezTo>
                      <a:pt x="614" y="64"/>
                      <a:pt x="614" y="43"/>
                      <a:pt x="593" y="43"/>
                    </a:cubicBezTo>
                    <a:cubicBezTo>
                      <a:pt x="582" y="37"/>
                      <a:pt x="570" y="35"/>
                      <a:pt x="559" y="35"/>
                    </a:cubicBezTo>
                    <a:cubicBezTo>
                      <a:pt x="528" y="35"/>
                      <a:pt x="497" y="54"/>
                      <a:pt x="466" y="85"/>
                    </a:cubicBezTo>
                    <a:cubicBezTo>
                      <a:pt x="381" y="170"/>
                      <a:pt x="339" y="275"/>
                      <a:pt x="318" y="402"/>
                    </a:cubicBezTo>
                    <a:cubicBezTo>
                      <a:pt x="276" y="297"/>
                      <a:pt x="233" y="191"/>
                      <a:pt x="191" y="85"/>
                    </a:cubicBezTo>
                    <a:cubicBezTo>
                      <a:pt x="170" y="43"/>
                      <a:pt x="149" y="1"/>
                      <a:pt x="107" y="1"/>
                    </a:cubicBezTo>
                    <a:close/>
                  </a:path>
                </a:pathLst>
              </a:custGeom>
              <a:solidFill>
                <a:srgbClr val="6CA3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546;p14">
                <a:extLst>
                  <a:ext uri="{FF2B5EF4-FFF2-40B4-BE49-F238E27FC236}">
                    <a16:creationId xmlns:a16="http://schemas.microsoft.com/office/drawing/2014/main" xmlns="" id="{3637FF08-4411-4C15-8592-672725F83A87}"/>
                  </a:ext>
                </a:extLst>
              </p:cNvPr>
              <p:cNvSpPr/>
              <p:nvPr/>
            </p:nvSpPr>
            <p:spPr>
              <a:xfrm>
                <a:off x="32200" y="5065098"/>
                <a:ext cx="169959" cy="180611"/>
              </a:xfrm>
              <a:custGeom>
                <a:avLst/>
                <a:gdLst/>
                <a:ahLst/>
                <a:cxnLst/>
                <a:rect l="l" t="t" r="r" b="b"/>
                <a:pathLst>
                  <a:path w="1101" h="1170" extrusionOk="0">
                    <a:moveTo>
                      <a:pt x="659" y="0"/>
                    </a:moveTo>
                    <a:cubicBezTo>
                      <a:pt x="603" y="0"/>
                      <a:pt x="551" y="21"/>
                      <a:pt x="508" y="64"/>
                    </a:cubicBezTo>
                    <a:cubicBezTo>
                      <a:pt x="445" y="127"/>
                      <a:pt x="424" y="233"/>
                      <a:pt x="445" y="317"/>
                    </a:cubicBezTo>
                    <a:cubicBezTo>
                      <a:pt x="445" y="487"/>
                      <a:pt x="487" y="656"/>
                      <a:pt x="529" y="825"/>
                    </a:cubicBezTo>
                    <a:lnTo>
                      <a:pt x="170" y="487"/>
                    </a:lnTo>
                    <a:cubicBezTo>
                      <a:pt x="149" y="444"/>
                      <a:pt x="128" y="444"/>
                      <a:pt x="85" y="423"/>
                    </a:cubicBezTo>
                    <a:cubicBezTo>
                      <a:pt x="43" y="423"/>
                      <a:pt x="1" y="465"/>
                      <a:pt x="1" y="529"/>
                    </a:cubicBezTo>
                    <a:cubicBezTo>
                      <a:pt x="1" y="571"/>
                      <a:pt x="1" y="614"/>
                      <a:pt x="43" y="656"/>
                    </a:cubicBezTo>
                    <a:cubicBezTo>
                      <a:pt x="106" y="825"/>
                      <a:pt x="212" y="973"/>
                      <a:pt x="360" y="1100"/>
                    </a:cubicBezTo>
                    <a:cubicBezTo>
                      <a:pt x="395" y="1135"/>
                      <a:pt x="429" y="1169"/>
                      <a:pt x="475" y="1169"/>
                    </a:cubicBezTo>
                    <a:cubicBezTo>
                      <a:pt x="486" y="1169"/>
                      <a:pt x="497" y="1167"/>
                      <a:pt x="508" y="1163"/>
                    </a:cubicBezTo>
                    <a:lnTo>
                      <a:pt x="1079" y="1015"/>
                    </a:lnTo>
                    <a:cubicBezTo>
                      <a:pt x="1100" y="783"/>
                      <a:pt x="1079" y="550"/>
                      <a:pt x="995" y="317"/>
                    </a:cubicBezTo>
                    <a:cubicBezTo>
                      <a:pt x="952" y="212"/>
                      <a:pt x="910" y="127"/>
                      <a:pt x="825" y="64"/>
                    </a:cubicBezTo>
                    <a:cubicBezTo>
                      <a:pt x="773" y="21"/>
                      <a:pt x="714" y="0"/>
                      <a:pt x="659" y="0"/>
                    </a:cubicBezTo>
                    <a:close/>
                  </a:path>
                </a:pathLst>
              </a:custGeom>
              <a:solidFill>
                <a:srgbClr val="6CA3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547;p14">
                <a:extLst>
                  <a:ext uri="{FF2B5EF4-FFF2-40B4-BE49-F238E27FC236}">
                    <a16:creationId xmlns:a16="http://schemas.microsoft.com/office/drawing/2014/main" xmlns="" id="{F0DEA4BA-1D61-4554-985A-BD6E25A10CD0}"/>
                  </a:ext>
                </a:extLst>
              </p:cNvPr>
              <p:cNvSpPr/>
              <p:nvPr/>
            </p:nvSpPr>
            <p:spPr>
              <a:xfrm>
                <a:off x="293391" y="5706961"/>
                <a:ext cx="101420" cy="158073"/>
              </a:xfrm>
              <a:custGeom>
                <a:avLst/>
                <a:gdLst/>
                <a:ahLst/>
                <a:cxnLst/>
                <a:rect l="l" t="t" r="r" b="b"/>
                <a:pathLst>
                  <a:path w="657" h="1024" extrusionOk="0">
                    <a:moveTo>
                      <a:pt x="166" y="1"/>
                    </a:moveTo>
                    <a:cubicBezTo>
                      <a:pt x="146" y="1"/>
                      <a:pt x="126" y="4"/>
                      <a:pt x="106" y="9"/>
                    </a:cubicBezTo>
                    <a:cubicBezTo>
                      <a:pt x="43" y="51"/>
                      <a:pt x="1" y="136"/>
                      <a:pt x="43" y="199"/>
                    </a:cubicBezTo>
                    <a:lnTo>
                      <a:pt x="339" y="939"/>
                    </a:lnTo>
                    <a:cubicBezTo>
                      <a:pt x="360" y="981"/>
                      <a:pt x="424" y="1024"/>
                      <a:pt x="487" y="1024"/>
                    </a:cubicBezTo>
                    <a:cubicBezTo>
                      <a:pt x="508" y="1024"/>
                      <a:pt x="529" y="1024"/>
                      <a:pt x="550" y="1003"/>
                    </a:cubicBezTo>
                    <a:cubicBezTo>
                      <a:pt x="614" y="981"/>
                      <a:pt x="656" y="897"/>
                      <a:pt x="614" y="812"/>
                    </a:cubicBezTo>
                    <a:lnTo>
                      <a:pt x="318" y="93"/>
                    </a:lnTo>
                    <a:cubicBezTo>
                      <a:pt x="286" y="29"/>
                      <a:pt x="229" y="1"/>
                      <a:pt x="166"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548;p14">
                <a:extLst>
                  <a:ext uri="{FF2B5EF4-FFF2-40B4-BE49-F238E27FC236}">
                    <a16:creationId xmlns:a16="http://schemas.microsoft.com/office/drawing/2014/main" xmlns="" id="{2DF606F2-643D-4C53-B8BE-25DB84723D62}"/>
                  </a:ext>
                </a:extLst>
              </p:cNvPr>
              <p:cNvSpPr/>
              <p:nvPr/>
            </p:nvSpPr>
            <p:spPr>
              <a:xfrm>
                <a:off x="420743" y="5641199"/>
                <a:ext cx="55881" cy="198363"/>
              </a:xfrm>
              <a:custGeom>
                <a:avLst/>
                <a:gdLst/>
                <a:ahLst/>
                <a:cxnLst/>
                <a:rect l="l" t="t" r="r" b="b"/>
                <a:pathLst>
                  <a:path w="362" h="1285" extrusionOk="0">
                    <a:moveTo>
                      <a:pt x="183" y="1"/>
                    </a:moveTo>
                    <a:cubicBezTo>
                      <a:pt x="107" y="1"/>
                      <a:pt x="33" y="38"/>
                      <a:pt x="43" y="117"/>
                    </a:cubicBezTo>
                    <a:lnTo>
                      <a:pt x="0" y="1133"/>
                    </a:lnTo>
                    <a:cubicBezTo>
                      <a:pt x="0" y="1217"/>
                      <a:pt x="64" y="1281"/>
                      <a:pt x="148" y="1281"/>
                    </a:cubicBezTo>
                    <a:cubicBezTo>
                      <a:pt x="157" y="1283"/>
                      <a:pt x="166" y="1285"/>
                      <a:pt x="174" y="1285"/>
                    </a:cubicBezTo>
                    <a:cubicBezTo>
                      <a:pt x="233" y="1285"/>
                      <a:pt x="297" y="1227"/>
                      <a:pt x="297" y="1154"/>
                    </a:cubicBezTo>
                    <a:lnTo>
                      <a:pt x="339" y="139"/>
                    </a:lnTo>
                    <a:cubicBezTo>
                      <a:pt x="361" y="49"/>
                      <a:pt x="270" y="1"/>
                      <a:pt x="183"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549;p14">
                <a:extLst>
                  <a:ext uri="{FF2B5EF4-FFF2-40B4-BE49-F238E27FC236}">
                    <a16:creationId xmlns:a16="http://schemas.microsoft.com/office/drawing/2014/main" xmlns="" id="{13724AD3-0849-456B-B94D-010A3F656FDC}"/>
                  </a:ext>
                </a:extLst>
              </p:cNvPr>
              <p:cNvSpPr/>
              <p:nvPr/>
            </p:nvSpPr>
            <p:spPr>
              <a:xfrm>
                <a:off x="5020750" y="5539163"/>
                <a:ext cx="101420" cy="159462"/>
              </a:xfrm>
              <a:custGeom>
                <a:avLst/>
                <a:gdLst/>
                <a:ahLst/>
                <a:cxnLst/>
                <a:rect l="l" t="t" r="r" b="b"/>
                <a:pathLst>
                  <a:path w="657" h="1033" extrusionOk="0">
                    <a:moveTo>
                      <a:pt x="484" y="0"/>
                    </a:moveTo>
                    <a:cubicBezTo>
                      <a:pt x="425" y="0"/>
                      <a:pt x="376" y="40"/>
                      <a:pt x="361" y="102"/>
                    </a:cubicBezTo>
                    <a:lnTo>
                      <a:pt x="43" y="821"/>
                    </a:lnTo>
                    <a:cubicBezTo>
                      <a:pt x="1" y="884"/>
                      <a:pt x="43" y="990"/>
                      <a:pt x="128" y="1011"/>
                    </a:cubicBezTo>
                    <a:cubicBezTo>
                      <a:pt x="128" y="1032"/>
                      <a:pt x="149" y="1032"/>
                      <a:pt x="170" y="1032"/>
                    </a:cubicBezTo>
                    <a:cubicBezTo>
                      <a:pt x="234" y="1032"/>
                      <a:pt x="297" y="990"/>
                      <a:pt x="318" y="926"/>
                    </a:cubicBezTo>
                    <a:lnTo>
                      <a:pt x="635" y="207"/>
                    </a:lnTo>
                    <a:cubicBezTo>
                      <a:pt x="657" y="144"/>
                      <a:pt x="635" y="59"/>
                      <a:pt x="551" y="17"/>
                    </a:cubicBezTo>
                    <a:cubicBezTo>
                      <a:pt x="528" y="6"/>
                      <a:pt x="506" y="0"/>
                      <a:pt x="484"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550;p14">
                <a:extLst>
                  <a:ext uri="{FF2B5EF4-FFF2-40B4-BE49-F238E27FC236}">
                    <a16:creationId xmlns:a16="http://schemas.microsoft.com/office/drawing/2014/main" xmlns="" id="{692FD5AA-9DE9-400B-A7DA-BCAAA3A45835}"/>
                  </a:ext>
                </a:extLst>
              </p:cNvPr>
              <p:cNvSpPr/>
              <p:nvPr/>
            </p:nvSpPr>
            <p:spPr>
              <a:xfrm>
                <a:off x="4942486" y="5473556"/>
                <a:ext cx="55573" cy="198825"/>
              </a:xfrm>
              <a:custGeom>
                <a:avLst/>
                <a:gdLst/>
                <a:ahLst/>
                <a:cxnLst/>
                <a:rect l="l" t="t" r="r" b="b"/>
                <a:pathLst>
                  <a:path w="360" h="1288" extrusionOk="0">
                    <a:moveTo>
                      <a:pt x="155" y="0"/>
                    </a:moveTo>
                    <a:cubicBezTo>
                      <a:pt x="84" y="0"/>
                      <a:pt x="11" y="48"/>
                      <a:pt x="0" y="146"/>
                    </a:cubicBezTo>
                    <a:lnTo>
                      <a:pt x="64" y="1140"/>
                    </a:lnTo>
                    <a:cubicBezTo>
                      <a:pt x="64" y="1225"/>
                      <a:pt x="127" y="1288"/>
                      <a:pt x="212" y="1288"/>
                    </a:cubicBezTo>
                    <a:cubicBezTo>
                      <a:pt x="296" y="1288"/>
                      <a:pt x="360" y="1225"/>
                      <a:pt x="360" y="1140"/>
                    </a:cubicBezTo>
                    <a:lnTo>
                      <a:pt x="296" y="125"/>
                    </a:lnTo>
                    <a:cubicBezTo>
                      <a:pt x="286" y="43"/>
                      <a:pt x="221" y="0"/>
                      <a:pt x="155"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557;p14">
                <a:extLst>
                  <a:ext uri="{FF2B5EF4-FFF2-40B4-BE49-F238E27FC236}">
                    <a16:creationId xmlns:a16="http://schemas.microsoft.com/office/drawing/2014/main" xmlns="" id="{24A9B885-37F8-4CDB-9BA8-D633A6DAB5B3}"/>
                  </a:ext>
                </a:extLst>
              </p:cNvPr>
              <p:cNvSpPr/>
              <p:nvPr/>
            </p:nvSpPr>
            <p:spPr>
              <a:xfrm>
                <a:off x="7599984" y="5287324"/>
                <a:ext cx="566084" cy="313813"/>
              </a:xfrm>
              <a:custGeom>
                <a:avLst/>
                <a:gdLst/>
                <a:ahLst/>
                <a:cxnLst/>
                <a:rect l="l" t="t" r="r" b="b"/>
                <a:pathLst>
                  <a:path w="3808" h="2111" extrusionOk="0">
                    <a:moveTo>
                      <a:pt x="2242" y="0"/>
                    </a:moveTo>
                    <a:cubicBezTo>
                      <a:pt x="1840" y="0"/>
                      <a:pt x="1439" y="74"/>
                      <a:pt x="1058" y="222"/>
                    </a:cubicBezTo>
                    <a:cubicBezTo>
                      <a:pt x="170" y="582"/>
                      <a:pt x="0" y="2020"/>
                      <a:pt x="1100" y="2105"/>
                    </a:cubicBezTo>
                    <a:cubicBezTo>
                      <a:pt x="1149" y="2109"/>
                      <a:pt x="1199" y="2111"/>
                      <a:pt x="1250" y="2111"/>
                    </a:cubicBezTo>
                    <a:cubicBezTo>
                      <a:pt x="2007" y="2111"/>
                      <a:pt x="3057" y="1684"/>
                      <a:pt x="3532" y="1090"/>
                    </a:cubicBezTo>
                    <a:cubicBezTo>
                      <a:pt x="3680" y="878"/>
                      <a:pt x="3807" y="561"/>
                      <a:pt x="3638" y="349"/>
                    </a:cubicBezTo>
                    <a:cubicBezTo>
                      <a:pt x="3575" y="307"/>
                      <a:pt x="3511" y="244"/>
                      <a:pt x="3427" y="222"/>
                    </a:cubicBezTo>
                    <a:cubicBezTo>
                      <a:pt x="3046" y="74"/>
                      <a:pt x="2644" y="0"/>
                      <a:pt x="2242"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560;p14">
                <a:extLst>
                  <a:ext uri="{FF2B5EF4-FFF2-40B4-BE49-F238E27FC236}">
                    <a16:creationId xmlns:a16="http://schemas.microsoft.com/office/drawing/2014/main" xmlns="" id="{FAD81B52-17D8-4E18-B416-21382393BC03}"/>
                  </a:ext>
                </a:extLst>
              </p:cNvPr>
              <p:cNvSpPr/>
              <p:nvPr/>
            </p:nvSpPr>
            <p:spPr>
              <a:xfrm>
                <a:off x="7859395" y="5203843"/>
                <a:ext cx="81910" cy="164414"/>
              </a:xfrm>
              <a:custGeom>
                <a:avLst/>
                <a:gdLst/>
                <a:ahLst/>
                <a:cxnLst/>
                <a:rect l="l" t="t" r="r" b="b"/>
                <a:pathLst>
                  <a:path w="551" h="1106" extrusionOk="0">
                    <a:moveTo>
                      <a:pt x="402" y="1"/>
                    </a:moveTo>
                    <a:cubicBezTo>
                      <a:pt x="334" y="1"/>
                      <a:pt x="276" y="42"/>
                      <a:pt x="276" y="112"/>
                    </a:cubicBezTo>
                    <a:lnTo>
                      <a:pt x="22" y="894"/>
                    </a:lnTo>
                    <a:cubicBezTo>
                      <a:pt x="1" y="979"/>
                      <a:pt x="22" y="1063"/>
                      <a:pt x="107" y="1106"/>
                    </a:cubicBezTo>
                    <a:lnTo>
                      <a:pt x="170" y="1106"/>
                    </a:lnTo>
                    <a:cubicBezTo>
                      <a:pt x="212" y="1106"/>
                      <a:pt x="276" y="1063"/>
                      <a:pt x="276" y="1000"/>
                    </a:cubicBezTo>
                    <a:lnTo>
                      <a:pt x="530" y="218"/>
                    </a:lnTo>
                    <a:cubicBezTo>
                      <a:pt x="551" y="133"/>
                      <a:pt x="509" y="48"/>
                      <a:pt x="445" y="6"/>
                    </a:cubicBezTo>
                    <a:cubicBezTo>
                      <a:pt x="431" y="2"/>
                      <a:pt x="416" y="1"/>
                      <a:pt x="402"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561;p14">
                <a:extLst>
                  <a:ext uri="{FF2B5EF4-FFF2-40B4-BE49-F238E27FC236}">
                    <a16:creationId xmlns:a16="http://schemas.microsoft.com/office/drawing/2014/main" xmlns="" id="{18BF704D-4AD0-44B2-AD81-E4DF98F2AFEC}"/>
                  </a:ext>
                </a:extLst>
              </p:cNvPr>
              <p:cNvSpPr/>
              <p:nvPr/>
            </p:nvSpPr>
            <p:spPr>
              <a:xfrm>
                <a:off x="7774512" y="5144382"/>
                <a:ext cx="59908" cy="204997"/>
              </a:xfrm>
              <a:custGeom>
                <a:avLst/>
                <a:gdLst/>
                <a:ahLst/>
                <a:cxnLst/>
                <a:rect l="l" t="t" r="r" b="b"/>
                <a:pathLst>
                  <a:path w="403" h="1379" extrusionOk="0">
                    <a:moveTo>
                      <a:pt x="160" y="0"/>
                    </a:moveTo>
                    <a:cubicBezTo>
                      <a:pt x="150" y="0"/>
                      <a:pt x="139" y="1"/>
                      <a:pt x="128" y="4"/>
                    </a:cubicBezTo>
                    <a:cubicBezTo>
                      <a:pt x="43" y="25"/>
                      <a:pt x="1" y="89"/>
                      <a:pt x="1" y="173"/>
                    </a:cubicBezTo>
                    <a:lnTo>
                      <a:pt x="107" y="1231"/>
                    </a:lnTo>
                    <a:cubicBezTo>
                      <a:pt x="107" y="1315"/>
                      <a:pt x="191" y="1379"/>
                      <a:pt x="276" y="1379"/>
                    </a:cubicBezTo>
                    <a:cubicBezTo>
                      <a:pt x="339" y="1358"/>
                      <a:pt x="403" y="1273"/>
                      <a:pt x="382" y="1189"/>
                    </a:cubicBezTo>
                    <a:lnTo>
                      <a:pt x="276" y="131"/>
                    </a:lnTo>
                    <a:cubicBezTo>
                      <a:pt x="276" y="58"/>
                      <a:pt x="228" y="0"/>
                      <a:pt x="160"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564;p14">
                <a:extLst>
                  <a:ext uri="{FF2B5EF4-FFF2-40B4-BE49-F238E27FC236}">
                    <a16:creationId xmlns:a16="http://schemas.microsoft.com/office/drawing/2014/main" xmlns="" id="{66851EDC-1DF8-41CC-A732-8EE12EFE9FBB}"/>
                  </a:ext>
                </a:extLst>
              </p:cNvPr>
              <p:cNvSpPr/>
              <p:nvPr/>
            </p:nvSpPr>
            <p:spPr>
              <a:xfrm>
                <a:off x="5061241" y="6257531"/>
                <a:ext cx="97667" cy="156832"/>
              </a:xfrm>
              <a:custGeom>
                <a:avLst/>
                <a:gdLst/>
                <a:ahLst/>
                <a:cxnLst/>
                <a:rect l="l" t="t" r="r" b="b"/>
                <a:pathLst>
                  <a:path w="657" h="1055" extrusionOk="0">
                    <a:moveTo>
                      <a:pt x="163" y="1"/>
                    </a:moveTo>
                    <a:cubicBezTo>
                      <a:pt x="144" y="1"/>
                      <a:pt x="124" y="6"/>
                      <a:pt x="107" y="18"/>
                    </a:cubicBezTo>
                    <a:cubicBezTo>
                      <a:pt x="43" y="60"/>
                      <a:pt x="1" y="166"/>
                      <a:pt x="43" y="229"/>
                    </a:cubicBezTo>
                    <a:lnTo>
                      <a:pt x="382" y="970"/>
                    </a:lnTo>
                    <a:cubicBezTo>
                      <a:pt x="403" y="1033"/>
                      <a:pt x="445" y="1054"/>
                      <a:pt x="509" y="1054"/>
                    </a:cubicBezTo>
                    <a:lnTo>
                      <a:pt x="572" y="1054"/>
                    </a:lnTo>
                    <a:cubicBezTo>
                      <a:pt x="635" y="991"/>
                      <a:pt x="657" y="906"/>
                      <a:pt x="635" y="822"/>
                    </a:cubicBezTo>
                    <a:lnTo>
                      <a:pt x="297" y="81"/>
                    </a:lnTo>
                    <a:cubicBezTo>
                      <a:pt x="267" y="36"/>
                      <a:pt x="214" y="1"/>
                      <a:pt x="163"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565;p14">
                <a:extLst>
                  <a:ext uri="{FF2B5EF4-FFF2-40B4-BE49-F238E27FC236}">
                    <a16:creationId xmlns:a16="http://schemas.microsoft.com/office/drawing/2014/main" xmlns="" id="{7D682F26-032B-4B7A-8A95-DFB93CCB9D54}"/>
                  </a:ext>
                </a:extLst>
              </p:cNvPr>
              <p:cNvSpPr/>
              <p:nvPr/>
            </p:nvSpPr>
            <p:spPr>
              <a:xfrm>
                <a:off x="5177638" y="6181568"/>
                <a:ext cx="44151" cy="204403"/>
              </a:xfrm>
              <a:custGeom>
                <a:avLst/>
                <a:gdLst/>
                <a:ahLst/>
                <a:cxnLst/>
                <a:rect l="l" t="t" r="r" b="b"/>
                <a:pathLst>
                  <a:path w="297" h="1375" extrusionOk="0">
                    <a:moveTo>
                      <a:pt x="149" y="0"/>
                    </a:moveTo>
                    <a:cubicBezTo>
                      <a:pt x="64" y="0"/>
                      <a:pt x="0" y="85"/>
                      <a:pt x="0" y="148"/>
                    </a:cubicBezTo>
                    <a:lnTo>
                      <a:pt x="22" y="1206"/>
                    </a:lnTo>
                    <a:cubicBezTo>
                      <a:pt x="22" y="1290"/>
                      <a:pt x="85" y="1375"/>
                      <a:pt x="170" y="1375"/>
                    </a:cubicBezTo>
                    <a:cubicBezTo>
                      <a:pt x="233" y="1354"/>
                      <a:pt x="297" y="1290"/>
                      <a:pt x="297" y="1206"/>
                    </a:cubicBezTo>
                    <a:lnTo>
                      <a:pt x="275" y="148"/>
                    </a:lnTo>
                    <a:cubicBezTo>
                      <a:pt x="275" y="64"/>
                      <a:pt x="212" y="0"/>
                      <a:pt x="149"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85" name="Google Shape;532;p14">
              <a:extLst>
                <a:ext uri="{FF2B5EF4-FFF2-40B4-BE49-F238E27FC236}">
                  <a16:creationId xmlns:a16="http://schemas.microsoft.com/office/drawing/2014/main" xmlns="" id="{D731BA78-4674-4839-9E47-5319CC1DEC39}"/>
                </a:ext>
              </a:extLst>
            </p:cNvPr>
            <p:cNvSpPr/>
            <p:nvPr/>
          </p:nvSpPr>
          <p:spPr>
            <a:xfrm>
              <a:off x="11250164" y="4716418"/>
              <a:ext cx="110303" cy="151035"/>
            </a:xfrm>
            <a:custGeom>
              <a:avLst/>
              <a:gdLst/>
              <a:ahLst/>
              <a:cxnLst/>
              <a:rect l="l" t="t" r="r" b="b"/>
              <a:pathLst>
                <a:path w="742" h="1016" extrusionOk="0">
                  <a:moveTo>
                    <a:pt x="128" y="1"/>
                  </a:moveTo>
                  <a:cubicBezTo>
                    <a:pt x="86" y="1"/>
                    <a:pt x="43" y="22"/>
                    <a:pt x="22" y="64"/>
                  </a:cubicBezTo>
                  <a:cubicBezTo>
                    <a:pt x="22" y="85"/>
                    <a:pt x="1" y="128"/>
                    <a:pt x="1" y="149"/>
                  </a:cubicBezTo>
                  <a:cubicBezTo>
                    <a:pt x="1" y="403"/>
                    <a:pt x="43" y="635"/>
                    <a:pt x="170" y="826"/>
                  </a:cubicBezTo>
                  <a:lnTo>
                    <a:pt x="509" y="1016"/>
                  </a:lnTo>
                  <a:lnTo>
                    <a:pt x="614" y="762"/>
                  </a:lnTo>
                  <a:cubicBezTo>
                    <a:pt x="657" y="656"/>
                    <a:pt x="699" y="551"/>
                    <a:pt x="720" y="445"/>
                  </a:cubicBezTo>
                  <a:cubicBezTo>
                    <a:pt x="741" y="339"/>
                    <a:pt x="741" y="212"/>
                    <a:pt x="678" y="128"/>
                  </a:cubicBezTo>
                  <a:cubicBezTo>
                    <a:pt x="678" y="106"/>
                    <a:pt x="657" y="85"/>
                    <a:pt x="657" y="85"/>
                  </a:cubicBezTo>
                  <a:cubicBezTo>
                    <a:pt x="644" y="73"/>
                    <a:pt x="630" y="68"/>
                    <a:pt x="615" y="68"/>
                  </a:cubicBezTo>
                  <a:cubicBezTo>
                    <a:pt x="579" y="68"/>
                    <a:pt x="538" y="98"/>
                    <a:pt x="509" y="128"/>
                  </a:cubicBezTo>
                  <a:cubicBezTo>
                    <a:pt x="424" y="212"/>
                    <a:pt x="360" y="318"/>
                    <a:pt x="318" y="466"/>
                  </a:cubicBezTo>
                  <a:cubicBezTo>
                    <a:pt x="297" y="339"/>
                    <a:pt x="255" y="212"/>
                    <a:pt x="212" y="106"/>
                  </a:cubicBezTo>
                  <a:cubicBezTo>
                    <a:pt x="191" y="64"/>
                    <a:pt x="170" y="1"/>
                    <a:pt x="128"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86" name="Google Shape;533;p14">
              <a:extLst>
                <a:ext uri="{FF2B5EF4-FFF2-40B4-BE49-F238E27FC236}">
                  <a16:creationId xmlns:a16="http://schemas.microsoft.com/office/drawing/2014/main" xmlns="" id="{78D90906-2E7D-4B7B-9636-57BE0131D726}"/>
                </a:ext>
              </a:extLst>
            </p:cNvPr>
            <p:cNvSpPr/>
            <p:nvPr/>
          </p:nvSpPr>
          <p:spPr>
            <a:xfrm>
              <a:off x="11570964" y="4730985"/>
              <a:ext cx="144791" cy="161738"/>
            </a:xfrm>
            <a:custGeom>
              <a:avLst/>
              <a:gdLst/>
              <a:ahLst/>
              <a:cxnLst/>
              <a:rect l="l" t="t" r="r" b="b"/>
              <a:pathLst>
                <a:path w="974" h="1088" extrusionOk="0">
                  <a:moveTo>
                    <a:pt x="123" y="0"/>
                  </a:moveTo>
                  <a:cubicBezTo>
                    <a:pt x="85" y="0"/>
                    <a:pt x="58" y="20"/>
                    <a:pt x="42" y="51"/>
                  </a:cubicBezTo>
                  <a:cubicBezTo>
                    <a:pt x="21" y="72"/>
                    <a:pt x="21" y="114"/>
                    <a:pt x="21" y="156"/>
                  </a:cubicBezTo>
                  <a:cubicBezTo>
                    <a:pt x="0" y="431"/>
                    <a:pt x="85" y="685"/>
                    <a:pt x="233" y="897"/>
                  </a:cubicBezTo>
                  <a:lnTo>
                    <a:pt x="698" y="1087"/>
                  </a:lnTo>
                  <a:lnTo>
                    <a:pt x="825" y="812"/>
                  </a:lnTo>
                  <a:cubicBezTo>
                    <a:pt x="888" y="706"/>
                    <a:pt x="931" y="601"/>
                    <a:pt x="952" y="474"/>
                  </a:cubicBezTo>
                  <a:cubicBezTo>
                    <a:pt x="973" y="368"/>
                    <a:pt x="952" y="241"/>
                    <a:pt x="888" y="135"/>
                  </a:cubicBezTo>
                  <a:cubicBezTo>
                    <a:pt x="888" y="114"/>
                    <a:pt x="867" y="93"/>
                    <a:pt x="867" y="93"/>
                  </a:cubicBezTo>
                  <a:cubicBezTo>
                    <a:pt x="841" y="84"/>
                    <a:pt x="811" y="79"/>
                    <a:pt x="782" y="79"/>
                  </a:cubicBezTo>
                  <a:cubicBezTo>
                    <a:pt x="741" y="79"/>
                    <a:pt x="702" y="89"/>
                    <a:pt x="677" y="114"/>
                  </a:cubicBezTo>
                  <a:cubicBezTo>
                    <a:pt x="550" y="220"/>
                    <a:pt x="465" y="347"/>
                    <a:pt x="444" y="495"/>
                  </a:cubicBezTo>
                  <a:cubicBezTo>
                    <a:pt x="381" y="347"/>
                    <a:pt x="339" y="220"/>
                    <a:pt x="275" y="93"/>
                  </a:cubicBezTo>
                  <a:cubicBezTo>
                    <a:pt x="254" y="51"/>
                    <a:pt x="212" y="8"/>
                    <a:pt x="169" y="8"/>
                  </a:cubicBezTo>
                  <a:cubicBezTo>
                    <a:pt x="152" y="3"/>
                    <a:pt x="137" y="0"/>
                    <a:pt x="123" y="0"/>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87" name="Google Shape;534;p14">
              <a:extLst>
                <a:ext uri="{FF2B5EF4-FFF2-40B4-BE49-F238E27FC236}">
                  <a16:creationId xmlns:a16="http://schemas.microsoft.com/office/drawing/2014/main" xmlns="" id="{A0E6E624-DBC3-42E5-94CD-DA06A48C4A72}"/>
                </a:ext>
              </a:extLst>
            </p:cNvPr>
            <p:cNvSpPr/>
            <p:nvPr/>
          </p:nvSpPr>
          <p:spPr>
            <a:xfrm>
              <a:off x="9596515" y="6128051"/>
              <a:ext cx="1968211" cy="393197"/>
            </a:xfrm>
            <a:custGeom>
              <a:avLst/>
              <a:gdLst/>
              <a:ahLst/>
              <a:cxnLst/>
              <a:rect l="l" t="t" r="r" b="b"/>
              <a:pathLst>
                <a:path w="13240" h="2645" extrusionOk="0">
                  <a:moveTo>
                    <a:pt x="6620" y="1"/>
                  </a:moveTo>
                  <a:cubicBezTo>
                    <a:pt x="2961" y="1"/>
                    <a:pt x="0" y="593"/>
                    <a:pt x="0" y="1333"/>
                  </a:cubicBezTo>
                  <a:cubicBezTo>
                    <a:pt x="0" y="2052"/>
                    <a:pt x="2961" y="2644"/>
                    <a:pt x="6620" y="2644"/>
                  </a:cubicBezTo>
                  <a:cubicBezTo>
                    <a:pt x="10279" y="2644"/>
                    <a:pt x="13240" y="2052"/>
                    <a:pt x="13240" y="1333"/>
                  </a:cubicBezTo>
                  <a:cubicBezTo>
                    <a:pt x="13240" y="593"/>
                    <a:pt x="10279" y="1"/>
                    <a:pt x="6620"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88" name="Google Shape;535;p14">
              <a:extLst>
                <a:ext uri="{FF2B5EF4-FFF2-40B4-BE49-F238E27FC236}">
                  <a16:creationId xmlns:a16="http://schemas.microsoft.com/office/drawing/2014/main" xmlns="" id="{C37EB81E-F064-48A0-ADF6-D9D59BFB028D}"/>
                </a:ext>
              </a:extLst>
            </p:cNvPr>
            <p:cNvSpPr/>
            <p:nvPr/>
          </p:nvSpPr>
          <p:spPr>
            <a:xfrm>
              <a:off x="11267483" y="4716418"/>
              <a:ext cx="110303" cy="151035"/>
            </a:xfrm>
            <a:custGeom>
              <a:avLst/>
              <a:gdLst/>
              <a:ahLst/>
              <a:cxnLst/>
              <a:rect l="l" t="t" r="r" b="b"/>
              <a:pathLst>
                <a:path w="742" h="1016" extrusionOk="0">
                  <a:moveTo>
                    <a:pt x="128" y="1"/>
                  </a:moveTo>
                  <a:cubicBezTo>
                    <a:pt x="86" y="1"/>
                    <a:pt x="43" y="22"/>
                    <a:pt x="22" y="64"/>
                  </a:cubicBezTo>
                  <a:cubicBezTo>
                    <a:pt x="22" y="85"/>
                    <a:pt x="1" y="128"/>
                    <a:pt x="1" y="149"/>
                  </a:cubicBezTo>
                  <a:cubicBezTo>
                    <a:pt x="1" y="403"/>
                    <a:pt x="43" y="635"/>
                    <a:pt x="170" y="826"/>
                  </a:cubicBezTo>
                  <a:lnTo>
                    <a:pt x="509" y="1016"/>
                  </a:lnTo>
                  <a:lnTo>
                    <a:pt x="614" y="762"/>
                  </a:lnTo>
                  <a:cubicBezTo>
                    <a:pt x="657" y="656"/>
                    <a:pt x="699" y="551"/>
                    <a:pt x="720" y="445"/>
                  </a:cubicBezTo>
                  <a:cubicBezTo>
                    <a:pt x="741" y="339"/>
                    <a:pt x="741" y="212"/>
                    <a:pt x="678" y="128"/>
                  </a:cubicBezTo>
                  <a:cubicBezTo>
                    <a:pt x="678" y="106"/>
                    <a:pt x="657" y="85"/>
                    <a:pt x="657" y="85"/>
                  </a:cubicBezTo>
                  <a:cubicBezTo>
                    <a:pt x="644" y="73"/>
                    <a:pt x="630" y="68"/>
                    <a:pt x="615" y="68"/>
                  </a:cubicBezTo>
                  <a:cubicBezTo>
                    <a:pt x="579" y="68"/>
                    <a:pt x="538" y="98"/>
                    <a:pt x="509" y="128"/>
                  </a:cubicBezTo>
                  <a:cubicBezTo>
                    <a:pt x="424" y="212"/>
                    <a:pt x="360" y="318"/>
                    <a:pt x="318" y="466"/>
                  </a:cubicBezTo>
                  <a:cubicBezTo>
                    <a:pt x="297" y="339"/>
                    <a:pt x="255" y="212"/>
                    <a:pt x="212" y="106"/>
                  </a:cubicBezTo>
                  <a:cubicBezTo>
                    <a:pt x="191" y="64"/>
                    <a:pt x="170" y="1"/>
                    <a:pt x="128" y="1"/>
                  </a:cubicBezTo>
                  <a:close/>
                </a:path>
              </a:pathLst>
            </a:custGeom>
            <a:solidFill>
              <a:srgbClr val="6CA3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536;p14">
              <a:extLst>
                <a:ext uri="{FF2B5EF4-FFF2-40B4-BE49-F238E27FC236}">
                  <a16:creationId xmlns:a16="http://schemas.microsoft.com/office/drawing/2014/main" xmlns="" id="{72F27BBA-842A-4BF5-A395-86B47B6CA89C}"/>
                </a:ext>
              </a:extLst>
            </p:cNvPr>
            <p:cNvSpPr/>
            <p:nvPr/>
          </p:nvSpPr>
          <p:spPr>
            <a:xfrm>
              <a:off x="11588282" y="4730985"/>
              <a:ext cx="144791" cy="161738"/>
            </a:xfrm>
            <a:custGeom>
              <a:avLst/>
              <a:gdLst/>
              <a:ahLst/>
              <a:cxnLst/>
              <a:rect l="l" t="t" r="r" b="b"/>
              <a:pathLst>
                <a:path w="974" h="1088" extrusionOk="0">
                  <a:moveTo>
                    <a:pt x="123" y="0"/>
                  </a:moveTo>
                  <a:cubicBezTo>
                    <a:pt x="85" y="0"/>
                    <a:pt x="58" y="20"/>
                    <a:pt x="42" y="51"/>
                  </a:cubicBezTo>
                  <a:cubicBezTo>
                    <a:pt x="21" y="72"/>
                    <a:pt x="21" y="114"/>
                    <a:pt x="21" y="156"/>
                  </a:cubicBezTo>
                  <a:cubicBezTo>
                    <a:pt x="0" y="431"/>
                    <a:pt x="85" y="685"/>
                    <a:pt x="233" y="897"/>
                  </a:cubicBezTo>
                  <a:lnTo>
                    <a:pt x="698" y="1087"/>
                  </a:lnTo>
                  <a:lnTo>
                    <a:pt x="825" y="812"/>
                  </a:lnTo>
                  <a:cubicBezTo>
                    <a:pt x="888" y="706"/>
                    <a:pt x="931" y="601"/>
                    <a:pt x="952" y="474"/>
                  </a:cubicBezTo>
                  <a:cubicBezTo>
                    <a:pt x="973" y="368"/>
                    <a:pt x="952" y="241"/>
                    <a:pt x="888" y="135"/>
                  </a:cubicBezTo>
                  <a:cubicBezTo>
                    <a:pt x="888" y="114"/>
                    <a:pt x="867" y="93"/>
                    <a:pt x="867" y="93"/>
                  </a:cubicBezTo>
                  <a:cubicBezTo>
                    <a:pt x="841" y="84"/>
                    <a:pt x="811" y="79"/>
                    <a:pt x="782" y="79"/>
                  </a:cubicBezTo>
                  <a:cubicBezTo>
                    <a:pt x="741" y="79"/>
                    <a:pt x="702" y="89"/>
                    <a:pt x="677" y="114"/>
                  </a:cubicBezTo>
                  <a:cubicBezTo>
                    <a:pt x="550" y="220"/>
                    <a:pt x="465" y="347"/>
                    <a:pt x="444" y="495"/>
                  </a:cubicBezTo>
                  <a:cubicBezTo>
                    <a:pt x="381" y="347"/>
                    <a:pt x="339" y="220"/>
                    <a:pt x="275" y="93"/>
                  </a:cubicBezTo>
                  <a:cubicBezTo>
                    <a:pt x="254" y="51"/>
                    <a:pt x="212" y="8"/>
                    <a:pt x="169" y="8"/>
                  </a:cubicBezTo>
                  <a:cubicBezTo>
                    <a:pt x="152" y="3"/>
                    <a:pt x="137" y="0"/>
                    <a:pt x="123" y="0"/>
                  </a:cubicBezTo>
                  <a:close/>
                </a:path>
              </a:pathLst>
            </a:custGeom>
            <a:solidFill>
              <a:srgbClr val="6CA3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551;p14">
              <a:extLst>
                <a:ext uri="{FF2B5EF4-FFF2-40B4-BE49-F238E27FC236}">
                  <a16:creationId xmlns:a16="http://schemas.microsoft.com/office/drawing/2014/main" xmlns="" id="{4E9E58C2-C4EF-46FF-A68C-3F62D413C258}"/>
                </a:ext>
              </a:extLst>
            </p:cNvPr>
            <p:cNvSpPr/>
            <p:nvPr/>
          </p:nvSpPr>
          <p:spPr>
            <a:xfrm>
              <a:off x="3962451" y="4825218"/>
              <a:ext cx="8212231" cy="2498618"/>
            </a:xfrm>
            <a:custGeom>
              <a:avLst/>
              <a:gdLst/>
              <a:ahLst/>
              <a:cxnLst/>
              <a:rect l="l" t="t" r="r" b="b"/>
              <a:pathLst>
                <a:path w="55243" h="16808" extrusionOk="0">
                  <a:moveTo>
                    <a:pt x="44598" y="0"/>
                  </a:moveTo>
                  <a:cubicBezTo>
                    <a:pt x="40584" y="0"/>
                    <a:pt x="35338" y="325"/>
                    <a:pt x="28700" y="1326"/>
                  </a:cubicBezTo>
                  <a:cubicBezTo>
                    <a:pt x="9793" y="4203"/>
                    <a:pt x="1" y="12958"/>
                    <a:pt x="1" y="12958"/>
                  </a:cubicBezTo>
                  <a:lnTo>
                    <a:pt x="55243" y="16808"/>
                  </a:lnTo>
                  <a:lnTo>
                    <a:pt x="55243" y="1115"/>
                  </a:lnTo>
                  <a:cubicBezTo>
                    <a:pt x="55243" y="1115"/>
                    <a:pt x="52032" y="0"/>
                    <a:pt x="44598" y="0"/>
                  </a:cubicBezTo>
                  <a:close/>
                </a:path>
              </a:pathLst>
            </a:custGeom>
            <a:solidFill>
              <a:srgbClr val="79AD78"/>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552;p14">
              <a:extLst>
                <a:ext uri="{FF2B5EF4-FFF2-40B4-BE49-F238E27FC236}">
                  <a16:creationId xmlns:a16="http://schemas.microsoft.com/office/drawing/2014/main" xmlns="" id="{8F226BCE-07BC-4E74-A0AB-2C26C823DF43}"/>
                </a:ext>
              </a:extLst>
            </p:cNvPr>
            <p:cNvSpPr/>
            <p:nvPr/>
          </p:nvSpPr>
          <p:spPr>
            <a:xfrm>
              <a:off x="11121280" y="5188383"/>
              <a:ext cx="578720" cy="260892"/>
            </a:xfrm>
            <a:custGeom>
              <a:avLst/>
              <a:gdLst/>
              <a:ahLst/>
              <a:cxnLst/>
              <a:rect l="l" t="t" r="r" b="b"/>
              <a:pathLst>
                <a:path w="3893" h="1755" extrusionOk="0">
                  <a:moveTo>
                    <a:pt x="2715" y="0"/>
                  </a:moveTo>
                  <a:cubicBezTo>
                    <a:pt x="2677" y="0"/>
                    <a:pt x="2640" y="2"/>
                    <a:pt x="2602" y="4"/>
                  </a:cubicBezTo>
                  <a:cubicBezTo>
                    <a:pt x="2306" y="4"/>
                    <a:pt x="2031" y="4"/>
                    <a:pt x="1735" y="25"/>
                  </a:cubicBezTo>
                  <a:cubicBezTo>
                    <a:pt x="1079" y="89"/>
                    <a:pt x="1" y="596"/>
                    <a:pt x="889" y="1379"/>
                  </a:cubicBezTo>
                  <a:cubicBezTo>
                    <a:pt x="1192" y="1647"/>
                    <a:pt x="1726" y="1755"/>
                    <a:pt x="2251" y="1755"/>
                  </a:cubicBezTo>
                  <a:cubicBezTo>
                    <a:pt x="2679" y="1755"/>
                    <a:pt x="3100" y="1683"/>
                    <a:pt x="3385" y="1569"/>
                  </a:cubicBezTo>
                  <a:cubicBezTo>
                    <a:pt x="3617" y="1464"/>
                    <a:pt x="3808" y="1252"/>
                    <a:pt x="3850" y="998"/>
                  </a:cubicBezTo>
                  <a:cubicBezTo>
                    <a:pt x="3892" y="660"/>
                    <a:pt x="3744" y="343"/>
                    <a:pt x="3448" y="173"/>
                  </a:cubicBezTo>
                  <a:cubicBezTo>
                    <a:pt x="3227" y="63"/>
                    <a:pt x="2973" y="0"/>
                    <a:pt x="2715" y="0"/>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553;p14">
              <a:extLst>
                <a:ext uri="{FF2B5EF4-FFF2-40B4-BE49-F238E27FC236}">
                  <a16:creationId xmlns:a16="http://schemas.microsoft.com/office/drawing/2014/main" xmlns="" id="{23BF448E-94AE-4E77-8730-324F4B69111C}"/>
                </a:ext>
              </a:extLst>
            </p:cNvPr>
            <p:cNvSpPr/>
            <p:nvPr/>
          </p:nvSpPr>
          <p:spPr>
            <a:xfrm>
              <a:off x="11542571" y="5518102"/>
              <a:ext cx="581841" cy="205592"/>
            </a:xfrm>
            <a:custGeom>
              <a:avLst/>
              <a:gdLst/>
              <a:ahLst/>
              <a:cxnLst/>
              <a:rect l="l" t="t" r="r" b="b"/>
              <a:pathLst>
                <a:path w="3914" h="1383" extrusionOk="0">
                  <a:moveTo>
                    <a:pt x="1920" y="1"/>
                  </a:moveTo>
                  <a:cubicBezTo>
                    <a:pt x="1421" y="1"/>
                    <a:pt x="914" y="84"/>
                    <a:pt x="530" y="324"/>
                  </a:cubicBezTo>
                  <a:cubicBezTo>
                    <a:pt x="85" y="620"/>
                    <a:pt x="1" y="1001"/>
                    <a:pt x="487" y="1234"/>
                  </a:cubicBezTo>
                  <a:cubicBezTo>
                    <a:pt x="752" y="1349"/>
                    <a:pt x="1066" y="1382"/>
                    <a:pt x="1377" y="1382"/>
                  </a:cubicBezTo>
                  <a:cubicBezTo>
                    <a:pt x="1637" y="1382"/>
                    <a:pt x="1894" y="1359"/>
                    <a:pt x="2116" y="1339"/>
                  </a:cubicBezTo>
                  <a:cubicBezTo>
                    <a:pt x="2412" y="1297"/>
                    <a:pt x="3913" y="726"/>
                    <a:pt x="3194" y="176"/>
                  </a:cubicBezTo>
                  <a:cubicBezTo>
                    <a:pt x="3131" y="134"/>
                    <a:pt x="3067" y="113"/>
                    <a:pt x="2983" y="113"/>
                  </a:cubicBezTo>
                  <a:cubicBezTo>
                    <a:pt x="2672" y="49"/>
                    <a:pt x="2299" y="1"/>
                    <a:pt x="1920" y="1"/>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554;p14">
              <a:extLst>
                <a:ext uri="{FF2B5EF4-FFF2-40B4-BE49-F238E27FC236}">
                  <a16:creationId xmlns:a16="http://schemas.microsoft.com/office/drawing/2014/main" xmlns="" id="{07ECBC99-200B-4B7E-8644-71848E58A151}"/>
                </a:ext>
              </a:extLst>
            </p:cNvPr>
            <p:cNvSpPr/>
            <p:nvPr/>
          </p:nvSpPr>
          <p:spPr>
            <a:xfrm>
              <a:off x="11998501" y="5232088"/>
              <a:ext cx="85031" cy="164562"/>
            </a:xfrm>
            <a:custGeom>
              <a:avLst/>
              <a:gdLst/>
              <a:ahLst/>
              <a:cxnLst/>
              <a:rect l="l" t="t" r="r" b="b"/>
              <a:pathLst>
                <a:path w="572" h="1107" extrusionOk="0">
                  <a:moveTo>
                    <a:pt x="423" y="1"/>
                  </a:moveTo>
                  <a:cubicBezTo>
                    <a:pt x="354" y="1"/>
                    <a:pt x="293" y="42"/>
                    <a:pt x="275" y="112"/>
                  </a:cubicBezTo>
                  <a:lnTo>
                    <a:pt x="43" y="895"/>
                  </a:lnTo>
                  <a:cubicBezTo>
                    <a:pt x="0" y="979"/>
                    <a:pt x="43" y="1064"/>
                    <a:pt x="127" y="1106"/>
                  </a:cubicBezTo>
                  <a:lnTo>
                    <a:pt x="170" y="1106"/>
                  </a:lnTo>
                  <a:cubicBezTo>
                    <a:pt x="233" y="1106"/>
                    <a:pt x="275" y="1064"/>
                    <a:pt x="297" y="1000"/>
                  </a:cubicBezTo>
                  <a:lnTo>
                    <a:pt x="550" y="218"/>
                  </a:lnTo>
                  <a:cubicBezTo>
                    <a:pt x="572" y="133"/>
                    <a:pt x="529" y="49"/>
                    <a:pt x="466" y="6"/>
                  </a:cubicBezTo>
                  <a:cubicBezTo>
                    <a:pt x="451" y="3"/>
                    <a:pt x="437" y="1"/>
                    <a:pt x="423" y="1"/>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555;p14">
              <a:extLst>
                <a:ext uri="{FF2B5EF4-FFF2-40B4-BE49-F238E27FC236}">
                  <a16:creationId xmlns:a16="http://schemas.microsoft.com/office/drawing/2014/main" xmlns="" id="{F0828536-74DC-4F6A-BA5C-41A1730EAD7C}"/>
                </a:ext>
              </a:extLst>
            </p:cNvPr>
            <p:cNvSpPr/>
            <p:nvPr/>
          </p:nvSpPr>
          <p:spPr>
            <a:xfrm>
              <a:off x="11916739" y="5172627"/>
              <a:ext cx="59908" cy="205146"/>
            </a:xfrm>
            <a:custGeom>
              <a:avLst/>
              <a:gdLst/>
              <a:ahLst/>
              <a:cxnLst/>
              <a:rect l="l" t="t" r="r" b="b"/>
              <a:pathLst>
                <a:path w="403" h="1380" extrusionOk="0">
                  <a:moveTo>
                    <a:pt x="160" y="0"/>
                  </a:moveTo>
                  <a:cubicBezTo>
                    <a:pt x="149" y="0"/>
                    <a:pt x="139" y="2"/>
                    <a:pt x="127" y="5"/>
                  </a:cubicBezTo>
                  <a:cubicBezTo>
                    <a:pt x="43" y="5"/>
                    <a:pt x="1" y="89"/>
                    <a:pt x="1" y="174"/>
                  </a:cubicBezTo>
                  <a:lnTo>
                    <a:pt x="127" y="1231"/>
                  </a:lnTo>
                  <a:cubicBezTo>
                    <a:pt x="127" y="1316"/>
                    <a:pt x="191" y="1379"/>
                    <a:pt x="276" y="1379"/>
                  </a:cubicBezTo>
                  <a:cubicBezTo>
                    <a:pt x="360" y="1358"/>
                    <a:pt x="402" y="1273"/>
                    <a:pt x="402" y="1189"/>
                  </a:cubicBezTo>
                  <a:lnTo>
                    <a:pt x="297" y="131"/>
                  </a:lnTo>
                  <a:cubicBezTo>
                    <a:pt x="278" y="58"/>
                    <a:pt x="228" y="0"/>
                    <a:pt x="160" y="0"/>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556;p14">
              <a:extLst>
                <a:ext uri="{FF2B5EF4-FFF2-40B4-BE49-F238E27FC236}">
                  <a16:creationId xmlns:a16="http://schemas.microsoft.com/office/drawing/2014/main" xmlns="" id="{9B8BB3E0-4F3A-4C37-B06C-4AB7A9E26272}"/>
                </a:ext>
              </a:extLst>
            </p:cNvPr>
            <p:cNvSpPr/>
            <p:nvPr/>
          </p:nvSpPr>
          <p:spPr>
            <a:xfrm>
              <a:off x="3979768" y="4825218"/>
              <a:ext cx="8212231" cy="2498618"/>
            </a:xfrm>
            <a:custGeom>
              <a:avLst/>
              <a:gdLst/>
              <a:ahLst/>
              <a:cxnLst/>
              <a:rect l="l" t="t" r="r" b="b"/>
              <a:pathLst>
                <a:path w="55243" h="16808" extrusionOk="0">
                  <a:moveTo>
                    <a:pt x="44598" y="0"/>
                  </a:moveTo>
                  <a:cubicBezTo>
                    <a:pt x="40584" y="0"/>
                    <a:pt x="35338" y="325"/>
                    <a:pt x="28700" y="1326"/>
                  </a:cubicBezTo>
                  <a:cubicBezTo>
                    <a:pt x="9793" y="4203"/>
                    <a:pt x="1" y="12958"/>
                    <a:pt x="1" y="12958"/>
                  </a:cubicBezTo>
                  <a:lnTo>
                    <a:pt x="55243" y="16808"/>
                  </a:lnTo>
                  <a:lnTo>
                    <a:pt x="55243" y="1115"/>
                  </a:lnTo>
                  <a:cubicBezTo>
                    <a:pt x="55243" y="1115"/>
                    <a:pt x="52032" y="0"/>
                    <a:pt x="44598" y="0"/>
                  </a:cubicBezTo>
                  <a:close/>
                </a:path>
              </a:pathLst>
            </a:custGeom>
            <a:solidFill>
              <a:srgbClr val="6CA3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558;p14">
              <a:extLst>
                <a:ext uri="{FF2B5EF4-FFF2-40B4-BE49-F238E27FC236}">
                  <a16:creationId xmlns:a16="http://schemas.microsoft.com/office/drawing/2014/main" xmlns="" id="{E77847BC-6909-415E-94B8-8C70124782AE}"/>
                </a:ext>
              </a:extLst>
            </p:cNvPr>
            <p:cNvSpPr/>
            <p:nvPr/>
          </p:nvSpPr>
          <p:spPr>
            <a:xfrm>
              <a:off x="11138599" y="5188383"/>
              <a:ext cx="578720" cy="260892"/>
            </a:xfrm>
            <a:custGeom>
              <a:avLst/>
              <a:gdLst/>
              <a:ahLst/>
              <a:cxnLst/>
              <a:rect l="l" t="t" r="r" b="b"/>
              <a:pathLst>
                <a:path w="3893" h="1755" extrusionOk="0">
                  <a:moveTo>
                    <a:pt x="2715" y="0"/>
                  </a:moveTo>
                  <a:cubicBezTo>
                    <a:pt x="2677" y="0"/>
                    <a:pt x="2640" y="2"/>
                    <a:pt x="2602" y="4"/>
                  </a:cubicBezTo>
                  <a:cubicBezTo>
                    <a:pt x="2306" y="4"/>
                    <a:pt x="2031" y="4"/>
                    <a:pt x="1735" y="25"/>
                  </a:cubicBezTo>
                  <a:cubicBezTo>
                    <a:pt x="1079" y="89"/>
                    <a:pt x="1" y="596"/>
                    <a:pt x="889" y="1379"/>
                  </a:cubicBezTo>
                  <a:cubicBezTo>
                    <a:pt x="1192" y="1647"/>
                    <a:pt x="1726" y="1755"/>
                    <a:pt x="2251" y="1755"/>
                  </a:cubicBezTo>
                  <a:cubicBezTo>
                    <a:pt x="2679" y="1755"/>
                    <a:pt x="3100" y="1683"/>
                    <a:pt x="3385" y="1569"/>
                  </a:cubicBezTo>
                  <a:cubicBezTo>
                    <a:pt x="3617" y="1464"/>
                    <a:pt x="3808" y="1252"/>
                    <a:pt x="3850" y="998"/>
                  </a:cubicBezTo>
                  <a:cubicBezTo>
                    <a:pt x="3892" y="660"/>
                    <a:pt x="3744" y="343"/>
                    <a:pt x="3448" y="173"/>
                  </a:cubicBezTo>
                  <a:cubicBezTo>
                    <a:pt x="3227" y="63"/>
                    <a:pt x="2973" y="0"/>
                    <a:pt x="2715"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559;p14">
              <a:extLst>
                <a:ext uri="{FF2B5EF4-FFF2-40B4-BE49-F238E27FC236}">
                  <a16:creationId xmlns:a16="http://schemas.microsoft.com/office/drawing/2014/main" xmlns="" id="{27E878D7-0E7D-448A-A29B-8BB9A2E00F29}"/>
                </a:ext>
              </a:extLst>
            </p:cNvPr>
            <p:cNvSpPr/>
            <p:nvPr/>
          </p:nvSpPr>
          <p:spPr>
            <a:xfrm>
              <a:off x="11559890" y="5518102"/>
              <a:ext cx="581841" cy="205592"/>
            </a:xfrm>
            <a:custGeom>
              <a:avLst/>
              <a:gdLst/>
              <a:ahLst/>
              <a:cxnLst/>
              <a:rect l="l" t="t" r="r" b="b"/>
              <a:pathLst>
                <a:path w="3914" h="1383" extrusionOk="0">
                  <a:moveTo>
                    <a:pt x="1920" y="1"/>
                  </a:moveTo>
                  <a:cubicBezTo>
                    <a:pt x="1421" y="1"/>
                    <a:pt x="914" y="84"/>
                    <a:pt x="530" y="324"/>
                  </a:cubicBezTo>
                  <a:cubicBezTo>
                    <a:pt x="85" y="620"/>
                    <a:pt x="1" y="1001"/>
                    <a:pt x="487" y="1234"/>
                  </a:cubicBezTo>
                  <a:cubicBezTo>
                    <a:pt x="752" y="1349"/>
                    <a:pt x="1066" y="1382"/>
                    <a:pt x="1377" y="1382"/>
                  </a:cubicBezTo>
                  <a:cubicBezTo>
                    <a:pt x="1637" y="1382"/>
                    <a:pt x="1894" y="1359"/>
                    <a:pt x="2116" y="1339"/>
                  </a:cubicBezTo>
                  <a:cubicBezTo>
                    <a:pt x="2412" y="1297"/>
                    <a:pt x="3913" y="726"/>
                    <a:pt x="3194" y="176"/>
                  </a:cubicBezTo>
                  <a:cubicBezTo>
                    <a:pt x="3131" y="134"/>
                    <a:pt x="3067" y="113"/>
                    <a:pt x="2983" y="113"/>
                  </a:cubicBezTo>
                  <a:cubicBezTo>
                    <a:pt x="2672" y="49"/>
                    <a:pt x="2299" y="1"/>
                    <a:pt x="1920"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562;p14">
              <a:extLst>
                <a:ext uri="{FF2B5EF4-FFF2-40B4-BE49-F238E27FC236}">
                  <a16:creationId xmlns:a16="http://schemas.microsoft.com/office/drawing/2014/main" xmlns="" id="{DFE8BFCC-8F55-44C4-8F7F-CCC5051AB4F5}"/>
                </a:ext>
              </a:extLst>
            </p:cNvPr>
            <p:cNvSpPr/>
            <p:nvPr/>
          </p:nvSpPr>
          <p:spPr>
            <a:xfrm>
              <a:off x="12015818" y="5232088"/>
              <a:ext cx="85031" cy="164562"/>
            </a:xfrm>
            <a:custGeom>
              <a:avLst/>
              <a:gdLst/>
              <a:ahLst/>
              <a:cxnLst/>
              <a:rect l="l" t="t" r="r" b="b"/>
              <a:pathLst>
                <a:path w="572" h="1107" extrusionOk="0">
                  <a:moveTo>
                    <a:pt x="423" y="1"/>
                  </a:moveTo>
                  <a:cubicBezTo>
                    <a:pt x="354" y="1"/>
                    <a:pt x="293" y="42"/>
                    <a:pt x="275" y="112"/>
                  </a:cubicBezTo>
                  <a:lnTo>
                    <a:pt x="43" y="895"/>
                  </a:lnTo>
                  <a:cubicBezTo>
                    <a:pt x="0" y="979"/>
                    <a:pt x="43" y="1064"/>
                    <a:pt x="127" y="1106"/>
                  </a:cubicBezTo>
                  <a:lnTo>
                    <a:pt x="170" y="1106"/>
                  </a:lnTo>
                  <a:cubicBezTo>
                    <a:pt x="233" y="1106"/>
                    <a:pt x="275" y="1064"/>
                    <a:pt x="297" y="1000"/>
                  </a:cubicBezTo>
                  <a:lnTo>
                    <a:pt x="550" y="218"/>
                  </a:lnTo>
                  <a:cubicBezTo>
                    <a:pt x="572" y="133"/>
                    <a:pt x="529" y="49"/>
                    <a:pt x="466" y="6"/>
                  </a:cubicBezTo>
                  <a:cubicBezTo>
                    <a:pt x="451" y="3"/>
                    <a:pt x="437" y="1"/>
                    <a:pt x="423"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563;p14">
              <a:extLst>
                <a:ext uri="{FF2B5EF4-FFF2-40B4-BE49-F238E27FC236}">
                  <a16:creationId xmlns:a16="http://schemas.microsoft.com/office/drawing/2014/main" xmlns="" id="{76C28974-D76B-4C5E-986A-C7EBD4F804BF}"/>
                </a:ext>
              </a:extLst>
            </p:cNvPr>
            <p:cNvSpPr/>
            <p:nvPr/>
          </p:nvSpPr>
          <p:spPr>
            <a:xfrm>
              <a:off x="11934058" y="5172627"/>
              <a:ext cx="59908" cy="205146"/>
            </a:xfrm>
            <a:custGeom>
              <a:avLst/>
              <a:gdLst/>
              <a:ahLst/>
              <a:cxnLst/>
              <a:rect l="l" t="t" r="r" b="b"/>
              <a:pathLst>
                <a:path w="403" h="1380" extrusionOk="0">
                  <a:moveTo>
                    <a:pt x="160" y="0"/>
                  </a:moveTo>
                  <a:cubicBezTo>
                    <a:pt x="149" y="0"/>
                    <a:pt x="139" y="2"/>
                    <a:pt x="127" y="5"/>
                  </a:cubicBezTo>
                  <a:cubicBezTo>
                    <a:pt x="43" y="5"/>
                    <a:pt x="1" y="89"/>
                    <a:pt x="1" y="174"/>
                  </a:cubicBezTo>
                  <a:lnTo>
                    <a:pt x="127" y="1231"/>
                  </a:lnTo>
                  <a:cubicBezTo>
                    <a:pt x="127" y="1316"/>
                    <a:pt x="191" y="1379"/>
                    <a:pt x="276" y="1379"/>
                  </a:cubicBezTo>
                  <a:cubicBezTo>
                    <a:pt x="360" y="1358"/>
                    <a:pt x="402" y="1273"/>
                    <a:pt x="402" y="1189"/>
                  </a:cubicBezTo>
                  <a:lnTo>
                    <a:pt x="297" y="131"/>
                  </a:lnTo>
                  <a:cubicBezTo>
                    <a:pt x="278" y="58"/>
                    <a:pt x="228" y="0"/>
                    <a:pt x="160"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9" name="Google Shape;566;p14">
            <a:extLst>
              <a:ext uri="{FF2B5EF4-FFF2-40B4-BE49-F238E27FC236}">
                <a16:creationId xmlns:a16="http://schemas.microsoft.com/office/drawing/2014/main" xmlns="" id="{5A5A30F4-286A-4160-BF38-2304A94D0BF4}"/>
              </a:ext>
            </a:extLst>
          </p:cNvPr>
          <p:cNvGrpSpPr/>
          <p:nvPr/>
        </p:nvGrpSpPr>
        <p:grpSpPr>
          <a:xfrm>
            <a:off x="4315319" y="-372433"/>
            <a:ext cx="937759" cy="921956"/>
            <a:chOff x="3203280" y="265661"/>
            <a:chExt cx="713823" cy="701794"/>
          </a:xfrm>
        </p:grpSpPr>
        <p:sp>
          <p:nvSpPr>
            <p:cNvPr id="220" name="Google Shape;567;p14">
              <a:extLst>
                <a:ext uri="{FF2B5EF4-FFF2-40B4-BE49-F238E27FC236}">
                  <a16:creationId xmlns:a16="http://schemas.microsoft.com/office/drawing/2014/main" xmlns="" id="{DC93CC03-0A9F-4E1A-AE6D-ECB583D14E30}"/>
                </a:ext>
              </a:extLst>
            </p:cNvPr>
            <p:cNvSpPr/>
            <p:nvPr/>
          </p:nvSpPr>
          <p:spPr>
            <a:xfrm rot="1116294" flipH="1">
              <a:off x="3275733" y="342115"/>
              <a:ext cx="568362" cy="544627"/>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568;p14">
              <a:extLst>
                <a:ext uri="{FF2B5EF4-FFF2-40B4-BE49-F238E27FC236}">
                  <a16:creationId xmlns:a16="http://schemas.microsoft.com/office/drawing/2014/main" xmlns="" id="{A33F580E-E4C3-4E12-BE34-50A797A5A7AE}"/>
                </a:ext>
              </a:extLst>
            </p:cNvPr>
            <p:cNvSpPr/>
            <p:nvPr/>
          </p:nvSpPr>
          <p:spPr>
            <a:xfrm rot="1116294" flipH="1">
              <a:off x="3275213" y="346433"/>
              <a:ext cx="569951" cy="544325"/>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569;p14">
              <a:extLst>
                <a:ext uri="{FF2B5EF4-FFF2-40B4-BE49-F238E27FC236}">
                  <a16:creationId xmlns:a16="http://schemas.microsoft.com/office/drawing/2014/main" xmlns="" id="{326AC7D7-DF05-4DD5-8371-576C38505440}"/>
                </a:ext>
              </a:extLst>
            </p:cNvPr>
            <p:cNvSpPr/>
            <p:nvPr/>
          </p:nvSpPr>
          <p:spPr>
            <a:xfrm rot="1116294" flipH="1">
              <a:off x="3344071" y="398803"/>
              <a:ext cx="445886" cy="426535"/>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570;p14">
              <a:extLst>
                <a:ext uri="{FF2B5EF4-FFF2-40B4-BE49-F238E27FC236}">
                  <a16:creationId xmlns:a16="http://schemas.microsoft.com/office/drawing/2014/main" xmlns="" id="{82D208C7-6A70-46D2-A90B-6CDDA62D700C}"/>
                </a:ext>
              </a:extLst>
            </p:cNvPr>
            <p:cNvSpPr/>
            <p:nvPr/>
          </p:nvSpPr>
          <p:spPr>
            <a:xfrm rot="1116294" flipH="1">
              <a:off x="3499063" y="442529"/>
              <a:ext cx="293775" cy="417110"/>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571;p14">
              <a:extLst>
                <a:ext uri="{FF2B5EF4-FFF2-40B4-BE49-F238E27FC236}">
                  <a16:creationId xmlns:a16="http://schemas.microsoft.com/office/drawing/2014/main" xmlns="" id="{DCB8447B-9EC4-425C-9A00-9594CFF10688}"/>
                </a:ext>
              </a:extLst>
            </p:cNvPr>
            <p:cNvSpPr/>
            <p:nvPr/>
          </p:nvSpPr>
          <p:spPr>
            <a:xfrm rot="1116294" flipH="1">
              <a:off x="3275739" y="342097"/>
              <a:ext cx="568362" cy="544627"/>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572;p14">
              <a:extLst>
                <a:ext uri="{FF2B5EF4-FFF2-40B4-BE49-F238E27FC236}">
                  <a16:creationId xmlns:a16="http://schemas.microsoft.com/office/drawing/2014/main" xmlns="" id="{A955DF8F-96B6-4D2D-BF23-9BD072CEDBB6}"/>
                </a:ext>
              </a:extLst>
            </p:cNvPr>
            <p:cNvSpPr/>
            <p:nvPr/>
          </p:nvSpPr>
          <p:spPr>
            <a:xfrm rot="1116294" flipH="1">
              <a:off x="3275219" y="346415"/>
              <a:ext cx="569951" cy="544325"/>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573;p14">
              <a:extLst>
                <a:ext uri="{FF2B5EF4-FFF2-40B4-BE49-F238E27FC236}">
                  <a16:creationId xmlns:a16="http://schemas.microsoft.com/office/drawing/2014/main" xmlns="" id="{0BFD50F3-C392-475B-8126-66455AB337B6}"/>
                </a:ext>
              </a:extLst>
            </p:cNvPr>
            <p:cNvSpPr/>
            <p:nvPr/>
          </p:nvSpPr>
          <p:spPr>
            <a:xfrm rot="1116294" flipH="1">
              <a:off x="3344077" y="398785"/>
              <a:ext cx="445886" cy="426535"/>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DE8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574;p14">
              <a:extLst>
                <a:ext uri="{FF2B5EF4-FFF2-40B4-BE49-F238E27FC236}">
                  <a16:creationId xmlns:a16="http://schemas.microsoft.com/office/drawing/2014/main" xmlns="" id="{31E26351-D6DD-40D6-936E-C0E3D6446C56}"/>
                </a:ext>
              </a:extLst>
            </p:cNvPr>
            <p:cNvSpPr/>
            <p:nvPr/>
          </p:nvSpPr>
          <p:spPr>
            <a:xfrm rot="1116174" flipH="1">
              <a:off x="3499040" y="449500"/>
              <a:ext cx="282613" cy="401236"/>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8" name="Google Shape;575;p14">
            <a:extLst>
              <a:ext uri="{FF2B5EF4-FFF2-40B4-BE49-F238E27FC236}">
                <a16:creationId xmlns:a16="http://schemas.microsoft.com/office/drawing/2014/main" xmlns="" id="{4EBE354A-B880-47E3-B585-89B331943B7B}"/>
              </a:ext>
            </a:extLst>
          </p:cNvPr>
          <p:cNvGrpSpPr/>
          <p:nvPr/>
        </p:nvGrpSpPr>
        <p:grpSpPr>
          <a:xfrm>
            <a:off x="10920679" y="2953727"/>
            <a:ext cx="522560" cy="502122"/>
            <a:chOff x="8231289" y="2797538"/>
            <a:chExt cx="397773" cy="382216"/>
          </a:xfrm>
        </p:grpSpPr>
        <p:sp>
          <p:nvSpPr>
            <p:cNvPr id="229" name="Google Shape;576;p14">
              <a:extLst>
                <a:ext uri="{FF2B5EF4-FFF2-40B4-BE49-F238E27FC236}">
                  <a16:creationId xmlns:a16="http://schemas.microsoft.com/office/drawing/2014/main" xmlns="" id="{99DA13F7-8C50-452F-BF16-D0FE0EE32E7C}"/>
                </a:ext>
              </a:extLst>
            </p:cNvPr>
            <p:cNvSpPr/>
            <p:nvPr/>
          </p:nvSpPr>
          <p:spPr>
            <a:xfrm flipH="1">
              <a:off x="8231289" y="2797551"/>
              <a:ext cx="396111" cy="379618"/>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577;p14">
              <a:extLst>
                <a:ext uri="{FF2B5EF4-FFF2-40B4-BE49-F238E27FC236}">
                  <a16:creationId xmlns:a16="http://schemas.microsoft.com/office/drawing/2014/main" xmlns="" id="{5AD42494-B275-4DF0-9004-4D94A4A3AB1B}"/>
                </a:ext>
              </a:extLst>
            </p:cNvPr>
            <p:cNvSpPr/>
            <p:nvPr/>
          </p:nvSpPr>
          <p:spPr>
            <a:xfrm flipH="1">
              <a:off x="8231844" y="2800348"/>
              <a:ext cx="397219" cy="379407"/>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578;p14">
              <a:extLst>
                <a:ext uri="{FF2B5EF4-FFF2-40B4-BE49-F238E27FC236}">
                  <a16:creationId xmlns:a16="http://schemas.microsoft.com/office/drawing/2014/main" xmlns="" id="{D0EC7CF2-96E2-4B92-8466-16C0FF095063}"/>
                </a:ext>
              </a:extLst>
            </p:cNvPr>
            <p:cNvSpPr/>
            <p:nvPr/>
          </p:nvSpPr>
          <p:spPr>
            <a:xfrm flipH="1">
              <a:off x="8278131" y="2835568"/>
              <a:ext cx="310753" cy="297304"/>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579;p14">
              <a:extLst>
                <a:ext uri="{FF2B5EF4-FFF2-40B4-BE49-F238E27FC236}">
                  <a16:creationId xmlns:a16="http://schemas.microsoft.com/office/drawing/2014/main" xmlns="" id="{6A2ECDF1-A070-4DFA-BE54-95F2063008DF}"/>
                </a:ext>
              </a:extLst>
            </p:cNvPr>
            <p:cNvSpPr/>
            <p:nvPr/>
          </p:nvSpPr>
          <p:spPr>
            <a:xfrm flipH="1">
              <a:off x="8391951" y="2847071"/>
              <a:ext cx="204742" cy="290735"/>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580;p14">
              <a:extLst>
                <a:ext uri="{FF2B5EF4-FFF2-40B4-BE49-F238E27FC236}">
                  <a16:creationId xmlns:a16="http://schemas.microsoft.com/office/drawing/2014/main" xmlns="" id="{36E78FD4-254C-47E8-812B-1BF4312F1647}"/>
                </a:ext>
              </a:extLst>
            </p:cNvPr>
            <p:cNvSpPr/>
            <p:nvPr/>
          </p:nvSpPr>
          <p:spPr>
            <a:xfrm flipH="1">
              <a:off x="8231289" y="2797538"/>
              <a:ext cx="396111" cy="379618"/>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581;p14">
              <a:extLst>
                <a:ext uri="{FF2B5EF4-FFF2-40B4-BE49-F238E27FC236}">
                  <a16:creationId xmlns:a16="http://schemas.microsoft.com/office/drawing/2014/main" xmlns="" id="{6F5F17B6-E09F-43D2-A398-ECAD1424FDF1}"/>
                </a:ext>
              </a:extLst>
            </p:cNvPr>
            <p:cNvSpPr/>
            <p:nvPr/>
          </p:nvSpPr>
          <p:spPr>
            <a:xfrm flipH="1">
              <a:off x="8231844" y="2800334"/>
              <a:ext cx="397219" cy="379407"/>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582;p14">
              <a:extLst>
                <a:ext uri="{FF2B5EF4-FFF2-40B4-BE49-F238E27FC236}">
                  <a16:creationId xmlns:a16="http://schemas.microsoft.com/office/drawing/2014/main" xmlns="" id="{5FA9B8E4-BE5F-431B-9A0B-4A68865402D9}"/>
                </a:ext>
              </a:extLst>
            </p:cNvPr>
            <p:cNvSpPr/>
            <p:nvPr/>
          </p:nvSpPr>
          <p:spPr>
            <a:xfrm flipH="1">
              <a:off x="8278131" y="2835555"/>
              <a:ext cx="310753" cy="297304"/>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DE8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583;p14">
              <a:extLst>
                <a:ext uri="{FF2B5EF4-FFF2-40B4-BE49-F238E27FC236}">
                  <a16:creationId xmlns:a16="http://schemas.microsoft.com/office/drawing/2014/main" xmlns="" id="{EAFC6089-0581-408B-820D-46ADB23C028B}"/>
                </a:ext>
              </a:extLst>
            </p:cNvPr>
            <p:cNvSpPr/>
            <p:nvPr/>
          </p:nvSpPr>
          <p:spPr>
            <a:xfrm flipH="1">
              <a:off x="8391904" y="2853207"/>
              <a:ext cx="196980" cy="279660"/>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37" name="Google Shape;584;p14">
            <a:extLst>
              <a:ext uri="{FF2B5EF4-FFF2-40B4-BE49-F238E27FC236}">
                <a16:creationId xmlns:a16="http://schemas.microsoft.com/office/drawing/2014/main" xmlns="" id="{20898B67-2210-4B55-BA4B-B386B420F1FE}"/>
              </a:ext>
            </a:extLst>
          </p:cNvPr>
          <p:cNvSpPr/>
          <p:nvPr/>
        </p:nvSpPr>
        <p:spPr>
          <a:xfrm>
            <a:off x="9530169" y="-557385"/>
            <a:ext cx="2305805" cy="1178399"/>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38" name="Google Shape;585;p14">
            <a:extLst>
              <a:ext uri="{FF2B5EF4-FFF2-40B4-BE49-F238E27FC236}">
                <a16:creationId xmlns:a16="http://schemas.microsoft.com/office/drawing/2014/main" xmlns="" id="{AA395BA3-3A76-4E23-B3A0-E6DD1867E6DB}"/>
              </a:ext>
            </a:extLst>
          </p:cNvPr>
          <p:cNvSpPr/>
          <p:nvPr/>
        </p:nvSpPr>
        <p:spPr>
          <a:xfrm>
            <a:off x="-341488" y="-716359"/>
            <a:ext cx="3757064" cy="1920076"/>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2" name="Google Shape;1530;p41">
            <a:extLst>
              <a:ext uri="{FF2B5EF4-FFF2-40B4-BE49-F238E27FC236}">
                <a16:creationId xmlns:a16="http://schemas.microsoft.com/office/drawing/2014/main" xmlns="" id="{5329DC3E-BF99-49E6-B5C8-B370A53A2247}"/>
              </a:ext>
            </a:extLst>
          </p:cNvPr>
          <p:cNvGrpSpPr/>
          <p:nvPr/>
        </p:nvGrpSpPr>
        <p:grpSpPr>
          <a:xfrm>
            <a:off x="741073" y="1862889"/>
            <a:ext cx="3817738" cy="4239316"/>
            <a:chOff x="1191313" y="2278651"/>
            <a:chExt cx="2320512" cy="2576757"/>
          </a:xfrm>
        </p:grpSpPr>
        <p:grpSp>
          <p:nvGrpSpPr>
            <p:cNvPr id="3" name="Google Shape;1531;p41">
              <a:extLst>
                <a:ext uri="{FF2B5EF4-FFF2-40B4-BE49-F238E27FC236}">
                  <a16:creationId xmlns:a16="http://schemas.microsoft.com/office/drawing/2014/main" xmlns="" id="{1C3AF8C3-B044-4495-8538-DA2D985A6BEE}"/>
                </a:ext>
              </a:extLst>
            </p:cNvPr>
            <p:cNvGrpSpPr/>
            <p:nvPr/>
          </p:nvGrpSpPr>
          <p:grpSpPr>
            <a:xfrm rot="-433704">
              <a:off x="1330305" y="2397858"/>
              <a:ext cx="2042505" cy="2338305"/>
              <a:chOff x="1300750" y="1455875"/>
              <a:chExt cx="756100" cy="865600"/>
            </a:xfrm>
          </p:grpSpPr>
          <p:sp>
            <p:nvSpPr>
              <p:cNvPr id="69" name="Google Shape;1532;p41">
                <a:extLst>
                  <a:ext uri="{FF2B5EF4-FFF2-40B4-BE49-F238E27FC236}">
                    <a16:creationId xmlns:a16="http://schemas.microsoft.com/office/drawing/2014/main" xmlns="" id="{9FB2FEDC-4A6A-47E1-9D56-CC55E7CD2C9C}"/>
                  </a:ext>
                </a:extLst>
              </p:cNvPr>
              <p:cNvSpPr/>
              <p:nvPr/>
            </p:nvSpPr>
            <p:spPr>
              <a:xfrm>
                <a:off x="1341450" y="1657400"/>
                <a:ext cx="693725" cy="644375"/>
              </a:xfrm>
              <a:custGeom>
                <a:avLst/>
                <a:gdLst/>
                <a:ahLst/>
                <a:cxnLst/>
                <a:rect l="l" t="t" r="r" b="b"/>
                <a:pathLst>
                  <a:path w="27749" h="25775" extrusionOk="0">
                    <a:moveTo>
                      <a:pt x="10103" y="1"/>
                    </a:moveTo>
                    <a:cubicBezTo>
                      <a:pt x="9970" y="1"/>
                      <a:pt x="9837" y="26"/>
                      <a:pt x="9708" y="82"/>
                    </a:cubicBezTo>
                    <a:cubicBezTo>
                      <a:pt x="9180" y="315"/>
                      <a:pt x="8989" y="970"/>
                      <a:pt x="9032" y="1542"/>
                    </a:cubicBezTo>
                    <a:cubicBezTo>
                      <a:pt x="9137" y="2514"/>
                      <a:pt x="9793" y="3339"/>
                      <a:pt x="10597" y="3889"/>
                    </a:cubicBezTo>
                    <a:cubicBezTo>
                      <a:pt x="10322" y="3974"/>
                      <a:pt x="10068" y="4058"/>
                      <a:pt x="9814" y="4164"/>
                    </a:cubicBezTo>
                    <a:lnTo>
                      <a:pt x="8989" y="4481"/>
                    </a:lnTo>
                    <a:cubicBezTo>
                      <a:pt x="5923" y="5687"/>
                      <a:pt x="3554" y="8182"/>
                      <a:pt x="2539" y="11291"/>
                    </a:cubicBezTo>
                    <a:cubicBezTo>
                      <a:pt x="2032" y="11038"/>
                      <a:pt x="1335" y="10777"/>
                      <a:pt x="816" y="10777"/>
                    </a:cubicBezTo>
                    <a:cubicBezTo>
                      <a:pt x="470" y="10777"/>
                      <a:pt x="204" y="10893"/>
                      <a:pt x="128" y="11207"/>
                    </a:cubicBezTo>
                    <a:cubicBezTo>
                      <a:pt x="1" y="11757"/>
                      <a:pt x="551" y="12645"/>
                      <a:pt x="826" y="13131"/>
                    </a:cubicBezTo>
                    <a:cubicBezTo>
                      <a:pt x="1143" y="13745"/>
                      <a:pt x="1545" y="14337"/>
                      <a:pt x="1989" y="14866"/>
                    </a:cubicBezTo>
                    <a:cubicBezTo>
                      <a:pt x="2052" y="18376"/>
                      <a:pt x="4167" y="21549"/>
                      <a:pt x="7424" y="22923"/>
                    </a:cubicBezTo>
                    <a:cubicBezTo>
                      <a:pt x="6853" y="23346"/>
                      <a:pt x="6409" y="23896"/>
                      <a:pt x="6134" y="24531"/>
                    </a:cubicBezTo>
                    <a:cubicBezTo>
                      <a:pt x="5827" y="25223"/>
                      <a:pt x="6078" y="25775"/>
                      <a:pt x="6777" y="25775"/>
                    </a:cubicBezTo>
                    <a:cubicBezTo>
                      <a:pt x="6847" y="25775"/>
                      <a:pt x="6922" y="25769"/>
                      <a:pt x="7001" y="25757"/>
                    </a:cubicBezTo>
                    <a:cubicBezTo>
                      <a:pt x="7953" y="25588"/>
                      <a:pt x="8757" y="24975"/>
                      <a:pt x="9137" y="24087"/>
                    </a:cubicBezTo>
                    <a:cubicBezTo>
                      <a:pt x="9222" y="23875"/>
                      <a:pt x="9264" y="23685"/>
                      <a:pt x="9264" y="23473"/>
                    </a:cubicBezTo>
                    <a:cubicBezTo>
                      <a:pt x="9814" y="23579"/>
                      <a:pt x="10343" y="23621"/>
                      <a:pt x="10893" y="23621"/>
                    </a:cubicBezTo>
                    <a:lnTo>
                      <a:pt x="16645" y="23621"/>
                    </a:lnTo>
                    <a:cubicBezTo>
                      <a:pt x="16984" y="23621"/>
                      <a:pt x="17343" y="23600"/>
                      <a:pt x="17703" y="23558"/>
                    </a:cubicBezTo>
                    <a:cubicBezTo>
                      <a:pt x="17724" y="23917"/>
                      <a:pt x="17872" y="24277"/>
                      <a:pt x="18105" y="24552"/>
                    </a:cubicBezTo>
                    <a:cubicBezTo>
                      <a:pt x="18649" y="25149"/>
                      <a:pt x="19411" y="25483"/>
                      <a:pt x="20211" y="25483"/>
                    </a:cubicBezTo>
                    <a:cubicBezTo>
                      <a:pt x="20375" y="25483"/>
                      <a:pt x="20540" y="25469"/>
                      <a:pt x="20706" y="25440"/>
                    </a:cubicBezTo>
                    <a:cubicBezTo>
                      <a:pt x="21425" y="25292"/>
                      <a:pt x="21806" y="24721"/>
                      <a:pt x="21277" y="24108"/>
                    </a:cubicBezTo>
                    <a:cubicBezTo>
                      <a:pt x="20854" y="23643"/>
                      <a:pt x="20347" y="23283"/>
                      <a:pt x="19754" y="23050"/>
                    </a:cubicBezTo>
                    <a:cubicBezTo>
                      <a:pt x="23223" y="21760"/>
                      <a:pt x="25528" y="18440"/>
                      <a:pt x="25549" y="14718"/>
                    </a:cubicBezTo>
                    <a:lnTo>
                      <a:pt x="25549" y="14316"/>
                    </a:lnTo>
                    <a:cubicBezTo>
                      <a:pt x="26078" y="13385"/>
                      <a:pt x="26543" y="12433"/>
                      <a:pt x="26924" y="11461"/>
                    </a:cubicBezTo>
                    <a:cubicBezTo>
                      <a:pt x="27220" y="10805"/>
                      <a:pt x="27749" y="9621"/>
                      <a:pt x="27389" y="8901"/>
                    </a:cubicBezTo>
                    <a:cubicBezTo>
                      <a:pt x="27295" y="8694"/>
                      <a:pt x="27151" y="8606"/>
                      <a:pt x="26975" y="8606"/>
                    </a:cubicBezTo>
                    <a:cubicBezTo>
                      <a:pt x="26361" y="8606"/>
                      <a:pt x="25356" y="9668"/>
                      <a:pt x="24682" y="10424"/>
                    </a:cubicBezTo>
                    <a:cubicBezTo>
                      <a:pt x="23540" y="7675"/>
                      <a:pt x="21383" y="5496"/>
                      <a:pt x="18633" y="4354"/>
                    </a:cubicBezTo>
                    <a:cubicBezTo>
                      <a:pt x="18570" y="4101"/>
                      <a:pt x="18507" y="3847"/>
                      <a:pt x="18485" y="3593"/>
                    </a:cubicBezTo>
                    <a:cubicBezTo>
                      <a:pt x="18448" y="3291"/>
                      <a:pt x="18309" y="2854"/>
                      <a:pt x="18039" y="2854"/>
                    </a:cubicBezTo>
                    <a:cubicBezTo>
                      <a:pt x="18006" y="2854"/>
                      <a:pt x="17972" y="2860"/>
                      <a:pt x="17936" y="2874"/>
                    </a:cubicBezTo>
                    <a:cubicBezTo>
                      <a:pt x="17830" y="2916"/>
                      <a:pt x="17724" y="3022"/>
                      <a:pt x="17682" y="3128"/>
                    </a:cubicBezTo>
                    <a:cubicBezTo>
                      <a:pt x="17534" y="3360"/>
                      <a:pt x="17407" y="3614"/>
                      <a:pt x="17301" y="3868"/>
                    </a:cubicBezTo>
                    <a:cubicBezTo>
                      <a:pt x="16942" y="3762"/>
                      <a:pt x="16582" y="3656"/>
                      <a:pt x="16222" y="3593"/>
                    </a:cubicBezTo>
                    <a:cubicBezTo>
                      <a:pt x="15969" y="3276"/>
                      <a:pt x="15821" y="2895"/>
                      <a:pt x="15757" y="2493"/>
                    </a:cubicBezTo>
                    <a:cubicBezTo>
                      <a:pt x="15736" y="2134"/>
                      <a:pt x="15694" y="1774"/>
                      <a:pt x="15630" y="1436"/>
                    </a:cubicBezTo>
                    <a:cubicBezTo>
                      <a:pt x="15567" y="1076"/>
                      <a:pt x="15271" y="780"/>
                      <a:pt x="14911" y="738"/>
                    </a:cubicBezTo>
                    <a:cubicBezTo>
                      <a:pt x="14900" y="737"/>
                      <a:pt x="14890" y="737"/>
                      <a:pt x="14879" y="737"/>
                    </a:cubicBezTo>
                    <a:cubicBezTo>
                      <a:pt x="14514" y="737"/>
                      <a:pt x="14231" y="1086"/>
                      <a:pt x="14129" y="1436"/>
                    </a:cubicBezTo>
                    <a:cubicBezTo>
                      <a:pt x="14044" y="1795"/>
                      <a:pt x="14002" y="2176"/>
                      <a:pt x="13981" y="2557"/>
                    </a:cubicBezTo>
                    <a:cubicBezTo>
                      <a:pt x="13959" y="2726"/>
                      <a:pt x="13854" y="2895"/>
                      <a:pt x="13706" y="2980"/>
                    </a:cubicBezTo>
                    <a:cubicBezTo>
                      <a:pt x="13621" y="3022"/>
                      <a:pt x="13536" y="3022"/>
                      <a:pt x="13452" y="3022"/>
                    </a:cubicBezTo>
                    <a:cubicBezTo>
                      <a:pt x="12881" y="2980"/>
                      <a:pt x="12416" y="2514"/>
                      <a:pt x="12119" y="2028"/>
                    </a:cubicBezTo>
                    <a:cubicBezTo>
                      <a:pt x="11823" y="1542"/>
                      <a:pt x="11612" y="992"/>
                      <a:pt x="11231" y="569"/>
                    </a:cubicBezTo>
                    <a:cubicBezTo>
                      <a:pt x="10943" y="248"/>
                      <a:pt x="10521" y="1"/>
                      <a:pt x="10103"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533;p41">
                <a:extLst>
                  <a:ext uri="{FF2B5EF4-FFF2-40B4-BE49-F238E27FC236}">
                    <a16:creationId xmlns:a16="http://schemas.microsoft.com/office/drawing/2014/main" xmlns="" id="{1708DB17-844A-4B0F-A4E9-E606CC6B08C9}"/>
                  </a:ext>
                </a:extLst>
              </p:cNvPr>
              <p:cNvSpPr/>
              <p:nvPr/>
            </p:nvSpPr>
            <p:spPr>
              <a:xfrm>
                <a:off x="1320300" y="1637400"/>
                <a:ext cx="736550" cy="684075"/>
              </a:xfrm>
              <a:custGeom>
                <a:avLst/>
                <a:gdLst/>
                <a:ahLst/>
                <a:cxnLst/>
                <a:rect l="l" t="t" r="r" b="b"/>
                <a:pathLst>
                  <a:path w="29462" h="27363" extrusionOk="0">
                    <a:moveTo>
                      <a:pt x="10935" y="1592"/>
                    </a:moveTo>
                    <a:cubicBezTo>
                      <a:pt x="11077" y="1592"/>
                      <a:pt x="11304" y="1698"/>
                      <a:pt x="11485" y="1897"/>
                    </a:cubicBezTo>
                    <a:cubicBezTo>
                      <a:pt x="11675" y="2130"/>
                      <a:pt x="11845" y="2405"/>
                      <a:pt x="11971" y="2680"/>
                    </a:cubicBezTo>
                    <a:cubicBezTo>
                      <a:pt x="12077" y="2870"/>
                      <a:pt x="12183" y="3061"/>
                      <a:pt x="12289" y="3251"/>
                    </a:cubicBezTo>
                    <a:cubicBezTo>
                      <a:pt x="12796" y="4076"/>
                      <a:pt x="13494" y="4562"/>
                      <a:pt x="14234" y="4626"/>
                    </a:cubicBezTo>
                    <a:cubicBezTo>
                      <a:pt x="14273" y="4629"/>
                      <a:pt x="14313" y="4631"/>
                      <a:pt x="14352" y="4631"/>
                    </a:cubicBezTo>
                    <a:cubicBezTo>
                      <a:pt x="14550" y="4631"/>
                      <a:pt x="14756" y="4587"/>
                      <a:pt x="14932" y="4499"/>
                    </a:cubicBezTo>
                    <a:cubicBezTo>
                      <a:pt x="15292" y="4287"/>
                      <a:pt x="15546" y="3928"/>
                      <a:pt x="15609" y="3505"/>
                    </a:cubicBezTo>
                    <a:cubicBezTo>
                      <a:pt x="15630" y="3314"/>
                      <a:pt x="15651" y="3145"/>
                      <a:pt x="15651" y="2955"/>
                    </a:cubicBezTo>
                    <a:cubicBezTo>
                      <a:pt x="15673" y="2807"/>
                      <a:pt x="15694" y="2638"/>
                      <a:pt x="15715" y="2490"/>
                    </a:cubicBezTo>
                    <a:cubicBezTo>
                      <a:pt x="15757" y="2638"/>
                      <a:pt x="15757" y="2786"/>
                      <a:pt x="15778" y="2934"/>
                    </a:cubicBezTo>
                    <a:cubicBezTo>
                      <a:pt x="15778" y="3082"/>
                      <a:pt x="15778" y="3230"/>
                      <a:pt x="15821" y="3399"/>
                    </a:cubicBezTo>
                    <a:cubicBezTo>
                      <a:pt x="15884" y="3949"/>
                      <a:pt x="16096" y="4435"/>
                      <a:pt x="16413" y="4879"/>
                    </a:cubicBezTo>
                    <a:lnTo>
                      <a:pt x="16603" y="5133"/>
                    </a:lnTo>
                    <a:lnTo>
                      <a:pt x="16899" y="5176"/>
                    </a:lnTo>
                    <a:cubicBezTo>
                      <a:pt x="17238" y="5239"/>
                      <a:pt x="17576" y="5324"/>
                      <a:pt x="17914" y="5429"/>
                    </a:cubicBezTo>
                    <a:lnTo>
                      <a:pt x="18549" y="5620"/>
                    </a:lnTo>
                    <a:lnTo>
                      <a:pt x="18697" y="5324"/>
                    </a:lnTo>
                    <a:cubicBezTo>
                      <a:pt x="18697" y="5345"/>
                      <a:pt x="18718" y="5366"/>
                      <a:pt x="18718" y="5387"/>
                    </a:cubicBezTo>
                    <a:lnTo>
                      <a:pt x="18845" y="5747"/>
                    </a:lnTo>
                    <a:lnTo>
                      <a:pt x="19183" y="5895"/>
                    </a:lnTo>
                    <a:cubicBezTo>
                      <a:pt x="21721" y="6952"/>
                      <a:pt x="23752" y="8982"/>
                      <a:pt x="24809" y="11520"/>
                    </a:cubicBezTo>
                    <a:lnTo>
                      <a:pt x="25274" y="12684"/>
                    </a:lnTo>
                    <a:lnTo>
                      <a:pt x="26120" y="11732"/>
                    </a:lnTo>
                    <a:cubicBezTo>
                      <a:pt x="26565" y="11224"/>
                      <a:pt x="27051" y="10759"/>
                      <a:pt x="27601" y="10357"/>
                    </a:cubicBezTo>
                    <a:lnTo>
                      <a:pt x="27601" y="10357"/>
                    </a:lnTo>
                    <a:cubicBezTo>
                      <a:pt x="27495" y="10907"/>
                      <a:pt x="27326" y="11436"/>
                      <a:pt x="27072" y="11943"/>
                    </a:cubicBezTo>
                    <a:lnTo>
                      <a:pt x="26924" y="12303"/>
                    </a:lnTo>
                    <a:cubicBezTo>
                      <a:pt x="26586" y="13128"/>
                      <a:pt x="26184" y="13910"/>
                      <a:pt x="25719" y="14672"/>
                    </a:cubicBezTo>
                    <a:lnTo>
                      <a:pt x="25592" y="14883"/>
                    </a:lnTo>
                    <a:lnTo>
                      <a:pt x="25592" y="15137"/>
                    </a:lnTo>
                    <a:lnTo>
                      <a:pt x="25592" y="15518"/>
                    </a:lnTo>
                    <a:cubicBezTo>
                      <a:pt x="25570" y="18901"/>
                      <a:pt x="23477" y="21926"/>
                      <a:pt x="20325" y="23131"/>
                    </a:cubicBezTo>
                    <a:lnTo>
                      <a:pt x="19289" y="23512"/>
                    </a:lnTo>
                    <a:lnTo>
                      <a:pt x="19289" y="23470"/>
                    </a:lnTo>
                    <a:lnTo>
                      <a:pt x="18443" y="23575"/>
                    </a:lnTo>
                    <a:cubicBezTo>
                      <a:pt x="18126" y="23618"/>
                      <a:pt x="17788" y="23639"/>
                      <a:pt x="17470" y="23639"/>
                    </a:cubicBezTo>
                    <a:lnTo>
                      <a:pt x="11718" y="23639"/>
                    </a:lnTo>
                    <a:cubicBezTo>
                      <a:pt x="11231" y="23639"/>
                      <a:pt x="10724" y="23597"/>
                      <a:pt x="10237" y="23491"/>
                    </a:cubicBezTo>
                    <a:lnTo>
                      <a:pt x="9370" y="23343"/>
                    </a:lnTo>
                    <a:lnTo>
                      <a:pt x="8566" y="23004"/>
                    </a:lnTo>
                    <a:cubicBezTo>
                      <a:pt x="5605" y="21735"/>
                      <a:pt x="3660" y="18859"/>
                      <a:pt x="3617" y="15644"/>
                    </a:cubicBezTo>
                    <a:lnTo>
                      <a:pt x="3617" y="15348"/>
                    </a:lnTo>
                    <a:lnTo>
                      <a:pt x="3427" y="15137"/>
                    </a:lnTo>
                    <a:cubicBezTo>
                      <a:pt x="3004" y="14650"/>
                      <a:pt x="2645" y="14101"/>
                      <a:pt x="2348" y="13551"/>
                    </a:cubicBezTo>
                    <a:lnTo>
                      <a:pt x="2243" y="13339"/>
                    </a:lnTo>
                    <a:cubicBezTo>
                      <a:pt x="2052" y="13022"/>
                      <a:pt x="1883" y="12705"/>
                      <a:pt x="1756" y="12366"/>
                    </a:cubicBezTo>
                    <a:lnTo>
                      <a:pt x="1756" y="12366"/>
                    </a:lnTo>
                    <a:cubicBezTo>
                      <a:pt x="2200" y="12430"/>
                      <a:pt x="2623" y="12578"/>
                      <a:pt x="3004" y="12789"/>
                    </a:cubicBezTo>
                    <a:lnTo>
                      <a:pt x="3829" y="13233"/>
                    </a:lnTo>
                    <a:lnTo>
                      <a:pt x="4104" y="12345"/>
                    </a:lnTo>
                    <a:cubicBezTo>
                      <a:pt x="5056" y="9448"/>
                      <a:pt x="7255" y="7121"/>
                      <a:pt x="10110" y="6021"/>
                    </a:cubicBezTo>
                    <a:lnTo>
                      <a:pt x="10956" y="5704"/>
                    </a:lnTo>
                    <a:cubicBezTo>
                      <a:pt x="11168" y="5620"/>
                      <a:pt x="11400" y="5535"/>
                      <a:pt x="11675" y="5450"/>
                    </a:cubicBezTo>
                    <a:lnTo>
                      <a:pt x="13262" y="4964"/>
                    </a:lnTo>
                    <a:lnTo>
                      <a:pt x="11887" y="4033"/>
                    </a:lnTo>
                    <a:cubicBezTo>
                      <a:pt x="11189" y="3568"/>
                      <a:pt x="10745" y="2913"/>
                      <a:pt x="10681" y="2257"/>
                    </a:cubicBezTo>
                    <a:cubicBezTo>
                      <a:pt x="10618" y="2024"/>
                      <a:pt x="10702" y="1770"/>
                      <a:pt x="10872" y="1601"/>
                    </a:cubicBezTo>
                    <a:cubicBezTo>
                      <a:pt x="10890" y="1595"/>
                      <a:pt x="10911" y="1592"/>
                      <a:pt x="10935" y="1592"/>
                    </a:cubicBezTo>
                    <a:close/>
                    <a:moveTo>
                      <a:pt x="19331" y="24231"/>
                    </a:moveTo>
                    <a:lnTo>
                      <a:pt x="20304" y="24612"/>
                    </a:lnTo>
                    <a:cubicBezTo>
                      <a:pt x="20770" y="24781"/>
                      <a:pt x="21171" y="25056"/>
                      <a:pt x="21510" y="25437"/>
                    </a:cubicBezTo>
                    <a:cubicBezTo>
                      <a:pt x="21468" y="25437"/>
                      <a:pt x="21425" y="25458"/>
                      <a:pt x="21383" y="25458"/>
                    </a:cubicBezTo>
                    <a:cubicBezTo>
                      <a:pt x="21262" y="25480"/>
                      <a:pt x="21140" y="25492"/>
                      <a:pt x="21018" y="25492"/>
                    </a:cubicBezTo>
                    <a:cubicBezTo>
                      <a:pt x="20463" y="25492"/>
                      <a:pt x="19925" y="25257"/>
                      <a:pt x="19543" y="24823"/>
                    </a:cubicBezTo>
                    <a:cubicBezTo>
                      <a:pt x="19416" y="24696"/>
                      <a:pt x="19353" y="24506"/>
                      <a:pt x="19331" y="24337"/>
                    </a:cubicBezTo>
                    <a:lnTo>
                      <a:pt x="19331" y="24231"/>
                    </a:lnTo>
                    <a:close/>
                    <a:moveTo>
                      <a:pt x="9328" y="23956"/>
                    </a:moveTo>
                    <a:lnTo>
                      <a:pt x="9307" y="24231"/>
                    </a:lnTo>
                    <a:cubicBezTo>
                      <a:pt x="9285" y="24358"/>
                      <a:pt x="9264" y="24464"/>
                      <a:pt x="9222" y="24591"/>
                    </a:cubicBezTo>
                    <a:cubicBezTo>
                      <a:pt x="8968" y="25204"/>
                      <a:pt x="8397" y="25669"/>
                      <a:pt x="7720" y="25775"/>
                    </a:cubicBezTo>
                    <a:lnTo>
                      <a:pt x="7636" y="25775"/>
                    </a:lnTo>
                    <a:cubicBezTo>
                      <a:pt x="7657" y="25733"/>
                      <a:pt x="7657" y="25690"/>
                      <a:pt x="7678" y="25648"/>
                    </a:cubicBezTo>
                    <a:cubicBezTo>
                      <a:pt x="7911" y="25140"/>
                      <a:pt x="8249" y="24717"/>
                      <a:pt x="8714" y="24379"/>
                    </a:cubicBezTo>
                    <a:lnTo>
                      <a:pt x="9328" y="23956"/>
                    </a:lnTo>
                    <a:close/>
                    <a:moveTo>
                      <a:pt x="10970" y="1"/>
                    </a:moveTo>
                    <a:cubicBezTo>
                      <a:pt x="10727" y="1"/>
                      <a:pt x="10480" y="50"/>
                      <a:pt x="10237" y="163"/>
                    </a:cubicBezTo>
                    <a:cubicBezTo>
                      <a:pt x="9349" y="565"/>
                      <a:pt x="9032" y="1580"/>
                      <a:pt x="9116" y="2426"/>
                    </a:cubicBezTo>
                    <a:cubicBezTo>
                      <a:pt x="9180" y="3145"/>
                      <a:pt x="9476" y="3843"/>
                      <a:pt x="9941" y="4393"/>
                    </a:cubicBezTo>
                    <a:lnTo>
                      <a:pt x="9560" y="4541"/>
                    </a:lnTo>
                    <a:cubicBezTo>
                      <a:pt x="6536" y="5704"/>
                      <a:pt x="4146" y="8052"/>
                      <a:pt x="2919" y="11034"/>
                    </a:cubicBezTo>
                    <a:cubicBezTo>
                      <a:pt x="2534" y="10901"/>
                      <a:pt x="2083" y="10785"/>
                      <a:pt x="1653" y="10785"/>
                    </a:cubicBezTo>
                    <a:cubicBezTo>
                      <a:pt x="1399" y="10785"/>
                      <a:pt x="1152" y="10826"/>
                      <a:pt x="931" y="10928"/>
                    </a:cubicBezTo>
                    <a:cubicBezTo>
                      <a:pt x="551" y="11097"/>
                      <a:pt x="276" y="11415"/>
                      <a:pt x="191" y="11816"/>
                    </a:cubicBezTo>
                    <a:cubicBezTo>
                      <a:pt x="1" y="12620"/>
                      <a:pt x="487" y="13487"/>
                      <a:pt x="847" y="14122"/>
                    </a:cubicBezTo>
                    <a:lnTo>
                      <a:pt x="953" y="14312"/>
                    </a:lnTo>
                    <a:cubicBezTo>
                      <a:pt x="1270" y="14904"/>
                      <a:pt x="1629" y="15454"/>
                      <a:pt x="2052" y="15962"/>
                    </a:cubicBezTo>
                    <a:cubicBezTo>
                      <a:pt x="2200" y="19282"/>
                      <a:pt x="4019" y="22285"/>
                      <a:pt x="6896" y="23935"/>
                    </a:cubicBezTo>
                    <a:cubicBezTo>
                      <a:pt x="6621" y="24252"/>
                      <a:pt x="6409" y="24612"/>
                      <a:pt x="6240" y="24992"/>
                    </a:cubicBezTo>
                    <a:cubicBezTo>
                      <a:pt x="5944" y="25648"/>
                      <a:pt x="5965" y="26304"/>
                      <a:pt x="6325" y="26769"/>
                    </a:cubicBezTo>
                    <a:cubicBezTo>
                      <a:pt x="6627" y="27152"/>
                      <a:pt x="7065" y="27363"/>
                      <a:pt x="7545" y="27363"/>
                    </a:cubicBezTo>
                    <a:cubicBezTo>
                      <a:pt x="7568" y="27363"/>
                      <a:pt x="7591" y="27362"/>
                      <a:pt x="7615" y="27361"/>
                    </a:cubicBezTo>
                    <a:cubicBezTo>
                      <a:pt x="7720" y="27361"/>
                      <a:pt x="7847" y="27340"/>
                      <a:pt x="7953" y="27340"/>
                    </a:cubicBezTo>
                    <a:cubicBezTo>
                      <a:pt x="9180" y="27129"/>
                      <a:pt x="10237" y="26304"/>
                      <a:pt x="10702" y="25162"/>
                    </a:cubicBezTo>
                    <a:cubicBezTo>
                      <a:pt x="11041" y="25183"/>
                      <a:pt x="11400" y="25204"/>
                      <a:pt x="11739" y="25204"/>
                    </a:cubicBezTo>
                    <a:lnTo>
                      <a:pt x="17936" y="25204"/>
                    </a:lnTo>
                    <a:cubicBezTo>
                      <a:pt x="18041" y="25437"/>
                      <a:pt x="18168" y="25669"/>
                      <a:pt x="18337" y="25860"/>
                    </a:cubicBezTo>
                    <a:cubicBezTo>
                      <a:pt x="19017" y="26644"/>
                      <a:pt x="20013" y="27084"/>
                      <a:pt x="21041" y="27084"/>
                    </a:cubicBezTo>
                    <a:cubicBezTo>
                      <a:pt x="21260" y="27084"/>
                      <a:pt x="21481" y="27064"/>
                      <a:pt x="21700" y="27023"/>
                    </a:cubicBezTo>
                    <a:cubicBezTo>
                      <a:pt x="22313" y="26938"/>
                      <a:pt x="22842" y="26515"/>
                      <a:pt x="23075" y="25944"/>
                    </a:cubicBezTo>
                    <a:cubicBezTo>
                      <a:pt x="23244" y="25394"/>
                      <a:pt x="23096" y="24802"/>
                      <a:pt x="22715" y="24400"/>
                    </a:cubicBezTo>
                    <a:cubicBezTo>
                      <a:pt x="22567" y="24231"/>
                      <a:pt x="22419" y="24083"/>
                      <a:pt x="22271" y="23956"/>
                    </a:cubicBezTo>
                    <a:cubicBezTo>
                      <a:pt x="25274" y="22222"/>
                      <a:pt x="27157" y="19007"/>
                      <a:pt x="27157" y="15518"/>
                    </a:cubicBezTo>
                    <a:lnTo>
                      <a:pt x="27157" y="15327"/>
                    </a:lnTo>
                    <a:cubicBezTo>
                      <a:pt x="27622" y="14545"/>
                      <a:pt x="28003" y="13741"/>
                      <a:pt x="28341" y="12916"/>
                    </a:cubicBezTo>
                    <a:lnTo>
                      <a:pt x="28510" y="12578"/>
                    </a:lnTo>
                    <a:cubicBezTo>
                      <a:pt x="28849" y="11753"/>
                      <a:pt x="29462" y="10399"/>
                      <a:pt x="28954" y="9342"/>
                    </a:cubicBezTo>
                    <a:cubicBezTo>
                      <a:pt x="28785" y="8961"/>
                      <a:pt x="28405" y="8686"/>
                      <a:pt x="27982" y="8623"/>
                    </a:cubicBezTo>
                    <a:cubicBezTo>
                      <a:pt x="27924" y="8615"/>
                      <a:pt x="27866" y="8611"/>
                      <a:pt x="27806" y="8611"/>
                    </a:cubicBezTo>
                    <a:cubicBezTo>
                      <a:pt x="27235" y="8611"/>
                      <a:pt x="26583" y="8985"/>
                      <a:pt x="25740" y="9828"/>
                    </a:cubicBezTo>
                    <a:cubicBezTo>
                      <a:pt x="24492" y="7502"/>
                      <a:pt x="22546" y="5662"/>
                      <a:pt x="20156" y="4583"/>
                    </a:cubicBezTo>
                    <a:cubicBezTo>
                      <a:pt x="20135" y="4499"/>
                      <a:pt x="20114" y="4414"/>
                      <a:pt x="20114" y="4330"/>
                    </a:cubicBezTo>
                    <a:cubicBezTo>
                      <a:pt x="20093" y="4033"/>
                      <a:pt x="19966" y="3357"/>
                      <a:pt x="19437" y="3039"/>
                    </a:cubicBezTo>
                    <a:cubicBezTo>
                      <a:pt x="19268" y="2922"/>
                      <a:pt x="19074" y="2861"/>
                      <a:pt x="18882" y="2861"/>
                    </a:cubicBezTo>
                    <a:cubicBezTo>
                      <a:pt x="18762" y="2861"/>
                      <a:pt x="18642" y="2885"/>
                      <a:pt x="18528" y="2934"/>
                    </a:cubicBezTo>
                    <a:cubicBezTo>
                      <a:pt x="18232" y="3039"/>
                      <a:pt x="17978" y="3251"/>
                      <a:pt x="17830" y="3547"/>
                    </a:cubicBezTo>
                    <a:cubicBezTo>
                      <a:pt x="17809" y="3610"/>
                      <a:pt x="17766" y="3674"/>
                      <a:pt x="17724" y="3737"/>
                    </a:cubicBezTo>
                    <a:lnTo>
                      <a:pt x="17555" y="3695"/>
                    </a:lnTo>
                    <a:cubicBezTo>
                      <a:pt x="17470" y="3526"/>
                      <a:pt x="17407" y="3357"/>
                      <a:pt x="17386" y="3187"/>
                    </a:cubicBezTo>
                    <a:cubicBezTo>
                      <a:pt x="17365" y="3061"/>
                      <a:pt x="17365" y="2955"/>
                      <a:pt x="17365" y="2828"/>
                    </a:cubicBezTo>
                    <a:cubicBezTo>
                      <a:pt x="17343" y="2553"/>
                      <a:pt x="17301" y="2278"/>
                      <a:pt x="17238" y="2024"/>
                    </a:cubicBezTo>
                    <a:cubicBezTo>
                      <a:pt x="17089" y="1173"/>
                      <a:pt x="16404" y="745"/>
                      <a:pt x="15721" y="745"/>
                    </a:cubicBezTo>
                    <a:cubicBezTo>
                      <a:pt x="15045" y="745"/>
                      <a:pt x="14371" y="1162"/>
                      <a:pt x="14213" y="2003"/>
                    </a:cubicBezTo>
                    <a:cubicBezTo>
                      <a:pt x="14150" y="2278"/>
                      <a:pt x="14108" y="2553"/>
                      <a:pt x="14086" y="2828"/>
                    </a:cubicBezTo>
                    <a:lnTo>
                      <a:pt x="14086" y="2913"/>
                    </a:lnTo>
                    <a:cubicBezTo>
                      <a:pt x="13917" y="2786"/>
                      <a:pt x="13769" y="2616"/>
                      <a:pt x="13663" y="2426"/>
                    </a:cubicBezTo>
                    <a:cubicBezTo>
                      <a:pt x="13558" y="2278"/>
                      <a:pt x="13473" y="2109"/>
                      <a:pt x="13388" y="1940"/>
                    </a:cubicBezTo>
                    <a:cubicBezTo>
                      <a:pt x="13198" y="1559"/>
                      <a:pt x="12965" y="1178"/>
                      <a:pt x="12690" y="840"/>
                    </a:cubicBezTo>
                    <a:cubicBezTo>
                      <a:pt x="12272" y="375"/>
                      <a:pt x="11637" y="1"/>
                      <a:pt x="10970"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534;p41">
                <a:extLst>
                  <a:ext uri="{FF2B5EF4-FFF2-40B4-BE49-F238E27FC236}">
                    <a16:creationId xmlns:a16="http://schemas.microsoft.com/office/drawing/2014/main" xmlns="" id="{1283232D-D25C-48E2-9B42-20B48E85ACC9}"/>
                  </a:ext>
                </a:extLst>
              </p:cNvPr>
              <p:cNvSpPr/>
              <p:nvPr/>
            </p:nvSpPr>
            <p:spPr>
              <a:xfrm>
                <a:off x="1482925" y="1528325"/>
                <a:ext cx="101775" cy="102950"/>
              </a:xfrm>
              <a:custGeom>
                <a:avLst/>
                <a:gdLst/>
                <a:ahLst/>
                <a:cxnLst/>
                <a:rect l="l" t="t" r="r" b="b"/>
                <a:pathLst>
                  <a:path w="4071" h="4118" extrusionOk="0">
                    <a:moveTo>
                      <a:pt x="877" y="0"/>
                    </a:moveTo>
                    <a:cubicBezTo>
                      <a:pt x="454" y="42"/>
                      <a:pt x="264" y="719"/>
                      <a:pt x="94" y="1036"/>
                    </a:cubicBezTo>
                    <a:cubicBezTo>
                      <a:pt x="0" y="1209"/>
                      <a:pt x="139" y="1382"/>
                      <a:pt x="286" y="1382"/>
                    </a:cubicBezTo>
                    <a:cubicBezTo>
                      <a:pt x="337" y="1382"/>
                      <a:pt x="389" y="1361"/>
                      <a:pt x="433" y="1311"/>
                    </a:cubicBezTo>
                    <a:cubicBezTo>
                      <a:pt x="454" y="1608"/>
                      <a:pt x="644" y="1882"/>
                      <a:pt x="940" y="1988"/>
                    </a:cubicBezTo>
                    <a:cubicBezTo>
                      <a:pt x="1067" y="2031"/>
                      <a:pt x="1237" y="2031"/>
                      <a:pt x="1363" y="2094"/>
                    </a:cubicBezTo>
                    <a:cubicBezTo>
                      <a:pt x="1850" y="2327"/>
                      <a:pt x="1829" y="2686"/>
                      <a:pt x="1850" y="3088"/>
                    </a:cubicBezTo>
                    <a:cubicBezTo>
                      <a:pt x="1829" y="3363"/>
                      <a:pt x="1850" y="3638"/>
                      <a:pt x="1956" y="3892"/>
                    </a:cubicBezTo>
                    <a:cubicBezTo>
                      <a:pt x="2059" y="4060"/>
                      <a:pt x="2186" y="4117"/>
                      <a:pt x="2332" y="4117"/>
                    </a:cubicBezTo>
                    <a:cubicBezTo>
                      <a:pt x="2425" y="4117"/>
                      <a:pt x="2525" y="4094"/>
                      <a:pt x="2632" y="4061"/>
                    </a:cubicBezTo>
                    <a:cubicBezTo>
                      <a:pt x="2992" y="3934"/>
                      <a:pt x="3986" y="3553"/>
                      <a:pt x="4049" y="3109"/>
                    </a:cubicBezTo>
                    <a:cubicBezTo>
                      <a:pt x="4071" y="2940"/>
                      <a:pt x="3923" y="2750"/>
                      <a:pt x="3817" y="2623"/>
                    </a:cubicBezTo>
                    <a:cubicBezTo>
                      <a:pt x="3542" y="2284"/>
                      <a:pt x="3330" y="1904"/>
                      <a:pt x="3203" y="1502"/>
                    </a:cubicBezTo>
                    <a:cubicBezTo>
                      <a:pt x="3055" y="1015"/>
                      <a:pt x="2738" y="614"/>
                      <a:pt x="2294" y="402"/>
                    </a:cubicBezTo>
                    <a:cubicBezTo>
                      <a:pt x="2061" y="296"/>
                      <a:pt x="1829" y="233"/>
                      <a:pt x="1596" y="212"/>
                    </a:cubicBezTo>
                    <a:cubicBezTo>
                      <a:pt x="1406" y="169"/>
                      <a:pt x="1237" y="127"/>
                      <a:pt x="1046" y="85"/>
                    </a:cubicBezTo>
                    <a:cubicBezTo>
                      <a:pt x="983" y="64"/>
                      <a:pt x="962" y="0"/>
                      <a:pt x="877"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535;p41">
                <a:extLst>
                  <a:ext uri="{FF2B5EF4-FFF2-40B4-BE49-F238E27FC236}">
                    <a16:creationId xmlns:a16="http://schemas.microsoft.com/office/drawing/2014/main" xmlns="" id="{37285A66-3053-4697-B8AF-389C2D2BDF63}"/>
                  </a:ext>
                </a:extLst>
              </p:cNvPr>
              <p:cNvSpPr/>
              <p:nvPr/>
            </p:nvSpPr>
            <p:spPr>
              <a:xfrm>
                <a:off x="1462550" y="1508350"/>
                <a:ext cx="142250" cy="142650"/>
              </a:xfrm>
              <a:custGeom>
                <a:avLst/>
                <a:gdLst/>
                <a:ahLst/>
                <a:cxnLst/>
                <a:rect l="l" t="t" r="r" b="b"/>
                <a:pathLst>
                  <a:path w="5690" h="5706" extrusionOk="0">
                    <a:moveTo>
                      <a:pt x="1988" y="1730"/>
                    </a:moveTo>
                    <a:lnTo>
                      <a:pt x="1988" y="1730"/>
                    </a:lnTo>
                    <a:cubicBezTo>
                      <a:pt x="2094" y="1751"/>
                      <a:pt x="2178" y="1772"/>
                      <a:pt x="2263" y="1772"/>
                    </a:cubicBezTo>
                    <a:lnTo>
                      <a:pt x="2348" y="1793"/>
                    </a:lnTo>
                    <a:cubicBezTo>
                      <a:pt x="2475" y="1814"/>
                      <a:pt x="2601" y="1835"/>
                      <a:pt x="2728" y="1899"/>
                    </a:cubicBezTo>
                    <a:cubicBezTo>
                      <a:pt x="2982" y="2026"/>
                      <a:pt x="3172" y="2258"/>
                      <a:pt x="3257" y="2533"/>
                    </a:cubicBezTo>
                    <a:cubicBezTo>
                      <a:pt x="3405" y="2978"/>
                      <a:pt x="3617" y="3401"/>
                      <a:pt x="3913" y="3781"/>
                    </a:cubicBezTo>
                    <a:cubicBezTo>
                      <a:pt x="3765" y="3866"/>
                      <a:pt x="3617" y="3929"/>
                      <a:pt x="3447" y="3993"/>
                    </a:cubicBezTo>
                    <a:lnTo>
                      <a:pt x="3447" y="3845"/>
                    </a:lnTo>
                    <a:lnTo>
                      <a:pt x="3447" y="3760"/>
                    </a:lnTo>
                    <a:cubicBezTo>
                      <a:pt x="3426" y="3358"/>
                      <a:pt x="3405" y="2618"/>
                      <a:pt x="2517" y="2174"/>
                    </a:cubicBezTo>
                    <a:cubicBezTo>
                      <a:pt x="2390" y="2110"/>
                      <a:pt x="2242" y="2068"/>
                      <a:pt x="2094" y="2047"/>
                    </a:cubicBezTo>
                    <a:lnTo>
                      <a:pt x="2052" y="2047"/>
                    </a:lnTo>
                    <a:lnTo>
                      <a:pt x="2030" y="2026"/>
                    </a:lnTo>
                    <a:lnTo>
                      <a:pt x="1988" y="1730"/>
                    </a:lnTo>
                    <a:close/>
                    <a:moveTo>
                      <a:pt x="1767" y="0"/>
                    </a:moveTo>
                    <a:cubicBezTo>
                      <a:pt x="1715" y="0"/>
                      <a:pt x="1662" y="6"/>
                      <a:pt x="1607" y="17"/>
                    </a:cubicBezTo>
                    <a:cubicBezTo>
                      <a:pt x="825" y="101"/>
                      <a:pt x="486" y="863"/>
                      <a:pt x="317" y="1286"/>
                    </a:cubicBezTo>
                    <a:cubicBezTo>
                      <a:pt x="275" y="1349"/>
                      <a:pt x="254" y="1413"/>
                      <a:pt x="233" y="1455"/>
                    </a:cubicBezTo>
                    <a:cubicBezTo>
                      <a:pt x="0" y="1899"/>
                      <a:pt x="127" y="2449"/>
                      <a:pt x="529" y="2766"/>
                    </a:cubicBezTo>
                    <a:cubicBezTo>
                      <a:pt x="571" y="2787"/>
                      <a:pt x="635" y="2830"/>
                      <a:pt x="698" y="2851"/>
                    </a:cubicBezTo>
                    <a:cubicBezTo>
                      <a:pt x="952" y="3274"/>
                      <a:pt x="1375" y="3549"/>
                      <a:pt x="1840" y="3612"/>
                    </a:cubicBezTo>
                    <a:lnTo>
                      <a:pt x="1861" y="3612"/>
                    </a:lnTo>
                    <a:lnTo>
                      <a:pt x="1861" y="3824"/>
                    </a:lnTo>
                    <a:lnTo>
                      <a:pt x="1861" y="3908"/>
                    </a:lnTo>
                    <a:lnTo>
                      <a:pt x="1861" y="4056"/>
                    </a:lnTo>
                    <a:cubicBezTo>
                      <a:pt x="1840" y="4416"/>
                      <a:pt x="1925" y="4775"/>
                      <a:pt x="2094" y="5114"/>
                    </a:cubicBezTo>
                    <a:cubicBezTo>
                      <a:pt x="2305" y="5473"/>
                      <a:pt x="2707" y="5706"/>
                      <a:pt x="3130" y="5706"/>
                    </a:cubicBezTo>
                    <a:cubicBezTo>
                      <a:pt x="3342" y="5706"/>
                      <a:pt x="3532" y="5664"/>
                      <a:pt x="3722" y="5600"/>
                    </a:cubicBezTo>
                    <a:cubicBezTo>
                      <a:pt x="4970" y="5177"/>
                      <a:pt x="5583" y="4669"/>
                      <a:pt x="5668" y="3993"/>
                    </a:cubicBezTo>
                    <a:cubicBezTo>
                      <a:pt x="5689" y="3633"/>
                      <a:pt x="5562" y="3274"/>
                      <a:pt x="5330" y="2999"/>
                    </a:cubicBezTo>
                    <a:lnTo>
                      <a:pt x="5309" y="2956"/>
                    </a:lnTo>
                    <a:cubicBezTo>
                      <a:pt x="5076" y="2681"/>
                      <a:pt x="4907" y="2385"/>
                      <a:pt x="4801" y="2047"/>
                    </a:cubicBezTo>
                    <a:cubicBezTo>
                      <a:pt x="4589" y="1370"/>
                      <a:pt x="4103" y="799"/>
                      <a:pt x="3469" y="482"/>
                    </a:cubicBezTo>
                    <a:cubicBezTo>
                      <a:pt x="3215" y="355"/>
                      <a:pt x="2919" y="270"/>
                      <a:pt x="2644" y="249"/>
                    </a:cubicBezTo>
                    <a:lnTo>
                      <a:pt x="2559" y="228"/>
                    </a:lnTo>
                    <a:cubicBezTo>
                      <a:pt x="2475" y="207"/>
                      <a:pt x="2369" y="186"/>
                      <a:pt x="2242" y="144"/>
                    </a:cubicBezTo>
                    <a:lnTo>
                      <a:pt x="2178" y="122"/>
                    </a:lnTo>
                    <a:cubicBezTo>
                      <a:pt x="2053" y="44"/>
                      <a:pt x="1916" y="0"/>
                      <a:pt x="1767"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536;p41">
                <a:extLst>
                  <a:ext uri="{FF2B5EF4-FFF2-40B4-BE49-F238E27FC236}">
                    <a16:creationId xmlns:a16="http://schemas.microsoft.com/office/drawing/2014/main" xmlns="" id="{9EB1B8A5-2825-431B-982D-BCC0E459F473}"/>
                  </a:ext>
                </a:extLst>
              </p:cNvPr>
              <p:cNvSpPr/>
              <p:nvPr/>
            </p:nvSpPr>
            <p:spPr>
              <a:xfrm>
                <a:off x="1769850" y="1557075"/>
                <a:ext cx="140550" cy="94500"/>
              </a:xfrm>
              <a:custGeom>
                <a:avLst/>
                <a:gdLst/>
                <a:ahLst/>
                <a:cxnLst/>
                <a:rect l="l" t="t" r="r" b="b"/>
                <a:pathLst>
                  <a:path w="5622" h="3780" extrusionOk="0">
                    <a:moveTo>
                      <a:pt x="4018" y="1"/>
                    </a:moveTo>
                    <a:cubicBezTo>
                      <a:pt x="3928" y="1"/>
                      <a:pt x="3838" y="54"/>
                      <a:pt x="3803" y="161"/>
                    </a:cubicBezTo>
                    <a:cubicBezTo>
                      <a:pt x="3549" y="944"/>
                      <a:pt x="2978" y="1261"/>
                      <a:pt x="2174" y="1261"/>
                    </a:cubicBezTo>
                    <a:cubicBezTo>
                      <a:pt x="2037" y="1240"/>
                      <a:pt x="1894" y="1229"/>
                      <a:pt x="1751" y="1229"/>
                    </a:cubicBezTo>
                    <a:cubicBezTo>
                      <a:pt x="1608" y="1229"/>
                      <a:pt x="1466" y="1240"/>
                      <a:pt x="1328" y="1261"/>
                    </a:cubicBezTo>
                    <a:cubicBezTo>
                      <a:pt x="884" y="1367"/>
                      <a:pt x="503" y="1642"/>
                      <a:pt x="250" y="2023"/>
                    </a:cubicBezTo>
                    <a:cubicBezTo>
                      <a:pt x="241" y="2021"/>
                      <a:pt x="233" y="2021"/>
                      <a:pt x="225" y="2021"/>
                    </a:cubicBezTo>
                    <a:cubicBezTo>
                      <a:pt x="90" y="2021"/>
                      <a:pt x="1" y="2179"/>
                      <a:pt x="80" y="2319"/>
                    </a:cubicBezTo>
                    <a:cubicBezTo>
                      <a:pt x="392" y="2734"/>
                      <a:pt x="459" y="3779"/>
                      <a:pt x="1180" y="3779"/>
                    </a:cubicBezTo>
                    <a:cubicBezTo>
                      <a:pt x="1194" y="3779"/>
                      <a:pt x="1208" y="3779"/>
                      <a:pt x="1223" y="3778"/>
                    </a:cubicBezTo>
                    <a:cubicBezTo>
                      <a:pt x="1646" y="3757"/>
                      <a:pt x="2005" y="3249"/>
                      <a:pt x="2407" y="3143"/>
                    </a:cubicBezTo>
                    <a:cubicBezTo>
                      <a:pt x="2616" y="3085"/>
                      <a:pt x="2852" y="3069"/>
                      <a:pt x="3094" y="3069"/>
                    </a:cubicBezTo>
                    <a:cubicBezTo>
                      <a:pt x="3368" y="3069"/>
                      <a:pt x="3651" y="3089"/>
                      <a:pt x="3914" y="3089"/>
                    </a:cubicBezTo>
                    <a:cubicBezTo>
                      <a:pt x="4006" y="3089"/>
                      <a:pt x="4097" y="3087"/>
                      <a:pt x="4183" y="3080"/>
                    </a:cubicBezTo>
                    <a:cubicBezTo>
                      <a:pt x="4733" y="3038"/>
                      <a:pt x="5347" y="2869"/>
                      <a:pt x="5452" y="2234"/>
                    </a:cubicBezTo>
                    <a:cubicBezTo>
                      <a:pt x="5622" y="1346"/>
                      <a:pt x="4543" y="796"/>
                      <a:pt x="4205" y="98"/>
                    </a:cubicBezTo>
                    <a:cubicBezTo>
                      <a:pt x="4158" y="33"/>
                      <a:pt x="4088" y="1"/>
                      <a:pt x="4018"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537;p41">
                <a:extLst>
                  <a:ext uri="{FF2B5EF4-FFF2-40B4-BE49-F238E27FC236}">
                    <a16:creationId xmlns:a16="http://schemas.microsoft.com/office/drawing/2014/main" xmlns="" id="{5F5F9EA4-464A-4B5E-B3CA-5887E022BB09}"/>
                  </a:ext>
                </a:extLst>
              </p:cNvPr>
              <p:cNvSpPr/>
              <p:nvPr/>
            </p:nvSpPr>
            <p:spPr>
              <a:xfrm>
                <a:off x="1750175" y="1537175"/>
                <a:ext cx="179800" cy="134450"/>
              </a:xfrm>
              <a:custGeom>
                <a:avLst/>
                <a:gdLst/>
                <a:ahLst/>
                <a:cxnLst/>
                <a:rect l="l" t="t" r="r" b="b"/>
                <a:pathLst>
                  <a:path w="7192" h="5378" extrusionOk="0">
                    <a:moveTo>
                      <a:pt x="4886" y="2057"/>
                    </a:moveTo>
                    <a:lnTo>
                      <a:pt x="4970" y="2142"/>
                    </a:lnTo>
                    <a:cubicBezTo>
                      <a:pt x="5288" y="2480"/>
                      <a:pt x="5499" y="2734"/>
                      <a:pt x="5457" y="2903"/>
                    </a:cubicBezTo>
                    <a:cubicBezTo>
                      <a:pt x="5436" y="3030"/>
                      <a:pt x="5076" y="3094"/>
                      <a:pt x="4907" y="3094"/>
                    </a:cubicBezTo>
                    <a:lnTo>
                      <a:pt x="4315" y="3094"/>
                    </a:lnTo>
                    <a:cubicBezTo>
                      <a:pt x="4174" y="3080"/>
                      <a:pt x="4034" y="3073"/>
                      <a:pt x="3894" y="3073"/>
                    </a:cubicBezTo>
                    <a:cubicBezTo>
                      <a:pt x="3592" y="3073"/>
                      <a:pt x="3293" y="3106"/>
                      <a:pt x="3004" y="3178"/>
                    </a:cubicBezTo>
                    <a:cubicBezTo>
                      <a:pt x="2707" y="3263"/>
                      <a:pt x="2433" y="3411"/>
                      <a:pt x="2200" y="3601"/>
                    </a:cubicBezTo>
                    <a:cubicBezTo>
                      <a:pt x="2158" y="3643"/>
                      <a:pt x="2073" y="3707"/>
                      <a:pt x="2031" y="3749"/>
                    </a:cubicBezTo>
                    <a:cubicBezTo>
                      <a:pt x="1967" y="3622"/>
                      <a:pt x="1904" y="3474"/>
                      <a:pt x="1861" y="3347"/>
                    </a:cubicBezTo>
                    <a:cubicBezTo>
                      <a:pt x="1840" y="3284"/>
                      <a:pt x="1819" y="3220"/>
                      <a:pt x="1798" y="3157"/>
                    </a:cubicBezTo>
                    <a:cubicBezTo>
                      <a:pt x="1904" y="2988"/>
                      <a:pt x="2094" y="2882"/>
                      <a:pt x="2284" y="2840"/>
                    </a:cubicBezTo>
                    <a:cubicBezTo>
                      <a:pt x="2337" y="2829"/>
                      <a:pt x="2390" y="2824"/>
                      <a:pt x="2443" y="2824"/>
                    </a:cubicBezTo>
                    <a:cubicBezTo>
                      <a:pt x="2496" y="2824"/>
                      <a:pt x="2549" y="2829"/>
                      <a:pt x="2602" y="2840"/>
                    </a:cubicBezTo>
                    <a:cubicBezTo>
                      <a:pt x="2729" y="2861"/>
                      <a:pt x="2834" y="2861"/>
                      <a:pt x="2961" y="2861"/>
                    </a:cubicBezTo>
                    <a:cubicBezTo>
                      <a:pt x="3934" y="2861"/>
                      <a:pt x="4526" y="2501"/>
                      <a:pt x="4886" y="2057"/>
                    </a:cubicBezTo>
                    <a:close/>
                    <a:moveTo>
                      <a:pt x="4839" y="0"/>
                    </a:moveTo>
                    <a:cubicBezTo>
                      <a:pt x="4806" y="0"/>
                      <a:pt x="4772" y="2"/>
                      <a:pt x="4738" y="6"/>
                    </a:cubicBezTo>
                    <a:cubicBezTo>
                      <a:pt x="4315" y="27"/>
                      <a:pt x="3955" y="323"/>
                      <a:pt x="3828" y="704"/>
                    </a:cubicBezTo>
                    <a:cubicBezTo>
                      <a:pt x="3723" y="1063"/>
                      <a:pt x="3553" y="1232"/>
                      <a:pt x="2961" y="1232"/>
                    </a:cubicBezTo>
                    <a:lnTo>
                      <a:pt x="2750" y="1232"/>
                    </a:lnTo>
                    <a:cubicBezTo>
                      <a:pt x="2652" y="1220"/>
                      <a:pt x="2554" y="1214"/>
                      <a:pt x="2456" y="1214"/>
                    </a:cubicBezTo>
                    <a:cubicBezTo>
                      <a:pt x="1712" y="1214"/>
                      <a:pt x="999" y="1565"/>
                      <a:pt x="550" y="2163"/>
                    </a:cubicBezTo>
                    <a:cubicBezTo>
                      <a:pt x="381" y="2269"/>
                      <a:pt x="233" y="2396"/>
                      <a:pt x="148" y="2586"/>
                    </a:cubicBezTo>
                    <a:cubicBezTo>
                      <a:pt x="0" y="2882"/>
                      <a:pt x="21" y="3263"/>
                      <a:pt x="233" y="3559"/>
                    </a:cubicBezTo>
                    <a:cubicBezTo>
                      <a:pt x="275" y="3665"/>
                      <a:pt x="318" y="3770"/>
                      <a:pt x="360" y="3897"/>
                    </a:cubicBezTo>
                    <a:cubicBezTo>
                      <a:pt x="529" y="4384"/>
                      <a:pt x="889" y="5378"/>
                      <a:pt x="1946" y="5378"/>
                    </a:cubicBezTo>
                    <a:lnTo>
                      <a:pt x="2052" y="5335"/>
                    </a:lnTo>
                    <a:cubicBezTo>
                      <a:pt x="2454" y="5293"/>
                      <a:pt x="2834" y="5124"/>
                      <a:pt x="3152" y="4849"/>
                    </a:cubicBezTo>
                    <a:cubicBezTo>
                      <a:pt x="3236" y="4785"/>
                      <a:pt x="3300" y="4722"/>
                      <a:pt x="3384" y="4680"/>
                    </a:cubicBezTo>
                    <a:cubicBezTo>
                      <a:pt x="3601" y="4649"/>
                      <a:pt x="3818" y="4629"/>
                      <a:pt x="4026" y="4629"/>
                    </a:cubicBezTo>
                    <a:cubicBezTo>
                      <a:pt x="4102" y="4629"/>
                      <a:pt x="4178" y="4632"/>
                      <a:pt x="4251" y="4637"/>
                    </a:cubicBezTo>
                    <a:cubicBezTo>
                      <a:pt x="4389" y="4648"/>
                      <a:pt x="4521" y="4653"/>
                      <a:pt x="4651" y="4653"/>
                    </a:cubicBezTo>
                    <a:cubicBezTo>
                      <a:pt x="4780" y="4653"/>
                      <a:pt x="4907" y="4648"/>
                      <a:pt x="5034" y="4637"/>
                    </a:cubicBezTo>
                    <a:cubicBezTo>
                      <a:pt x="6472" y="4511"/>
                      <a:pt x="6916" y="3770"/>
                      <a:pt x="7022" y="3157"/>
                    </a:cubicBezTo>
                    <a:cubicBezTo>
                      <a:pt x="7191" y="2184"/>
                      <a:pt x="6578" y="1528"/>
                      <a:pt x="6113" y="1042"/>
                    </a:cubicBezTo>
                    <a:cubicBezTo>
                      <a:pt x="5964" y="894"/>
                      <a:pt x="5816" y="725"/>
                      <a:pt x="5711" y="534"/>
                    </a:cubicBezTo>
                    <a:cubicBezTo>
                      <a:pt x="5536" y="205"/>
                      <a:pt x="5203" y="0"/>
                      <a:pt x="4839"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538;p41">
                <a:extLst>
                  <a:ext uri="{FF2B5EF4-FFF2-40B4-BE49-F238E27FC236}">
                    <a16:creationId xmlns:a16="http://schemas.microsoft.com/office/drawing/2014/main" xmlns="" id="{6C7B6855-56BF-45C1-8E3C-EAA890175984}"/>
                  </a:ext>
                </a:extLst>
              </p:cNvPr>
              <p:cNvSpPr/>
              <p:nvPr/>
            </p:nvSpPr>
            <p:spPr>
              <a:xfrm>
                <a:off x="1401725" y="1643950"/>
                <a:ext cx="130625" cy="57825"/>
              </a:xfrm>
              <a:custGeom>
                <a:avLst/>
                <a:gdLst/>
                <a:ahLst/>
                <a:cxnLst/>
                <a:rect l="l" t="t" r="r" b="b"/>
                <a:pathLst>
                  <a:path w="5225" h="2313" extrusionOk="0">
                    <a:moveTo>
                      <a:pt x="1836" y="1"/>
                    </a:moveTo>
                    <a:cubicBezTo>
                      <a:pt x="1386" y="1"/>
                      <a:pt x="977" y="417"/>
                      <a:pt x="656" y="684"/>
                    </a:cubicBezTo>
                    <a:cubicBezTo>
                      <a:pt x="276" y="1022"/>
                      <a:pt x="1" y="1424"/>
                      <a:pt x="403" y="1847"/>
                    </a:cubicBezTo>
                    <a:cubicBezTo>
                      <a:pt x="434" y="1871"/>
                      <a:pt x="475" y="1883"/>
                      <a:pt x="516" y="1883"/>
                    </a:cubicBezTo>
                    <a:cubicBezTo>
                      <a:pt x="583" y="1883"/>
                      <a:pt x="651" y="1850"/>
                      <a:pt x="678" y="1783"/>
                    </a:cubicBezTo>
                    <a:cubicBezTo>
                      <a:pt x="817" y="1842"/>
                      <a:pt x="969" y="1874"/>
                      <a:pt x="1120" y="1874"/>
                    </a:cubicBezTo>
                    <a:cubicBezTo>
                      <a:pt x="1244" y="1874"/>
                      <a:pt x="1367" y="1852"/>
                      <a:pt x="1481" y="1805"/>
                    </a:cubicBezTo>
                    <a:cubicBezTo>
                      <a:pt x="1801" y="1720"/>
                      <a:pt x="2080" y="1556"/>
                      <a:pt x="2405" y="1556"/>
                    </a:cubicBezTo>
                    <a:cubicBezTo>
                      <a:pt x="2488" y="1556"/>
                      <a:pt x="2575" y="1567"/>
                      <a:pt x="2666" y="1593"/>
                    </a:cubicBezTo>
                    <a:cubicBezTo>
                      <a:pt x="2983" y="1720"/>
                      <a:pt x="3279" y="1868"/>
                      <a:pt x="3575" y="2037"/>
                    </a:cubicBezTo>
                    <a:cubicBezTo>
                      <a:pt x="3871" y="2228"/>
                      <a:pt x="4231" y="2312"/>
                      <a:pt x="4611" y="2312"/>
                    </a:cubicBezTo>
                    <a:cubicBezTo>
                      <a:pt x="4696" y="2312"/>
                      <a:pt x="4759" y="2249"/>
                      <a:pt x="4759" y="2164"/>
                    </a:cubicBezTo>
                    <a:cubicBezTo>
                      <a:pt x="4823" y="1530"/>
                      <a:pt x="5225" y="620"/>
                      <a:pt x="4506" y="345"/>
                    </a:cubicBezTo>
                    <a:cubicBezTo>
                      <a:pt x="4336" y="289"/>
                      <a:pt x="4167" y="261"/>
                      <a:pt x="3998" y="261"/>
                    </a:cubicBezTo>
                    <a:cubicBezTo>
                      <a:pt x="3913" y="261"/>
                      <a:pt x="3829" y="268"/>
                      <a:pt x="3744" y="282"/>
                    </a:cubicBezTo>
                    <a:cubicBezTo>
                      <a:pt x="3533" y="303"/>
                      <a:pt x="3279" y="388"/>
                      <a:pt x="3046" y="388"/>
                    </a:cubicBezTo>
                    <a:cubicBezTo>
                      <a:pt x="2285" y="388"/>
                      <a:pt x="2581" y="240"/>
                      <a:pt x="2095" y="49"/>
                    </a:cubicBezTo>
                    <a:cubicBezTo>
                      <a:pt x="2007" y="16"/>
                      <a:pt x="1921" y="1"/>
                      <a:pt x="1836"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539;p41">
                <a:extLst>
                  <a:ext uri="{FF2B5EF4-FFF2-40B4-BE49-F238E27FC236}">
                    <a16:creationId xmlns:a16="http://schemas.microsoft.com/office/drawing/2014/main" xmlns="" id="{5C4C1612-9615-46A9-8EF8-BC9228B6E38C}"/>
                  </a:ext>
                </a:extLst>
              </p:cNvPr>
              <p:cNvSpPr/>
              <p:nvPr/>
            </p:nvSpPr>
            <p:spPr>
              <a:xfrm>
                <a:off x="1386400" y="1624100"/>
                <a:ext cx="165000" cy="97225"/>
              </a:xfrm>
              <a:custGeom>
                <a:avLst/>
                <a:gdLst/>
                <a:ahLst/>
                <a:cxnLst/>
                <a:rect l="l" t="t" r="r" b="b"/>
                <a:pathLst>
                  <a:path w="6600" h="3889" extrusionOk="0">
                    <a:moveTo>
                      <a:pt x="2433" y="1583"/>
                    </a:moveTo>
                    <a:lnTo>
                      <a:pt x="2454" y="1605"/>
                    </a:lnTo>
                    <a:lnTo>
                      <a:pt x="2496" y="1626"/>
                    </a:lnTo>
                    <a:cubicBezTo>
                      <a:pt x="2369" y="1668"/>
                      <a:pt x="2263" y="1710"/>
                      <a:pt x="2158" y="1731"/>
                    </a:cubicBezTo>
                    <a:cubicBezTo>
                      <a:pt x="2242" y="1668"/>
                      <a:pt x="2327" y="1626"/>
                      <a:pt x="2412" y="1583"/>
                    </a:cubicBezTo>
                    <a:close/>
                    <a:moveTo>
                      <a:pt x="4582" y="1842"/>
                    </a:moveTo>
                    <a:cubicBezTo>
                      <a:pt x="4638" y="1842"/>
                      <a:pt x="4696" y="1848"/>
                      <a:pt x="4759" y="1858"/>
                    </a:cubicBezTo>
                    <a:cubicBezTo>
                      <a:pt x="4738" y="1964"/>
                      <a:pt x="4717" y="2091"/>
                      <a:pt x="4696" y="2197"/>
                    </a:cubicBezTo>
                    <a:lnTo>
                      <a:pt x="4526" y="2133"/>
                    </a:lnTo>
                    <a:cubicBezTo>
                      <a:pt x="4442" y="2091"/>
                      <a:pt x="4357" y="2049"/>
                      <a:pt x="4273" y="1985"/>
                    </a:cubicBezTo>
                    <a:lnTo>
                      <a:pt x="4146" y="1922"/>
                    </a:lnTo>
                    <a:lnTo>
                      <a:pt x="4209" y="1901"/>
                    </a:lnTo>
                    <a:cubicBezTo>
                      <a:pt x="4294" y="1879"/>
                      <a:pt x="4378" y="1858"/>
                      <a:pt x="4421" y="1858"/>
                    </a:cubicBezTo>
                    <a:cubicBezTo>
                      <a:pt x="4474" y="1848"/>
                      <a:pt x="4526" y="1842"/>
                      <a:pt x="4582" y="1842"/>
                    </a:cubicBezTo>
                    <a:close/>
                    <a:moveTo>
                      <a:pt x="2436" y="1"/>
                    </a:moveTo>
                    <a:cubicBezTo>
                      <a:pt x="1734" y="1"/>
                      <a:pt x="1164" y="496"/>
                      <a:pt x="825" y="801"/>
                    </a:cubicBezTo>
                    <a:lnTo>
                      <a:pt x="741" y="885"/>
                    </a:lnTo>
                    <a:cubicBezTo>
                      <a:pt x="339" y="1182"/>
                      <a:pt x="85" y="1626"/>
                      <a:pt x="22" y="2133"/>
                    </a:cubicBezTo>
                    <a:cubicBezTo>
                      <a:pt x="1" y="2514"/>
                      <a:pt x="149" y="2895"/>
                      <a:pt x="423" y="3170"/>
                    </a:cubicBezTo>
                    <a:cubicBezTo>
                      <a:pt x="604" y="3369"/>
                      <a:pt x="863" y="3475"/>
                      <a:pt x="1132" y="3475"/>
                    </a:cubicBezTo>
                    <a:cubicBezTo>
                      <a:pt x="1178" y="3475"/>
                      <a:pt x="1224" y="3472"/>
                      <a:pt x="1269" y="3466"/>
                    </a:cubicBezTo>
                    <a:cubicBezTo>
                      <a:pt x="1312" y="3466"/>
                      <a:pt x="1333" y="3445"/>
                      <a:pt x="1375" y="3445"/>
                    </a:cubicBezTo>
                    <a:cubicBezTo>
                      <a:pt x="1476" y="3458"/>
                      <a:pt x="1576" y="3465"/>
                      <a:pt x="1676" y="3465"/>
                    </a:cubicBezTo>
                    <a:cubicBezTo>
                      <a:pt x="1891" y="3465"/>
                      <a:pt x="2103" y="3432"/>
                      <a:pt x="2306" y="3360"/>
                    </a:cubicBezTo>
                    <a:cubicBezTo>
                      <a:pt x="2433" y="3339"/>
                      <a:pt x="2560" y="3296"/>
                      <a:pt x="2686" y="3233"/>
                    </a:cubicBezTo>
                    <a:cubicBezTo>
                      <a:pt x="2792" y="3170"/>
                      <a:pt x="2919" y="3148"/>
                      <a:pt x="3046" y="3148"/>
                    </a:cubicBezTo>
                    <a:cubicBezTo>
                      <a:pt x="3194" y="3212"/>
                      <a:pt x="3342" y="3275"/>
                      <a:pt x="3490" y="3360"/>
                    </a:cubicBezTo>
                    <a:cubicBezTo>
                      <a:pt x="3596" y="3423"/>
                      <a:pt x="3702" y="3487"/>
                      <a:pt x="3829" y="3550"/>
                    </a:cubicBezTo>
                    <a:cubicBezTo>
                      <a:pt x="4230" y="3762"/>
                      <a:pt x="4675" y="3889"/>
                      <a:pt x="5119" y="3889"/>
                    </a:cubicBezTo>
                    <a:lnTo>
                      <a:pt x="5267" y="3889"/>
                    </a:lnTo>
                    <a:cubicBezTo>
                      <a:pt x="5732" y="3868"/>
                      <a:pt x="6113" y="3487"/>
                      <a:pt x="6155" y="3022"/>
                    </a:cubicBezTo>
                    <a:cubicBezTo>
                      <a:pt x="6176" y="2916"/>
                      <a:pt x="6197" y="2789"/>
                      <a:pt x="6218" y="2662"/>
                    </a:cubicBezTo>
                    <a:cubicBezTo>
                      <a:pt x="6345" y="2112"/>
                      <a:pt x="6599" y="843"/>
                      <a:pt x="5372" y="378"/>
                    </a:cubicBezTo>
                    <a:cubicBezTo>
                      <a:pt x="5121" y="299"/>
                      <a:pt x="4847" y="256"/>
                      <a:pt x="4567" y="256"/>
                    </a:cubicBezTo>
                    <a:cubicBezTo>
                      <a:pt x="4469" y="256"/>
                      <a:pt x="4371" y="261"/>
                      <a:pt x="4273" y="272"/>
                    </a:cubicBezTo>
                    <a:cubicBezTo>
                      <a:pt x="4146" y="293"/>
                      <a:pt x="4019" y="314"/>
                      <a:pt x="3892" y="336"/>
                    </a:cubicBezTo>
                    <a:cubicBezTo>
                      <a:pt x="3807" y="357"/>
                      <a:pt x="3723" y="378"/>
                      <a:pt x="3638" y="378"/>
                    </a:cubicBezTo>
                    <a:cubicBezTo>
                      <a:pt x="3617" y="388"/>
                      <a:pt x="3591" y="394"/>
                      <a:pt x="3562" y="394"/>
                    </a:cubicBezTo>
                    <a:cubicBezTo>
                      <a:pt x="3532" y="394"/>
                      <a:pt x="3501" y="388"/>
                      <a:pt x="3469" y="378"/>
                    </a:cubicBezTo>
                    <a:cubicBezTo>
                      <a:pt x="3321" y="251"/>
                      <a:pt x="3152" y="166"/>
                      <a:pt x="2983" y="103"/>
                    </a:cubicBezTo>
                    <a:cubicBezTo>
                      <a:pt x="2793" y="31"/>
                      <a:pt x="2611" y="1"/>
                      <a:pt x="2436"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540;p41">
                <a:extLst>
                  <a:ext uri="{FF2B5EF4-FFF2-40B4-BE49-F238E27FC236}">
                    <a16:creationId xmlns:a16="http://schemas.microsoft.com/office/drawing/2014/main" xmlns="" id="{D36A036F-82E1-4F8E-B6C0-2BA478D29630}"/>
                  </a:ext>
                </a:extLst>
              </p:cNvPr>
              <p:cNvSpPr/>
              <p:nvPr/>
            </p:nvSpPr>
            <p:spPr>
              <a:xfrm>
                <a:off x="1681425" y="1475900"/>
                <a:ext cx="112125" cy="95325"/>
              </a:xfrm>
              <a:custGeom>
                <a:avLst/>
                <a:gdLst/>
                <a:ahLst/>
                <a:cxnLst/>
                <a:rect l="l" t="t" r="r" b="b"/>
                <a:pathLst>
                  <a:path w="4485" h="3813" extrusionOk="0">
                    <a:moveTo>
                      <a:pt x="1501" y="1"/>
                    </a:moveTo>
                    <a:cubicBezTo>
                      <a:pt x="1403" y="1"/>
                      <a:pt x="1304" y="3"/>
                      <a:pt x="1206" y="3"/>
                    </a:cubicBezTo>
                    <a:cubicBezTo>
                      <a:pt x="678" y="3"/>
                      <a:pt x="1" y="3"/>
                      <a:pt x="43" y="701"/>
                    </a:cubicBezTo>
                    <a:cubicBezTo>
                      <a:pt x="43" y="812"/>
                      <a:pt x="140" y="875"/>
                      <a:pt x="235" y="875"/>
                    </a:cubicBezTo>
                    <a:cubicBezTo>
                      <a:pt x="249" y="875"/>
                      <a:pt x="262" y="873"/>
                      <a:pt x="276" y="871"/>
                    </a:cubicBezTo>
                    <a:cubicBezTo>
                      <a:pt x="382" y="1167"/>
                      <a:pt x="826" y="1357"/>
                      <a:pt x="1122" y="1463"/>
                    </a:cubicBezTo>
                    <a:cubicBezTo>
                      <a:pt x="1925" y="1716"/>
                      <a:pt x="2031" y="2203"/>
                      <a:pt x="2327" y="2901"/>
                    </a:cubicBezTo>
                    <a:cubicBezTo>
                      <a:pt x="2454" y="3260"/>
                      <a:pt x="2687" y="3556"/>
                      <a:pt x="3004" y="3789"/>
                    </a:cubicBezTo>
                    <a:cubicBezTo>
                      <a:pt x="3020" y="3805"/>
                      <a:pt x="3043" y="3812"/>
                      <a:pt x="3068" y="3812"/>
                    </a:cubicBezTo>
                    <a:cubicBezTo>
                      <a:pt x="3108" y="3812"/>
                      <a:pt x="3155" y="3794"/>
                      <a:pt x="3194" y="3768"/>
                    </a:cubicBezTo>
                    <a:cubicBezTo>
                      <a:pt x="3617" y="3345"/>
                      <a:pt x="4485" y="2922"/>
                      <a:pt x="4167" y="2245"/>
                    </a:cubicBezTo>
                    <a:cubicBezTo>
                      <a:pt x="4040" y="2013"/>
                      <a:pt x="3850" y="1801"/>
                      <a:pt x="3596" y="1653"/>
                    </a:cubicBezTo>
                    <a:cubicBezTo>
                      <a:pt x="3427" y="1547"/>
                      <a:pt x="3216" y="1463"/>
                      <a:pt x="3046" y="1336"/>
                    </a:cubicBezTo>
                    <a:cubicBezTo>
                      <a:pt x="2539" y="976"/>
                      <a:pt x="2708" y="849"/>
                      <a:pt x="2475" y="448"/>
                    </a:cubicBezTo>
                    <a:cubicBezTo>
                      <a:pt x="2272" y="41"/>
                      <a:pt x="1893" y="1"/>
                      <a:pt x="1501"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541;p41">
                <a:extLst>
                  <a:ext uri="{FF2B5EF4-FFF2-40B4-BE49-F238E27FC236}">
                    <a16:creationId xmlns:a16="http://schemas.microsoft.com/office/drawing/2014/main" xmlns="" id="{91F200CA-DC3A-4E30-8B4B-BD90366C6E3F}"/>
                  </a:ext>
                </a:extLst>
              </p:cNvPr>
              <p:cNvSpPr/>
              <p:nvPr/>
            </p:nvSpPr>
            <p:spPr>
              <a:xfrm>
                <a:off x="1661875" y="1455875"/>
                <a:ext cx="154400" cy="135375"/>
              </a:xfrm>
              <a:custGeom>
                <a:avLst/>
                <a:gdLst/>
                <a:ahLst/>
                <a:cxnLst/>
                <a:rect l="l" t="t" r="r" b="b"/>
                <a:pathLst>
                  <a:path w="6176" h="5415" extrusionOk="0">
                    <a:moveTo>
                      <a:pt x="2411" y="1608"/>
                    </a:moveTo>
                    <a:cubicBezTo>
                      <a:pt x="2475" y="1608"/>
                      <a:pt x="2517" y="1608"/>
                      <a:pt x="2581" y="1629"/>
                    </a:cubicBezTo>
                    <a:cubicBezTo>
                      <a:pt x="2602" y="1650"/>
                      <a:pt x="2602" y="1672"/>
                      <a:pt x="2623" y="1714"/>
                    </a:cubicBezTo>
                    <a:cubicBezTo>
                      <a:pt x="2559" y="1672"/>
                      <a:pt x="2496" y="1629"/>
                      <a:pt x="2411" y="1608"/>
                    </a:cubicBezTo>
                    <a:close/>
                    <a:moveTo>
                      <a:pt x="3659" y="2962"/>
                    </a:moveTo>
                    <a:lnTo>
                      <a:pt x="3723" y="3004"/>
                    </a:lnTo>
                    <a:cubicBezTo>
                      <a:pt x="3786" y="3046"/>
                      <a:pt x="3871" y="3089"/>
                      <a:pt x="3934" y="3131"/>
                    </a:cubicBezTo>
                    <a:cubicBezTo>
                      <a:pt x="4019" y="3173"/>
                      <a:pt x="4103" y="3237"/>
                      <a:pt x="4188" y="3321"/>
                    </a:cubicBezTo>
                    <a:cubicBezTo>
                      <a:pt x="4103" y="3406"/>
                      <a:pt x="4019" y="3490"/>
                      <a:pt x="3934" y="3575"/>
                    </a:cubicBezTo>
                    <a:cubicBezTo>
                      <a:pt x="3892" y="3512"/>
                      <a:pt x="3871" y="3448"/>
                      <a:pt x="3850" y="3385"/>
                    </a:cubicBezTo>
                    <a:lnTo>
                      <a:pt x="3765" y="3215"/>
                    </a:lnTo>
                    <a:cubicBezTo>
                      <a:pt x="3744" y="3131"/>
                      <a:pt x="3702" y="3046"/>
                      <a:pt x="3659" y="2962"/>
                    </a:cubicBezTo>
                    <a:close/>
                    <a:moveTo>
                      <a:pt x="1903" y="1"/>
                    </a:moveTo>
                    <a:cubicBezTo>
                      <a:pt x="1473" y="1"/>
                      <a:pt x="830" y="18"/>
                      <a:pt x="402" y="466"/>
                    </a:cubicBezTo>
                    <a:cubicBezTo>
                      <a:pt x="127" y="762"/>
                      <a:pt x="0" y="1143"/>
                      <a:pt x="43" y="1545"/>
                    </a:cubicBezTo>
                    <a:cubicBezTo>
                      <a:pt x="43" y="1841"/>
                      <a:pt x="191" y="2116"/>
                      <a:pt x="423" y="2285"/>
                    </a:cubicBezTo>
                    <a:cubicBezTo>
                      <a:pt x="466" y="2306"/>
                      <a:pt x="508" y="2327"/>
                      <a:pt x="550" y="2369"/>
                    </a:cubicBezTo>
                    <a:cubicBezTo>
                      <a:pt x="867" y="2666"/>
                      <a:pt x="1227" y="2898"/>
                      <a:pt x="1650" y="3004"/>
                    </a:cubicBezTo>
                    <a:cubicBezTo>
                      <a:pt x="2010" y="3131"/>
                      <a:pt x="2073" y="3258"/>
                      <a:pt x="2306" y="3829"/>
                    </a:cubicBezTo>
                    <a:lnTo>
                      <a:pt x="2390" y="4019"/>
                    </a:lnTo>
                    <a:cubicBezTo>
                      <a:pt x="2581" y="4506"/>
                      <a:pt x="2898" y="4929"/>
                      <a:pt x="3300" y="5225"/>
                    </a:cubicBezTo>
                    <a:cubicBezTo>
                      <a:pt x="3469" y="5351"/>
                      <a:pt x="3659" y="5415"/>
                      <a:pt x="3850" y="5415"/>
                    </a:cubicBezTo>
                    <a:cubicBezTo>
                      <a:pt x="4103" y="5394"/>
                      <a:pt x="4336" y="5309"/>
                      <a:pt x="4505" y="5119"/>
                    </a:cubicBezTo>
                    <a:cubicBezTo>
                      <a:pt x="4569" y="5055"/>
                      <a:pt x="4674" y="4992"/>
                      <a:pt x="4780" y="4886"/>
                    </a:cubicBezTo>
                    <a:cubicBezTo>
                      <a:pt x="5224" y="4527"/>
                      <a:pt x="6176" y="3786"/>
                      <a:pt x="5647" y="2708"/>
                    </a:cubicBezTo>
                    <a:cubicBezTo>
                      <a:pt x="5457" y="2327"/>
                      <a:pt x="5161" y="2010"/>
                      <a:pt x="4801" y="1798"/>
                    </a:cubicBezTo>
                    <a:cubicBezTo>
                      <a:pt x="4696" y="1735"/>
                      <a:pt x="4569" y="1650"/>
                      <a:pt x="4484" y="1608"/>
                    </a:cubicBezTo>
                    <a:cubicBezTo>
                      <a:pt x="4399" y="1566"/>
                      <a:pt x="4315" y="1523"/>
                      <a:pt x="4273" y="1481"/>
                    </a:cubicBezTo>
                    <a:cubicBezTo>
                      <a:pt x="4209" y="1439"/>
                      <a:pt x="4167" y="1418"/>
                      <a:pt x="4167" y="1397"/>
                    </a:cubicBezTo>
                    <a:lnTo>
                      <a:pt x="4167" y="1354"/>
                    </a:lnTo>
                    <a:cubicBezTo>
                      <a:pt x="4103" y="1185"/>
                      <a:pt x="4040" y="1016"/>
                      <a:pt x="3955" y="847"/>
                    </a:cubicBezTo>
                    <a:cubicBezTo>
                      <a:pt x="3490" y="1"/>
                      <a:pt x="2644" y="1"/>
                      <a:pt x="2158" y="1"/>
                    </a:cubicBezTo>
                    <a:lnTo>
                      <a:pt x="2010" y="1"/>
                    </a:lnTo>
                    <a:cubicBezTo>
                      <a:pt x="1976" y="1"/>
                      <a:pt x="1940" y="1"/>
                      <a:pt x="1903"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542;p41">
                <a:extLst>
                  <a:ext uri="{FF2B5EF4-FFF2-40B4-BE49-F238E27FC236}">
                    <a16:creationId xmlns:a16="http://schemas.microsoft.com/office/drawing/2014/main" xmlns="" id="{04B376EF-5EF2-4FFA-B279-7099560F081F}"/>
                  </a:ext>
                </a:extLst>
              </p:cNvPr>
              <p:cNvSpPr/>
              <p:nvPr/>
            </p:nvSpPr>
            <p:spPr>
              <a:xfrm>
                <a:off x="1656050" y="1545775"/>
                <a:ext cx="79350" cy="107875"/>
              </a:xfrm>
              <a:custGeom>
                <a:avLst/>
                <a:gdLst/>
                <a:ahLst/>
                <a:cxnLst/>
                <a:rect l="l" t="t" r="r" b="b"/>
                <a:pathLst>
                  <a:path w="3174" h="4315" extrusionOk="0">
                    <a:moveTo>
                      <a:pt x="2243" y="0"/>
                    </a:moveTo>
                    <a:cubicBezTo>
                      <a:pt x="1629" y="21"/>
                      <a:pt x="995" y="64"/>
                      <a:pt x="360" y="127"/>
                    </a:cubicBezTo>
                    <a:cubicBezTo>
                      <a:pt x="155" y="127"/>
                      <a:pt x="149" y="466"/>
                      <a:pt x="343" y="466"/>
                    </a:cubicBezTo>
                    <a:cubicBezTo>
                      <a:pt x="348" y="466"/>
                      <a:pt x="354" y="466"/>
                      <a:pt x="360" y="465"/>
                    </a:cubicBezTo>
                    <a:cubicBezTo>
                      <a:pt x="508" y="465"/>
                      <a:pt x="635" y="444"/>
                      <a:pt x="783" y="444"/>
                    </a:cubicBezTo>
                    <a:cubicBezTo>
                      <a:pt x="424" y="740"/>
                      <a:pt x="1" y="1163"/>
                      <a:pt x="149" y="1650"/>
                    </a:cubicBezTo>
                    <a:cubicBezTo>
                      <a:pt x="212" y="1840"/>
                      <a:pt x="360" y="1988"/>
                      <a:pt x="529" y="2073"/>
                    </a:cubicBezTo>
                    <a:cubicBezTo>
                      <a:pt x="1312" y="2623"/>
                      <a:pt x="1270" y="3257"/>
                      <a:pt x="868" y="4061"/>
                    </a:cubicBezTo>
                    <a:cubicBezTo>
                      <a:pt x="783" y="4167"/>
                      <a:pt x="868" y="4315"/>
                      <a:pt x="1016" y="4315"/>
                    </a:cubicBezTo>
                    <a:lnTo>
                      <a:pt x="2602" y="4315"/>
                    </a:lnTo>
                    <a:cubicBezTo>
                      <a:pt x="2687" y="4315"/>
                      <a:pt x="2750" y="4251"/>
                      <a:pt x="2792" y="4188"/>
                    </a:cubicBezTo>
                    <a:cubicBezTo>
                      <a:pt x="2983" y="3659"/>
                      <a:pt x="3173" y="3046"/>
                      <a:pt x="2962" y="2496"/>
                    </a:cubicBezTo>
                    <a:cubicBezTo>
                      <a:pt x="2856" y="2263"/>
                      <a:pt x="2708" y="2030"/>
                      <a:pt x="2560" y="1840"/>
                    </a:cubicBezTo>
                    <a:cubicBezTo>
                      <a:pt x="2243" y="1269"/>
                      <a:pt x="2264" y="825"/>
                      <a:pt x="2433" y="233"/>
                    </a:cubicBezTo>
                    <a:cubicBezTo>
                      <a:pt x="2454" y="106"/>
                      <a:pt x="2369" y="0"/>
                      <a:pt x="2243"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543;p41">
                <a:extLst>
                  <a:ext uri="{FF2B5EF4-FFF2-40B4-BE49-F238E27FC236}">
                    <a16:creationId xmlns:a16="http://schemas.microsoft.com/office/drawing/2014/main" xmlns="" id="{562444E3-6326-4893-8E79-99A94EE9828C}"/>
                  </a:ext>
                </a:extLst>
              </p:cNvPr>
              <p:cNvSpPr/>
              <p:nvPr/>
            </p:nvSpPr>
            <p:spPr>
              <a:xfrm>
                <a:off x="1636500" y="1526200"/>
                <a:ext cx="120050" cy="147550"/>
              </a:xfrm>
              <a:custGeom>
                <a:avLst/>
                <a:gdLst/>
                <a:ahLst/>
                <a:cxnLst/>
                <a:rect l="l" t="t" r="r" b="b"/>
                <a:pathLst>
                  <a:path w="4802" h="5902" extrusionOk="0">
                    <a:moveTo>
                      <a:pt x="2305" y="1650"/>
                    </a:moveTo>
                    <a:lnTo>
                      <a:pt x="2305" y="1650"/>
                    </a:lnTo>
                    <a:cubicBezTo>
                      <a:pt x="2284" y="2137"/>
                      <a:pt x="2390" y="2623"/>
                      <a:pt x="2665" y="3046"/>
                    </a:cubicBezTo>
                    <a:cubicBezTo>
                      <a:pt x="2707" y="3152"/>
                      <a:pt x="2792" y="3236"/>
                      <a:pt x="2855" y="3342"/>
                    </a:cubicBezTo>
                    <a:cubicBezTo>
                      <a:pt x="2919" y="3406"/>
                      <a:pt x="2961" y="3469"/>
                      <a:pt x="2982" y="3554"/>
                    </a:cubicBezTo>
                    <a:cubicBezTo>
                      <a:pt x="3046" y="3807"/>
                      <a:pt x="3046" y="4082"/>
                      <a:pt x="2940" y="4315"/>
                    </a:cubicBezTo>
                    <a:lnTo>
                      <a:pt x="2686" y="4315"/>
                    </a:lnTo>
                    <a:cubicBezTo>
                      <a:pt x="2813" y="3702"/>
                      <a:pt x="2728" y="2877"/>
                      <a:pt x="1756" y="2221"/>
                    </a:cubicBezTo>
                    <a:lnTo>
                      <a:pt x="1713" y="2200"/>
                    </a:lnTo>
                    <a:cubicBezTo>
                      <a:pt x="1819" y="2073"/>
                      <a:pt x="1925" y="1946"/>
                      <a:pt x="2052" y="1841"/>
                    </a:cubicBezTo>
                    <a:lnTo>
                      <a:pt x="2305" y="1650"/>
                    </a:lnTo>
                    <a:close/>
                    <a:moveTo>
                      <a:pt x="3003" y="1"/>
                    </a:moveTo>
                    <a:cubicBezTo>
                      <a:pt x="2369" y="43"/>
                      <a:pt x="1713" y="85"/>
                      <a:pt x="1079" y="127"/>
                    </a:cubicBezTo>
                    <a:cubicBezTo>
                      <a:pt x="402" y="212"/>
                      <a:pt x="0" y="931"/>
                      <a:pt x="296" y="1544"/>
                    </a:cubicBezTo>
                    <a:cubicBezTo>
                      <a:pt x="106" y="1883"/>
                      <a:pt x="64" y="2306"/>
                      <a:pt x="191" y="2687"/>
                    </a:cubicBezTo>
                    <a:cubicBezTo>
                      <a:pt x="296" y="3025"/>
                      <a:pt x="550" y="3342"/>
                      <a:pt x="867" y="3533"/>
                    </a:cubicBezTo>
                    <a:cubicBezTo>
                      <a:pt x="1163" y="3744"/>
                      <a:pt x="1290" y="3829"/>
                      <a:pt x="952" y="4484"/>
                    </a:cubicBezTo>
                    <a:cubicBezTo>
                      <a:pt x="783" y="4801"/>
                      <a:pt x="804" y="5161"/>
                      <a:pt x="973" y="5457"/>
                    </a:cubicBezTo>
                    <a:cubicBezTo>
                      <a:pt x="1142" y="5732"/>
                      <a:pt x="1460" y="5901"/>
                      <a:pt x="1798" y="5901"/>
                    </a:cubicBezTo>
                    <a:lnTo>
                      <a:pt x="3384" y="5901"/>
                    </a:lnTo>
                    <a:cubicBezTo>
                      <a:pt x="3807" y="5901"/>
                      <a:pt x="4167" y="5647"/>
                      <a:pt x="4315" y="5267"/>
                    </a:cubicBezTo>
                    <a:cubicBezTo>
                      <a:pt x="4505" y="4717"/>
                      <a:pt x="4801" y="3892"/>
                      <a:pt x="4505" y="3046"/>
                    </a:cubicBezTo>
                    <a:cubicBezTo>
                      <a:pt x="4399" y="2813"/>
                      <a:pt x="4294" y="2623"/>
                      <a:pt x="4145" y="2433"/>
                    </a:cubicBezTo>
                    <a:cubicBezTo>
                      <a:pt x="4103" y="2369"/>
                      <a:pt x="4061" y="2327"/>
                      <a:pt x="4040" y="2264"/>
                    </a:cubicBezTo>
                    <a:cubicBezTo>
                      <a:pt x="3849" y="1967"/>
                      <a:pt x="3849" y="1756"/>
                      <a:pt x="3976" y="1248"/>
                    </a:cubicBezTo>
                    <a:cubicBezTo>
                      <a:pt x="4061" y="952"/>
                      <a:pt x="3997" y="656"/>
                      <a:pt x="3807" y="402"/>
                    </a:cubicBezTo>
                    <a:lnTo>
                      <a:pt x="3913" y="318"/>
                    </a:lnTo>
                    <a:lnTo>
                      <a:pt x="3765" y="318"/>
                    </a:lnTo>
                    <a:cubicBezTo>
                      <a:pt x="3574" y="106"/>
                      <a:pt x="3278" y="1"/>
                      <a:pt x="3003"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544;p41">
                <a:extLst>
                  <a:ext uri="{FF2B5EF4-FFF2-40B4-BE49-F238E27FC236}">
                    <a16:creationId xmlns:a16="http://schemas.microsoft.com/office/drawing/2014/main" xmlns="" id="{4190D209-8B2C-4182-A932-CC7EC393B1E0}"/>
                  </a:ext>
                </a:extLst>
              </p:cNvPr>
              <p:cNvSpPr/>
              <p:nvPr/>
            </p:nvSpPr>
            <p:spPr>
              <a:xfrm>
                <a:off x="1320000" y="1861825"/>
                <a:ext cx="74400" cy="49400"/>
              </a:xfrm>
              <a:custGeom>
                <a:avLst/>
                <a:gdLst/>
                <a:ahLst/>
                <a:cxnLst/>
                <a:rect l="l" t="t" r="r" b="b"/>
                <a:pathLst>
                  <a:path w="2976" h="1976" extrusionOk="0">
                    <a:moveTo>
                      <a:pt x="752" y="0"/>
                    </a:moveTo>
                    <a:cubicBezTo>
                      <a:pt x="277" y="0"/>
                      <a:pt x="1" y="709"/>
                      <a:pt x="478" y="1063"/>
                    </a:cubicBezTo>
                    <a:cubicBezTo>
                      <a:pt x="1007" y="1444"/>
                      <a:pt x="1599" y="1761"/>
                      <a:pt x="2234" y="1951"/>
                    </a:cubicBezTo>
                    <a:cubicBezTo>
                      <a:pt x="2287" y="1968"/>
                      <a:pt x="2337" y="1976"/>
                      <a:pt x="2384" y="1976"/>
                    </a:cubicBezTo>
                    <a:cubicBezTo>
                      <a:pt x="2807" y="1976"/>
                      <a:pt x="2976" y="1350"/>
                      <a:pt x="2614" y="1084"/>
                    </a:cubicBezTo>
                    <a:cubicBezTo>
                      <a:pt x="2085" y="746"/>
                      <a:pt x="1578" y="407"/>
                      <a:pt x="1049" y="90"/>
                    </a:cubicBezTo>
                    <a:cubicBezTo>
                      <a:pt x="945" y="28"/>
                      <a:pt x="845" y="0"/>
                      <a:pt x="752"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545;p41">
                <a:extLst>
                  <a:ext uri="{FF2B5EF4-FFF2-40B4-BE49-F238E27FC236}">
                    <a16:creationId xmlns:a16="http://schemas.microsoft.com/office/drawing/2014/main" xmlns="" id="{F884E31D-EAA6-47EA-B8C3-6D3811DACED7}"/>
                  </a:ext>
                </a:extLst>
              </p:cNvPr>
              <p:cNvSpPr/>
              <p:nvPr/>
            </p:nvSpPr>
            <p:spPr>
              <a:xfrm>
                <a:off x="1300750" y="1842050"/>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546;p41">
                <a:extLst>
                  <a:ext uri="{FF2B5EF4-FFF2-40B4-BE49-F238E27FC236}">
                    <a16:creationId xmlns:a16="http://schemas.microsoft.com/office/drawing/2014/main" xmlns="" id="{B14BB06E-8B58-4069-A60E-10C994C2A1CC}"/>
                  </a:ext>
                </a:extLst>
              </p:cNvPr>
              <p:cNvSpPr/>
              <p:nvPr/>
            </p:nvSpPr>
            <p:spPr>
              <a:xfrm>
                <a:off x="1351075" y="1818400"/>
                <a:ext cx="59150" cy="65000"/>
              </a:xfrm>
              <a:custGeom>
                <a:avLst/>
                <a:gdLst/>
                <a:ahLst/>
                <a:cxnLst/>
                <a:rect l="l" t="t" r="r" b="b"/>
                <a:pathLst>
                  <a:path w="2366" h="2600" extrusionOk="0">
                    <a:moveTo>
                      <a:pt x="688" y="1"/>
                    </a:moveTo>
                    <a:cubicBezTo>
                      <a:pt x="334" y="1"/>
                      <a:pt x="0" y="338"/>
                      <a:pt x="250" y="706"/>
                    </a:cubicBezTo>
                    <a:cubicBezTo>
                      <a:pt x="420" y="952"/>
                      <a:pt x="1418" y="2600"/>
                      <a:pt x="1931" y="2600"/>
                    </a:cubicBezTo>
                    <a:cubicBezTo>
                      <a:pt x="1991" y="2600"/>
                      <a:pt x="2045" y="2577"/>
                      <a:pt x="2090" y="2525"/>
                    </a:cubicBezTo>
                    <a:cubicBezTo>
                      <a:pt x="2365" y="2229"/>
                      <a:pt x="2090" y="1827"/>
                      <a:pt x="1942" y="1531"/>
                    </a:cubicBezTo>
                    <a:cubicBezTo>
                      <a:pt x="1688" y="1087"/>
                      <a:pt x="1414" y="643"/>
                      <a:pt x="1117" y="220"/>
                    </a:cubicBezTo>
                    <a:cubicBezTo>
                      <a:pt x="1002" y="65"/>
                      <a:pt x="843" y="1"/>
                      <a:pt x="688"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547;p41">
                <a:extLst>
                  <a:ext uri="{FF2B5EF4-FFF2-40B4-BE49-F238E27FC236}">
                    <a16:creationId xmlns:a16="http://schemas.microsoft.com/office/drawing/2014/main" xmlns="" id="{AA26E3DD-C250-4904-8F4C-B3A6BFE90562}"/>
                  </a:ext>
                </a:extLst>
              </p:cNvPr>
              <p:cNvSpPr/>
              <p:nvPr/>
            </p:nvSpPr>
            <p:spPr>
              <a:xfrm>
                <a:off x="1331400" y="1798275"/>
                <a:ext cx="102600"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548;p41">
                <a:extLst>
                  <a:ext uri="{FF2B5EF4-FFF2-40B4-BE49-F238E27FC236}">
                    <a16:creationId xmlns:a16="http://schemas.microsoft.com/office/drawing/2014/main" xmlns="" id="{C2A55494-C249-4EA1-96E3-D7A9F68D3C9F}"/>
                  </a:ext>
                </a:extLst>
              </p:cNvPr>
              <p:cNvSpPr/>
              <p:nvPr/>
            </p:nvSpPr>
            <p:spPr>
              <a:xfrm>
                <a:off x="1403325" y="1779475"/>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549;p41">
                <a:extLst>
                  <a:ext uri="{FF2B5EF4-FFF2-40B4-BE49-F238E27FC236}">
                    <a16:creationId xmlns:a16="http://schemas.microsoft.com/office/drawing/2014/main" xmlns="" id="{0EB32F6D-C3A4-4DA0-BBB5-5D47CB4E8308}"/>
                  </a:ext>
                </a:extLst>
              </p:cNvPr>
              <p:cNvSpPr/>
              <p:nvPr/>
            </p:nvSpPr>
            <p:spPr>
              <a:xfrm>
                <a:off x="1384275" y="1759775"/>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550;p41">
                <a:extLst>
                  <a:ext uri="{FF2B5EF4-FFF2-40B4-BE49-F238E27FC236}">
                    <a16:creationId xmlns:a16="http://schemas.microsoft.com/office/drawing/2014/main" xmlns="" id="{AA1B94B1-B72E-4BAD-8151-95189F1538D0}"/>
                  </a:ext>
                </a:extLst>
              </p:cNvPr>
              <p:cNvSpPr/>
              <p:nvPr/>
            </p:nvSpPr>
            <p:spPr>
              <a:xfrm>
                <a:off x="1574100" y="1657925"/>
                <a:ext cx="289775" cy="169675"/>
              </a:xfrm>
              <a:custGeom>
                <a:avLst/>
                <a:gdLst/>
                <a:ahLst/>
                <a:cxnLst/>
                <a:rect l="l" t="t" r="r" b="b"/>
                <a:pathLst>
                  <a:path w="11591" h="6787" extrusionOk="0">
                    <a:moveTo>
                      <a:pt x="1114" y="1"/>
                    </a:moveTo>
                    <a:cubicBezTo>
                      <a:pt x="981" y="1"/>
                      <a:pt x="848" y="26"/>
                      <a:pt x="720" y="82"/>
                    </a:cubicBezTo>
                    <a:cubicBezTo>
                      <a:pt x="191" y="315"/>
                      <a:pt x="1" y="992"/>
                      <a:pt x="43" y="1542"/>
                    </a:cubicBezTo>
                    <a:cubicBezTo>
                      <a:pt x="149" y="2557"/>
                      <a:pt x="847" y="3403"/>
                      <a:pt x="1693" y="3953"/>
                    </a:cubicBezTo>
                    <a:cubicBezTo>
                      <a:pt x="2538" y="4503"/>
                      <a:pt x="3533" y="4777"/>
                      <a:pt x="4505" y="5010"/>
                    </a:cubicBezTo>
                    <a:lnTo>
                      <a:pt x="11590" y="6787"/>
                    </a:lnTo>
                    <a:cubicBezTo>
                      <a:pt x="10427" y="6131"/>
                      <a:pt x="9645" y="4947"/>
                      <a:pt x="9497" y="3614"/>
                    </a:cubicBezTo>
                    <a:cubicBezTo>
                      <a:pt x="9478" y="3312"/>
                      <a:pt x="9324" y="2875"/>
                      <a:pt x="9051" y="2875"/>
                    </a:cubicBezTo>
                    <a:cubicBezTo>
                      <a:pt x="9018" y="2875"/>
                      <a:pt x="8983" y="2882"/>
                      <a:pt x="8947" y="2895"/>
                    </a:cubicBezTo>
                    <a:cubicBezTo>
                      <a:pt x="8841" y="2938"/>
                      <a:pt x="8756" y="3022"/>
                      <a:pt x="8693" y="3149"/>
                    </a:cubicBezTo>
                    <a:cubicBezTo>
                      <a:pt x="8481" y="3530"/>
                      <a:pt x="8270" y="3932"/>
                      <a:pt x="8101" y="4333"/>
                    </a:cubicBezTo>
                    <a:cubicBezTo>
                      <a:pt x="7382" y="3974"/>
                      <a:pt x="6895" y="3276"/>
                      <a:pt x="6768" y="2493"/>
                    </a:cubicBezTo>
                    <a:cubicBezTo>
                      <a:pt x="6747" y="2134"/>
                      <a:pt x="6705" y="1774"/>
                      <a:pt x="6641" y="1436"/>
                    </a:cubicBezTo>
                    <a:cubicBezTo>
                      <a:pt x="6578" y="1076"/>
                      <a:pt x="6282" y="801"/>
                      <a:pt x="5922" y="738"/>
                    </a:cubicBezTo>
                    <a:cubicBezTo>
                      <a:pt x="5912" y="737"/>
                      <a:pt x="5901" y="737"/>
                      <a:pt x="5890" y="737"/>
                    </a:cubicBezTo>
                    <a:cubicBezTo>
                      <a:pt x="5525" y="737"/>
                      <a:pt x="5243" y="1086"/>
                      <a:pt x="5140" y="1436"/>
                    </a:cubicBezTo>
                    <a:cubicBezTo>
                      <a:pt x="5055" y="1795"/>
                      <a:pt x="5013" y="2176"/>
                      <a:pt x="4992" y="2557"/>
                    </a:cubicBezTo>
                    <a:cubicBezTo>
                      <a:pt x="4971" y="2726"/>
                      <a:pt x="4865" y="2895"/>
                      <a:pt x="4717" y="3001"/>
                    </a:cubicBezTo>
                    <a:cubicBezTo>
                      <a:pt x="4657" y="3016"/>
                      <a:pt x="4597" y="3031"/>
                      <a:pt x="4537" y="3031"/>
                    </a:cubicBezTo>
                    <a:cubicBezTo>
                      <a:pt x="4513" y="3031"/>
                      <a:pt x="4488" y="3028"/>
                      <a:pt x="4463" y="3022"/>
                    </a:cubicBezTo>
                    <a:cubicBezTo>
                      <a:pt x="3892" y="2980"/>
                      <a:pt x="3448" y="2536"/>
                      <a:pt x="3131" y="2049"/>
                    </a:cubicBezTo>
                    <a:cubicBezTo>
                      <a:pt x="2835" y="1542"/>
                      <a:pt x="2623" y="992"/>
                      <a:pt x="2242" y="569"/>
                    </a:cubicBezTo>
                    <a:cubicBezTo>
                      <a:pt x="1954" y="248"/>
                      <a:pt x="1532" y="1"/>
                      <a:pt x="1114" y="1"/>
                    </a:cubicBezTo>
                    <a:close/>
                  </a:path>
                </a:pathLst>
              </a:custGeom>
              <a:solidFill>
                <a:srgbClr val="CA1E4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551;p41">
                <a:extLst>
                  <a:ext uri="{FF2B5EF4-FFF2-40B4-BE49-F238E27FC236}">
                    <a16:creationId xmlns:a16="http://schemas.microsoft.com/office/drawing/2014/main" xmlns="" id="{5DD86AA9-41AF-4313-AD7C-1B13BEC72391}"/>
                  </a:ext>
                </a:extLst>
              </p:cNvPr>
              <p:cNvSpPr/>
              <p:nvPr/>
            </p:nvSpPr>
            <p:spPr>
              <a:xfrm>
                <a:off x="1398025" y="1742775"/>
                <a:ext cx="589575" cy="506225"/>
              </a:xfrm>
              <a:custGeom>
                <a:avLst/>
                <a:gdLst/>
                <a:ahLst/>
                <a:cxnLst/>
                <a:rect l="l" t="t" r="r" b="b"/>
                <a:pathLst>
                  <a:path w="23583" h="20249" extrusionOk="0">
                    <a:moveTo>
                      <a:pt x="12066" y="0"/>
                    </a:moveTo>
                    <a:cubicBezTo>
                      <a:pt x="10644" y="0"/>
                      <a:pt x="9221" y="265"/>
                      <a:pt x="7868" y="791"/>
                    </a:cubicBezTo>
                    <a:lnTo>
                      <a:pt x="7044" y="1109"/>
                    </a:lnTo>
                    <a:cubicBezTo>
                      <a:pt x="2814" y="2737"/>
                      <a:pt x="22" y="6798"/>
                      <a:pt x="22" y="11345"/>
                    </a:cubicBezTo>
                    <a:cubicBezTo>
                      <a:pt x="1" y="16273"/>
                      <a:pt x="3998" y="20249"/>
                      <a:pt x="8926" y="20249"/>
                    </a:cubicBezTo>
                    <a:lnTo>
                      <a:pt x="14679" y="20249"/>
                    </a:lnTo>
                    <a:cubicBezTo>
                      <a:pt x="19585" y="20249"/>
                      <a:pt x="23582" y="16273"/>
                      <a:pt x="23582" y="11345"/>
                    </a:cubicBezTo>
                    <a:cubicBezTo>
                      <a:pt x="23582" y="6798"/>
                      <a:pt x="20833" y="2695"/>
                      <a:pt x="16624" y="961"/>
                    </a:cubicBezTo>
                    <a:lnTo>
                      <a:pt x="16455" y="876"/>
                    </a:lnTo>
                    <a:cubicBezTo>
                      <a:pt x="15048" y="291"/>
                      <a:pt x="13557" y="0"/>
                      <a:pt x="12066" y="0"/>
                    </a:cubicBezTo>
                    <a:close/>
                  </a:path>
                </a:pathLst>
              </a:custGeom>
              <a:solidFill>
                <a:srgbClr val="F6DF5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552;p41">
                <a:extLst>
                  <a:ext uri="{FF2B5EF4-FFF2-40B4-BE49-F238E27FC236}">
                    <a16:creationId xmlns:a16="http://schemas.microsoft.com/office/drawing/2014/main" xmlns="" id="{37B3FDFF-5DC8-4448-A87D-E43094A4381A}"/>
                  </a:ext>
                </a:extLst>
              </p:cNvPr>
              <p:cNvSpPr/>
              <p:nvPr/>
            </p:nvSpPr>
            <p:spPr>
              <a:xfrm>
                <a:off x="1533400" y="1843450"/>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8" y="3744"/>
                      <a:pt x="3722" y="2898"/>
                      <a:pt x="3722" y="1882"/>
                    </a:cubicBezTo>
                    <a:cubicBezTo>
                      <a:pt x="3722" y="846"/>
                      <a:pt x="2898" y="0"/>
                      <a:pt x="1861" y="0"/>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553;p41">
                <a:extLst>
                  <a:ext uri="{FF2B5EF4-FFF2-40B4-BE49-F238E27FC236}">
                    <a16:creationId xmlns:a16="http://schemas.microsoft.com/office/drawing/2014/main" xmlns="" id="{7AE5F222-76AC-4596-BF76-C012F7025925}"/>
                  </a:ext>
                </a:extLst>
              </p:cNvPr>
              <p:cNvSpPr/>
              <p:nvPr/>
            </p:nvSpPr>
            <p:spPr>
              <a:xfrm>
                <a:off x="1759700" y="1843450"/>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7" y="3744"/>
                      <a:pt x="3722" y="2898"/>
                      <a:pt x="3722" y="1882"/>
                    </a:cubicBezTo>
                    <a:cubicBezTo>
                      <a:pt x="3722" y="846"/>
                      <a:pt x="2897" y="0"/>
                      <a:pt x="1861" y="0"/>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554;p41">
                <a:extLst>
                  <a:ext uri="{FF2B5EF4-FFF2-40B4-BE49-F238E27FC236}">
                    <a16:creationId xmlns:a16="http://schemas.microsoft.com/office/drawing/2014/main" xmlns="" id="{2E32A06C-9452-4DCF-BC95-32F6BACA33A5}"/>
                  </a:ext>
                </a:extLst>
              </p:cNvPr>
              <p:cNvSpPr/>
              <p:nvPr/>
            </p:nvSpPr>
            <p:spPr>
              <a:xfrm>
                <a:off x="1655000" y="1911650"/>
                <a:ext cx="76150" cy="98900"/>
              </a:xfrm>
              <a:custGeom>
                <a:avLst/>
                <a:gdLst/>
                <a:ahLst/>
                <a:cxnLst/>
                <a:rect l="l" t="t" r="r" b="b"/>
                <a:pathLst>
                  <a:path w="3046" h="3956" extrusionOk="0">
                    <a:moveTo>
                      <a:pt x="1515" y="0"/>
                    </a:moveTo>
                    <a:cubicBezTo>
                      <a:pt x="772" y="0"/>
                      <a:pt x="32" y="487"/>
                      <a:pt x="0" y="1460"/>
                    </a:cubicBezTo>
                    <a:cubicBezTo>
                      <a:pt x="0" y="2306"/>
                      <a:pt x="677" y="3955"/>
                      <a:pt x="1523" y="3955"/>
                    </a:cubicBezTo>
                    <a:cubicBezTo>
                      <a:pt x="2369" y="3955"/>
                      <a:pt x="3046" y="2306"/>
                      <a:pt x="3046" y="1460"/>
                    </a:cubicBezTo>
                    <a:cubicBezTo>
                      <a:pt x="3004" y="487"/>
                      <a:pt x="2258" y="0"/>
                      <a:pt x="1515" y="0"/>
                    </a:cubicBezTo>
                    <a:close/>
                  </a:path>
                </a:pathLst>
              </a:custGeom>
              <a:solidFill>
                <a:srgbClr val="DB8D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555;p41">
                <a:extLst>
                  <a:ext uri="{FF2B5EF4-FFF2-40B4-BE49-F238E27FC236}">
                    <a16:creationId xmlns:a16="http://schemas.microsoft.com/office/drawing/2014/main" xmlns="" id="{FBC76A1C-F20A-4F80-9622-68D0BE4361A7}"/>
                  </a:ext>
                </a:extLst>
              </p:cNvPr>
              <p:cNvSpPr/>
              <p:nvPr/>
            </p:nvSpPr>
            <p:spPr>
              <a:xfrm>
                <a:off x="1655000" y="1909000"/>
                <a:ext cx="76150" cy="78275"/>
              </a:xfrm>
              <a:custGeom>
                <a:avLst/>
                <a:gdLst/>
                <a:ahLst/>
                <a:cxnLst/>
                <a:rect l="l" t="t" r="r" b="b"/>
                <a:pathLst>
                  <a:path w="3046" h="3131" extrusionOk="0">
                    <a:moveTo>
                      <a:pt x="1523" y="1"/>
                    </a:moveTo>
                    <a:cubicBezTo>
                      <a:pt x="677" y="1"/>
                      <a:pt x="0" y="720"/>
                      <a:pt x="0" y="1333"/>
                    </a:cubicBezTo>
                    <a:cubicBezTo>
                      <a:pt x="0" y="1925"/>
                      <a:pt x="677" y="3131"/>
                      <a:pt x="1523" y="3131"/>
                    </a:cubicBezTo>
                    <a:cubicBezTo>
                      <a:pt x="2369" y="3131"/>
                      <a:pt x="3046" y="1946"/>
                      <a:pt x="3046" y="1333"/>
                    </a:cubicBezTo>
                    <a:cubicBezTo>
                      <a:pt x="3046" y="720"/>
                      <a:pt x="2369" y="1"/>
                      <a:pt x="1523" y="1"/>
                    </a:cubicBezTo>
                    <a:close/>
                  </a:path>
                </a:pathLst>
              </a:custGeom>
              <a:solidFill>
                <a:srgbClr val="E6913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556;p41">
                <a:extLst>
                  <a:ext uri="{FF2B5EF4-FFF2-40B4-BE49-F238E27FC236}">
                    <a16:creationId xmlns:a16="http://schemas.microsoft.com/office/drawing/2014/main" xmlns="" id="{3B33A15D-BC55-4BC5-9AF4-88547C935C1E}"/>
                  </a:ext>
                </a:extLst>
              </p:cNvPr>
              <p:cNvSpPr/>
              <p:nvPr/>
            </p:nvSpPr>
            <p:spPr>
              <a:xfrm>
                <a:off x="1579925" y="1861950"/>
                <a:ext cx="28050" cy="28575"/>
              </a:xfrm>
              <a:custGeom>
                <a:avLst/>
                <a:gdLst/>
                <a:ahLst/>
                <a:cxnLst/>
                <a:rect l="l" t="t" r="r" b="b"/>
                <a:pathLst>
                  <a:path w="1122" h="1143" extrusionOk="0">
                    <a:moveTo>
                      <a:pt x="550" y="0"/>
                    </a:moveTo>
                    <a:cubicBezTo>
                      <a:pt x="254" y="0"/>
                      <a:pt x="0" y="254"/>
                      <a:pt x="0" y="571"/>
                    </a:cubicBezTo>
                    <a:cubicBezTo>
                      <a:pt x="0" y="889"/>
                      <a:pt x="254" y="1142"/>
                      <a:pt x="550" y="1142"/>
                    </a:cubicBezTo>
                    <a:cubicBezTo>
                      <a:pt x="867" y="1142"/>
                      <a:pt x="1121" y="889"/>
                      <a:pt x="1121" y="571"/>
                    </a:cubicBezTo>
                    <a:cubicBezTo>
                      <a:pt x="1121" y="254"/>
                      <a:pt x="867" y="0"/>
                      <a:pt x="550" y="0"/>
                    </a:cubicBezTo>
                    <a:close/>
                  </a:path>
                </a:pathLst>
              </a:custGeom>
              <a:solidFill>
                <a:srgbClr val="EFF5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557;p41">
                <a:extLst>
                  <a:ext uri="{FF2B5EF4-FFF2-40B4-BE49-F238E27FC236}">
                    <a16:creationId xmlns:a16="http://schemas.microsoft.com/office/drawing/2014/main" xmlns="" id="{F557EB1A-A80B-4AB9-B10E-3430E6BFDD1B}"/>
                  </a:ext>
                </a:extLst>
              </p:cNvPr>
              <p:cNvSpPr/>
              <p:nvPr/>
            </p:nvSpPr>
            <p:spPr>
              <a:xfrm>
                <a:off x="1813100" y="1861950"/>
                <a:ext cx="28050" cy="28575"/>
              </a:xfrm>
              <a:custGeom>
                <a:avLst/>
                <a:gdLst/>
                <a:ahLst/>
                <a:cxnLst/>
                <a:rect l="l" t="t" r="r" b="b"/>
                <a:pathLst>
                  <a:path w="1122" h="1143" extrusionOk="0">
                    <a:moveTo>
                      <a:pt x="571" y="0"/>
                    </a:moveTo>
                    <a:cubicBezTo>
                      <a:pt x="254" y="0"/>
                      <a:pt x="0" y="254"/>
                      <a:pt x="0" y="571"/>
                    </a:cubicBezTo>
                    <a:cubicBezTo>
                      <a:pt x="0" y="889"/>
                      <a:pt x="254" y="1142"/>
                      <a:pt x="571" y="1142"/>
                    </a:cubicBezTo>
                    <a:cubicBezTo>
                      <a:pt x="867" y="1142"/>
                      <a:pt x="1121" y="889"/>
                      <a:pt x="1121" y="571"/>
                    </a:cubicBezTo>
                    <a:cubicBezTo>
                      <a:pt x="1121" y="254"/>
                      <a:pt x="867" y="0"/>
                      <a:pt x="571" y="0"/>
                    </a:cubicBezTo>
                    <a:close/>
                  </a:path>
                </a:pathLst>
              </a:custGeom>
              <a:solidFill>
                <a:srgbClr val="EFF5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558;p41">
                <a:extLst>
                  <a:ext uri="{FF2B5EF4-FFF2-40B4-BE49-F238E27FC236}">
                    <a16:creationId xmlns:a16="http://schemas.microsoft.com/office/drawing/2014/main" xmlns="" id="{F50DFE42-3F47-4C2F-A134-82710F8507F7}"/>
                  </a:ext>
                </a:extLst>
              </p:cNvPr>
              <p:cNvSpPr/>
              <p:nvPr/>
            </p:nvSpPr>
            <p:spPr>
              <a:xfrm>
                <a:off x="1357850" y="1934875"/>
                <a:ext cx="65050" cy="104225"/>
              </a:xfrm>
              <a:custGeom>
                <a:avLst/>
                <a:gdLst/>
                <a:ahLst/>
                <a:cxnLst/>
                <a:rect l="l" t="t" r="r" b="b"/>
                <a:pathLst>
                  <a:path w="2602" h="4169" extrusionOk="0">
                    <a:moveTo>
                      <a:pt x="317" y="0"/>
                    </a:moveTo>
                    <a:cubicBezTo>
                      <a:pt x="245" y="0"/>
                      <a:pt x="172" y="18"/>
                      <a:pt x="106" y="44"/>
                    </a:cubicBezTo>
                    <a:cubicBezTo>
                      <a:pt x="0" y="150"/>
                      <a:pt x="22" y="340"/>
                      <a:pt x="85" y="488"/>
                    </a:cubicBezTo>
                    <a:cubicBezTo>
                      <a:pt x="529" y="1842"/>
                      <a:pt x="1269" y="3090"/>
                      <a:pt x="2221" y="4168"/>
                    </a:cubicBezTo>
                    <a:lnTo>
                      <a:pt x="2602" y="742"/>
                    </a:lnTo>
                    <a:cubicBezTo>
                      <a:pt x="1967" y="298"/>
                      <a:pt x="1185" y="150"/>
                      <a:pt x="445" y="23"/>
                    </a:cubicBezTo>
                    <a:cubicBezTo>
                      <a:pt x="404" y="7"/>
                      <a:pt x="361" y="0"/>
                      <a:pt x="317" y="0"/>
                    </a:cubicBezTo>
                    <a:close/>
                  </a:path>
                </a:pathLst>
              </a:custGeom>
              <a:solidFill>
                <a:srgbClr val="F6DF5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559;p41">
                <a:extLst>
                  <a:ext uri="{FF2B5EF4-FFF2-40B4-BE49-F238E27FC236}">
                    <a16:creationId xmlns:a16="http://schemas.microsoft.com/office/drawing/2014/main" xmlns="" id="{1D65B3C0-0D0C-455F-A37A-9DA1E2FB6E9A}"/>
                  </a:ext>
                </a:extLst>
              </p:cNvPr>
              <p:cNvSpPr/>
              <p:nvPr/>
            </p:nvSpPr>
            <p:spPr>
              <a:xfrm>
                <a:off x="1348325" y="1927400"/>
                <a:ext cx="80975" cy="115225"/>
              </a:xfrm>
              <a:custGeom>
                <a:avLst/>
                <a:gdLst/>
                <a:ahLst/>
                <a:cxnLst/>
                <a:rect l="l" t="t" r="r" b="b"/>
                <a:pathLst>
                  <a:path w="3239" h="4609" extrusionOk="0">
                    <a:moveTo>
                      <a:pt x="832" y="1"/>
                    </a:moveTo>
                    <a:cubicBezTo>
                      <a:pt x="485" y="1"/>
                      <a:pt x="220" y="117"/>
                      <a:pt x="149" y="428"/>
                    </a:cubicBezTo>
                    <a:cubicBezTo>
                      <a:pt x="1" y="999"/>
                      <a:pt x="572" y="1887"/>
                      <a:pt x="826" y="2352"/>
                    </a:cubicBezTo>
                    <a:cubicBezTo>
                      <a:pt x="1249" y="3177"/>
                      <a:pt x="1798" y="3939"/>
                      <a:pt x="2475" y="4573"/>
                    </a:cubicBezTo>
                    <a:cubicBezTo>
                      <a:pt x="2505" y="4598"/>
                      <a:pt x="2540" y="4609"/>
                      <a:pt x="2574" y="4609"/>
                    </a:cubicBezTo>
                    <a:cubicBezTo>
                      <a:pt x="2684" y="4609"/>
                      <a:pt x="2789" y="4496"/>
                      <a:pt x="2708" y="4383"/>
                    </a:cubicBezTo>
                    <a:lnTo>
                      <a:pt x="2708" y="4383"/>
                    </a:lnTo>
                    <a:lnTo>
                      <a:pt x="2729" y="4404"/>
                    </a:lnTo>
                    <a:cubicBezTo>
                      <a:pt x="2031" y="3452"/>
                      <a:pt x="1460" y="2437"/>
                      <a:pt x="974" y="1380"/>
                    </a:cubicBezTo>
                    <a:cubicBezTo>
                      <a:pt x="952" y="1295"/>
                      <a:pt x="678" y="787"/>
                      <a:pt x="720" y="703"/>
                    </a:cubicBezTo>
                    <a:cubicBezTo>
                      <a:pt x="765" y="636"/>
                      <a:pt x="854" y="613"/>
                      <a:pt x="958" y="613"/>
                    </a:cubicBezTo>
                    <a:cubicBezTo>
                      <a:pt x="1150" y="613"/>
                      <a:pt x="1393" y="689"/>
                      <a:pt x="1502" y="703"/>
                    </a:cubicBezTo>
                    <a:cubicBezTo>
                      <a:pt x="1989" y="851"/>
                      <a:pt x="2454" y="1020"/>
                      <a:pt x="2919" y="1210"/>
                    </a:cubicBezTo>
                    <a:cubicBezTo>
                      <a:pt x="2944" y="1221"/>
                      <a:pt x="2968" y="1226"/>
                      <a:pt x="2991" y="1226"/>
                    </a:cubicBezTo>
                    <a:cubicBezTo>
                      <a:pt x="3143" y="1226"/>
                      <a:pt x="3239" y="1004"/>
                      <a:pt x="3110" y="893"/>
                    </a:cubicBezTo>
                    <a:cubicBezTo>
                      <a:pt x="2816" y="600"/>
                      <a:pt x="1616" y="1"/>
                      <a:pt x="832" y="1"/>
                    </a:cubicBezTo>
                    <a:close/>
                  </a:path>
                </a:pathLst>
              </a:custGeom>
              <a:solidFill>
                <a:srgbClr val="FAC5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560;p41">
                <a:extLst>
                  <a:ext uri="{FF2B5EF4-FFF2-40B4-BE49-F238E27FC236}">
                    <a16:creationId xmlns:a16="http://schemas.microsoft.com/office/drawing/2014/main" xmlns="" id="{E90AA4C9-6FE0-44C8-B2C7-82CB595A8967}"/>
                  </a:ext>
                </a:extLst>
              </p:cNvPr>
              <p:cNvSpPr/>
              <p:nvPr/>
            </p:nvSpPr>
            <p:spPr>
              <a:xfrm>
                <a:off x="1497975" y="1535200"/>
                <a:ext cx="87775" cy="91300"/>
              </a:xfrm>
              <a:custGeom>
                <a:avLst/>
                <a:gdLst/>
                <a:ahLst/>
                <a:cxnLst/>
                <a:rect l="l" t="t" r="r" b="b"/>
                <a:pathLst>
                  <a:path w="3511" h="3652" extrusionOk="0">
                    <a:moveTo>
                      <a:pt x="571" y="0"/>
                    </a:moveTo>
                    <a:cubicBezTo>
                      <a:pt x="529" y="0"/>
                      <a:pt x="465" y="64"/>
                      <a:pt x="444" y="127"/>
                    </a:cubicBezTo>
                    <a:lnTo>
                      <a:pt x="0" y="910"/>
                    </a:lnTo>
                    <a:lnTo>
                      <a:pt x="212" y="846"/>
                    </a:lnTo>
                    <a:lnTo>
                      <a:pt x="212" y="846"/>
                    </a:lnTo>
                    <a:cubicBezTo>
                      <a:pt x="190" y="1163"/>
                      <a:pt x="381" y="1459"/>
                      <a:pt x="677" y="1586"/>
                    </a:cubicBezTo>
                    <a:cubicBezTo>
                      <a:pt x="888" y="1650"/>
                      <a:pt x="1121" y="1650"/>
                      <a:pt x="1311" y="1734"/>
                    </a:cubicBezTo>
                    <a:cubicBezTo>
                      <a:pt x="1586" y="1904"/>
                      <a:pt x="1755" y="2200"/>
                      <a:pt x="1755" y="2517"/>
                    </a:cubicBezTo>
                    <a:cubicBezTo>
                      <a:pt x="1798" y="2813"/>
                      <a:pt x="1755" y="3130"/>
                      <a:pt x="1840" y="3447"/>
                    </a:cubicBezTo>
                    <a:cubicBezTo>
                      <a:pt x="1840" y="3532"/>
                      <a:pt x="1903" y="3595"/>
                      <a:pt x="1967" y="3638"/>
                    </a:cubicBezTo>
                    <a:cubicBezTo>
                      <a:pt x="2002" y="3647"/>
                      <a:pt x="2037" y="3652"/>
                      <a:pt x="2072" y="3652"/>
                    </a:cubicBezTo>
                    <a:cubicBezTo>
                      <a:pt x="2122" y="3652"/>
                      <a:pt x="2171" y="3641"/>
                      <a:pt x="2221" y="3617"/>
                    </a:cubicBezTo>
                    <a:cubicBezTo>
                      <a:pt x="2623" y="3426"/>
                      <a:pt x="3003" y="3215"/>
                      <a:pt x="3384" y="2982"/>
                    </a:cubicBezTo>
                    <a:cubicBezTo>
                      <a:pt x="3447" y="2961"/>
                      <a:pt x="3490" y="2919"/>
                      <a:pt x="3511" y="2855"/>
                    </a:cubicBezTo>
                    <a:cubicBezTo>
                      <a:pt x="3511" y="2813"/>
                      <a:pt x="3490" y="2750"/>
                      <a:pt x="3469" y="2707"/>
                    </a:cubicBezTo>
                    <a:cubicBezTo>
                      <a:pt x="3278" y="2411"/>
                      <a:pt x="2982" y="2178"/>
                      <a:pt x="2834" y="1882"/>
                    </a:cubicBezTo>
                    <a:cubicBezTo>
                      <a:pt x="2771" y="1650"/>
                      <a:pt x="2707" y="1438"/>
                      <a:pt x="2644" y="1227"/>
                    </a:cubicBezTo>
                    <a:cubicBezTo>
                      <a:pt x="2432" y="656"/>
                      <a:pt x="1903" y="254"/>
                      <a:pt x="1311" y="233"/>
                    </a:cubicBezTo>
                    <a:cubicBezTo>
                      <a:pt x="1100" y="233"/>
                      <a:pt x="846" y="233"/>
                      <a:pt x="698" y="85"/>
                    </a:cubicBezTo>
                    <a:cubicBezTo>
                      <a:pt x="656" y="64"/>
                      <a:pt x="635" y="21"/>
                      <a:pt x="571" y="0"/>
                    </a:cubicBezTo>
                    <a:close/>
                  </a:path>
                </a:pathLst>
              </a:custGeom>
              <a:solidFill>
                <a:srgbClr val="E6913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561;p41">
                <a:extLst>
                  <a:ext uri="{FF2B5EF4-FFF2-40B4-BE49-F238E27FC236}">
                    <a16:creationId xmlns:a16="http://schemas.microsoft.com/office/drawing/2014/main" xmlns="" id="{6E2A6122-D411-4BDA-9BDA-B23D2B78FE94}"/>
                  </a:ext>
                </a:extLst>
              </p:cNvPr>
              <p:cNvSpPr/>
              <p:nvPr/>
            </p:nvSpPr>
            <p:spPr>
              <a:xfrm>
                <a:off x="1784000" y="1563225"/>
                <a:ext cx="128525" cy="84175"/>
              </a:xfrm>
              <a:custGeom>
                <a:avLst/>
                <a:gdLst/>
                <a:ahLst/>
                <a:cxnLst/>
                <a:rect l="l" t="t" r="r" b="b"/>
                <a:pathLst>
                  <a:path w="5141" h="3367" extrusionOk="0">
                    <a:moveTo>
                      <a:pt x="3765" y="0"/>
                    </a:moveTo>
                    <a:cubicBezTo>
                      <a:pt x="3596" y="740"/>
                      <a:pt x="2920" y="1248"/>
                      <a:pt x="2179" y="1248"/>
                    </a:cubicBezTo>
                    <a:cubicBezTo>
                      <a:pt x="1904" y="1248"/>
                      <a:pt x="1672" y="1163"/>
                      <a:pt x="1397" y="1163"/>
                    </a:cubicBezTo>
                    <a:cubicBezTo>
                      <a:pt x="805" y="1163"/>
                      <a:pt x="276" y="1480"/>
                      <a:pt x="22" y="2009"/>
                    </a:cubicBezTo>
                    <a:lnTo>
                      <a:pt x="1" y="1988"/>
                    </a:lnTo>
                    <a:lnTo>
                      <a:pt x="1" y="1988"/>
                    </a:lnTo>
                    <a:cubicBezTo>
                      <a:pt x="212" y="2200"/>
                      <a:pt x="255" y="2517"/>
                      <a:pt x="339" y="2813"/>
                    </a:cubicBezTo>
                    <a:cubicBezTo>
                      <a:pt x="419" y="3071"/>
                      <a:pt x="591" y="3367"/>
                      <a:pt x="892" y="3367"/>
                    </a:cubicBezTo>
                    <a:cubicBezTo>
                      <a:pt x="912" y="3367"/>
                      <a:pt x="932" y="3365"/>
                      <a:pt x="953" y="3363"/>
                    </a:cubicBezTo>
                    <a:cubicBezTo>
                      <a:pt x="1291" y="3320"/>
                      <a:pt x="1439" y="2919"/>
                      <a:pt x="1756" y="2792"/>
                    </a:cubicBezTo>
                    <a:cubicBezTo>
                      <a:pt x="1851" y="2744"/>
                      <a:pt x="1947" y="2720"/>
                      <a:pt x="2051" y="2720"/>
                    </a:cubicBezTo>
                    <a:cubicBezTo>
                      <a:pt x="2085" y="2720"/>
                      <a:pt x="2121" y="2723"/>
                      <a:pt x="2158" y="2728"/>
                    </a:cubicBezTo>
                    <a:lnTo>
                      <a:pt x="3808" y="2665"/>
                    </a:lnTo>
                    <a:cubicBezTo>
                      <a:pt x="4210" y="2644"/>
                      <a:pt x="4675" y="2623"/>
                      <a:pt x="4908" y="2242"/>
                    </a:cubicBezTo>
                    <a:cubicBezTo>
                      <a:pt x="5140" y="1861"/>
                      <a:pt x="4908" y="1354"/>
                      <a:pt x="4611" y="1015"/>
                    </a:cubicBezTo>
                    <a:cubicBezTo>
                      <a:pt x="4315" y="698"/>
                      <a:pt x="3914" y="423"/>
                      <a:pt x="3765" y="0"/>
                    </a:cubicBezTo>
                    <a:close/>
                  </a:path>
                </a:pathLst>
              </a:custGeom>
              <a:solidFill>
                <a:srgbClr val="6CA36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562;p41">
                <a:extLst>
                  <a:ext uri="{FF2B5EF4-FFF2-40B4-BE49-F238E27FC236}">
                    <a16:creationId xmlns:a16="http://schemas.microsoft.com/office/drawing/2014/main" xmlns="" id="{0D4D1051-62AB-40D0-A014-1AE1481A7069}"/>
                  </a:ext>
                </a:extLst>
              </p:cNvPr>
              <p:cNvSpPr/>
              <p:nvPr/>
            </p:nvSpPr>
            <p:spPr>
              <a:xfrm>
                <a:off x="1417600" y="1649100"/>
                <a:ext cx="110000" cy="49775"/>
              </a:xfrm>
              <a:custGeom>
                <a:avLst/>
                <a:gdLst/>
                <a:ahLst/>
                <a:cxnLst/>
                <a:rect l="l" t="t" r="r" b="b"/>
                <a:pathLst>
                  <a:path w="4400" h="1991" extrusionOk="0">
                    <a:moveTo>
                      <a:pt x="1483" y="0"/>
                    </a:moveTo>
                    <a:cubicBezTo>
                      <a:pt x="1181" y="0"/>
                      <a:pt x="885" y="305"/>
                      <a:pt x="635" y="520"/>
                    </a:cubicBezTo>
                    <a:cubicBezTo>
                      <a:pt x="444" y="647"/>
                      <a:pt x="275" y="795"/>
                      <a:pt x="127" y="943"/>
                    </a:cubicBezTo>
                    <a:cubicBezTo>
                      <a:pt x="0" y="1133"/>
                      <a:pt x="21" y="1387"/>
                      <a:pt x="191" y="1535"/>
                    </a:cubicBezTo>
                    <a:lnTo>
                      <a:pt x="181" y="1385"/>
                    </a:lnTo>
                    <a:lnTo>
                      <a:pt x="181" y="1385"/>
                    </a:lnTo>
                    <a:cubicBezTo>
                      <a:pt x="245" y="1571"/>
                      <a:pt x="482" y="1682"/>
                      <a:pt x="708" y="1682"/>
                    </a:cubicBezTo>
                    <a:cubicBezTo>
                      <a:pt x="763" y="1682"/>
                      <a:pt x="817" y="1676"/>
                      <a:pt x="867" y="1662"/>
                    </a:cubicBezTo>
                    <a:cubicBezTo>
                      <a:pt x="1206" y="1556"/>
                      <a:pt x="1460" y="1324"/>
                      <a:pt x="1798" y="1260"/>
                    </a:cubicBezTo>
                    <a:cubicBezTo>
                      <a:pt x="1870" y="1244"/>
                      <a:pt x="1940" y="1237"/>
                      <a:pt x="2011" y="1237"/>
                    </a:cubicBezTo>
                    <a:cubicBezTo>
                      <a:pt x="2725" y="1237"/>
                      <a:pt x="3389" y="1990"/>
                      <a:pt x="4123" y="1990"/>
                    </a:cubicBezTo>
                    <a:cubicBezTo>
                      <a:pt x="4172" y="1990"/>
                      <a:pt x="4222" y="1987"/>
                      <a:pt x="4273" y="1979"/>
                    </a:cubicBezTo>
                    <a:lnTo>
                      <a:pt x="4399" y="520"/>
                    </a:lnTo>
                    <a:cubicBezTo>
                      <a:pt x="4228" y="322"/>
                      <a:pt x="3973" y="264"/>
                      <a:pt x="3703" y="264"/>
                    </a:cubicBezTo>
                    <a:cubicBezTo>
                      <a:pt x="3541" y="264"/>
                      <a:pt x="3374" y="285"/>
                      <a:pt x="3215" y="308"/>
                    </a:cubicBezTo>
                    <a:cubicBezTo>
                      <a:pt x="2995" y="355"/>
                      <a:pt x="2756" y="407"/>
                      <a:pt x="2526" y="407"/>
                    </a:cubicBezTo>
                    <a:cubicBezTo>
                      <a:pt x="2335" y="407"/>
                      <a:pt x="2151" y="371"/>
                      <a:pt x="1988" y="266"/>
                    </a:cubicBezTo>
                    <a:cubicBezTo>
                      <a:pt x="1883" y="182"/>
                      <a:pt x="1777" y="97"/>
                      <a:pt x="1650" y="34"/>
                    </a:cubicBezTo>
                    <a:cubicBezTo>
                      <a:pt x="1594" y="11"/>
                      <a:pt x="1539" y="0"/>
                      <a:pt x="1483" y="0"/>
                    </a:cubicBezTo>
                    <a:close/>
                  </a:path>
                </a:pathLst>
              </a:custGeom>
              <a:solidFill>
                <a:srgbClr val="8FC8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563;p41">
                <a:extLst>
                  <a:ext uri="{FF2B5EF4-FFF2-40B4-BE49-F238E27FC236}">
                    <a16:creationId xmlns:a16="http://schemas.microsoft.com/office/drawing/2014/main" xmlns="" id="{42B616AD-30BB-48F6-90AC-C4CC73B9423C}"/>
                  </a:ext>
                </a:extLst>
              </p:cNvPr>
              <p:cNvSpPr/>
              <p:nvPr/>
            </p:nvSpPr>
            <p:spPr>
              <a:xfrm>
                <a:off x="1692550" y="1481450"/>
                <a:ext cx="98875" cy="86550"/>
              </a:xfrm>
              <a:custGeom>
                <a:avLst/>
                <a:gdLst/>
                <a:ahLst/>
                <a:cxnLst/>
                <a:rect l="l" t="t" r="r" b="b"/>
                <a:pathLst>
                  <a:path w="3955" h="3462" extrusionOk="0">
                    <a:moveTo>
                      <a:pt x="778" y="0"/>
                    </a:moveTo>
                    <a:cubicBezTo>
                      <a:pt x="650" y="0"/>
                      <a:pt x="526" y="10"/>
                      <a:pt x="402" y="35"/>
                    </a:cubicBezTo>
                    <a:cubicBezTo>
                      <a:pt x="190" y="99"/>
                      <a:pt x="0" y="289"/>
                      <a:pt x="63" y="522"/>
                    </a:cubicBezTo>
                    <a:lnTo>
                      <a:pt x="170" y="380"/>
                    </a:lnTo>
                    <a:lnTo>
                      <a:pt x="170" y="380"/>
                    </a:lnTo>
                    <a:cubicBezTo>
                      <a:pt x="73" y="609"/>
                      <a:pt x="278" y="943"/>
                      <a:pt x="529" y="1050"/>
                    </a:cubicBezTo>
                    <a:cubicBezTo>
                      <a:pt x="825" y="1177"/>
                      <a:pt x="1184" y="1177"/>
                      <a:pt x="1480" y="1325"/>
                    </a:cubicBezTo>
                    <a:cubicBezTo>
                      <a:pt x="2284" y="1727"/>
                      <a:pt x="2178" y="3017"/>
                      <a:pt x="2940" y="3461"/>
                    </a:cubicBezTo>
                    <a:lnTo>
                      <a:pt x="3955" y="2425"/>
                    </a:lnTo>
                    <a:cubicBezTo>
                      <a:pt x="3955" y="2023"/>
                      <a:pt x="3553" y="1727"/>
                      <a:pt x="3172" y="1516"/>
                    </a:cubicBezTo>
                    <a:cubicBezTo>
                      <a:pt x="2792" y="1304"/>
                      <a:pt x="2369" y="1093"/>
                      <a:pt x="2263" y="691"/>
                    </a:cubicBezTo>
                    <a:cubicBezTo>
                      <a:pt x="2242" y="564"/>
                      <a:pt x="2200" y="416"/>
                      <a:pt x="2136" y="289"/>
                    </a:cubicBezTo>
                    <a:cubicBezTo>
                      <a:pt x="1998" y="43"/>
                      <a:pt x="1691" y="9"/>
                      <a:pt x="1388" y="9"/>
                    </a:cubicBezTo>
                    <a:cubicBezTo>
                      <a:pt x="1275" y="9"/>
                      <a:pt x="1161" y="14"/>
                      <a:pt x="1058" y="14"/>
                    </a:cubicBezTo>
                    <a:cubicBezTo>
                      <a:pt x="961" y="5"/>
                      <a:pt x="868" y="0"/>
                      <a:pt x="778" y="0"/>
                    </a:cubicBezTo>
                    <a:close/>
                  </a:path>
                </a:pathLst>
              </a:custGeom>
              <a:solidFill>
                <a:srgbClr val="F6DF5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564;p41">
                <a:extLst>
                  <a:ext uri="{FF2B5EF4-FFF2-40B4-BE49-F238E27FC236}">
                    <a16:creationId xmlns:a16="http://schemas.microsoft.com/office/drawing/2014/main" xmlns="" id="{AD22271D-B13C-421A-B8D1-185029EDCF92}"/>
                  </a:ext>
                </a:extLst>
              </p:cNvPr>
              <p:cNvSpPr/>
              <p:nvPr/>
            </p:nvSpPr>
            <p:spPr>
              <a:xfrm>
                <a:off x="1668225" y="1551575"/>
                <a:ext cx="69800" cy="98900"/>
              </a:xfrm>
              <a:custGeom>
                <a:avLst/>
                <a:gdLst/>
                <a:ahLst/>
                <a:cxnLst/>
                <a:rect l="l" t="t" r="r" b="b"/>
                <a:pathLst>
                  <a:path w="2792" h="3956" extrusionOk="0">
                    <a:moveTo>
                      <a:pt x="2073" y="1"/>
                    </a:moveTo>
                    <a:lnTo>
                      <a:pt x="2073" y="1"/>
                    </a:lnTo>
                    <a:cubicBezTo>
                      <a:pt x="1438" y="22"/>
                      <a:pt x="825" y="64"/>
                      <a:pt x="191" y="106"/>
                    </a:cubicBezTo>
                    <a:lnTo>
                      <a:pt x="656" y="255"/>
                    </a:lnTo>
                    <a:cubicBezTo>
                      <a:pt x="444" y="403"/>
                      <a:pt x="275" y="614"/>
                      <a:pt x="127" y="847"/>
                    </a:cubicBezTo>
                    <a:cubicBezTo>
                      <a:pt x="0" y="1079"/>
                      <a:pt x="0" y="1375"/>
                      <a:pt x="148" y="1608"/>
                    </a:cubicBezTo>
                    <a:cubicBezTo>
                      <a:pt x="317" y="1820"/>
                      <a:pt x="656" y="1883"/>
                      <a:pt x="867" y="2052"/>
                    </a:cubicBezTo>
                    <a:cubicBezTo>
                      <a:pt x="1121" y="2285"/>
                      <a:pt x="1248" y="2644"/>
                      <a:pt x="1185" y="2983"/>
                    </a:cubicBezTo>
                    <a:cubicBezTo>
                      <a:pt x="1121" y="3321"/>
                      <a:pt x="994" y="3660"/>
                      <a:pt x="825" y="3956"/>
                    </a:cubicBezTo>
                    <a:lnTo>
                      <a:pt x="2411" y="3956"/>
                    </a:lnTo>
                    <a:cubicBezTo>
                      <a:pt x="2602" y="3427"/>
                      <a:pt x="2792" y="2877"/>
                      <a:pt x="2580" y="2369"/>
                    </a:cubicBezTo>
                    <a:cubicBezTo>
                      <a:pt x="2432" y="1989"/>
                      <a:pt x="2115" y="1714"/>
                      <a:pt x="1967" y="1354"/>
                    </a:cubicBezTo>
                    <a:cubicBezTo>
                      <a:pt x="1819" y="931"/>
                      <a:pt x="1946" y="445"/>
                      <a:pt x="2073" y="1"/>
                    </a:cubicBezTo>
                    <a:close/>
                  </a:path>
                </a:pathLst>
              </a:custGeom>
              <a:solidFill>
                <a:srgbClr val="BBA2F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565;p41">
                <a:extLst>
                  <a:ext uri="{FF2B5EF4-FFF2-40B4-BE49-F238E27FC236}">
                    <a16:creationId xmlns:a16="http://schemas.microsoft.com/office/drawing/2014/main" xmlns="" id="{9D7ECB73-2CE1-4BE1-B9D4-D81D8340FD20}"/>
                  </a:ext>
                </a:extLst>
              </p:cNvPr>
              <p:cNvSpPr/>
              <p:nvPr/>
            </p:nvSpPr>
            <p:spPr>
              <a:xfrm>
                <a:off x="1327400" y="1862875"/>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rgbClr val="FAC5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566;p41">
                <a:extLst>
                  <a:ext uri="{FF2B5EF4-FFF2-40B4-BE49-F238E27FC236}">
                    <a16:creationId xmlns:a16="http://schemas.microsoft.com/office/drawing/2014/main" xmlns="" id="{59793D41-108F-45B7-97CE-367A7D94B770}"/>
                  </a:ext>
                </a:extLst>
              </p:cNvPr>
              <p:cNvSpPr/>
              <p:nvPr/>
            </p:nvSpPr>
            <p:spPr>
              <a:xfrm>
                <a:off x="1358925" y="1819275"/>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rgbClr val="FAC5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567;p41">
                <a:extLst>
                  <a:ext uri="{FF2B5EF4-FFF2-40B4-BE49-F238E27FC236}">
                    <a16:creationId xmlns:a16="http://schemas.microsoft.com/office/drawing/2014/main" xmlns="" id="{9F641147-B553-4293-9244-A2CACC15B54B}"/>
                  </a:ext>
                </a:extLst>
              </p:cNvPr>
              <p:cNvSpPr/>
              <p:nvPr/>
            </p:nvSpPr>
            <p:spPr>
              <a:xfrm>
                <a:off x="1410725" y="1780325"/>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rgbClr val="FAC5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 name="Google Shape;1568;p41">
              <a:extLst>
                <a:ext uri="{FF2B5EF4-FFF2-40B4-BE49-F238E27FC236}">
                  <a16:creationId xmlns:a16="http://schemas.microsoft.com/office/drawing/2014/main" xmlns="" id="{56D17351-9EE2-48D9-8D9D-FA5EF7312422}"/>
                </a:ext>
              </a:extLst>
            </p:cNvPr>
            <p:cNvGrpSpPr/>
            <p:nvPr/>
          </p:nvGrpSpPr>
          <p:grpSpPr>
            <a:xfrm rot="-433704">
              <a:off x="2867839" y="2932953"/>
              <a:ext cx="397101" cy="463150"/>
              <a:chOff x="1886563" y="1688438"/>
              <a:chExt cx="147000" cy="171450"/>
            </a:xfrm>
          </p:grpSpPr>
          <p:sp>
            <p:nvSpPr>
              <p:cNvPr id="62" name="Google Shape;1569;p41">
                <a:extLst>
                  <a:ext uri="{FF2B5EF4-FFF2-40B4-BE49-F238E27FC236}">
                    <a16:creationId xmlns:a16="http://schemas.microsoft.com/office/drawing/2014/main" xmlns="" id="{BEB57498-786F-413D-A279-ED22AA3A8DCC}"/>
                  </a:ext>
                </a:extLst>
              </p:cNvPr>
              <p:cNvSpPr/>
              <p:nvPr/>
            </p:nvSpPr>
            <p:spPr>
              <a:xfrm flipH="1">
                <a:off x="1920388" y="1770713"/>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570;p41">
                <a:extLst>
                  <a:ext uri="{FF2B5EF4-FFF2-40B4-BE49-F238E27FC236}">
                    <a16:creationId xmlns:a16="http://schemas.microsoft.com/office/drawing/2014/main" xmlns="" id="{BD2A0879-6FB4-4FE2-BB7A-4843287BA5E5}"/>
                  </a:ext>
                </a:extLst>
              </p:cNvPr>
              <p:cNvSpPr/>
              <p:nvPr/>
            </p:nvSpPr>
            <p:spPr>
              <a:xfrm flipH="1">
                <a:off x="1900313" y="1726938"/>
                <a:ext cx="102600"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571;p41">
                <a:extLst>
                  <a:ext uri="{FF2B5EF4-FFF2-40B4-BE49-F238E27FC236}">
                    <a16:creationId xmlns:a16="http://schemas.microsoft.com/office/drawing/2014/main" xmlns="" id="{7DB2CD6C-77A9-4797-9B2E-DB8F8537A7BC}"/>
                  </a:ext>
                </a:extLst>
              </p:cNvPr>
              <p:cNvSpPr/>
              <p:nvPr/>
            </p:nvSpPr>
            <p:spPr>
              <a:xfrm flipH="1">
                <a:off x="1907163" y="1708138"/>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572;p41">
                <a:extLst>
                  <a:ext uri="{FF2B5EF4-FFF2-40B4-BE49-F238E27FC236}">
                    <a16:creationId xmlns:a16="http://schemas.microsoft.com/office/drawing/2014/main" xmlns="" id="{58006837-EDAB-447D-9403-A86C3BB2C463}"/>
                  </a:ext>
                </a:extLst>
              </p:cNvPr>
              <p:cNvSpPr/>
              <p:nvPr/>
            </p:nvSpPr>
            <p:spPr>
              <a:xfrm flipH="1">
                <a:off x="1886563" y="1688438"/>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573;p41">
                <a:extLst>
                  <a:ext uri="{FF2B5EF4-FFF2-40B4-BE49-F238E27FC236}">
                    <a16:creationId xmlns:a16="http://schemas.microsoft.com/office/drawing/2014/main" xmlns="" id="{4F7DD3A2-AB02-4F05-8435-6FFC5DA1F000}"/>
                  </a:ext>
                </a:extLst>
              </p:cNvPr>
              <p:cNvSpPr/>
              <p:nvPr/>
            </p:nvSpPr>
            <p:spPr>
              <a:xfrm flipH="1">
                <a:off x="1932013" y="1791538"/>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rgbClr val="FAC5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574;p41">
                <a:extLst>
                  <a:ext uri="{FF2B5EF4-FFF2-40B4-BE49-F238E27FC236}">
                    <a16:creationId xmlns:a16="http://schemas.microsoft.com/office/drawing/2014/main" xmlns="" id="{5327875B-4187-43F8-97A8-58CF479030DA}"/>
                  </a:ext>
                </a:extLst>
              </p:cNvPr>
              <p:cNvSpPr/>
              <p:nvPr/>
            </p:nvSpPr>
            <p:spPr>
              <a:xfrm flipH="1">
                <a:off x="1916688" y="1747938"/>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rgbClr val="FAC5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575;p41">
                <a:extLst>
                  <a:ext uri="{FF2B5EF4-FFF2-40B4-BE49-F238E27FC236}">
                    <a16:creationId xmlns:a16="http://schemas.microsoft.com/office/drawing/2014/main" xmlns="" id="{E9B30488-F337-4CFB-8437-CA243DD0A376}"/>
                  </a:ext>
                </a:extLst>
              </p:cNvPr>
              <p:cNvSpPr/>
              <p:nvPr/>
            </p:nvSpPr>
            <p:spPr>
              <a:xfrm flipH="1">
                <a:off x="1899788" y="1708988"/>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rgbClr val="FAC5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 name="Google Shape;1576;p41">
              <a:extLst>
                <a:ext uri="{FF2B5EF4-FFF2-40B4-BE49-F238E27FC236}">
                  <a16:creationId xmlns:a16="http://schemas.microsoft.com/office/drawing/2014/main" xmlns="" id="{542F741C-410C-43CA-AC10-45B1AF106F8F}"/>
                </a:ext>
              </a:extLst>
            </p:cNvPr>
            <p:cNvSpPr/>
            <p:nvPr/>
          </p:nvSpPr>
          <p:spPr>
            <a:xfrm rot="-433704">
              <a:off x="1985864" y="4506620"/>
              <a:ext cx="191460" cy="198281"/>
            </a:xfrm>
            <a:custGeom>
              <a:avLst/>
              <a:gdLst/>
              <a:ahLst/>
              <a:cxnLst/>
              <a:rect l="l" t="t" r="r" b="b"/>
              <a:pathLst>
                <a:path w="2835" h="2936" extrusionOk="0">
                  <a:moveTo>
                    <a:pt x="2221" y="0"/>
                  </a:moveTo>
                  <a:lnTo>
                    <a:pt x="1946" y="43"/>
                  </a:lnTo>
                  <a:cubicBezTo>
                    <a:pt x="1079" y="529"/>
                    <a:pt x="424" y="1290"/>
                    <a:pt x="85" y="2221"/>
                  </a:cubicBezTo>
                  <a:cubicBezTo>
                    <a:pt x="1" y="2369"/>
                    <a:pt x="1" y="2538"/>
                    <a:pt x="43" y="2686"/>
                  </a:cubicBezTo>
                  <a:cubicBezTo>
                    <a:pt x="122" y="2877"/>
                    <a:pt x="332" y="2936"/>
                    <a:pt x="548" y="2936"/>
                  </a:cubicBezTo>
                  <a:cubicBezTo>
                    <a:pt x="620" y="2936"/>
                    <a:pt x="693" y="2929"/>
                    <a:pt x="762" y="2919"/>
                  </a:cubicBezTo>
                  <a:cubicBezTo>
                    <a:pt x="1608" y="2750"/>
                    <a:pt x="2327" y="2179"/>
                    <a:pt x="2665" y="1375"/>
                  </a:cubicBezTo>
                  <a:cubicBezTo>
                    <a:pt x="2792" y="1121"/>
                    <a:pt x="2835" y="846"/>
                    <a:pt x="2792" y="550"/>
                  </a:cubicBezTo>
                  <a:cubicBezTo>
                    <a:pt x="2729" y="275"/>
                    <a:pt x="2496" y="43"/>
                    <a:pt x="2221" y="0"/>
                  </a:cubicBezTo>
                  <a:close/>
                </a:path>
              </a:pathLst>
            </a:custGeom>
            <a:solidFill>
              <a:srgbClr val="F6DF5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1577;p41">
              <a:extLst>
                <a:ext uri="{FF2B5EF4-FFF2-40B4-BE49-F238E27FC236}">
                  <a16:creationId xmlns:a16="http://schemas.microsoft.com/office/drawing/2014/main" xmlns="" id="{ED248204-4FFE-45F0-87F6-32CCF4A20570}"/>
                </a:ext>
              </a:extLst>
            </p:cNvPr>
            <p:cNvSpPr/>
            <p:nvPr/>
          </p:nvSpPr>
          <p:spPr>
            <a:xfrm rot="-433704">
              <a:off x="1962652" y="4496200"/>
              <a:ext cx="240760" cy="225699"/>
            </a:xfrm>
            <a:custGeom>
              <a:avLst/>
              <a:gdLst/>
              <a:ahLst/>
              <a:cxnLst/>
              <a:rect l="l" t="t" r="r" b="b"/>
              <a:pathLst>
                <a:path w="3565" h="3342" extrusionOk="0">
                  <a:moveTo>
                    <a:pt x="2275" y="152"/>
                  </a:moveTo>
                  <a:cubicBezTo>
                    <a:pt x="2281" y="152"/>
                    <a:pt x="2286" y="153"/>
                    <a:pt x="2290" y="154"/>
                  </a:cubicBezTo>
                  <a:lnTo>
                    <a:pt x="2290" y="154"/>
                  </a:lnTo>
                  <a:cubicBezTo>
                    <a:pt x="2292" y="154"/>
                    <a:pt x="2294" y="153"/>
                    <a:pt x="2296" y="152"/>
                  </a:cubicBezTo>
                  <a:close/>
                  <a:moveTo>
                    <a:pt x="2746" y="0"/>
                  </a:moveTo>
                  <a:cubicBezTo>
                    <a:pt x="2679" y="0"/>
                    <a:pt x="2607" y="8"/>
                    <a:pt x="2529" y="25"/>
                  </a:cubicBezTo>
                  <a:cubicBezTo>
                    <a:pt x="2402" y="46"/>
                    <a:pt x="2402" y="216"/>
                    <a:pt x="2487" y="279"/>
                  </a:cubicBezTo>
                  <a:cubicBezTo>
                    <a:pt x="3544" y="1062"/>
                    <a:pt x="1958" y="2754"/>
                    <a:pt x="1027" y="2817"/>
                  </a:cubicBezTo>
                  <a:cubicBezTo>
                    <a:pt x="1013" y="2818"/>
                    <a:pt x="999" y="2818"/>
                    <a:pt x="986" y="2818"/>
                  </a:cubicBezTo>
                  <a:cubicBezTo>
                    <a:pt x="269" y="2818"/>
                    <a:pt x="926" y="1712"/>
                    <a:pt x="1154" y="1400"/>
                  </a:cubicBezTo>
                  <a:cubicBezTo>
                    <a:pt x="1493" y="956"/>
                    <a:pt x="1873" y="575"/>
                    <a:pt x="2317" y="216"/>
                  </a:cubicBezTo>
                  <a:cubicBezTo>
                    <a:pt x="2336" y="197"/>
                    <a:pt x="2322" y="163"/>
                    <a:pt x="2290" y="154"/>
                  </a:cubicBezTo>
                  <a:lnTo>
                    <a:pt x="2290" y="154"/>
                  </a:lnTo>
                  <a:cubicBezTo>
                    <a:pt x="1384" y="452"/>
                    <a:pt x="688" y="1275"/>
                    <a:pt x="308" y="2098"/>
                  </a:cubicBezTo>
                  <a:cubicBezTo>
                    <a:pt x="1" y="2790"/>
                    <a:pt x="252" y="3342"/>
                    <a:pt x="951" y="3342"/>
                  </a:cubicBezTo>
                  <a:cubicBezTo>
                    <a:pt x="1021" y="3342"/>
                    <a:pt x="1096" y="3336"/>
                    <a:pt x="1175" y="3325"/>
                  </a:cubicBezTo>
                  <a:cubicBezTo>
                    <a:pt x="2127" y="3177"/>
                    <a:pt x="2931" y="2542"/>
                    <a:pt x="3311" y="1654"/>
                  </a:cubicBezTo>
                  <a:cubicBezTo>
                    <a:pt x="3564" y="1051"/>
                    <a:pt x="3513" y="0"/>
                    <a:pt x="2746" y="0"/>
                  </a:cubicBezTo>
                  <a:close/>
                </a:path>
              </a:pathLst>
            </a:custGeom>
            <a:solidFill>
              <a:srgbClr val="FAC5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578;p41">
              <a:extLst>
                <a:ext uri="{FF2B5EF4-FFF2-40B4-BE49-F238E27FC236}">
                  <a16:creationId xmlns:a16="http://schemas.microsoft.com/office/drawing/2014/main" xmlns="" id="{BDC51953-9A0A-4F13-9065-881B0CCC8076}"/>
                </a:ext>
              </a:extLst>
            </p:cNvPr>
            <p:cNvSpPr/>
            <p:nvPr/>
          </p:nvSpPr>
          <p:spPr>
            <a:xfrm rot="-433704">
              <a:off x="2775026" y="4425682"/>
              <a:ext cx="227185" cy="156342"/>
            </a:xfrm>
            <a:custGeom>
              <a:avLst/>
              <a:gdLst/>
              <a:ahLst/>
              <a:cxnLst/>
              <a:rect l="l" t="t" r="r" b="b"/>
              <a:pathLst>
                <a:path w="3364" h="2315" extrusionOk="0">
                  <a:moveTo>
                    <a:pt x="656" y="0"/>
                  </a:moveTo>
                  <a:lnTo>
                    <a:pt x="403" y="64"/>
                  </a:lnTo>
                  <a:cubicBezTo>
                    <a:pt x="149" y="212"/>
                    <a:pt x="1" y="487"/>
                    <a:pt x="43" y="783"/>
                  </a:cubicBezTo>
                  <a:cubicBezTo>
                    <a:pt x="107" y="1058"/>
                    <a:pt x="255" y="1312"/>
                    <a:pt x="445" y="1523"/>
                  </a:cubicBezTo>
                  <a:cubicBezTo>
                    <a:pt x="960" y="2038"/>
                    <a:pt x="1655" y="2315"/>
                    <a:pt x="2378" y="2315"/>
                  </a:cubicBezTo>
                  <a:cubicBezTo>
                    <a:pt x="2515" y="2315"/>
                    <a:pt x="2654" y="2305"/>
                    <a:pt x="2792" y="2285"/>
                  </a:cubicBezTo>
                  <a:cubicBezTo>
                    <a:pt x="3046" y="2221"/>
                    <a:pt x="3364" y="2073"/>
                    <a:pt x="3364" y="1819"/>
                  </a:cubicBezTo>
                  <a:cubicBezTo>
                    <a:pt x="3364" y="1650"/>
                    <a:pt x="3300" y="1502"/>
                    <a:pt x="3173" y="1396"/>
                  </a:cubicBezTo>
                  <a:cubicBezTo>
                    <a:pt x="2518" y="635"/>
                    <a:pt x="1629" y="149"/>
                    <a:pt x="656" y="0"/>
                  </a:cubicBezTo>
                  <a:close/>
                </a:path>
              </a:pathLst>
            </a:custGeom>
            <a:solidFill>
              <a:srgbClr val="F6DF5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579;p41">
              <a:extLst>
                <a:ext uri="{FF2B5EF4-FFF2-40B4-BE49-F238E27FC236}">
                  <a16:creationId xmlns:a16="http://schemas.microsoft.com/office/drawing/2014/main" xmlns="" id="{F932CE7F-2337-4DC5-8EA5-26D16D216A5C}"/>
                </a:ext>
              </a:extLst>
            </p:cNvPr>
            <p:cNvSpPr/>
            <p:nvPr/>
          </p:nvSpPr>
          <p:spPr>
            <a:xfrm rot="-433704">
              <a:off x="2738816" y="4421034"/>
              <a:ext cx="297151" cy="180654"/>
            </a:xfrm>
            <a:custGeom>
              <a:avLst/>
              <a:gdLst/>
              <a:ahLst/>
              <a:cxnLst/>
              <a:rect l="l" t="t" r="r" b="b"/>
              <a:pathLst>
                <a:path w="4400" h="2675" extrusionOk="0">
                  <a:moveTo>
                    <a:pt x="953" y="1"/>
                  </a:moveTo>
                  <a:cubicBezTo>
                    <a:pt x="939" y="1"/>
                    <a:pt x="925" y="3"/>
                    <a:pt x="910" y="9"/>
                  </a:cubicBezTo>
                  <a:cubicBezTo>
                    <a:pt x="1" y="178"/>
                    <a:pt x="276" y="1215"/>
                    <a:pt x="720" y="1722"/>
                  </a:cubicBezTo>
                  <a:cubicBezTo>
                    <a:pt x="1247" y="2337"/>
                    <a:pt x="2022" y="2674"/>
                    <a:pt x="2826" y="2674"/>
                  </a:cubicBezTo>
                  <a:cubicBezTo>
                    <a:pt x="2991" y="2674"/>
                    <a:pt x="3156" y="2660"/>
                    <a:pt x="3321" y="2632"/>
                  </a:cubicBezTo>
                  <a:cubicBezTo>
                    <a:pt x="4040" y="2483"/>
                    <a:pt x="4400" y="1912"/>
                    <a:pt x="3871" y="1299"/>
                  </a:cubicBezTo>
                  <a:cubicBezTo>
                    <a:pt x="3249" y="573"/>
                    <a:pt x="2219" y="30"/>
                    <a:pt x="1261" y="30"/>
                  </a:cubicBezTo>
                  <a:cubicBezTo>
                    <a:pt x="1243" y="30"/>
                    <a:pt x="1225" y="30"/>
                    <a:pt x="1206" y="30"/>
                  </a:cubicBezTo>
                  <a:cubicBezTo>
                    <a:pt x="1143" y="30"/>
                    <a:pt x="1143" y="115"/>
                    <a:pt x="1206" y="115"/>
                  </a:cubicBezTo>
                  <a:lnTo>
                    <a:pt x="1185" y="115"/>
                  </a:lnTo>
                  <a:cubicBezTo>
                    <a:pt x="1714" y="284"/>
                    <a:pt x="2222" y="517"/>
                    <a:pt x="2687" y="792"/>
                  </a:cubicBezTo>
                  <a:cubicBezTo>
                    <a:pt x="3046" y="1024"/>
                    <a:pt x="4104" y="1807"/>
                    <a:pt x="3279" y="2061"/>
                  </a:cubicBezTo>
                  <a:cubicBezTo>
                    <a:pt x="3168" y="2099"/>
                    <a:pt x="3040" y="2118"/>
                    <a:pt x="2903" y="2118"/>
                  </a:cubicBezTo>
                  <a:cubicBezTo>
                    <a:pt x="1922" y="2118"/>
                    <a:pt x="465" y="1183"/>
                    <a:pt x="1058" y="199"/>
                  </a:cubicBezTo>
                  <a:cubicBezTo>
                    <a:pt x="1113" y="108"/>
                    <a:pt x="1042" y="1"/>
                    <a:pt x="953" y="1"/>
                  </a:cubicBezTo>
                  <a:close/>
                </a:path>
              </a:pathLst>
            </a:custGeom>
            <a:solidFill>
              <a:srgbClr val="FAC5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580;p41">
              <a:extLst>
                <a:ext uri="{FF2B5EF4-FFF2-40B4-BE49-F238E27FC236}">
                  <a16:creationId xmlns:a16="http://schemas.microsoft.com/office/drawing/2014/main" xmlns="" id="{E00AD52C-0BF3-4D96-BC8C-5632F6429280}"/>
                </a:ext>
              </a:extLst>
            </p:cNvPr>
            <p:cNvSpPr/>
            <p:nvPr/>
          </p:nvSpPr>
          <p:spPr>
            <a:xfrm rot="-433704">
              <a:off x="3070402" y="3431179"/>
              <a:ext cx="220027" cy="395751"/>
            </a:xfrm>
            <a:custGeom>
              <a:avLst/>
              <a:gdLst/>
              <a:ahLst/>
              <a:cxnLst/>
              <a:rect l="l" t="t" r="r" b="b"/>
              <a:pathLst>
                <a:path w="3258" h="5860" extrusionOk="0">
                  <a:moveTo>
                    <a:pt x="2879" y="0"/>
                  </a:moveTo>
                  <a:cubicBezTo>
                    <a:pt x="2771" y="0"/>
                    <a:pt x="2649" y="75"/>
                    <a:pt x="2560" y="150"/>
                  </a:cubicBezTo>
                  <a:cubicBezTo>
                    <a:pt x="1671" y="869"/>
                    <a:pt x="804" y="1651"/>
                    <a:pt x="1" y="2476"/>
                  </a:cubicBezTo>
                  <a:lnTo>
                    <a:pt x="973" y="5860"/>
                  </a:lnTo>
                  <a:cubicBezTo>
                    <a:pt x="1481" y="4908"/>
                    <a:pt x="1967" y="3956"/>
                    <a:pt x="2433" y="2984"/>
                  </a:cubicBezTo>
                  <a:cubicBezTo>
                    <a:pt x="2835" y="2117"/>
                    <a:pt x="3258" y="1186"/>
                    <a:pt x="3067" y="234"/>
                  </a:cubicBezTo>
                  <a:cubicBezTo>
                    <a:pt x="3067" y="171"/>
                    <a:pt x="3046" y="107"/>
                    <a:pt x="3004" y="44"/>
                  </a:cubicBezTo>
                  <a:cubicBezTo>
                    <a:pt x="2967" y="13"/>
                    <a:pt x="2924" y="0"/>
                    <a:pt x="2879" y="0"/>
                  </a:cubicBezTo>
                  <a:close/>
                </a:path>
              </a:pathLst>
            </a:custGeom>
            <a:solidFill>
              <a:srgbClr val="F6DF5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581;p41">
              <a:extLst>
                <a:ext uri="{FF2B5EF4-FFF2-40B4-BE49-F238E27FC236}">
                  <a16:creationId xmlns:a16="http://schemas.microsoft.com/office/drawing/2014/main" xmlns="" id="{FDE02C82-2B72-4388-92F6-7DFF95D13442}"/>
                </a:ext>
              </a:extLst>
            </p:cNvPr>
            <p:cNvSpPr/>
            <p:nvPr/>
          </p:nvSpPr>
          <p:spPr>
            <a:xfrm rot="-433704">
              <a:off x="3068984" y="3408727"/>
              <a:ext cx="253996" cy="416146"/>
            </a:xfrm>
            <a:custGeom>
              <a:avLst/>
              <a:gdLst/>
              <a:ahLst/>
              <a:cxnLst/>
              <a:rect l="l" t="t" r="r" b="b"/>
              <a:pathLst>
                <a:path w="3761" h="6162" extrusionOk="0">
                  <a:moveTo>
                    <a:pt x="2998" y="1"/>
                  </a:moveTo>
                  <a:cubicBezTo>
                    <a:pt x="2102" y="1"/>
                    <a:pt x="416" y="2163"/>
                    <a:pt x="81" y="2533"/>
                  </a:cubicBezTo>
                  <a:cubicBezTo>
                    <a:pt x="1" y="2614"/>
                    <a:pt x="78" y="2718"/>
                    <a:pt x="167" y="2718"/>
                  </a:cubicBezTo>
                  <a:cubicBezTo>
                    <a:pt x="195" y="2718"/>
                    <a:pt x="224" y="2707"/>
                    <a:pt x="250" y="2681"/>
                  </a:cubicBezTo>
                  <a:cubicBezTo>
                    <a:pt x="779" y="2195"/>
                    <a:pt x="1329" y="1730"/>
                    <a:pt x="1879" y="1243"/>
                  </a:cubicBezTo>
                  <a:cubicBezTo>
                    <a:pt x="2059" y="1096"/>
                    <a:pt x="2442" y="644"/>
                    <a:pt x="2792" y="644"/>
                  </a:cubicBezTo>
                  <a:cubicBezTo>
                    <a:pt x="2894" y="644"/>
                    <a:pt x="2993" y="683"/>
                    <a:pt x="3084" y="778"/>
                  </a:cubicBezTo>
                  <a:cubicBezTo>
                    <a:pt x="3275" y="990"/>
                    <a:pt x="2809" y="2068"/>
                    <a:pt x="2725" y="2280"/>
                  </a:cubicBezTo>
                  <a:cubicBezTo>
                    <a:pt x="2238" y="3549"/>
                    <a:pt x="1413" y="4691"/>
                    <a:pt x="969" y="5960"/>
                  </a:cubicBezTo>
                  <a:cubicBezTo>
                    <a:pt x="928" y="6083"/>
                    <a:pt x="1029" y="6162"/>
                    <a:pt x="1134" y="6162"/>
                  </a:cubicBezTo>
                  <a:cubicBezTo>
                    <a:pt x="1191" y="6162"/>
                    <a:pt x="1249" y="6139"/>
                    <a:pt x="1286" y="6087"/>
                  </a:cubicBezTo>
                  <a:cubicBezTo>
                    <a:pt x="1984" y="5156"/>
                    <a:pt x="2471" y="3929"/>
                    <a:pt x="2957" y="2851"/>
                  </a:cubicBezTo>
                  <a:cubicBezTo>
                    <a:pt x="3232" y="2216"/>
                    <a:pt x="3761" y="1011"/>
                    <a:pt x="3423" y="292"/>
                  </a:cubicBezTo>
                  <a:cubicBezTo>
                    <a:pt x="3324" y="87"/>
                    <a:pt x="3177" y="1"/>
                    <a:pt x="2998" y="1"/>
                  </a:cubicBezTo>
                  <a:close/>
                </a:path>
              </a:pathLst>
            </a:custGeom>
            <a:solidFill>
              <a:srgbClr val="FAC5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 name="Google Shape;1582;p41">
              <a:extLst>
                <a:ext uri="{FF2B5EF4-FFF2-40B4-BE49-F238E27FC236}">
                  <a16:creationId xmlns:a16="http://schemas.microsoft.com/office/drawing/2014/main" xmlns="" id="{AAE923DB-43C7-43A9-A2B4-FDB61696C388}"/>
                </a:ext>
              </a:extLst>
            </p:cNvPr>
            <p:cNvGrpSpPr/>
            <p:nvPr/>
          </p:nvGrpSpPr>
          <p:grpSpPr>
            <a:xfrm rot="-433704">
              <a:off x="1330327" y="2397896"/>
              <a:ext cx="2042505" cy="2338305"/>
              <a:chOff x="1012625" y="1467788"/>
              <a:chExt cx="756100" cy="865600"/>
            </a:xfrm>
          </p:grpSpPr>
          <p:sp>
            <p:nvSpPr>
              <p:cNvPr id="26" name="Google Shape;1583;p41">
                <a:extLst>
                  <a:ext uri="{FF2B5EF4-FFF2-40B4-BE49-F238E27FC236}">
                    <a16:creationId xmlns:a16="http://schemas.microsoft.com/office/drawing/2014/main" xmlns="" id="{DF7D414F-29D8-4170-B507-3216B1F551EA}"/>
                  </a:ext>
                </a:extLst>
              </p:cNvPr>
              <p:cNvSpPr/>
              <p:nvPr/>
            </p:nvSpPr>
            <p:spPr>
              <a:xfrm>
                <a:off x="1053325" y="1669313"/>
                <a:ext cx="693725" cy="644375"/>
              </a:xfrm>
              <a:custGeom>
                <a:avLst/>
                <a:gdLst/>
                <a:ahLst/>
                <a:cxnLst/>
                <a:rect l="l" t="t" r="r" b="b"/>
                <a:pathLst>
                  <a:path w="27749" h="25775" extrusionOk="0">
                    <a:moveTo>
                      <a:pt x="10103" y="1"/>
                    </a:moveTo>
                    <a:cubicBezTo>
                      <a:pt x="9970" y="1"/>
                      <a:pt x="9837" y="26"/>
                      <a:pt x="9708" y="82"/>
                    </a:cubicBezTo>
                    <a:cubicBezTo>
                      <a:pt x="9180" y="315"/>
                      <a:pt x="8989" y="970"/>
                      <a:pt x="9032" y="1542"/>
                    </a:cubicBezTo>
                    <a:cubicBezTo>
                      <a:pt x="9137" y="2514"/>
                      <a:pt x="9793" y="3339"/>
                      <a:pt x="10597" y="3889"/>
                    </a:cubicBezTo>
                    <a:cubicBezTo>
                      <a:pt x="10322" y="3974"/>
                      <a:pt x="10068" y="4058"/>
                      <a:pt x="9814" y="4164"/>
                    </a:cubicBezTo>
                    <a:lnTo>
                      <a:pt x="8989" y="4481"/>
                    </a:lnTo>
                    <a:cubicBezTo>
                      <a:pt x="5923" y="5687"/>
                      <a:pt x="3554" y="8182"/>
                      <a:pt x="2539" y="11291"/>
                    </a:cubicBezTo>
                    <a:cubicBezTo>
                      <a:pt x="2032" y="11038"/>
                      <a:pt x="1335" y="10777"/>
                      <a:pt x="816" y="10777"/>
                    </a:cubicBezTo>
                    <a:cubicBezTo>
                      <a:pt x="470" y="10777"/>
                      <a:pt x="204" y="10893"/>
                      <a:pt x="128" y="11207"/>
                    </a:cubicBezTo>
                    <a:cubicBezTo>
                      <a:pt x="1" y="11757"/>
                      <a:pt x="551" y="12645"/>
                      <a:pt x="826" y="13131"/>
                    </a:cubicBezTo>
                    <a:cubicBezTo>
                      <a:pt x="1143" y="13745"/>
                      <a:pt x="1545" y="14337"/>
                      <a:pt x="1989" y="14866"/>
                    </a:cubicBezTo>
                    <a:cubicBezTo>
                      <a:pt x="2052" y="18376"/>
                      <a:pt x="4167" y="21549"/>
                      <a:pt x="7424" y="22923"/>
                    </a:cubicBezTo>
                    <a:cubicBezTo>
                      <a:pt x="6853" y="23346"/>
                      <a:pt x="6409" y="23896"/>
                      <a:pt x="6134" y="24531"/>
                    </a:cubicBezTo>
                    <a:cubicBezTo>
                      <a:pt x="5827" y="25223"/>
                      <a:pt x="6078" y="25775"/>
                      <a:pt x="6777" y="25775"/>
                    </a:cubicBezTo>
                    <a:cubicBezTo>
                      <a:pt x="6847" y="25775"/>
                      <a:pt x="6922" y="25769"/>
                      <a:pt x="7001" y="25757"/>
                    </a:cubicBezTo>
                    <a:cubicBezTo>
                      <a:pt x="7953" y="25588"/>
                      <a:pt x="8757" y="24975"/>
                      <a:pt x="9137" y="24087"/>
                    </a:cubicBezTo>
                    <a:cubicBezTo>
                      <a:pt x="9222" y="23875"/>
                      <a:pt x="9264" y="23685"/>
                      <a:pt x="9264" y="23473"/>
                    </a:cubicBezTo>
                    <a:cubicBezTo>
                      <a:pt x="9814" y="23579"/>
                      <a:pt x="10343" y="23621"/>
                      <a:pt x="10893" y="23621"/>
                    </a:cubicBezTo>
                    <a:lnTo>
                      <a:pt x="16645" y="23621"/>
                    </a:lnTo>
                    <a:cubicBezTo>
                      <a:pt x="16984" y="23621"/>
                      <a:pt x="17343" y="23600"/>
                      <a:pt x="17703" y="23558"/>
                    </a:cubicBezTo>
                    <a:cubicBezTo>
                      <a:pt x="17724" y="23917"/>
                      <a:pt x="17872" y="24277"/>
                      <a:pt x="18105" y="24552"/>
                    </a:cubicBezTo>
                    <a:cubicBezTo>
                      <a:pt x="18649" y="25149"/>
                      <a:pt x="19411" y="25483"/>
                      <a:pt x="20211" y="25483"/>
                    </a:cubicBezTo>
                    <a:cubicBezTo>
                      <a:pt x="20375" y="25483"/>
                      <a:pt x="20540" y="25469"/>
                      <a:pt x="20706" y="25440"/>
                    </a:cubicBezTo>
                    <a:cubicBezTo>
                      <a:pt x="21425" y="25292"/>
                      <a:pt x="21806" y="24721"/>
                      <a:pt x="21277" y="24108"/>
                    </a:cubicBezTo>
                    <a:cubicBezTo>
                      <a:pt x="20854" y="23643"/>
                      <a:pt x="20347" y="23283"/>
                      <a:pt x="19754" y="23050"/>
                    </a:cubicBezTo>
                    <a:cubicBezTo>
                      <a:pt x="23223" y="21760"/>
                      <a:pt x="25528" y="18440"/>
                      <a:pt x="25549" y="14718"/>
                    </a:cubicBezTo>
                    <a:lnTo>
                      <a:pt x="25549" y="14316"/>
                    </a:lnTo>
                    <a:cubicBezTo>
                      <a:pt x="26078" y="13385"/>
                      <a:pt x="26543" y="12433"/>
                      <a:pt x="26924" y="11461"/>
                    </a:cubicBezTo>
                    <a:cubicBezTo>
                      <a:pt x="27220" y="10805"/>
                      <a:pt x="27749" y="9621"/>
                      <a:pt x="27389" y="8901"/>
                    </a:cubicBezTo>
                    <a:cubicBezTo>
                      <a:pt x="27295" y="8694"/>
                      <a:pt x="27151" y="8606"/>
                      <a:pt x="26975" y="8606"/>
                    </a:cubicBezTo>
                    <a:cubicBezTo>
                      <a:pt x="26361" y="8606"/>
                      <a:pt x="25356" y="9668"/>
                      <a:pt x="24682" y="10424"/>
                    </a:cubicBezTo>
                    <a:cubicBezTo>
                      <a:pt x="23540" y="7675"/>
                      <a:pt x="21383" y="5496"/>
                      <a:pt x="18633" y="4354"/>
                    </a:cubicBezTo>
                    <a:cubicBezTo>
                      <a:pt x="18570" y="4101"/>
                      <a:pt x="18507" y="3847"/>
                      <a:pt x="18485" y="3593"/>
                    </a:cubicBezTo>
                    <a:cubicBezTo>
                      <a:pt x="18448" y="3291"/>
                      <a:pt x="18309" y="2854"/>
                      <a:pt x="18039" y="2854"/>
                    </a:cubicBezTo>
                    <a:cubicBezTo>
                      <a:pt x="18006" y="2854"/>
                      <a:pt x="17972" y="2860"/>
                      <a:pt x="17936" y="2874"/>
                    </a:cubicBezTo>
                    <a:cubicBezTo>
                      <a:pt x="17830" y="2916"/>
                      <a:pt x="17724" y="3022"/>
                      <a:pt x="17682" y="3128"/>
                    </a:cubicBezTo>
                    <a:cubicBezTo>
                      <a:pt x="17534" y="3360"/>
                      <a:pt x="17407" y="3614"/>
                      <a:pt x="17301" y="3868"/>
                    </a:cubicBezTo>
                    <a:cubicBezTo>
                      <a:pt x="16942" y="3762"/>
                      <a:pt x="16582" y="3656"/>
                      <a:pt x="16222" y="3593"/>
                    </a:cubicBezTo>
                    <a:cubicBezTo>
                      <a:pt x="15969" y="3276"/>
                      <a:pt x="15821" y="2895"/>
                      <a:pt x="15757" y="2493"/>
                    </a:cubicBezTo>
                    <a:cubicBezTo>
                      <a:pt x="15736" y="2134"/>
                      <a:pt x="15694" y="1774"/>
                      <a:pt x="15630" y="1436"/>
                    </a:cubicBezTo>
                    <a:cubicBezTo>
                      <a:pt x="15567" y="1076"/>
                      <a:pt x="15271" y="780"/>
                      <a:pt x="14911" y="738"/>
                    </a:cubicBezTo>
                    <a:cubicBezTo>
                      <a:pt x="14900" y="737"/>
                      <a:pt x="14890" y="737"/>
                      <a:pt x="14879" y="737"/>
                    </a:cubicBezTo>
                    <a:cubicBezTo>
                      <a:pt x="14514" y="737"/>
                      <a:pt x="14231" y="1086"/>
                      <a:pt x="14129" y="1436"/>
                    </a:cubicBezTo>
                    <a:cubicBezTo>
                      <a:pt x="14044" y="1795"/>
                      <a:pt x="14002" y="2176"/>
                      <a:pt x="13981" y="2557"/>
                    </a:cubicBezTo>
                    <a:cubicBezTo>
                      <a:pt x="13959" y="2726"/>
                      <a:pt x="13854" y="2895"/>
                      <a:pt x="13706" y="2980"/>
                    </a:cubicBezTo>
                    <a:cubicBezTo>
                      <a:pt x="13621" y="3022"/>
                      <a:pt x="13536" y="3022"/>
                      <a:pt x="13452" y="3022"/>
                    </a:cubicBezTo>
                    <a:cubicBezTo>
                      <a:pt x="12881" y="2980"/>
                      <a:pt x="12416" y="2514"/>
                      <a:pt x="12119" y="2028"/>
                    </a:cubicBezTo>
                    <a:cubicBezTo>
                      <a:pt x="11823" y="1542"/>
                      <a:pt x="11612" y="992"/>
                      <a:pt x="11231" y="569"/>
                    </a:cubicBezTo>
                    <a:cubicBezTo>
                      <a:pt x="10943" y="248"/>
                      <a:pt x="10521" y="1"/>
                      <a:pt x="10103" y="1"/>
                    </a:cubicBezTo>
                    <a:close/>
                  </a:path>
                </a:pathLst>
              </a:custGeom>
              <a:solidFill>
                <a:srgbClr val="DBB5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584;p41">
                <a:extLst>
                  <a:ext uri="{FF2B5EF4-FFF2-40B4-BE49-F238E27FC236}">
                    <a16:creationId xmlns:a16="http://schemas.microsoft.com/office/drawing/2014/main" xmlns="" id="{27B5D52C-0780-47E0-A871-59A5D79F659D}"/>
                  </a:ext>
                </a:extLst>
              </p:cNvPr>
              <p:cNvSpPr/>
              <p:nvPr/>
            </p:nvSpPr>
            <p:spPr>
              <a:xfrm>
                <a:off x="1032175" y="1649313"/>
                <a:ext cx="736550" cy="684075"/>
              </a:xfrm>
              <a:custGeom>
                <a:avLst/>
                <a:gdLst/>
                <a:ahLst/>
                <a:cxnLst/>
                <a:rect l="l" t="t" r="r" b="b"/>
                <a:pathLst>
                  <a:path w="29462" h="27363" extrusionOk="0">
                    <a:moveTo>
                      <a:pt x="10935" y="1592"/>
                    </a:moveTo>
                    <a:cubicBezTo>
                      <a:pt x="11077" y="1592"/>
                      <a:pt x="11304" y="1698"/>
                      <a:pt x="11485" y="1897"/>
                    </a:cubicBezTo>
                    <a:cubicBezTo>
                      <a:pt x="11675" y="2130"/>
                      <a:pt x="11845" y="2405"/>
                      <a:pt x="11971" y="2680"/>
                    </a:cubicBezTo>
                    <a:cubicBezTo>
                      <a:pt x="12077" y="2870"/>
                      <a:pt x="12183" y="3061"/>
                      <a:pt x="12289" y="3251"/>
                    </a:cubicBezTo>
                    <a:cubicBezTo>
                      <a:pt x="12796" y="4076"/>
                      <a:pt x="13494" y="4562"/>
                      <a:pt x="14234" y="4626"/>
                    </a:cubicBezTo>
                    <a:cubicBezTo>
                      <a:pt x="14273" y="4629"/>
                      <a:pt x="14313" y="4631"/>
                      <a:pt x="14352" y="4631"/>
                    </a:cubicBezTo>
                    <a:cubicBezTo>
                      <a:pt x="14550" y="4631"/>
                      <a:pt x="14756" y="4587"/>
                      <a:pt x="14932" y="4499"/>
                    </a:cubicBezTo>
                    <a:cubicBezTo>
                      <a:pt x="15292" y="4287"/>
                      <a:pt x="15546" y="3928"/>
                      <a:pt x="15609" y="3505"/>
                    </a:cubicBezTo>
                    <a:cubicBezTo>
                      <a:pt x="15630" y="3314"/>
                      <a:pt x="15651" y="3145"/>
                      <a:pt x="15651" y="2955"/>
                    </a:cubicBezTo>
                    <a:cubicBezTo>
                      <a:pt x="15673" y="2807"/>
                      <a:pt x="15694" y="2638"/>
                      <a:pt x="15715" y="2490"/>
                    </a:cubicBezTo>
                    <a:cubicBezTo>
                      <a:pt x="15757" y="2638"/>
                      <a:pt x="15757" y="2786"/>
                      <a:pt x="15778" y="2934"/>
                    </a:cubicBezTo>
                    <a:cubicBezTo>
                      <a:pt x="15778" y="3082"/>
                      <a:pt x="15778" y="3230"/>
                      <a:pt x="15821" y="3399"/>
                    </a:cubicBezTo>
                    <a:cubicBezTo>
                      <a:pt x="15884" y="3949"/>
                      <a:pt x="16096" y="4435"/>
                      <a:pt x="16413" y="4879"/>
                    </a:cubicBezTo>
                    <a:lnTo>
                      <a:pt x="16603" y="5133"/>
                    </a:lnTo>
                    <a:lnTo>
                      <a:pt x="16899" y="5176"/>
                    </a:lnTo>
                    <a:cubicBezTo>
                      <a:pt x="17238" y="5239"/>
                      <a:pt x="17576" y="5324"/>
                      <a:pt x="17914" y="5429"/>
                    </a:cubicBezTo>
                    <a:lnTo>
                      <a:pt x="18549" y="5620"/>
                    </a:lnTo>
                    <a:lnTo>
                      <a:pt x="18697" y="5324"/>
                    </a:lnTo>
                    <a:cubicBezTo>
                      <a:pt x="18697" y="5345"/>
                      <a:pt x="18718" y="5366"/>
                      <a:pt x="18718" y="5387"/>
                    </a:cubicBezTo>
                    <a:lnTo>
                      <a:pt x="18845" y="5747"/>
                    </a:lnTo>
                    <a:lnTo>
                      <a:pt x="19183" y="5895"/>
                    </a:lnTo>
                    <a:cubicBezTo>
                      <a:pt x="21721" y="6952"/>
                      <a:pt x="23752" y="8982"/>
                      <a:pt x="24809" y="11520"/>
                    </a:cubicBezTo>
                    <a:lnTo>
                      <a:pt x="25274" y="12684"/>
                    </a:lnTo>
                    <a:lnTo>
                      <a:pt x="26120" y="11732"/>
                    </a:lnTo>
                    <a:cubicBezTo>
                      <a:pt x="26565" y="11224"/>
                      <a:pt x="27051" y="10759"/>
                      <a:pt x="27601" y="10357"/>
                    </a:cubicBezTo>
                    <a:lnTo>
                      <a:pt x="27601" y="10357"/>
                    </a:lnTo>
                    <a:cubicBezTo>
                      <a:pt x="27495" y="10907"/>
                      <a:pt x="27326" y="11436"/>
                      <a:pt x="27072" y="11943"/>
                    </a:cubicBezTo>
                    <a:lnTo>
                      <a:pt x="26924" y="12303"/>
                    </a:lnTo>
                    <a:cubicBezTo>
                      <a:pt x="26586" y="13128"/>
                      <a:pt x="26184" y="13910"/>
                      <a:pt x="25719" y="14672"/>
                    </a:cubicBezTo>
                    <a:lnTo>
                      <a:pt x="25592" y="14883"/>
                    </a:lnTo>
                    <a:lnTo>
                      <a:pt x="25592" y="15137"/>
                    </a:lnTo>
                    <a:lnTo>
                      <a:pt x="25592" y="15518"/>
                    </a:lnTo>
                    <a:cubicBezTo>
                      <a:pt x="25570" y="18901"/>
                      <a:pt x="23477" y="21926"/>
                      <a:pt x="20325" y="23131"/>
                    </a:cubicBezTo>
                    <a:lnTo>
                      <a:pt x="19289" y="23512"/>
                    </a:lnTo>
                    <a:lnTo>
                      <a:pt x="19289" y="23470"/>
                    </a:lnTo>
                    <a:lnTo>
                      <a:pt x="18443" y="23575"/>
                    </a:lnTo>
                    <a:cubicBezTo>
                      <a:pt x="18126" y="23618"/>
                      <a:pt x="17788" y="23639"/>
                      <a:pt x="17470" y="23639"/>
                    </a:cubicBezTo>
                    <a:lnTo>
                      <a:pt x="11718" y="23639"/>
                    </a:lnTo>
                    <a:cubicBezTo>
                      <a:pt x="11231" y="23639"/>
                      <a:pt x="10724" y="23597"/>
                      <a:pt x="10237" y="23491"/>
                    </a:cubicBezTo>
                    <a:lnTo>
                      <a:pt x="9370" y="23343"/>
                    </a:lnTo>
                    <a:lnTo>
                      <a:pt x="8566" y="23004"/>
                    </a:lnTo>
                    <a:cubicBezTo>
                      <a:pt x="5605" y="21735"/>
                      <a:pt x="3660" y="18859"/>
                      <a:pt x="3617" y="15644"/>
                    </a:cubicBezTo>
                    <a:lnTo>
                      <a:pt x="3617" y="15348"/>
                    </a:lnTo>
                    <a:lnTo>
                      <a:pt x="3427" y="15137"/>
                    </a:lnTo>
                    <a:cubicBezTo>
                      <a:pt x="3004" y="14650"/>
                      <a:pt x="2645" y="14101"/>
                      <a:pt x="2348" y="13551"/>
                    </a:cubicBezTo>
                    <a:lnTo>
                      <a:pt x="2243" y="13339"/>
                    </a:lnTo>
                    <a:cubicBezTo>
                      <a:pt x="2052" y="13022"/>
                      <a:pt x="1883" y="12705"/>
                      <a:pt x="1756" y="12366"/>
                    </a:cubicBezTo>
                    <a:lnTo>
                      <a:pt x="1756" y="12366"/>
                    </a:lnTo>
                    <a:cubicBezTo>
                      <a:pt x="2200" y="12430"/>
                      <a:pt x="2623" y="12578"/>
                      <a:pt x="3004" y="12789"/>
                    </a:cubicBezTo>
                    <a:lnTo>
                      <a:pt x="3829" y="13233"/>
                    </a:lnTo>
                    <a:lnTo>
                      <a:pt x="4104" y="12345"/>
                    </a:lnTo>
                    <a:cubicBezTo>
                      <a:pt x="5056" y="9448"/>
                      <a:pt x="7255" y="7121"/>
                      <a:pt x="10110" y="6021"/>
                    </a:cubicBezTo>
                    <a:lnTo>
                      <a:pt x="10956" y="5704"/>
                    </a:lnTo>
                    <a:cubicBezTo>
                      <a:pt x="11168" y="5620"/>
                      <a:pt x="11400" y="5535"/>
                      <a:pt x="11675" y="5450"/>
                    </a:cubicBezTo>
                    <a:lnTo>
                      <a:pt x="13262" y="4964"/>
                    </a:lnTo>
                    <a:lnTo>
                      <a:pt x="11887" y="4033"/>
                    </a:lnTo>
                    <a:cubicBezTo>
                      <a:pt x="11189" y="3568"/>
                      <a:pt x="10745" y="2913"/>
                      <a:pt x="10681" y="2257"/>
                    </a:cubicBezTo>
                    <a:cubicBezTo>
                      <a:pt x="10618" y="2024"/>
                      <a:pt x="10702" y="1770"/>
                      <a:pt x="10872" y="1601"/>
                    </a:cubicBezTo>
                    <a:cubicBezTo>
                      <a:pt x="10890" y="1595"/>
                      <a:pt x="10911" y="1592"/>
                      <a:pt x="10935" y="1592"/>
                    </a:cubicBezTo>
                    <a:close/>
                    <a:moveTo>
                      <a:pt x="19331" y="24231"/>
                    </a:moveTo>
                    <a:lnTo>
                      <a:pt x="20304" y="24612"/>
                    </a:lnTo>
                    <a:cubicBezTo>
                      <a:pt x="20770" y="24781"/>
                      <a:pt x="21171" y="25056"/>
                      <a:pt x="21510" y="25437"/>
                    </a:cubicBezTo>
                    <a:cubicBezTo>
                      <a:pt x="21468" y="25437"/>
                      <a:pt x="21425" y="25458"/>
                      <a:pt x="21383" y="25458"/>
                    </a:cubicBezTo>
                    <a:cubicBezTo>
                      <a:pt x="21262" y="25480"/>
                      <a:pt x="21140" y="25492"/>
                      <a:pt x="21018" y="25492"/>
                    </a:cubicBezTo>
                    <a:cubicBezTo>
                      <a:pt x="20463" y="25492"/>
                      <a:pt x="19925" y="25257"/>
                      <a:pt x="19543" y="24823"/>
                    </a:cubicBezTo>
                    <a:cubicBezTo>
                      <a:pt x="19416" y="24696"/>
                      <a:pt x="19353" y="24506"/>
                      <a:pt x="19331" y="24337"/>
                    </a:cubicBezTo>
                    <a:lnTo>
                      <a:pt x="19331" y="24231"/>
                    </a:lnTo>
                    <a:close/>
                    <a:moveTo>
                      <a:pt x="9328" y="23956"/>
                    </a:moveTo>
                    <a:lnTo>
                      <a:pt x="9307" y="24231"/>
                    </a:lnTo>
                    <a:cubicBezTo>
                      <a:pt x="9285" y="24358"/>
                      <a:pt x="9264" y="24464"/>
                      <a:pt x="9222" y="24591"/>
                    </a:cubicBezTo>
                    <a:cubicBezTo>
                      <a:pt x="8968" y="25204"/>
                      <a:pt x="8397" y="25669"/>
                      <a:pt x="7720" y="25775"/>
                    </a:cubicBezTo>
                    <a:lnTo>
                      <a:pt x="7636" y="25775"/>
                    </a:lnTo>
                    <a:cubicBezTo>
                      <a:pt x="7657" y="25733"/>
                      <a:pt x="7657" y="25690"/>
                      <a:pt x="7678" y="25648"/>
                    </a:cubicBezTo>
                    <a:cubicBezTo>
                      <a:pt x="7911" y="25140"/>
                      <a:pt x="8249" y="24717"/>
                      <a:pt x="8714" y="24379"/>
                    </a:cubicBezTo>
                    <a:lnTo>
                      <a:pt x="9328" y="23956"/>
                    </a:lnTo>
                    <a:close/>
                    <a:moveTo>
                      <a:pt x="10970" y="1"/>
                    </a:moveTo>
                    <a:cubicBezTo>
                      <a:pt x="10727" y="1"/>
                      <a:pt x="10480" y="50"/>
                      <a:pt x="10237" y="163"/>
                    </a:cubicBezTo>
                    <a:cubicBezTo>
                      <a:pt x="9349" y="565"/>
                      <a:pt x="9032" y="1580"/>
                      <a:pt x="9116" y="2426"/>
                    </a:cubicBezTo>
                    <a:cubicBezTo>
                      <a:pt x="9180" y="3145"/>
                      <a:pt x="9476" y="3843"/>
                      <a:pt x="9941" y="4393"/>
                    </a:cubicBezTo>
                    <a:lnTo>
                      <a:pt x="9560" y="4541"/>
                    </a:lnTo>
                    <a:cubicBezTo>
                      <a:pt x="6536" y="5704"/>
                      <a:pt x="4146" y="8052"/>
                      <a:pt x="2919" y="11034"/>
                    </a:cubicBezTo>
                    <a:cubicBezTo>
                      <a:pt x="2534" y="10901"/>
                      <a:pt x="2083" y="10785"/>
                      <a:pt x="1653" y="10785"/>
                    </a:cubicBezTo>
                    <a:cubicBezTo>
                      <a:pt x="1399" y="10785"/>
                      <a:pt x="1152" y="10826"/>
                      <a:pt x="931" y="10928"/>
                    </a:cubicBezTo>
                    <a:cubicBezTo>
                      <a:pt x="551" y="11097"/>
                      <a:pt x="276" y="11415"/>
                      <a:pt x="191" y="11816"/>
                    </a:cubicBezTo>
                    <a:cubicBezTo>
                      <a:pt x="1" y="12620"/>
                      <a:pt x="487" y="13487"/>
                      <a:pt x="847" y="14122"/>
                    </a:cubicBezTo>
                    <a:lnTo>
                      <a:pt x="953" y="14312"/>
                    </a:lnTo>
                    <a:cubicBezTo>
                      <a:pt x="1270" y="14904"/>
                      <a:pt x="1629" y="15454"/>
                      <a:pt x="2052" y="15962"/>
                    </a:cubicBezTo>
                    <a:cubicBezTo>
                      <a:pt x="2200" y="19282"/>
                      <a:pt x="4019" y="22285"/>
                      <a:pt x="6896" y="23935"/>
                    </a:cubicBezTo>
                    <a:cubicBezTo>
                      <a:pt x="6621" y="24252"/>
                      <a:pt x="6409" y="24612"/>
                      <a:pt x="6240" y="24992"/>
                    </a:cubicBezTo>
                    <a:cubicBezTo>
                      <a:pt x="5944" y="25648"/>
                      <a:pt x="5965" y="26304"/>
                      <a:pt x="6325" y="26769"/>
                    </a:cubicBezTo>
                    <a:cubicBezTo>
                      <a:pt x="6627" y="27152"/>
                      <a:pt x="7065" y="27363"/>
                      <a:pt x="7545" y="27363"/>
                    </a:cubicBezTo>
                    <a:cubicBezTo>
                      <a:pt x="7568" y="27363"/>
                      <a:pt x="7591" y="27362"/>
                      <a:pt x="7615" y="27361"/>
                    </a:cubicBezTo>
                    <a:cubicBezTo>
                      <a:pt x="7720" y="27361"/>
                      <a:pt x="7847" y="27340"/>
                      <a:pt x="7953" y="27340"/>
                    </a:cubicBezTo>
                    <a:cubicBezTo>
                      <a:pt x="9180" y="27129"/>
                      <a:pt x="10237" y="26304"/>
                      <a:pt x="10702" y="25162"/>
                    </a:cubicBezTo>
                    <a:cubicBezTo>
                      <a:pt x="11041" y="25183"/>
                      <a:pt x="11400" y="25204"/>
                      <a:pt x="11739" y="25204"/>
                    </a:cubicBezTo>
                    <a:lnTo>
                      <a:pt x="17936" y="25204"/>
                    </a:lnTo>
                    <a:cubicBezTo>
                      <a:pt x="18041" y="25437"/>
                      <a:pt x="18168" y="25669"/>
                      <a:pt x="18337" y="25860"/>
                    </a:cubicBezTo>
                    <a:cubicBezTo>
                      <a:pt x="19017" y="26644"/>
                      <a:pt x="20013" y="27084"/>
                      <a:pt x="21041" y="27084"/>
                    </a:cubicBezTo>
                    <a:cubicBezTo>
                      <a:pt x="21260" y="27084"/>
                      <a:pt x="21481" y="27064"/>
                      <a:pt x="21700" y="27023"/>
                    </a:cubicBezTo>
                    <a:cubicBezTo>
                      <a:pt x="22313" y="26938"/>
                      <a:pt x="22842" y="26515"/>
                      <a:pt x="23075" y="25944"/>
                    </a:cubicBezTo>
                    <a:cubicBezTo>
                      <a:pt x="23244" y="25394"/>
                      <a:pt x="23096" y="24802"/>
                      <a:pt x="22715" y="24400"/>
                    </a:cubicBezTo>
                    <a:cubicBezTo>
                      <a:pt x="22567" y="24231"/>
                      <a:pt x="22419" y="24083"/>
                      <a:pt x="22271" y="23956"/>
                    </a:cubicBezTo>
                    <a:cubicBezTo>
                      <a:pt x="25274" y="22222"/>
                      <a:pt x="27157" y="19007"/>
                      <a:pt x="27157" y="15518"/>
                    </a:cubicBezTo>
                    <a:lnTo>
                      <a:pt x="27157" y="15327"/>
                    </a:lnTo>
                    <a:cubicBezTo>
                      <a:pt x="27622" y="14545"/>
                      <a:pt x="28003" y="13741"/>
                      <a:pt x="28341" y="12916"/>
                    </a:cubicBezTo>
                    <a:lnTo>
                      <a:pt x="28510" y="12578"/>
                    </a:lnTo>
                    <a:cubicBezTo>
                      <a:pt x="28849" y="11753"/>
                      <a:pt x="29462" y="10399"/>
                      <a:pt x="28954" y="9342"/>
                    </a:cubicBezTo>
                    <a:cubicBezTo>
                      <a:pt x="28785" y="8961"/>
                      <a:pt x="28405" y="8686"/>
                      <a:pt x="27982" y="8623"/>
                    </a:cubicBezTo>
                    <a:cubicBezTo>
                      <a:pt x="27924" y="8615"/>
                      <a:pt x="27866" y="8611"/>
                      <a:pt x="27806" y="8611"/>
                    </a:cubicBezTo>
                    <a:cubicBezTo>
                      <a:pt x="27235" y="8611"/>
                      <a:pt x="26583" y="8985"/>
                      <a:pt x="25740" y="9828"/>
                    </a:cubicBezTo>
                    <a:cubicBezTo>
                      <a:pt x="24492" y="7502"/>
                      <a:pt x="22546" y="5662"/>
                      <a:pt x="20156" y="4583"/>
                    </a:cubicBezTo>
                    <a:cubicBezTo>
                      <a:pt x="20135" y="4499"/>
                      <a:pt x="20114" y="4414"/>
                      <a:pt x="20114" y="4330"/>
                    </a:cubicBezTo>
                    <a:cubicBezTo>
                      <a:pt x="20093" y="4033"/>
                      <a:pt x="19966" y="3357"/>
                      <a:pt x="19437" y="3039"/>
                    </a:cubicBezTo>
                    <a:cubicBezTo>
                      <a:pt x="19268" y="2922"/>
                      <a:pt x="19074" y="2861"/>
                      <a:pt x="18882" y="2861"/>
                    </a:cubicBezTo>
                    <a:cubicBezTo>
                      <a:pt x="18762" y="2861"/>
                      <a:pt x="18642" y="2885"/>
                      <a:pt x="18528" y="2934"/>
                    </a:cubicBezTo>
                    <a:cubicBezTo>
                      <a:pt x="18232" y="3039"/>
                      <a:pt x="17978" y="3251"/>
                      <a:pt x="17830" y="3547"/>
                    </a:cubicBezTo>
                    <a:cubicBezTo>
                      <a:pt x="17809" y="3610"/>
                      <a:pt x="17766" y="3674"/>
                      <a:pt x="17724" y="3737"/>
                    </a:cubicBezTo>
                    <a:lnTo>
                      <a:pt x="17555" y="3695"/>
                    </a:lnTo>
                    <a:cubicBezTo>
                      <a:pt x="17470" y="3526"/>
                      <a:pt x="17407" y="3357"/>
                      <a:pt x="17386" y="3187"/>
                    </a:cubicBezTo>
                    <a:cubicBezTo>
                      <a:pt x="17365" y="3061"/>
                      <a:pt x="17365" y="2955"/>
                      <a:pt x="17365" y="2828"/>
                    </a:cubicBezTo>
                    <a:cubicBezTo>
                      <a:pt x="17343" y="2553"/>
                      <a:pt x="17301" y="2278"/>
                      <a:pt x="17238" y="2024"/>
                    </a:cubicBezTo>
                    <a:cubicBezTo>
                      <a:pt x="17089" y="1173"/>
                      <a:pt x="16404" y="745"/>
                      <a:pt x="15721" y="745"/>
                    </a:cubicBezTo>
                    <a:cubicBezTo>
                      <a:pt x="15045" y="745"/>
                      <a:pt x="14371" y="1162"/>
                      <a:pt x="14213" y="2003"/>
                    </a:cubicBezTo>
                    <a:cubicBezTo>
                      <a:pt x="14150" y="2278"/>
                      <a:pt x="14108" y="2553"/>
                      <a:pt x="14086" y="2828"/>
                    </a:cubicBezTo>
                    <a:lnTo>
                      <a:pt x="14086" y="2913"/>
                    </a:lnTo>
                    <a:cubicBezTo>
                      <a:pt x="13917" y="2786"/>
                      <a:pt x="13769" y="2616"/>
                      <a:pt x="13663" y="2426"/>
                    </a:cubicBezTo>
                    <a:cubicBezTo>
                      <a:pt x="13558" y="2278"/>
                      <a:pt x="13473" y="2109"/>
                      <a:pt x="13388" y="1940"/>
                    </a:cubicBezTo>
                    <a:cubicBezTo>
                      <a:pt x="13198" y="1559"/>
                      <a:pt x="12965" y="1178"/>
                      <a:pt x="12690" y="840"/>
                    </a:cubicBezTo>
                    <a:cubicBezTo>
                      <a:pt x="12272" y="375"/>
                      <a:pt x="11637" y="1"/>
                      <a:pt x="1097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585;p41">
                <a:extLst>
                  <a:ext uri="{FF2B5EF4-FFF2-40B4-BE49-F238E27FC236}">
                    <a16:creationId xmlns:a16="http://schemas.microsoft.com/office/drawing/2014/main" xmlns="" id="{DE61A3FA-AC68-489A-A8EA-9ED65B8F7DFF}"/>
                  </a:ext>
                </a:extLst>
              </p:cNvPr>
              <p:cNvSpPr/>
              <p:nvPr/>
            </p:nvSpPr>
            <p:spPr>
              <a:xfrm>
                <a:off x="1194800" y="1540238"/>
                <a:ext cx="101775" cy="102950"/>
              </a:xfrm>
              <a:custGeom>
                <a:avLst/>
                <a:gdLst/>
                <a:ahLst/>
                <a:cxnLst/>
                <a:rect l="l" t="t" r="r" b="b"/>
                <a:pathLst>
                  <a:path w="4071" h="4118" extrusionOk="0">
                    <a:moveTo>
                      <a:pt x="877" y="0"/>
                    </a:moveTo>
                    <a:cubicBezTo>
                      <a:pt x="454" y="42"/>
                      <a:pt x="264" y="719"/>
                      <a:pt x="94" y="1036"/>
                    </a:cubicBezTo>
                    <a:cubicBezTo>
                      <a:pt x="0" y="1209"/>
                      <a:pt x="139" y="1382"/>
                      <a:pt x="286" y="1382"/>
                    </a:cubicBezTo>
                    <a:cubicBezTo>
                      <a:pt x="337" y="1382"/>
                      <a:pt x="389" y="1361"/>
                      <a:pt x="433" y="1311"/>
                    </a:cubicBezTo>
                    <a:cubicBezTo>
                      <a:pt x="454" y="1608"/>
                      <a:pt x="644" y="1882"/>
                      <a:pt x="940" y="1988"/>
                    </a:cubicBezTo>
                    <a:cubicBezTo>
                      <a:pt x="1067" y="2031"/>
                      <a:pt x="1237" y="2031"/>
                      <a:pt x="1363" y="2094"/>
                    </a:cubicBezTo>
                    <a:cubicBezTo>
                      <a:pt x="1850" y="2327"/>
                      <a:pt x="1829" y="2686"/>
                      <a:pt x="1850" y="3088"/>
                    </a:cubicBezTo>
                    <a:cubicBezTo>
                      <a:pt x="1829" y="3363"/>
                      <a:pt x="1850" y="3638"/>
                      <a:pt x="1956" y="3892"/>
                    </a:cubicBezTo>
                    <a:cubicBezTo>
                      <a:pt x="2059" y="4060"/>
                      <a:pt x="2186" y="4117"/>
                      <a:pt x="2332" y="4117"/>
                    </a:cubicBezTo>
                    <a:cubicBezTo>
                      <a:pt x="2425" y="4117"/>
                      <a:pt x="2525" y="4094"/>
                      <a:pt x="2632" y="4061"/>
                    </a:cubicBezTo>
                    <a:cubicBezTo>
                      <a:pt x="2992" y="3934"/>
                      <a:pt x="3986" y="3553"/>
                      <a:pt x="4049" y="3109"/>
                    </a:cubicBezTo>
                    <a:cubicBezTo>
                      <a:pt x="4071" y="2940"/>
                      <a:pt x="3923" y="2750"/>
                      <a:pt x="3817" y="2623"/>
                    </a:cubicBezTo>
                    <a:cubicBezTo>
                      <a:pt x="3542" y="2284"/>
                      <a:pt x="3330" y="1904"/>
                      <a:pt x="3203" y="1502"/>
                    </a:cubicBezTo>
                    <a:cubicBezTo>
                      <a:pt x="3055" y="1015"/>
                      <a:pt x="2738" y="614"/>
                      <a:pt x="2294" y="402"/>
                    </a:cubicBezTo>
                    <a:cubicBezTo>
                      <a:pt x="2061" y="296"/>
                      <a:pt x="1829" y="233"/>
                      <a:pt x="1596" y="212"/>
                    </a:cubicBezTo>
                    <a:cubicBezTo>
                      <a:pt x="1406" y="169"/>
                      <a:pt x="1237" y="127"/>
                      <a:pt x="1046" y="85"/>
                    </a:cubicBezTo>
                    <a:cubicBezTo>
                      <a:pt x="983" y="64"/>
                      <a:pt x="962" y="0"/>
                      <a:pt x="877" y="0"/>
                    </a:cubicBezTo>
                    <a:close/>
                  </a:path>
                </a:pathLst>
              </a:custGeom>
              <a:solidFill>
                <a:srgbClr val="DBB5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586;p41">
                <a:extLst>
                  <a:ext uri="{FF2B5EF4-FFF2-40B4-BE49-F238E27FC236}">
                    <a16:creationId xmlns:a16="http://schemas.microsoft.com/office/drawing/2014/main" xmlns="" id="{CBBCA792-10A6-4020-AA93-C35570620ECD}"/>
                  </a:ext>
                </a:extLst>
              </p:cNvPr>
              <p:cNvSpPr/>
              <p:nvPr/>
            </p:nvSpPr>
            <p:spPr>
              <a:xfrm>
                <a:off x="1174425" y="1520263"/>
                <a:ext cx="142250" cy="142650"/>
              </a:xfrm>
              <a:custGeom>
                <a:avLst/>
                <a:gdLst/>
                <a:ahLst/>
                <a:cxnLst/>
                <a:rect l="l" t="t" r="r" b="b"/>
                <a:pathLst>
                  <a:path w="5690" h="5706" extrusionOk="0">
                    <a:moveTo>
                      <a:pt x="1988" y="1730"/>
                    </a:moveTo>
                    <a:lnTo>
                      <a:pt x="1988" y="1730"/>
                    </a:lnTo>
                    <a:cubicBezTo>
                      <a:pt x="2094" y="1751"/>
                      <a:pt x="2178" y="1772"/>
                      <a:pt x="2263" y="1772"/>
                    </a:cubicBezTo>
                    <a:lnTo>
                      <a:pt x="2348" y="1793"/>
                    </a:lnTo>
                    <a:cubicBezTo>
                      <a:pt x="2475" y="1814"/>
                      <a:pt x="2601" y="1835"/>
                      <a:pt x="2728" y="1899"/>
                    </a:cubicBezTo>
                    <a:cubicBezTo>
                      <a:pt x="2982" y="2026"/>
                      <a:pt x="3172" y="2258"/>
                      <a:pt x="3257" y="2533"/>
                    </a:cubicBezTo>
                    <a:cubicBezTo>
                      <a:pt x="3405" y="2978"/>
                      <a:pt x="3617" y="3401"/>
                      <a:pt x="3913" y="3781"/>
                    </a:cubicBezTo>
                    <a:cubicBezTo>
                      <a:pt x="3765" y="3866"/>
                      <a:pt x="3617" y="3929"/>
                      <a:pt x="3447" y="3993"/>
                    </a:cubicBezTo>
                    <a:lnTo>
                      <a:pt x="3447" y="3845"/>
                    </a:lnTo>
                    <a:lnTo>
                      <a:pt x="3447" y="3760"/>
                    </a:lnTo>
                    <a:cubicBezTo>
                      <a:pt x="3426" y="3358"/>
                      <a:pt x="3405" y="2618"/>
                      <a:pt x="2517" y="2174"/>
                    </a:cubicBezTo>
                    <a:cubicBezTo>
                      <a:pt x="2390" y="2110"/>
                      <a:pt x="2242" y="2068"/>
                      <a:pt x="2094" y="2047"/>
                    </a:cubicBezTo>
                    <a:lnTo>
                      <a:pt x="2052" y="2047"/>
                    </a:lnTo>
                    <a:lnTo>
                      <a:pt x="2030" y="2026"/>
                    </a:lnTo>
                    <a:lnTo>
                      <a:pt x="1988" y="1730"/>
                    </a:lnTo>
                    <a:close/>
                    <a:moveTo>
                      <a:pt x="1767" y="0"/>
                    </a:moveTo>
                    <a:cubicBezTo>
                      <a:pt x="1715" y="0"/>
                      <a:pt x="1662" y="6"/>
                      <a:pt x="1607" y="17"/>
                    </a:cubicBezTo>
                    <a:cubicBezTo>
                      <a:pt x="825" y="101"/>
                      <a:pt x="486" y="863"/>
                      <a:pt x="317" y="1286"/>
                    </a:cubicBezTo>
                    <a:cubicBezTo>
                      <a:pt x="275" y="1349"/>
                      <a:pt x="254" y="1413"/>
                      <a:pt x="233" y="1455"/>
                    </a:cubicBezTo>
                    <a:cubicBezTo>
                      <a:pt x="0" y="1899"/>
                      <a:pt x="127" y="2449"/>
                      <a:pt x="529" y="2766"/>
                    </a:cubicBezTo>
                    <a:cubicBezTo>
                      <a:pt x="571" y="2787"/>
                      <a:pt x="635" y="2830"/>
                      <a:pt x="698" y="2851"/>
                    </a:cubicBezTo>
                    <a:cubicBezTo>
                      <a:pt x="952" y="3274"/>
                      <a:pt x="1375" y="3549"/>
                      <a:pt x="1840" y="3612"/>
                    </a:cubicBezTo>
                    <a:lnTo>
                      <a:pt x="1861" y="3612"/>
                    </a:lnTo>
                    <a:lnTo>
                      <a:pt x="1861" y="3824"/>
                    </a:lnTo>
                    <a:lnTo>
                      <a:pt x="1861" y="3908"/>
                    </a:lnTo>
                    <a:lnTo>
                      <a:pt x="1861" y="4056"/>
                    </a:lnTo>
                    <a:cubicBezTo>
                      <a:pt x="1840" y="4416"/>
                      <a:pt x="1925" y="4775"/>
                      <a:pt x="2094" y="5114"/>
                    </a:cubicBezTo>
                    <a:cubicBezTo>
                      <a:pt x="2305" y="5473"/>
                      <a:pt x="2707" y="5706"/>
                      <a:pt x="3130" y="5706"/>
                    </a:cubicBezTo>
                    <a:cubicBezTo>
                      <a:pt x="3342" y="5706"/>
                      <a:pt x="3532" y="5664"/>
                      <a:pt x="3722" y="5600"/>
                    </a:cubicBezTo>
                    <a:cubicBezTo>
                      <a:pt x="4970" y="5177"/>
                      <a:pt x="5583" y="4669"/>
                      <a:pt x="5668" y="3993"/>
                    </a:cubicBezTo>
                    <a:cubicBezTo>
                      <a:pt x="5689" y="3633"/>
                      <a:pt x="5562" y="3274"/>
                      <a:pt x="5330" y="2999"/>
                    </a:cubicBezTo>
                    <a:lnTo>
                      <a:pt x="5309" y="2956"/>
                    </a:lnTo>
                    <a:cubicBezTo>
                      <a:pt x="5076" y="2681"/>
                      <a:pt x="4907" y="2385"/>
                      <a:pt x="4801" y="2047"/>
                    </a:cubicBezTo>
                    <a:cubicBezTo>
                      <a:pt x="4589" y="1370"/>
                      <a:pt x="4103" y="799"/>
                      <a:pt x="3469" y="482"/>
                    </a:cubicBezTo>
                    <a:cubicBezTo>
                      <a:pt x="3215" y="355"/>
                      <a:pt x="2919" y="270"/>
                      <a:pt x="2644" y="249"/>
                    </a:cubicBezTo>
                    <a:lnTo>
                      <a:pt x="2559" y="228"/>
                    </a:lnTo>
                    <a:cubicBezTo>
                      <a:pt x="2475" y="207"/>
                      <a:pt x="2369" y="186"/>
                      <a:pt x="2242" y="144"/>
                    </a:cubicBezTo>
                    <a:lnTo>
                      <a:pt x="2178" y="122"/>
                    </a:lnTo>
                    <a:cubicBezTo>
                      <a:pt x="2053" y="44"/>
                      <a:pt x="1916" y="0"/>
                      <a:pt x="17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587;p41">
                <a:extLst>
                  <a:ext uri="{FF2B5EF4-FFF2-40B4-BE49-F238E27FC236}">
                    <a16:creationId xmlns:a16="http://schemas.microsoft.com/office/drawing/2014/main" xmlns="" id="{B352F102-3714-46A6-BAF4-3E70C0F24BC2}"/>
                  </a:ext>
                </a:extLst>
              </p:cNvPr>
              <p:cNvSpPr/>
              <p:nvPr/>
            </p:nvSpPr>
            <p:spPr>
              <a:xfrm>
                <a:off x="1481725" y="1568988"/>
                <a:ext cx="140550" cy="94500"/>
              </a:xfrm>
              <a:custGeom>
                <a:avLst/>
                <a:gdLst/>
                <a:ahLst/>
                <a:cxnLst/>
                <a:rect l="l" t="t" r="r" b="b"/>
                <a:pathLst>
                  <a:path w="5622" h="3780" extrusionOk="0">
                    <a:moveTo>
                      <a:pt x="4018" y="1"/>
                    </a:moveTo>
                    <a:cubicBezTo>
                      <a:pt x="3928" y="1"/>
                      <a:pt x="3838" y="54"/>
                      <a:pt x="3803" y="161"/>
                    </a:cubicBezTo>
                    <a:cubicBezTo>
                      <a:pt x="3549" y="944"/>
                      <a:pt x="2978" y="1261"/>
                      <a:pt x="2174" y="1261"/>
                    </a:cubicBezTo>
                    <a:cubicBezTo>
                      <a:pt x="2037" y="1240"/>
                      <a:pt x="1894" y="1229"/>
                      <a:pt x="1751" y="1229"/>
                    </a:cubicBezTo>
                    <a:cubicBezTo>
                      <a:pt x="1608" y="1229"/>
                      <a:pt x="1466" y="1240"/>
                      <a:pt x="1328" y="1261"/>
                    </a:cubicBezTo>
                    <a:cubicBezTo>
                      <a:pt x="884" y="1367"/>
                      <a:pt x="503" y="1642"/>
                      <a:pt x="250" y="2023"/>
                    </a:cubicBezTo>
                    <a:cubicBezTo>
                      <a:pt x="241" y="2021"/>
                      <a:pt x="233" y="2021"/>
                      <a:pt x="225" y="2021"/>
                    </a:cubicBezTo>
                    <a:cubicBezTo>
                      <a:pt x="90" y="2021"/>
                      <a:pt x="1" y="2179"/>
                      <a:pt x="80" y="2319"/>
                    </a:cubicBezTo>
                    <a:cubicBezTo>
                      <a:pt x="392" y="2734"/>
                      <a:pt x="459" y="3779"/>
                      <a:pt x="1180" y="3779"/>
                    </a:cubicBezTo>
                    <a:cubicBezTo>
                      <a:pt x="1194" y="3779"/>
                      <a:pt x="1208" y="3779"/>
                      <a:pt x="1223" y="3778"/>
                    </a:cubicBezTo>
                    <a:cubicBezTo>
                      <a:pt x="1646" y="3757"/>
                      <a:pt x="2005" y="3249"/>
                      <a:pt x="2407" y="3143"/>
                    </a:cubicBezTo>
                    <a:cubicBezTo>
                      <a:pt x="2616" y="3085"/>
                      <a:pt x="2852" y="3069"/>
                      <a:pt x="3094" y="3069"/>
                    </a:cubicBezTo>
                    <a:cubicBezTo>
                      <a:pt x="3368" y="3069"/>
                      <a:pt x="3651" y="3089"/>
                      <a:pt x="3914" y="3089"/>
                    </a:cubicBezTo>
                    <a:cubicBezTo>
                      <a:pt x="4006" y="3089"/>
                      <a:pt x="4097" y="3087"/>
                      <a:pt x="4183" y="3080"/>
                    </a:cubicBezTo>
                    <a:cubicBezTo>
                      <a:pt x="4733" y="3038"/>
                      <a:pt x="5347" y="2869"/>
                      <a:pt x="5452" y="2234"/>
                    </a:cubicBezTo>
                    <a:cubicBezTo>
                      <a:pt x="5622" y="1346"/>
                      <a:pt x="4543" y="796"/>
                      <a:pt x="4205" y="98"/>
                    </a:cubicBezTo>
                    <a:cubicBezTo>
                      <a:pt x="4158" y="33"/>
                      <a:pt x="4088" y="1"/>
                      <a:pt x="4018" y="1"/>
                    </a:cubicBezTo>
                    <a:close/>
                  </a:path>
                </a:pathLst>
              </a:custGeom>
              <a:solidFill>
                <a:srgbClr val="DBB5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588;p41">
                <a:extLst>
                  <a:ext uri="{FF2B5EF4-FFF2-40B4-BE49-F238E27FC236}">
                    <a16:creationId xmlns:a16="http://schemas.microsoft.com/office/drawing/2014/main" xmlns="" id="{455C166C-C341-40B5-9351-657D27BD3B57}"/>
                  </a:ext>
                </a:extLst>
              </p:cNvPr>
              <p:cNvSpPr/>
              <p:nvPr/>
            </p:nvSpPr>
            <p:spPr>
              <a:xfrm>
                <a:off x="1462050" y="1549088"/>
                <a:ext cx="179800" cy="134450"/>
              </a:xfrm>
              <a:custGeom>
                <a:avLst/>
                <a:gdLst/>
                <a:ahLst/>
                <a:cxnLst/>
                <a:rect l="l" t="t" r="r" b="b"/>
                <a:pathLst>
                  <a:path w="7192" h="5378" extrusionOk="0">
                    <a:moveTo>
                      <a:pt x="4886" y="2057"/>
                    </a:moveTo>
                    <a:lnTo>
                      <a:pt x="4970" y="2142"/>
                    </a:lnTo>
                    <a:cubicBezTo>
                      <a:pt x="5288" y="2480"/>
                      <a:pt x="5499" y="2734"/>
                      <a:pt x="5457" y="2903"/>
                    </a:cubicBezTo>
                    <a:cubicBezTo>
                      <a:pt x="5436" y="3030"/>
                      <a:pt x="5076" y="3094"/>
                      <a:pt x="4907" y="3094"/>
                    </a:cubicBezTo>
                    <a:lnTo>
                      <a:pt x="4315" y="3094"/>
                    </a:lnTo>
                    <a:cubicBezTo>
                      <a:pt x="4174" y="3080"/>
                      <a:pt x="4034" y="3073"/>
                      <a:pt x="3894" y="3073"/>
                    </a:cubicBezTo>
                    <a:cubicBezTo>
                      <a:pt x="3592" y="3073"/>
                      <a:pt x="3293" y="3106"/>
                      <a:pt x="3004" y="3178"/>
                    </a:cubicBezTo>
                    <a:cubicBezTo>
                      <a:pt x="2707" y="3263"/>
                      <a:pt x="2433" y="3411"/>
                      <a:pt x="2200" y="3601"/>
                    </a:cubicBezTo>
                    <a:cubicBezTo>
                      <a:pt x="2158" y="3643"/>
                      <a:pt x="2073" y="3707"/>
                      <a:pt x="2031" y="3749"/>
                    </a:cubicBezTo>
                    <a:cubicBezTo>
                      <a:pt x="1967" y="3622"/>
                      <a:pt x="1904" y="3474"/>
                      <a:pt x="1861" y="3347"/>
                    </a:cubicBezTo>
                    <a:cubicBezTo>
                      <a:pt x="1840" y="3284"/>
                      <a:pt x="1819" y="3220"/>
                      <a:pt x="1798" y="3157"/>
                    </a:cubicBezTo>
                    <a:cubicBezTo>
                      <a:pt x="1904" y="2988"/>
                      <a:pt x="2094" y="2882"/>
                      <a:pt x="2284" y="2840"/>
                    </a:cubicBezTo>
                    <a:cubicBezTo>
                      <a:pt x="2337" y="2829"/>
                      <a:pt x="2390" y="2824"/>
                      <a:pt x="2443" y="2824"/>
                    </a:cubicBezTo>
                    <a:cubicBezTo>
                      <a:pt x="2496" y="2824"/>
                      <a:pt x="2549" y="2829"/>
                      <a:pt x="2602" y="2840"/>
                    </a:cubicBezTo>
                    <a:cubicBezTo>
                      <a:pt x="2729" y="2861"/>
                      <a:pt x="2834" y="2861"/>
                      <a:pt x="2961" y="2861"/>
                    </a:cubicBezTo>
                    <a:cubicBezTo>
                      <a:pt x="3934" y="2861"/>
                      <a:pt x="4526" y="2501"/>
                      <a:pt x="4886" y="2057"/>
                    </a:cubicBezTo>
                    <a:close/>
                    <a:moveTo>
                      <a:pt x="4839" y="0"/>
                    </a:moveTo>
                    <a:cubicBezTo>
                      <a:pt x="4806" y="0"/>
                      <a:pt x="4772" y="2"/>
                      <a:pt x="4738" y="6"/>
                    </a:cubicBezTo>
                    <a:cubicBezTo>
                      <a:pt x="4315" y="27"/>
                      <a:pt x="3955" y="323"/>
                      <a:pt x="3828" y="704"/>
                    </a:cubicBezTo>
                    <a:cubicBezTo>
                      <a:pt x="3723" y="1063"/>
                      <a:pt x="3553" y="1232"/>
                      <a:pt x="2961" y="1232"/>
                    </a:cubicBezTo>
                    <a:lnTo>
                      <a:pt x="2750" y="1232"/>
                    </a:lnTo>
                    <a:cubicBezTo>
                      <a:pt x="2652" y="1220"/>
                      <a:pt x="2554" y="1214"/>
                      <a:pt x="2456" y="1214"/>
                    </a:cubicBezTo>
                    <a:cubicBezTo>
                      <a:pt x="1712" y="1214"/>
                      <a:pt x="999" y="1565"/>
                      <a:pt x="550" y="2163"/>
                    </a:cubicBezTo>
                    <a:cubicBezTo>
                      <a:pt x="381" y="2269"/>
                      <a:pt x="233" y="2396"/>
                      <a:pt x="148" y="2586"/>
                    </a:cubicBezTo>
                    <a:cubicBezTo>
                      <a:pt x="0" y="2882"/>
                      <a:pt x="21" y="3263"/>
                      <a:pt x="233" y="3559"/>
                    </a:cubicBezTo>
                    <a:cubicBezTo>
                      <a:pt x="275" y="3665"/>
                      <a:pt x="318" y="3770"/>
                      <a:pt x="360" y="3897"/>
                    </a:cubicBezTo>
                    <a:cubicBezTo>
                      <a:pt x="529" y="4384"/>
                      <a:pt x="889" y="5378"/>
                      <a:pt x="1946" y="5378"/>
                    </a:cubicBezTo>
                    <a:lnTo>
                      <a:pt x="2052" y="5335"/>
                    </a:lnTo>
                    <a:cubicBezTo>
                      <a:pt x="2454" y="5293"/>
                      <a:pt x="2834" y="5124"/>
                      <a:pt x="3152" y="4849"/>
                    </a:cubicBezTo>
                    <a:cubicBezTo>
                      <a:pt x="3236" y="4785"/>
                      <a:pt x="3300" y="4722"/>
                      <a:pt x="3384" y="4680"/>
                    </a:cubicBezTo>
                    <a:cubicBezTo>
                      <a:pt x="3601" y="4649"/>
                      <a:pt x="3818" y="4629"/>
                      <a:pt x="4026" y="4629"/>
                    </a:cubicBezTo>
                    <a:cubicBezTo>
                      <a:pt x="4102" y="4629"/>
                      <a:pt x="4178" y="4632"/>
                      <a:pt x="4251" y="4637"/>
                    </a:cubicBezTo>
                    <a:cubicBezTo>
                      <a:pt x="4389" y="4648"/>
                      <a:pt x="4521" y="4653"/>
                      <a:pt x="4651" y="4653"/>
                    </a:cubicBezTo>
                    <a:cubicBezTo>
                      <a:pt x="4780" y="4653"/>
                      <a:pt x="4907" y="4648"/>
                      <a:pt x="5034" y="4637"/>
                    </a:cubicBezTo>
                    <a:cubicBezTo>
                      <a:pt x="6472" y="4511"/>
                      <a:pt x="6916" y="3770"/>
                      <a:pt x="7022" y="3157"/>
                    </a:cubicBezTo>
                    <a:cubicBezTo>
                      <a:pt x="7191" y="2184"/>
                      <a:pt x="6578" y="1528"/>
                      <a:pt x="6113" y="1042"/>
                    </a:cubicBezTo>
                    <a:cubicBezTo>
                      <a:pt x="5964" y="894"/>
                      <a:pt x="5816" y="725"/>
                      <a:pt x="5711" y="534"/>
                    </a:cubicBezTo>
                    <a:cubicBezTo>
                      <a:pt x="5536" y="205"/>
                      <a:pt x="5203" y="0"/>
                      <a:pt x="48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589;p41">
                <a:extLst>
                  <a:ext uri="{FF2B5EF4-FFF2-40B4-BE49-F238E27FC236}">
                    <a16:creationId xmlns:a16="http://schemas.microsoft.com/office/drawing/2014/main" xmlns="" id="{379E4414-E861-43B5-B8CD-0CDA63AC126D}"/>
                  </a:ext>
                </a:extLst>
              </p:cNvPr>
              <p:cNvSpPr/>
              <p:nvPr/>
            </p:nvSpPr>
            <p:spPr>
              <a:xfrm>
                <a:off x="1113600" y="1655863"/>
                <a:ext cx="130625" cy="57825"/>
              </a:xfrm>
              <a:custGeom>
                <a:avLst/>
                <a:gdLst/>
                <a:ahLst/>
                <a:cxnLst/>
                <a:rect l="l" t="t" r="r" b="b"/>
                <a:pathLst>
                  <a:path w="5225" h="2313" extrusionOk="0">
                    <a:moveTo>
                      <a:pt x="1836" y="1"/>
                    </a:moveTo>
                    <a:cubicBezTo>
                      <a:pt x="1386" y="1"/>
                      <a:pt x="977" y="417"/>
                      <a:pt x="656" y="684"/>
                    </a:cubicBezTo>
                    <a:cubicBezTo>
                      <a:pt x="276" y="1022"/>
                      <a:pt x="1" y="1424"/>
                      <a:pt x="403" y="1847"/>
                    </a:cubicBezTo>
                    <a:cubicBezTo>
                      <a:pt x="434" y="1871"/>
                      <a:pt x="475" y="1883"/>
                      <a:pt x="516" y="1883"/>
                    </a:cubicBezTo>
                    <a:cubicBezTo>
                      <a:pt x="583" y="1883"/>
                      <a:pt x="651" y="1850"/>
                      <a:pt x="678" y="1783"/>
                    </a:cubicBezTo>
                    <a:cubicBezTo>
                      <a:pt x="817" y="1842"/>
                      <a:pt x="969" y="1874"/>
                      <a:pt x="1120" y="1874"/>
                    </a:cubicBezTo>
                    <a:cubicBezTo>
                      <a:pt x="1244" y="1874"/>
                      <a:pt x="1367" y="1852"/>
                      <a:pt x="1481" y="1805"/>
                    </a:cubicBezTo>
                    <a:cubicBezTo>
                      <a:pt x="1801" y="1720"/>
                      <a:pt x="2080" y="1556"/>
                      <a:pt x="2405" y="1556"/>
                    </a:cubicBezTo>
                    <a:cubicBezTo>
                      <a:pt x="2488" y="1556"/>
                      <a:pt x="2575" y="1567"/>
                      <a:pt x="2666" y="1593"/>
                    </a:cubicBezTo>
                    <a:cubicBezTo>
                      <a:pt x="2983" y="1720"/>
                      <a:pt x="3279" y="1868"/>
                      <a:pt x="3575" y="2037"/>
                    </a:cubicBezTo>
                    <a:cubicBezTo>
                      <a:pt x="3871" y="2228"/>
                      <a:pt x="4231" y="2312"/>
                      <a:pt x="4611" y="2312"/>
                    </a:cubicBezTo>
                    <a:cubicBezTo>
                      <a:pt x="4696" y="2312"/>
                      <a:pt x="4759" y="2249"/>
                      <a:pt x="4759" y="2164"/>
                    </a:cubicBezTo>
                    <a:cubicBezTo>
                      <a:pt x="4823" y="1530"/>
                      <a:pt x="5225" y="620"/>
                      <a:pt x="4506" y="345"/>
                    </a:cubicBezTo>
                    <a:cubicBezTo>
                      <a:pt x="4336" y="289"/>
                      <a:pt x="4167" y="261"/>
                      <a:pt x="3998" y="261"/>
                    </a:cubicBezTo>
                    <a:cubicBezTo>
                      <a:pt x="3913" y="261"/>
                      <a:pt x="3829" y="268"/>
                      <a:pt x="3744" y="282"/>
                    </a:cubicBezTo>
                    <a:cubicBezTo>
                      <a:pt x="3533" y="303"/>
                      <a:pt x="3279" y="388"/>
                      <a:pt x="3046" y="388"/>
                    </a:cubicBezTo>
                    <a:cubicBezTo>
                      <a:pt x="2285" y="388"/>
                      <a:pt x="2581" y="240"/>
                      <a:pt x="2095" y="49"/>
                    </a:cubicBezTo>
                    <a:cubicBezTo>
                      <a:pt x="2007" y="16"/>
                      <a:pt x="1921" y="1"/>
                      <a:pt x="1836" y="1"/>
                    </a:cubicBezTo>
                    <a:close/>
                  </a:path>
                </a:pathLst>
              </a:custGeom>
              <a:solidFill>
                <a:srgbClr val="DBB5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590;p41">
                <a:extLst>
                  <a:ext uri="{FF2B5EF4-FFF2-40B4-BE49-F238E27FC236}">
                    <a16:creationId xmlns:a16="http://schemas.microsoft.com/office/drawing/2014/main" xmlns="" id="{EF7D6F54-13D0-4219-B247-3F4C7CE78A50}"/>
                  </a:ext>
                </a:extLst>
              </p:cNvPr>
              <p:cNvSpPr/>
              <p:nvPr/>
            </p:nvSpPr>
            <p:spPr>
              <a:xfrm>
                <a:off x="1098275" y="1636013"/>
                <a:ext cx="165000" cy="97225"/>
              </a:xfrm>
              <a:custGeom>
                <a:avLst/>
                <a:gdLst/>
                <a:ahLst/>
                <a:cxnLst/>
                <a:rect l="l" t="t" r="r" b="b"/>
                <a:pathLst>
                  <a:path w="6600" h="3889" extrusionOk="0">
                    <a:moveTo>
                      <a:pt x="2433" y="1583"/>
                    </a:moveTo>
                    <a:lnTo>
                      <a:pt x="2454" y="1605"/>
                    </a:lnTo>
                    <a:lnTo>
                      <a:pt x="2496" y="1626"/>
                    </a:lnTo>
                    <a:cubicBezTo>
                      <a:pt x="2369" y="1668"/>
                      <a:pt x="2263" y="1710"/>
                      <a:pt x="2158" y="1731"/>
                    </a:cubicBezTo>
                    <a:cubicBezTo>
                      <a:pt x="2242" y="1668"/>
                      <a:pt x="2327" y="1626"/>
                      <a:pt x="2412" y="1583"/>
                    </a:cubicBezTo>
                    <a:close/>
                    <a:moveTo>
                      <a:pt x="4582" y="1842"/>
                    </a:moveTo>
                    <a:cubicBezTo>
                      <a:pt x="4638" y="1842"/>
                      <a:pt x="4696" y="1848"/>
                      <a:pt x="4759" y="1858"/>
                    </a:cubicBezTo>
                    <a:cubicBezTo>
                      <a:pt x="4738" y="1964"/>
                      <a:pt x="4717" y="2091"/>
                      <a:pt x="4696" y="2197"/>
                    </a:cubicBezTo>
                    <a:lnTo>
                      <a:pt x="4526" y="2133"/>
                    </a:lnTo>
                    <a:cubicBezTo>
                      <a:pt x="4442" y="2091"/>
                      <a:pt x="4357" y="2049"/>
                      <a:pt x="4273" y="1985"/>
                    </a:cubicBezTo>
                    <a:lnTo>
                      <a:pt x="4146" y="1922"/>
                    </a:lnTo>
                    <a:lnTo>
                      <a:pt x="4209" y="1901"/>
                    </a:lnTo>
                    <a:cubicBezTo>
                      <a:pt x="4294" y="1879"/>
                      <a:pt x="4378" y="1858"/>
                      <a:pt x="4421" y="1858"/>
                    </a:cubicBezTo>
                    <a:cubicBezTo>
                      <a:pt x="4474" y="1848"/>
                      <a:pt x="4526" y="1842"/>
                      <a:pt x="4582" y="1842"/>
                    </a:cubicBezTo>
                    <a:close/>
                    <a:moveTo>
                      <a:pt x="2436" y="1"/>
                    </a:moveTo>
                    <a:cubicBezTo>
                      <a:pt x="1734" y="1"/>
                      <a:pt x="1164" y="496"/>
                      <a:pt x="825" y="801"/>
                    </a:cubicBezTo>
                    <a:lnTo>
                      <a:pt x="741" y="885"/>
                    </a:lnTo>
                    <a:cubicBezTo>
                      <a:pt x="339" y="1182"/>
                      <a:pt x="85" y="1626"/>
                      <a:pt x="22" y="2133"/>
                    </a:cubicBezTo>
                    <a:cubicBezTo>
                      <a:pt x="1" y="2514"/>
                      <a:pt x="149" y="2895"/>
                      <a:pt x="423" y="3170"/>
                    </a:cubicBezTo>
                    <a:cubicBezTo>
                      <a:pt x="604" y="3369"/>
                      <a:pt x="863" y="3475"/>
                      <a:pt x="1132" y="3475"/>
                    </a:cubicBezTo>
                    <a:cubicBezTo>
                      <a:pt x="1178" y="3475"/>
                      <a:pt x="1224" y="3472"/>
                      <a:pt x="1269" y="3466"/>
                    </a:cubicBezTo>
                    <a:cubicBezTo>
                      <a:pt x="1312" y="3466"/>
                      <a:pt x="1333" y="3445"/>
                      <a:pt x="1375" y="3445"/>
                    </a:cubicBezTo>
                    <a:cubicBezTo>
                      <a:pt x="1476" y="3458"/>
                      <a:pt x="1576" y="3465"/>
                      <a:pt x="1676" y="3465"/>
                    </a:cubicBezTo>
                    <a:cubicBezTo>
                      <a:pt x="1891" y="3465"/>
                      <a:pt x="2103" y="3432"/>
                      <a:pt x="2306" y="3360"/>
                    </a:cubicBezTo>
                    <a:cubicBezTo>
                      <a:pt x="2433" y="3339"/>
                      <a:pt x="2560" y="3296"/>
                      <a:pt x="2686" y="3233"/>
                    </a:cubicBezTo>
                    <a:cubicBezTo>
                      <a:pt x="2792" y="3170"/>
                      <a:pt x="2919" y="3148"/>
                      <a:pt x="3046" y="3148"/>
                    </a:cubicBezTo>
                    <a:cubicBezTo>
                      <a:pt x="3194" y="3212"/>
                      <a:pt x="3342" y="3275"/>
                      <a:pt x="3490" y="3360"/>
                    </a:cubicBezTo>
                    <a:cubicBezTo>
                      <a:pt x="3596" y="3423"/>
                      <a:pt x="3702" y="3487"/>
                      <a:pt x="3829" y="3550"/>
                    </a:cubicBezTo>
                    <a:cubicBezTo>
                      <a:pt x="4230" y="3762"/>
                      <a:pt x="4675" y="3889"/>
                      <a:pt x="5119" y="3889"/>
                    </a:cubicBezTo>
                    <a:lnTo>
                      <a:pt x="5267" y="3889"/>
                    </a:lnTo>
                    <a:cubicBezTo>
                      <a:pt x="5732" y="3868"/>
                      <a:pt x="6113" y="3487"/>
                      <a:pt x="6155" y="3022"/>
                    </a:cubicBezTo>
                    <a:cubicBezTo>
                      <a:pt x="6176" y="2916"/>
                      <a:pt x="6197" y="2789"/>
                      <a:pt x="6218" y="2662"/>
                    </a:cubicBezTo>
                    <a:cubicBezTo>
                      <a:pt x="6345" y="2112"/>
                      <a:pt x="6599" y="843"/>
                      <a:pt x="5372" y="378"/>
                    </a:cubicBezTo>
                    <a:cubicBezTo>
                      <a:pt x="5121" y="299"/>
                      <a:pt x="4847" y="256"/>
                      <a:pt x="4567" y="256"/>
                    </a:cubicBezTo>
                    <a:cubicBezTo>
                      <a:pt x="4469" y="256"/>
                      <a:pt x="4371" y="261"/>
                      <a:pt x="4273" y="272"/>
                    </a:cubicBezTo>
                    <a:cubicBezTo>
                      <a:pt x="4146" y="293"/>
                      <a:pt x="4019" y="314"/>
                      <a:pt x="3892" y="336"/>
                    </a:cubicBezTo>
                    <a:cubicBezTo>
                      <a:pt x="3807" y="357"/>
                      <a:pt x="3723" y="378"/>
                      <a:pt x="3638" y="378"/>
                    </a:cubicBezTo>
                    <a:cubicBezTo>
                      <a:pt x="3617" y="388"/>
                      <a:pt x="3591" y="394"/>
                      <a:pt x="3562" y="394"/>
                    </a:cubicBezTo>
                    <a:cubicBezTo>
                      <a:pt x="3532" y="394"/>
                      <a:pt x="3501" y="388"/>
                      <a:pt x="3469" y="378"/>
                    </a:cubicBezTo>
                    <a:cubicBezTo>
                      <a:pt x="3321" y="251"/>
                      <a:pt x="3152" y="166"/>
                      <a:pt x="2983" y="103"/>
                    </a:cubicBezTo>
                    <a:cubicBezTo>
                      <a:pt x="2793" y="31"/>
                      <a:pt x="2611" y="1"/>
                      <a:pt x="243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591;p41">
                <a:extLst>
                  <a:ext uri="{FF2B5EF4-FFF2-40B4-BE49-F238E27FC236}">
                    <a16:creationId xmlns:a16="http://schemas.microsoft.com/office/drawing/2014/main" xmlns="" id="{AF1B5B3B-2D80-4B8F-9392-99A9573647BD}"/>
                  </a:ext>
                </a:extLst>
              </p:cNvPr>
              <p:cNvSpPr/>
              <p:nvPr/>
            </p:nvSpPr>
            <p:spPr>
              <a:xfrm>
                <a:off x="1393300" y="1487813"/>
                <a:ext cx="112125" cy="95325"/>
              </a:xfrm>
              <a:custGeom>
                <a:avLst/>
                <a:gdLst/>
                <a:ahLst/>
                <a:cxnLst/>
                <a:rect l="l" t="t" r="r" b="b"/>
                <a:pathLst>
                  <a:path w="4485" h="3813" extrusionOk="0">
                    <a:moveTo>
                      <a:pt x="1501" y="1"/>
                    </a:moveTo>
                    <a:cubicBezTo>
                      <a:pt x="1403" y="1"/>
                      <a:pt x="1304" y="3"/>
                      <a:pt x="1206" y="3"/>
                    </a:cubicBezTo>
                    <a:cubicBezTo>
                      <a:pt x="678" y="3"/>
                      <a:pt x="1" y="3"/>
                      <a:pt x="43" y="701"/>
                    </a:cubicBezTo>
                    <a:cubicBezTo>
                      <a:pt x="43" y="812"/>
                      <a:pt x="140" y="875"/>
                      <a:pt x="235" y="875"/>
                    </a:cubicBezTo>
                    <a:cubicBezTo>
                      <a:pt x="249" y="875"/>
                      <a:pt x="262" y="873"/>
                      <a:pt x="276" y="871"/>
                    </a:cubicBezTo>
                    <a:cubicBezTo>
                      <a:pt x="382" y="1167"/>
                      <a:pt x="826" y="1357"/>
                      <a:pt x="1122" y="1463"/>
                    </a:cubicBezTo>
                    <a:cubicBezTo>
                      <a:pt x="1925" y="1716"/>
                      <a:pt x="2031" y="2203"/>
                      <a:pt x="2327" y="2901"/>
                    </a:cubicBezTo>
                    <a:cubicBezTo>
                      <a:pt x="2454" y="3260"/>
                      <a:pt x="2687" y="3556"/>
                      <a:pt x="3004" y="3789"/>
                    </a:cubicBezTo>
                    <a:cubicBezTo>
                      <a:pt x="3020" y="3805"/>
                      <a:pt x="3043" y="3812"/>
                      <a:pt x="3068" y="3812"/>
                    </a:cubicBezTo>
                    <a:cubicBezTo>
                      <a:pt x="3108" y="3812"/>
                      <a:pt x="3155" y="3794"/>
                      <a:pt x="3194" y="3768"/>
                    </a:cubicBezTo>
                    <a:cubicBezTo>
                      <a:pt x="3617" y="3345"/>
                      <a:pt x="4485" y="2922"/>
                      <a:pt x="4167" y="2245"/>
                    </a:cubicBezTo>
                    <a:cubicBezTo>
                      <a:pt x="4040" y="2013"/>
                      <a:pt x="3850" y="1801"/>
                      <a:pt x="3596" y="1653"/>
                    </a:cubicBezTo>
                    <a:cubicBezTo>
                      <a:pt x="3427" y="1547"/>
                      <a:pt x="3216" y="1463"/>
                      <a:pt x="3046" y="1336"/>
                    </a:cubicBezTo>
                    <a:cubicBezTo>
                      <a:pt x="2539" y="976"/>
                      <a:pt x="2708" y="849"/>
                      <a:pt x="2475" y="448"/>
                    </a:cubicBezTo>
                    <a:cubicBezTo>
                      <a:pt x="2272" y="41"/>
                      <a:pt x="1893" y="1"/>
                      <a:pt x="1501" y="1"/>
                    </a:cubicBezTo>
                    <a:close/>
                  </a:path>
                </a:pathLst>
              </a:custGeom>
              <a:solidFill>
                <a:srgbClr val="DBB5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592;p41">
                <a:extLst>
                  <a:ext uri="{FF2B5EF4-FFF2-40B4-BE49-F238E27FC236}">
                    <a16:creationId xmlns:a16="http://schemas.microsoft.com/office/drawing/2014/main" xmlns="" id="{D37AA522-7A41-46D5-AEAC-599D02936D6C}"/>
                  </a:ext>
                </a:extLst>
              </p:cNvPr>
              <p:cNvSpPr/>
              <p:nvPr/>
            </p:nvSpPr>
            <p:spPr>
              <a:xfrm>
                <a:off x="1373750" y="1467788"/>
                <a:ext cx="154400" cy="135375"/>
              </a:xfrm>
              <a:custGeom>
                <a:avLst/>
                <a:gdLst/>
                <a:ahLst/>
                <a:cxnLst/>
                <a:rect l="l" t="t" r="r" b="b"/>
                <a:pathLst>
                  <a:path w="6176" h="5415" extrusionOk="0">
                    <a:moveTo>
                      <a:pt x="2411" y="1608"/>
                    </a:moveTo>
                    <a:cubicBezTo>
                      <a:pt x="2475" y="1608"/>
                      <a:pt x="2517" y="1608"/>
                      <a:pt x="2581" y="1629"/>
                    </a:cubicBezTo>
                    <a:cubicBezTo>
                      <a:pt x="2602" y="1650"/>
                      <a:pt x="2602" y="1672"/>
                      <a:pt x="2623" y="1714"/>
                    </a:cubicBezTo>
                    <a:cubicBezTo>
                      <a:pt x="2559" y="1672"/>
                      <a:pt x="2496" y="1629"/>
                      <a:pt x="2411" y="1608"/>
                    </a:cubicBezTo>
                    <a:close/>
                    <a:moveTo>
                      <a:pt x="3659" y="2962"/>
                    </a:moveTo>
                    <a:lnTo>
                      <a:pt x="3723" y="3004"/>
                    </a:lnTo>
                    <a:cubicBezTo>
                      <a:pt x="3786" y="3046"/>
                      <a:pt x="3871" y="3089"/>
                      <a:pt x="3934" y="3131"/>
                    </a:cubicBezTo>
                    <a:cubicBezTo>
                      <a:pt x="4019" y="3173"/>
                      <a:pt x="4103" y="3237"/>
                      <a:pt x="4188" y="3321"/>
                    </a:cubicBezTo>
                    <a:cubicBezTo>
                      <a:pt x="4103" y="3406"/>
                      <a:pt x="4019" y="3490"/>
                      <a:pt x="3934" y="3575"/>
                    </a:cubicBezTo>
                    <a:cubicBezTo>
                      <a:pt x="3892" y="3512"/>
                      <a:pt x="3871" y="3448"/>
                      <a:pt x="3850" y="3385"/>
                    </a:cubicBezTo>
                    <a:lnTo>
                      <a:pt x="3765" y="3215"/>
                    </a:lnTo>
                    <a:cubicBezTo>
                      <a:pt x="3744" y="3131"/>
                      <a:pt x="3702" y="3046"/>
                      <a:pt x="3659" y="2962"/>
                    </a:cubicBezTo>
                    <a:close/>
                    <a:moveTo>
                      <a:pt x="1903" y="1"/>
                    </a:moveTo>
                    <a:cubicBezTo>
                      <a:pt x="1473" y="1"/>
                      <a:pt x="830" y="18"/>
                      <a:pt x="402" y="466"/>
                    </a:cubicBezTo>
                    <a:cubicBezTo>
                      <a:pt x="127" y="762"/>
                      <a:pt x="0" y="1143"/>
                      <a:pt x="43" y="1545"/>
                    </a:cubicBezTo>
                    <a:cubicBezTo>
                      <a:pt x="43" y="1841"/>
                      <a:pt x="191" y="2116"/>
                      <a:pt x="423" y="2285"/>
                    </a:cubicBezTo>
                    <a:cubicBezTo>
                      <a:pt x="466" y="2306"/>
                      <a:pt x="508" y="2327"/>
                      <a:pt x="550" y="2369"/>
                    </a:cubicBezTo>
                    <a:cubicBezTo>
                      <a:pt x="867" y="2666"/>
                      <a:pt x="1227" y="2898"/>
                      <a:pt x="1650" y="3004"/>
                    </a:cubicBezTo>
                    <a:cubicBezTo>
                      <a:pt x="2010" y="3131"/>
                      <a:pt x="2073" y="3258"/>
                      <a:pt x="2306" y="3829"/>
                    </a:cubicBezTo>
                    <a:lnTo>
                      <a:pt x="2390" y="4019"/>
                    </a:lnTo>
                    <a:cubicBezTo>
                      <a:pt x="2581" y="4506"/>
                      <a:pt x="2898" y="4929"/>
                      <a:pt x="3300" y="5225"/>
                    </a:cubicBezTo>
                    <a:cubicBezTo>
                      <a:pt x="3469" y="5351"/>
                      <a:pt x="3659" y="5415"/>
                      <a:pt x="3850" y="5415"/>
                    </a:cubicBezTo>
                    <a:cubicBezTo>
                      <a:pt x="4103" y="5394"/>
                      <a:pt x="4336" y="5309"/>
                      <a:pt x="4505" y="5119"/>
                    </a:cubicBezTo>
                    <a:cubicBezTo>
                      <a:pt x="4569" y="5055"/>
                      <a:pt x="4674" y="4992"/>
                      <a:pt x="4780" y="4886"/>
                    </a:cubicBezTo>
                    <a:cubicBezTo>
                      <a:pt x="5224" y="4527"/>
                      <a:pt x="6176" y="3786"/>
                      <a:pt x="5647" y="2708"/>
                    </a:cubicBezTo>
                    <a:cubicBezTo>
                      <a:pt x="5457" y="2327"/>
                      <a:pt x="5161" y="2010"/>
                      <a:pt x="4801" y="1798"/>
                    </a:cubicBezTo>
                    <a:cubicBezTo>
                      <a:pt x="4696" y="1735"/>
                      <a:pt x="4569" y="1650"/>
                      <a:pt x="4484" y="1608"/>
                    </a:cubicBezTo>
                    <a:cubicBezTo>
                      <a:pt x="4399" y="1566"/>
                      <a:pt x="4315" y="1523"/>
                      <a:pt x="4273" y="1481"/>
                    </a:cubicBezTo>
                    <a:cubicBezTo>
                      <a:pt x="4209" y="1439"/>
                      <a:pt x="4167" y="1418"/>
                      <a:pt x="4167" y="1397"/>
                    </a:cubicBezTo>
                    <a:lnTo>
                      <a:pt x="4167" y="1354"/>
                    </a:lnTo>
                    <a:cubicBezTo>
                      <a:pt x="4103" y="1185"/>
                      <a:pt x="4040" y="1016"/>
                      <a:pt x="3955" y="847"/>
                    </a:cubicBezTo>
                    <a:cubicBezTo>
                      <a:pt x="3490" y="1"/>
                      <a:pt x="2644" y="1"/>
                      <a:pt x="2158" y="1"/>
                    </a:cubicBezTo>
                    <a:lnTo>
                      <a:pt x="2010" y="1"/>
                    </a:lnTo>
                    <a:cubicBezTo>
                      <a:pt x="1976" y="1"/>
                      <a:pt x="1940" y="1"/>
                      <a:pt x="190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593;p41">
                <a:extLst>
                  <a:ext uri="{FF2B5EF4-FFF2-40B4-BE49-F238E27FC236}">
                    <a16:creationId xmlns:a16="http://schemas.microsoft.com/office/drawing/2014/main" xmlns="" id="{10935F16-611E-4120-8499-6F6E7ECF1FD9}"/>
                  </a:ext>
                </a:extLst>
              </p:cNvPr>
              <p:cNvSpPr/>
              <p:nvPr/>
            </p:nvSpPr>
            <p:spPr>
              <a:xfrm>
                <a:off x="1367925" y="1557688"/>
                <a:ext cx="79350" cy="107875"/>
              </a:xfrm>
              <a:custGeom>
                <a:avLst/>
                <a:gdLst/>
                <a:ahLst/>
                <a:cxnLst/>
                <a:rect l="l" t="t" r="r" b="b"/>
                <a:pathLst>
                  <a:path w="3174" h="4315" extrusionOk="0">
                    <a:moveTo>
                      <a:pt x="2243" y="0"/>
                    </a:moveTo>
                    <a:cubicBezTo>
                      <a:pt x="1629" y="21"/>
                      <a:pt x="995" y="64"/>
                      <a:pt x="360" y="127"/>
                    </a:cubicBezTo>
                    <a:cubicBezTo>
                      <a:pt x="155" y="127"/>
                      <a:pt x="149" y="466"/>
                      <a:pt x="343" y="466"/>
                    </a:cubicBezTo>
                    <a:cubicBezTo>
                      <a:pt x="348" y="466"/>
                      <a:pt x="354" y="466"/>
                      <a:pt x="360" y="465"/>
                    </a:cubicBezTo>
                    <a:cubicBezTo>
                      <a:pt x="508" y="465"/>
                      <a:pt x="635" y="444"/>
                      <a:pt x="783" y="444"/>
                    </a:cubicBezTo>
                    <a:cubicBezTo>
                      <a:pt x="424" y="740"/>
                      <a:pt x="1" y="1163"/>
                      <a:pt x="149" y="1650"/>
                    </a:cubicBezTo>
                    <a:cubicBezTo>
                      <a:pt x="212" y="1840"/>
                      <a:pt x="360" y="1988"/>
                      <a:pt x="529" y="2073"/>
                    </a:cubicBezTo>
                    <a:cubicBezTo>
                      <a:pt x="1312" y="2623"/>
                      <a:pt x="1270" y="3257"/>
                      <a:pt x="868" y="4061"/>
                    </a:cubicBezTo>
                    <a:cubicBezTo>
                      <a:pt x="783" y="4167"/>
                      <a:pt x="868" y="4315"/>
                      <a:pt x="1016" y="4315"/>
                    </a:cubicBezTo>
                    <a:lnTo>
                      <a:pt x="2602" y="4315"/>
                    </a:lnTo>
                    <a:cubicBezTo>
                      <a:pt x="2687" y="4315"/>
                      <a:pt x="2750" y="4251"/>
                      <a:pt x="2792" y="4188"/>
                    </a:cubicBezTo>
                    <a:cubicBezTo>
                      <a:pt x="2983" y="3659"/>
                      <a:pt x="3173" y="3046"/>
                      <a:pt x="2962" y="2496"/>
                    </a:cubicBezTo>
                    <a:cubicBezTo>
                      <a:pt x="2856" y="2263"/>
                      <a:pt x="2708" y="2030"/>
                      <a:pt x="2560" y="1840"/>
                    </a:cubicBezTo>
                    <a:cubicBezTo>
                      <a:pt x="2243" y="1269"/>
                      <a:pt x="2264" y="825"/>
                      <a:pt x="2433" y="233"/>
                    </a:cubicBezTo>
                    <a:cubicBezTo>
                      <a:pt x="2454" y="106"/>
                      <a:pt x="2369" y="0"/>
                      <a:pt x="2243" y="0"/>
                    </a:cubicBezTo>
                    <a:close/>
                  </a:path>
                </a:pathLst>
              </a:custGeom>
              <a:solidFill>
                <a:srgbClr val="DBB5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594;p41">
                <a:extLst>
                  <a:ext uri="{FF2B5EF4-FFF2-40B4-BE49-F238E27FC236}">
                    <a16:creationId xmlns:a16="http://schemas.microsoft.com/office/drawing/2014/main" xmlns="" id="{CC3E9E0C-0135-4E8B-861A-ADE1E605AF0C}"/>
                  </a:ext>
                </a:extLst>
              </p:cNvPr>
              <p:cNvSpPr/>
              <p:nvPr/>
            </p:nvSpPr>
            <p:spPr>
              <a:xfrm>
                <a:off x="1348375" y="1538113"/>
                <a:ext cx="120050" cy="147550"/>
              </a:xfrm>
              <a:custGeom>
                <a:avLst/>
                <a:gdLst/>
                <a:ahLst/>
                <a:cxnLst/>
                <a:rect l="l" t="t" r="r" b="b"/>
                <a:pathLst>
                  <a:path w="4802" h="5902" extrusionOk="0">
                    <a:moveTo>
                      <a:pt x="2305" y="1650"/>
                    </a:moveTo>
                    <a:lnTo>
                      <a:pt x="2305" y="1650"/>
                    </a:lnTo>
                    <a:cubicBezTo>
                      <a:pt x="2284" y="2137"/>
                      <a:pt x="2390" y="2623"/>
                      <a:pt x="2665" y="3046"/>
                    </a:cubicBezTo>
                    <a:cubicBezTo>
                      <a:pt x="2707" y="3152"/>
                      <a:pt x="2792" y="3236"/>
                      <a:pt x="2855" y="3342"/>
                    </a:cubicBezTo>
                    <a:cubicBezTo>
                      <a:pt x="2919" y="3406"/>
                      <a:pt x="2961" y="3469"/>
                      <a:pt x="2982" y="3554"/>
                    </a:cubicBezTo>
                    <a:cubicBezTo>
                      <a:pt x="3046" y="3807"/>
                      <a:pt x="3046" y="4082"/>
                      <a:pt x="2940" y="4315"/>
                    </a:cubicBezTo>
                    <a:lnTo>
                      <a:pt x="2686" y="4315"/>
                    </a:lnTo>
                    <a:cubicBezTo>
                      <a:pt x="2813" y="3702"/>
                      <a:pt x="2728" y="2877"/>
                      <a:pt x="1756" y="2221"/>
                    </a:cubicBezTo>
                    <a:lnTo>
                      <a:pt x="1713" y="2200"/>
                    </a:lnTo>
                    <a:cubicBezTo>
                      <a:pt x="1819" y="2073"/>
                      <a:pt x="1925" y="1946"/>
                      <a:pt x="2052" y="1841"/>
                    </a:cubicBezTo>
                    <a:lnTo>
                      <a:pt x="2305" y="1650"/>
                    </a:lnTo>
                    <a:close/>
                    <a:moveTo>
                      <a:pt x="3003" y="1"/>
                    </a:moveTo>
                    <a:cubicBezTo>
                      <a:pt x="2369" y="43"/>
                      <a:pt x="1713" y="85"/>
                      <a:pt x="1079" y="127"/>
                    </a:cubicBezTo>
                    <a:cubicBezTo>
                      <a:pt x="402" y="212"/>
                      <a:pt x="0" y="931"/>
                      <a:pt x="296" y="1544"/>
                    </a:cubicBezTo>
                    <a:cubicBezTo>
                      <a:pt x="106" y="1883"/>
                      <a:pt x="64" y="2306"/>
                      <a:pt x="191" y="2687"/>
                    </a:cubicBezTo>
                    <a:cubicBezTo>
                      <a:pt x="296" y="3025"/>
                      <a:pt x="550" y="3342"/>
                      <a:pt x="867" y="3533"/>
                    </a:cubicBezTo>
                    <a:cubicBezTo>
                      <a:pt x="1163" y="3744"/>
                      <a:pt x="1290" y="3829"/>
                      <a:pt x="952" y="4484"/>
                    </a:cubicBezTo>
                    <a:cubicBezTo>
                      <a:pt x="783" y="4801"/>
                      <a:pt x="804" y="5161"/>
                      <a:pt x="973" y="5457"/>
                    </a:cubicBezTo>
                    <a:cubicBezTo>
                      <a:pt x="1142" y="5732"/>
                      <a:pt x="1460" y="5901"/>
                      <a:pt x="1798" y="5901"/>
                    </a:cubicBezTo>
                    <a:lnTo>
                      <a:pt x="3384" y="5901"/>
                    </a:lnTo>
                    <a:cubicBezTo>
                      <a:pt x="3807" y="5901"/>
                      <a:pt x="4167" y="5647"/>
                      <a:pt x="4315" y="5267"/>
                    </a:cubicBezTo>
                    <a:cubicBezTo>
                      <a:pt x="4505" y="4717"/>
                      <a:pt x="4801" y="3892"/>
                      <a:pt x="4505" y="3046"/>
                    </a:cubicBezTo>
                    <a:cubicBezTo>
                      <a:pt x="4399" y="2813"/>
                      <a:pt x="4294" y="2623"/>
                      <a:pt x="4145" y="2433"/>
                    </a:cubicBezTo>
                    <a:cubicBezTo>
                      <a:pt x="4103" y="2369"/>
                      <a:pt x="4061" y="2327"/>
                      <a:pt x="4040" y="2264"/>
                    </a:cubicBezTo>
                    <a:cubicBezTo>
                      <a:pt x="3849" y="1967"/>
                      <a:pt x="3849" y="1756"/>
                      <a:pt x="3976" y="1248"/>
                    </a:cubicBezTo>
                    <a:cubicBezTo>
                      <a:pt x="4061" y="952"/>
                      <a:pt x="3997" y="656"/>
                      <a:pt x="3807" y="402"/>
                    </a:cubicBezTo>
                    <a:lnTo>
                      <a:pt x="3913" y="318"/>
                    </a:lnTo>
                    <a:lnTo>
                      <a:pt x="3765" y="318"/>
                    </a:lnTo>
                    <a:cubicBezTo>
                      <a:pt x="3574" y="106"/>
                      <a:pt x="3278" y="1"/>
                      <a:pt x="300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595;p41">
                <a:extLst>
                  <a:ext uri="{FF2B5EF4-FFF2-40B4-BE49-F238E27FC236}">
                    <a16:creationId xmlns:a16="http://schemas.microsoft.com/office/drawing/2014/main" xmlns="" id="{470CAC86-D069-4614-A5CF-8873ED9CD861}"/>
                  </a:ext>
                </a:extLst>
              </p:cNvPr>
              <p:cNvSpPr/>
              <p:nvPr/>
            </p:nvSpPr>
            <p:spPr>
              <a:xfrm>
                <a:off x="1031875" y="1873738"/>
                <a:ext cx="74400" cy="49400"/>
              </a:xfrm>
              <a:custGeom>
                <a:avLst/>
                <a:gdLst/>
                <a:ahLst/>
                <a:cxnLst/>
                <a:rect l="l" t="t" r="r" b="b"/>
                <a:pathLst>
                  <a:path w="2976" h="1976" extrusionOk="0">
                    <a:moveTo>
                      <a:pt x="752" y="0"/>
                    </a:moveTo>
                    <a:cubicBezTo>
                      <a:pt x="277" y="0"/>
                      <a:pt x="1" y="709"/>
                      <a:pt x="478" y="1063"/>
                    </a:cubicBezTo>
                    <a:cubicBezTo>
                      <a:pt x="1007" y="1444"/>
                      <a:pt x="1599" y="1761"/>
                      <a:pt x="2234" y="1951"/>
                    </a:cubicBezTo>
                    <a:cubicBezTo>
                      <a:pt x="2287" y="1968"/>
                      <a:pt x="2337" y="1976"/>
                      <a:pt x="2384" y="1976"/>
                    </a:cubicBezTo>
                    <a:cubicBezTo>
                      <a:pt x="2807" y="1976"/>
                      <a:pt x="2976" y="1350"/>
                      <a:pt x="2614" y="1084"/>
                    </a:cubicBezTo>
                    <a:cubicBezTo>
                      <a:pt x="2085" y="746"/>
                      <a:pt x="1578" y="407"/>
                      <a:pt x="1049" y="90"/>
                    </a:cubicBezTo>
                    <a:cubicBezTo>
                      <a:pt x="945" y="28"/>
                      <a:pt x="845" y="0"/>
                      <a:pt x="752" y="0"/>
                    </a:cubicBezTo>
                    <a:close/>
                  </a:path>
                </a:pathLst>
              </a:custGeom>
              <a:solidFill>
                <a:srgbClr val="DBB5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596;p41">
                <a:extLst>
                  <a:ext uri="{FF2B5EF4-FFF2-40B4-BE49-F238E27FC236}">
                    <a16:creationId xmlns:a16="http://schemas.microsoft.com/office/drawing/2014/main" xmlns="" id="{00A42415-6583-486D-8F35-505743BB855A}"/>
                  </a:ext>
                </a:extLst>
              </p:cNvPr>
              <p:cNvSpPr/>
              <p:nvPr/>
            </p:nvSpPr>
            <p:spPr>
              <a:xfrm>
                <a:off x="1012625" y="1853963"/>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597;p41">
                <a:extLst>
                  <a:ext uri="{FF2B5EF4-FFF2-40B4-BE49-F238E27FC236}">
                    <a16:creationId xmlns:a16="http://schemas.microsoft.com/office/drawing/2014/main" xmlns="" id="{54275587-CDE8-4048-AD33-5E2E5CA7898A}"/>
                  </a:ext>
                </a:extLst>
              </p:cNvPr>
              <p:cNvSpPr/>
              <p:nvPr/>
            </p:nvSpPr>
            <p:spPr>
              <a:xfrm>
                <a:off x="1062950" y="1830313"/>
                <a:ext cx="59150" cy="65000"/>
              </a:xfrm>
              <a:custGeom>
                <a:avLst/>
                <a:gdLst/>
                <a:ahLst/>
                <a:cxnLst/>
                <a:rect l="l" t="t" r="r" b="b"/>
                <a:pathLst>
                  <a:path w="2366" h="2600" extrusionOk="0">
                    <a:moveTo>
                      <a:pt x="688" y="1"/>
                    </a:moveTo>
                    <a:cubicBezTo>
                      <a:pt x="334" y="1"/>
                      <a:pt x="0" y="338"/>
                      <a:pt x="250" y="706"/>
                    </a:cubicBezTo>
                    <a:cubicBezTo>
                      <a:pt x="420" y="952"/>
                      <a:pt x="1418" y="2600"/>
                      <a:pt x="1931" y="2600"/>
                    </a:cubicBezTo>
                    <a:cubicBezTo>
                      <a:pt x="1991" y="2600"/>
                      <a:pt x="2045" y="2577"/>
                      <a:pt x="2090" y="2525"/>
                    </a:cubicBezTo>
                    <a:cubicBezTo>
                      <a:pt x="2365" y="2229"/>
                      <a:pt x="2090" y="1827"/>
                      <a:pt x="1942" y="1531"/>
                    </a:cubicBezTo>
                    <a:cubicBezTo>
                      <a:pt x="1688" y="1087"/>
                      <a:pt x="1414" y="643"/>
                      <a:pt x="1117" y="220"/>
                    </a:cubicBezTo>
                    <a:cubicBezTo>
                      <a:pt x="1002" y="65"/>
                      <a:pt x="843" y="1"/>
                      <a:pt x="688" y="1"/>
                    </a:cubicBezTo>
                    <a:close/>
                  </a:path>
                </a:pathLst>
              </a:custGeom>
              <a:solidFill>
                <a:srgbClr val="DBB5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598;p41">
                <a:extLst>
                  <a:ext uri="{FF2B5EF4-FFF2-40B4-BE49-F238E27FC236}">
                    <a16:creationId xmlns:a16="http://schemas.microsoft.com/office/drawing/2014/main" xmlns="" id="{CC6DDE5D-90F4-4723-AF81-C64903F79338}"/>
                  </a:ext>
                </a:extLst>
              </p:cNvPr>
              <p:cNvSpPr/>
              <p:nvPr/>
            </p:nvSpPr>
            <p:spPr>
              <a:xfrm>
                <a:off x="1043275" y="1810188"/>
                <a:ext cx="102600"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599;p41">
                <a:extLst>
                  <a:ext uri="{FF2B5EF4-FFF2-40B4-BE49-F238E27FC236}">
                    <a16:creationId xmlns:a16="http://schemas.microsoft.com/office/drawing/2014/main" xmlns="" id="{CB7D3904-4383-49E9-B8BB-ED3A32257EF5}"/>
                  </a:ext>
                </a:extLst>
              </p:cNvPr>
              <p:cNvSpPr/>
              <p:nvPr/>
            </p:nvSpPr>
            <p:spPr>
              <a:xfrm>
                <a:off x="1115200" y="1791388"/>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600;p41">
                <a:extLst>
                  <a:ext uri="{FF2B5EF4-FFF2-40B4-BE49-F238E27FC236}">
                    <a16:creationId xmlns:a16="http://schemas.microsoft.com/office/drawing/2014/main" xmlns="" id="{AA47800B-55F9-44D8-954F-7DB4828A3756}"/>
                  </a:ext>
                </a:extLst>
              </p:cNvPr>
              <p:cNvSpPr/>
              <p:nvPr/>
            </p:nvSpPr>
            <p:spPr>
              <a:xfrm>
                <a:off x="1096150" y="1771688"/>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601;p41">
                <a:extLst>
                  <a:ext uri="{FF2B5EF4-FFF2-40B4-BE49-F238E27FC236}">
                    <a16:creationId xmlns:a16="http://schemas.microsoft.com/office/drawing/2014/main" xmlns="" id="{5F650BA9-347A-46D3-B546-E552C254177C}"/>
                  </a:ext>
                </a:extLst>
              </p:cNvPr>
              <p:cNvSpPr/>
              <p:nvPr/>
            </p:nvSpPr>
            <p:spPr>
              <a:xfrm>
                <a:off x="1285975" y="1669838"/>
                <a:ext cx="289775" cy="169675"/>
              </a:xfrm>
              <a:custGeom>
                <a:avLst/>
                <a:gdLst/>
                <a:ahLst/>
                <a:cxnLst/>
                <a:rect l="l" t="t" r="r" b="b"/>
                <a:pathLst>
                  <a:path w="11591" h="6787" extrusionOk="0">
                    <a:moveTo>
                      <a:pt x="1114" y="1"/>
                    </a:moveTo>
                    <a:cubicBezTo>
                      <a:pt x="981" y="1"/>
                      <a:pt x="848" y="26"/>
                      <a:pt x="720" y="82"/>
                    </a:cubicBezTo>
                    <a:cubicBezTo>
                      <a:pt x="191" y="315"/>
                      <a:pt x="1" y="992"/>
                      <a:pt x="43" y="1542"/>
                    </a:cubicBezTo>
                    <a:cubicBezTo>
                      <a:pt x="149" y="2557"/>
                      <a:pt x="847" y="3403"/>
                      <a:pt x="1693" y="3953"/>
                    </a:cubicBezTo>
                    <a:cubicBezTo>
                      <a:pt x="2538" y="4503"/>
                      <a:pt x="3533" y="4777"/>
                      <a:pt x="4505" y="5010"/>
                    </a:cubicBezTo>
                    <a:lnTo>
                      <a:pt x="11590" y="6787"/>
                    </a:lnTo>
                    <a:cubicBezTo>
                      <a:pt x="10427" y="6131"/>
                      <a:pt x="9645" y="4947"/>
                      <a:pt x="9497" y="3614"/>
                    </a:cubicBezTo>
                    <a:cubicBezTo>
                      <a:pt x="9478" y="3312"/>
                      <a:pt x="9324" y="2875"/>
                      <a:pt x="9051" y="2875"/>
                    </a:cubicBezTo>
                    <a:cubicBezTo>
                      <a:pt x="9018" y="2875"/>
                      <a:pt x="8983" y="2882"/>
                      <a:pt x="8947" y="2895"/>
                    </a:cubicBezTo>
                    <a:cubicBezTo>
                      <a:pt x="8841" y="2938"/>
                      <a:pt x="8756" y="3022"/>
                      <a:pt x="8693" y="3149"/>
                    </a:cubicBezTo>
                    <a:cubicBezTo>
                      <a:pt x="8481" y="3530"/>
                      <a:pt x="8270" y="3932"/>
                      <a:pt x="8101" y="4333"/>
                    </a:cubicBezTo>
                    <a:cubicBezTo>
                      <a:pt x="7382" y="3974"/>
                      <a:pt x="6895" y="3276"/>
                      <a:pt x="6768" y="2493"/>
                    </a:cubicBezTo>
                    <a:cubicBezTo>
                      <a:pt x="6747" y="2134"/>
                      <a:pt x="6705" y="1774"/>
                      <a:pt x="6641" y="1436"/>
                    </a:cubicBezTo>
                    <a:cubicBezTo>
                      <a:pt x="6578" y="1076"/>
                      <a:pt x="6282" y="801"/>
                      <a:pt x="5922" y="738"/>
                    </a:cubicBezTo>
                    <a:cubicBezTo>
                      <a:pt x="5912" y="737"/>
                      <a:pt x="5901" y="737"/>
                      <a:pt x="5890" y="737"/>
                    </a:cubicBezTo>
                    <a:cubicBezTo>
                      <a:pt x="5525" y="737"/>
                      <a:pt x="5243" y="1086"/>
                      <a:pt x="5140" y="1436"/>
                    </a:cubicBezTo>
                    <a:cubicBezTo>
                      <a:pt x="5055" y="1795"/>
                      <a:pt x="5013" y="2176"/>
                      <a:pt x="4992" y="2557"/>
                    </a:cubicBezTo>
                    <a:cubicBezTo>
                      <a:pt x="4971" y="2726"/>
                      <a:pt x="4865" y="2895"/>
                      <a:pt x="4717" y="3001"/>
                    </a:cubicBezTo>
                    <a:cubicBezTo>
                      <a:pt x="4657" y="3016"/>
                      <a:pt x="4597" y="3031"/>
                      <a:pt x="4537" y="3031"/>
                    </a:cubicBezTo>
                    <a:cubicBezTo>
                      <a:pt x="4513" y="3031"/>
                      <a:pt x="4488" y="3028"/>
                      <a:pt x="4463" y="3022"/>
                    </a:cubicBezTo>
                    <a:cubicBezTo>
                      <a:pt x="3892" y="2980"/>
                      <a:pt x="3448" y="2536"/>
                      <a:pt x="3131" y="2049"/>
                    </a:cubicBezTo>
                    <a:cubicBezTo>
                      <a:pt x="2835" y="1542"/>
                      <a:pt x="2623" y="992"/>
                      <a:pt x="2242" y="569"/>
                    </a:cubicBezTo>
                    <a:cubicBezTo>
                      <a:pt x="1954" y="248"/>
                      <a:pt x="1532" y="1"/>
                      <a:pt x="1114" y="1"/>
                    </a:cubicBezTo>
                    <a:close/>
                  </a:path>
                </a:pathLst>
              </a:custGeom>
              <a:solidFill>
                <a:srgbClr val="CA1E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602;p41">
                <a:extLst>
                  <a:ext uri="{FF2B5EF4-FFF2-40B4-BE49-F238E27FC236}">
                    <a16:creationId xmlns:a16="http://schemas.microsoft.com/office/drawing/2014/main" xmlns="" id="{2D0C2697-2FEE-40C0-8C1C-6DF62BFB77CF}"/>
                  </a:ext>
                </a:extLst>
              </p:cNvPr>
              <p:cNvSpPr/>
              <p:nvPr/>
            </p:nvSpPr>
            <p:spPr>
              <a:xfrm>
                <a:off x="1109900" y="1754688"/>
                <a:ext cx="589575" cy="506225"/>
              </a:xfrm>
              <a:custGeom>
                <a:avLst/>
                <a:gdLst/>
                <a:ahLst/>
                <a:cxnLst/>
                <a:rect l="l" t="t" r="r" b="b"/>
                <a:pathLst>
                  <a:path w="23583" h="20249" extrusionOk="0">
                    <a:moveTo>
                      <a:pt x="12066" y="0"/>
                    </a:moveTo>
                    <a:cubicBezTo>
                      <a:pt x="10644" y="0"/>
                      <a:pt x="9221" y="265"/>
                      <a:pt x="7868" y="791"/>
                    </a:cubicBezTo>
                    <a:lnTo>
                      <a:pt x="7044" y="1109"/>
                    </a:lnTo>
                    <a:cubicBezTo>
                      <a:pt x="2814" y="2737"/>
                      <a:pt x="22" y="6798"/>
                      <a:pt x="22" y="11345"/>
                    </a:cubicBezTo>
                    <a:cubicBezTo>
                      <a:pt x="1" y="16273"/>
                      <a:pt x="3998" y="20249"/>
                      <a:pt x="8926" y="20249"/>
                    </a:cubicBezTo>
                    <a:lnTo>
                      <a:pt x="14679" y="20249"/>
                    </a:lnTo>
                    <a:cubicBezTo>
                      <a:pt x="19585" y="20249"/>
                      <a:pt x="23582" y="16273"/>
                      <a:pt x="23582" y="11345"/>
                    </a:cubicBezTo>
                    <a:cubicBezTo>
                      <a:pt x="23582" y="6798"/>
                      <a:pt x="20833" y="2695"/>
                      <a:pt x="16624" y="961"/>
                    </a:cubicBezTo>
                    <a:lnTo>
                      <a:pt x="16455" y="876"/>
                    </a:lnTo>
                    <a:cubicBezTo>
                      <a:pt x="15048" y="291"/>
                      <a:pt x="13557" y="0"/>
                      <a:pt x="12066" y="0"/>
                    </a:cubicBezTo>
                    <a:close/>
                  </a:path>
                </a:pathLst>
              </a:custGeom>
              <a:solidFill>
                <a:srgbClr val="F6DF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603;p41">
                <a:extLst>
                  <a:ext uri="{FF2B5EF4-FFF2-40B4-BE49-F238E27FC236}">
                    <a16:creationId xmlns:a16="http://schemas.microsoft.com/office/drawing/2014/main" xmlns="" id="{47931F5F-A99C-46C0-A808-003440682B1E}"/>
                  </a:ext>
                </a:extLst>
              </p:cNvPr>
              <p:cNvSpPr/>
              <p:nvPr/>
            </p:nvSpPr>
            <p:spPr>
              <a:xfrm>
                <a:off x="1245275" y="1855363"/>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8" y="3744"/>
                      <a:pt x="3722" y="2898"/>
                      <a:pt x="3722" y="1882"/>
                    </a:cubicBezTo>
                    <a:cubicBezTo>
                      <a:pt x="3722" y="846"/>
                      <a:pt x="2898" y="0"/>
                      <a:pt x="186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604;p41">
                <a:extLst>
                  <a:ext uri="{FF2B5EF4-FFF2-40B4-BE49-F238E27FC236}">
                    <a16:creationId xmlns:a16="http://schemas.microsoft.com/office/drawing/2014/main" xmlns="" id="{9AE5A475-3DE0-4E46-AF2E-F1879368CBD5}"/>
                  </a:ext>
                </a:extLst>
              </p:cNvPr>
              <p:cNvSpPr/>
              <p:nvPr/>
            </p:nvSpPr>
            <p:spPr>
              <a:xfrm>
                <a:off x="1471575" y="1855363"/>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7" y="3744"/>
                      <a:pt x="3722" y="2898"/>
                      <a:pt x="3722" y="1882"/>
                    </a:cubicBezTo>
                    <a:cubicBezTo>
                      <a:pt x="3722" y="846"/>
                      <a:pt x="2897" y="0"/>
                      <a:pt x="186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605;p41">
                <a:extLst>
                  <a:ext uri="{FF2B5EF4-FFF2-40B4-BE49-F238E27FC236}">
                    <a16:creationId xmlns:a16="http://schemas.microsoft.com/office/drawing/2014/main" xmlns="" id="{23F31F38-8A3F-41E7-AD20-0A3FFEABAC05}"/>
                  </a:ext>
                </a:extLst>
              </p:cNvPr>
              <p:cNvSpPr/>
              <p:nvPr/>
            </p:nvSpPr>
            <p:spPr>
              <a:xfrm>
                <a:off x="1366875" y="1923563"/>
                <a:ext cx="76150" cy="98900"/>
              </a:xfrm>
              <a:custGeom>
                <a:avLst/>
                <a:gdLst/>
                <a:ahLst/>
                <a:cxnLst/>
                <a:rect l="l" t="t" r="r" b="b"/>
                <a:pathLst>
                  <a:path w="3046" h="3956" extrusionOk="0">
                    <a:moveTo>
                      <a:pt x="1515" y="0"/>
                    </a:moveTo>
                    <a:cubicBezTo>
                      <a:pt x="772" y="0"/>
                      <a:pt x="32" y="487"/>
                      <a:pt x="0" y="1460"/>
                    </a:cubicBezTo>
                    <a:cubicBezTo>
                      <a:pt x="0" y="2306"/>
                      <a:pt x="677" y="3955"/>
                      <a:pt x="1523" y="3955"/>
                    </a:cubicBezTo>
                    <a:cubicBezTo>
                      <a:pt x="2369" y="3955"/>
                      <a:pt x="3046" y="2306"/>
                      <a:pt x="3046" y="1460"/>
                    </a:cubicBezTo>
                    <a:cubicBezTo>
                      <a:pt x="3004" y="487"/>
                      <a:pt x="2258" y="0"/>
                      <a:pt x="1515" y="0"/>
                    </a:cubicBezTo>
                    <a:close/>
                  </a:path>
                </a:pathLst>
              </a:custGeom>
              <a:solidFill>
                <a:srgbClr val="DB8D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606;p41">
                <a:extLst>
                  <a:ext uri="{FF2B5EF4-FFF2-40B4-BE49-F238E27FC236}">
                    <a16:creationId xmlns:a16="http://schemas.microsoft.com/office/drawing/2014/main" xmlns="" id="{D206C28F-FDDB-4D12-8627-392D3E5C4C1B}"/>
                  </a:ext>
                </a:extLst>
              </p:cNvPr>
              <p:cNvSpPr/>
              <p:nvPr/>
            </p:nvSpPr>
            <p:spPr>
              <a:xfrm>
                <a:off x="1366875" y="1920913"/>
                <a:ext cx="76150" cy="78275"/>
              </a:xfrm>
              <a:custGeom>
                <a:avLst/>
                <a:gdLst/>
                <a:ahLst/>
                <a:cxnLst/>
                <a:rect l="l" t="t" r="r" b="b"/>
                <a:pathLst>
                  <a:path w="3046" h="3131" extrusionOk="0">
                    <a:moveTo>
                      <a:pt x="1523" y="1"/>
                    </a:moveTo>
                    <a:cubicBezTo>
                      <a:pt x="677" y="1"/>
                      <a:pt x="0" y="720"/>
                      <a:pt x="0" y="1333"/>
                    </a:cubicBezTo>
                    <a:cubicBezTo>
                      <a:pt x="0" y="1925"/>
                      <a:pt x="677" y="3131"/>
                      <a:pt x="1523" y="3131"/>
                    </a:cubicBezTo>
                    <a:cubicBezTo>
                      <a:pt x="2369" y="3131"/>
                      <a:pt x="3046" y="1946"/>
                      <a:pt x="3046" y="1333"/>
                    </a:cubicBezTo>
                    <a:cubicBezTo>
                      <a:pt x="3046" y="720"/>
                      <a:pt x="2369" y="1"/>
                      <a:pt x="1523" y="1"/>
                    </a:cubicBezTo>
                    <a:close/>
                  </a:path>
                </a:pathLst>
              </a:custGeom>
              <a:solidFill>
                <a:srgbClr val="E691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607;p41">
                <a:extLst>
                  <a:ext uri="{FF2B5EF4-FFF2-40B4-BE49-F238E27FC236}">
                    <a16:creationId xmlns:a16="http://schemas.microsoft.com/office/drawing/2014/main" xmlns="" id="{A65DE2EB-C87E-4BBA-9A5A-CA8EB2B1B201}"/>
                  </a:ext>
                </a:extLst>
              </p:cNvPr>
              <p:cNvSpPr/>
              <p:nvPr/>
            </p:nvSpPr>
            <p:spPr>
              <a:xfrm>
                <a:off x="1291800" y="1873863"/>
                <a:ext cx="28050" cy="28575"/>
              </a:xfrm>
              <a:custGeom>
                <a:avLst/>
                <a:gdLst/>
                <a:ahLst/>
                <a:cxnLst/>
                <a:rect l="l" t="t" r="r" b="b"/>
                <a:pathLst>
                  <a:path w="1122" h="1143" extrusionOk="0">
                    <a:moveTo>
                      <a:pt x="550" y="0"/>
                    </a:moveTo>
                    <a:cubicBezTo>
                      <a:pt x="254" y="0"/>
                      <a:pt x="0" y="254"/>
                      <a:pt x="0" y="571"/>
                    </a:cubicBezTo>
                    <a:cubicBezTo>
                      <a:pt x="0" y="889"/>
                      <a:pt x="254" y="1142"/>
                      <a:pt x="550" y="1142"/>
                    </a:cubicBezTo>
                    <a:cubicBezTo>
                      <a:pt x="867" y="1142"/>
                      <a:pt x="1121" y="889"/>
                      <a:pt x="1121" y="571"/>
                    </a:cubicBezTo>
                    <a:cubicBezTo>
                      <a:pt x="1121" y="254"/>
                      <a:pt x="867" y="0"/>
                      <a:pt x="550" y="0"/>
                    </a:cubicBezTo>
                    <a:close/>
                  </a:path>
                </a:pathLst>
              </a:custGeom>
              <a:solidFill>
                <a:srgbClr val="EFF5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608;p41">
                <a:extLst>
                  <a:ext uri="{FF2B5EF4-FFF2-40B4-BE49-F238E27FC236}">
                    <a16:creationId xmlns:a16="http://schemas.microsoft.com/office/drawing/2014/main" xmlns="" id="{3C0AC3CB-029A-4824-82C1-7019CFC42249}"/>
                  </a:ext>
                </a:extLst>
              </p:cNvPr>
              <p:cNvSpPr/>
              <p:nvPr/>
            </p:nvSpPr>
            <p:spPr>
              <a:xfrm>
                <a:off x="1524975" y="1873863"/>
                <a:ext cx="28050" cy="28575"/>
              </a:xfrm>
              <a:custGeom>
                <a:avLst/>
                <a:gdLst/>
                <a:ahLst/>
                <a:cxnLst/>
                <a:rect l="l" t="t" r="r" b="b"/>
                <a:pathLst>
                  <a:path w="1122" h="1143" extrusionOk="0">
                    <a:moveTo>
                      <a:pt x="571" y="0"/>
                    </a:moveTo>
                    <a:cubicBezTo>
                      <a:pt x="254" y="0"/>
                      <a:pt x="0" y="254"/>
                      <a:pt x="0" y="571"/>
                    </a:cubicBezTo>
                    <a:cubicBezTo>
                      <a:pt x="0" y="889"/>
                      <a:pt x="254" y="1142"/>
                      <a:pt x="571" y="1142"/>
                    </a:cubicBezTo>
                    <a:cubicBezTo>
                      <a:pt x="867" y="1142"/>
                      <a:pt x="1121" y="889"/>
                      <a:pt x="1121" y="571"/>
                    </a:cubicBezTo>
                    <a:cubicBezTo>
                      <a:pt x="1121" y="254"/>
                      <a:pt x="867" y="0"/>
                      <a:pt x="571" y="0"/>
                    </a:cubicBezTo>
                    <a:close/>
                  </a:path>
                </a:pathLst>
              </a:custGeom>
              <a:solidFill>
                <a:srgbClr val="EFF5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609;p41">
                <a:extLst>
                  <a:ext uri="{FF2B5EF4-FFF2-40B4-BE49-F238E27FC236}">
                    <a16:creationId xmlns:a16="http://schemas.microsoft.com/office/drawing/2014/main" xmlns="" id="{2C1354C8-CDE0-4B74-9781-A0B6538B0A6A}"/>
                  </a:ext>
                </a:extLst>
              </p:cNvPr>
              <p:cNvSpPr/>
              <p:nvPr/>
            </p:nvSpPr>
            <p:spPr>
              <a:xfrm>
                <a:off x="1069725" y="1946788"/>
                <a:ext cx="65050" cy="104225"/>
              </a:xfrm>
              <a:custGeom>
                <a:avLst/>
                <a:gdLst/>
                <a:ahLst/>
                <a:cxnLst/>
                <a:rect l="l" t="t" r="r" b="b"/>
                <a:pathLst>
                  <a:path w="2602" h="4169" extrusionOk="0">
                    <a:moveTo>
                      <a:pt x="317" y="0"/>
                    </a:moveTo>
                    <a:cubicBezTo>
                      <a:pt x="245" y="0"/>
                      <a:pt x="172" y="18"/>
                      <a:pt x="106" y="44"/>
                    </a:cubicBezTo>
                    <a:cubicBezTo>
                      <a:pt x="0" y="150"/>
                      <a:pt x="22" y="340"/>
                      <a:pt x="85" y="488"/>
                    </a:cubicBezTo>
                    <a:cubicBezTo>
                      <a:pt x="529" y="1842"/>
                      <a:pt x="1269" y="3090"/>
                      <a:pt x="2221" y="4168"/>
                    </a:cubicBezTo>
                    <a:lnTo>
                      <a:pt x="2602" y="742"/>
                    </a:lnTo>
                    <a:cubicBezTo>
                      <a:pt x="1967" y="298"/>
                      <a:pt x="1185" y="150"/>
                      <a:pt x="445" y="23"/>
                    </a:cubicBezTo>
                    <a:cubicBezTo>
                      <a:pt x="404" y="7"/>
                      <a:pt x="361" y="0"/>
                      <a:pt x="317" y="0"/>
                    </a:cubicBezTo>
                    <a:close/>
                  </a:path>
                </a:pathLst>
              </a:custGeom>
              <a:solidFill>
                <a:srgbClr val="F6DF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610;p41">
                <a:extLst>
                  <a:ext uri="{FF2B5EF4-FFF2-40B4-BE49-F238E27FC236}">
                    <a16:creationId xmlns:a16="http://schemas.microsoft.com/office/drawing/2014/main" xmlns="" id="{7C2AA1DE-8F8D-4BF8-A1C3-8C64191708C4}"/>
                  </a:ext>
                </a:extLst>
              </p:cNvPr>
              <p:cNvSpPr/>
              <p:nvPr/>
            </p:nvSpPr>
            <p:spPr>
              <a:xfrm>
                <a:off x="1060200" y="1939313"/>
                <a:ext cx="80975" cy="115225"/>
              </a:xfrm>
              <a:custGeom>
                <a:avLst/>
                <a:gdLst/>
                <a:ahLst/>
                <a:cxnLst/>
                <a:rect l="l" t="t" r="r" b="b"/>
                <a:pathLst>
                  <a:path w="3239" h="4609" extrusionOk="0">
                    <a:moveTo>
                      <a:pt x="832" y="1"/>
                    </a:moveTo>
                    <a:cubicBezTo>
                      <a:pt x="485" y="1"/>
                      <a:pt x="220" y="117"/>
                      <a:pt x="149" y="428"/>
                    </a:cubicBezTo>
                    <a:cubicBezTo>
                      <a:pt x="1" y="999"/>
                      <a:pt x="572" y="1887"/>
                      <a:pt x="826" y="2352"/>
                    </a:cubicBezTo>
                    <a:cubicBezTo>
                      <a:pt x="1249" y="3177"/>
                      <a:pt x="1798" y="3939"/>
                      <a:pt x="2475" y="4573"/>
                    </a:cubicBezTo>
                    <a:cubicBezTo>
                      <a:pt x="2505" y="4598"/>
                      <a:pt x="2540" y="4609"/>
                      <a:pt x="2574" y="4609"/>
                    </a:cubicBezTo>
                    <a:cubicBezTo>
                      <a:pt x="2684" y="4609"/>
                      <a:pt x="2789" y="4496"/>
                      <a:pt x="2708" y="4383"/>
                    </a:cubicBezTo>
                    <a:lnTo>
                      <a:pt x="2708" y="4383"/>
                    </a:lnTo>
                    <a:lnTo>
                      <a:pt x="2729" y="4404"/>
                    </a:lnTo>
                    <a:cubicBezTo>
                      <a:pt x="2031" y="3452"/>
                      <a:pt x="1460" y="2437"/>
                      <a:pt x="974" y="1380"/>
                    </a:cubicBezTo>
                    <a:cubicBezTo>
                      <a:pt x="952" y="1295"/>
                      <a:pt x="678" y="787"/>
                      <a:pt x="720" y="703"/>
                    </a:cubicBezTo>
                    <a:cubicBezTo>
                      <a:pt x="765" y="636"/>
                      <a:pt x="854" y="613"/>
                      <a:pt x="958" y="613"/>
                    </a:cubicBezTo>
                    <a:cubicBezTo>
                      <a:pt x="1150" y="613"/>
                      <a:pt x="1393" y="689"/>
                      <a:pt x="1502" y="703"/>
                    </a:cubicBezTo>
                    <a:cubicBezTo>
                      <a:pt x="1989" y="851"/>
                      <a:pt x="2454" y="1020"/>
                      <a:pt x="2919" y="1210"/>
                    </a:cubicBezTo>
                    <a:cubicBezTo>
                      <a:pt x="2944" y="1221"/>
                      <a:pt x="2968" y="1226"/>
                      <a:pt x="2991" y="1226"/>
                    </a:cubicBezTo>
                    <a:cubicBezTo>
                      <a:pt x="3143" y="1226"/>
                      <a:pt x="3239" y="1004"/>
                      <a:pt x="3110" y="893"/>
                    </a:cubicBezTo>
                    <a:cubicBezTo>
                      <a:pt x="2816" y="600"/>
                      <a:pt x="1616" y="1"/>
                      <a:pt x="832" y="1"/>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611;p41">
                <a:extLst>
                  <a:ext uri="{FF2B5EF4-FFF2-40B4-BE49-F238E27FC236}">
                    <a16:creationId xmlns:a16="http://schemas.microsoft.com/office/drawing/2014/main" xmlns="" id="{0AE62906-EBBB-459E-957B-6A0B7C84412A}"/>
                  </a:ext>
                </a:extLst>
              </p:cNvPr>
              <p:cNvSpPr/>
              <p:nvPr/>
            </p:nvSpPr>
            <p:spPr>
              <a:xfrm>
                <a:off x="1209850" y="1547113"/>
                <a:ext cx="87775" cy="91300"/>
              </a:xfrm>
              <a:custGeom>
                <a:avLst/>
                <a:gdLst/>
                <a:ahLst/>
                <a:cxnLst/>
                <a:rect l="l" t="t" r="r" b="b"/>
                <a:pathLst>
                  <a:path w="3511" h="3652" extrusionOk="0">
                    <a:moveTo>
                      <a:pt x="571" y="0"/>
                    </a:moveTo>
                    <a:cubicBezTo>
                      <a:pt x="529" y="0"/>
                      <a:pt x="465" y="64"/>
                      <a:pt x="444" y="127"/>
                    </a:cubicBezTo>
                    <a:lnTo>
                      <a:pt x="0" y="910"/>
                    </a:lnTo>
                    <a:lnTo>
                      <a:pt x="212" y="846"/>
                    </a:lnTo>
                    <a:lnTo>
                      <a:pt x="212" y="846"/>
                    </a:lnTo>
                    <a:cubicBezTo>
                      <a:pt x="190" y="1163"/>
                      <a:pt x="381" y="1459"/>
                      <a:pt x="677" y="1586"/>
                    </a:cubicBezTo>
                    <a:cubicBezTo>
                      <a:pt x="888" y="1650"/>
                      <a:pt x="1121" y="1650"/>
                      <a:pt x="1311" y="1734"/>
                    </a:cubicBezTo>
                    <a:cubicBezTo>
                      <a:pt x="1586" y="1904"/>
                      <a:pt x="1755" y="2200"/>
                      <a:pt x="1755" y="2517"/>
                    </a:cubicBezTo>
                    <a:cubicBezTo>
                      <a:pt x="1798" y="2813"/>
                      <a:pt x="1755" y="3130"/>
                      <a:pt x="1840" y="3447"/>
                    </a:cubicBezTo>
                    <a:cubicBezTo>
                      <a:pt x="1840" y="3532"/>
                      <a:pt x="1903" y="3595"/>
                      <a:pt x="1967" y="3638"/>
                    </a:cubicBezTo>
                    <a:cubicBezTo>
                      <a:pt x="2002" y="3647"/>
                      <a:pt x="2037" y="3652"/>
                      <a:pt x="2072" y="3652"/>
                    </a:cubicBezTo>
                    <a:cubicBezTo>
                      <a:pt x="2122" y="3652"/>
                      <a:pt x="2171" y="3641"/>
                      <a:pt x="2221" y="3617"/>
                    </a:cubicBezTo>
                    <a:cubicBezTo>
                      <a:pt x="2623" y="3426"/>
                      <a:pt x="3003" y="3215"/>
                      <a:pt x="3384" y="2982"/>
                    </a:cubicBezTo>
                    <a:cubicBezTo>
                      <a:pt x="3447" y="2961"/>
                      <a:pt x="3490" y="2919"/>
                      <a:pt x="3511" y="2855"/>
                    </a:cubicBezTo>
                    <a:cubicBezTo>
                      <a:pt x="3511" y="2813"/>
                      <a:pt x="3490" y="2750"/>
                      <a:pt x="3469" y="2707"/>
                    </a:cubicBezTo>
                    <a:cubicBezTo>
                      <a:pt x="3278" y="2411"/>
                      <a:pt x="2982" y="2178"/>
                      <a:pt x="2834" y="1882"/>
                    </a:cubicBezTo>
                    <a:cubicBezTo>
                      <a:pt x="2771" y="1650"/>
                      <a:pt x="2707" y="1438"/>
                      <a:pt x="2644" y="1227"/>
                    </a:cubicBezTo>
                    <a:cubicBezTo>
                      <a:pt x="2432" y="656"/>
                      <a:pt x="1903" y="254"/>
                      <a:pt x="1311" y="233"/>
                    </a:cubicBezTo>
                    <a:cubicBezTo>
                      <a:pt x="1100" y="233"/>
                      <a:pt x="846" y="233"/>
                      <a:pt x="698" y="85"/>
                    </a:cubicBezTo>
                    <a:cubicBezTo>
                      <a:pt x="656" y="64"/>
                      <a:pt x="635" y="21"/>
                      <a:pt x="571" y="0"/>
                    </a:cubicBezTo>
                    <a:close/>
                  </a:path>
                </a:pathLst>
              </a:custGeom>
              <a:solidFill>
                <a:srgbClr val="E691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612;p41">
                <a:extLst>
                  <a:ext uri="{FF2B5EF4-FFF2-40B4-BE49-F238E27FC236}">
                    <a16:creationId xmlns:a16="http://schemas.microsoft.com/office/drawing/2014/main" xmlns="" id="{44A4B978-45E8-4A56-93C1-4E5FA3935DA6}"/>
                  </a:ext>
                </a:extLst>
              </p:cNvPr>
              <p:cNvSpPr/>
              <p:nvPr/>
            </p:nvSpPr>
            <p:spPr>
              <a:xfrm>
                <a:off x="1495875" y="1575138"/>
                <a:ext cx="128525" cy="84175"/>
              </a:xfrm>
              <a:custGeom>
                <a:avLst/>
                <a:gdLst/>
                <a:ahLst/>
                <a:cxnLst/>
                <a:rect l="l" t="t" r="r" b="b"/>
                <a:pathLst>
                  <a:path w="5141" h="3367" extrusionOk="0">
                    <a:moveTo>
                      <a:pt x="3765" y="0"/>
                    </a:moveTo>
                    <a:cubicBezTo>
                      <a:pt x="3596" y="740"/>
                      <a:pt x="2920" y="1248"/>
                      <a:pt x="2179" y="1248"/>
                    </a:cubicBezTo>
                    <a:cubicBezTo>
                      <a:pt x="1904" y="1248"/>
                      <a:pt x="1672" y="1163"/>
                      <a:pt x="1397" y="1163"/>
                    </a:cubicBezTo>
                    <a:cubicBezTo>
                      <a:pt x="805" y="1163"/>
                      <a:pt x="276" y="1480"/>
                      <a:pt x="22" y="2009"/>
                    </a:cubicBezTo>
                    <a:lnTo>
                      <a:pt x="1" y="1988"/>
                    </a:lnTo>
                    <a:lnTo>
                      <a:pt x="1" y="1988"/>
                    </a:lnTo>
                    <a:cubicBezTo>
                      <a:pt x="212" y="2200"/>
                      <a:pt x="255" y="2517"/>
                      <a:pt x="339" y="2813"/>
                    </a:cubicBezTo>
                    <a:cubicBezTo>
                      <a:pt x="419" y="3071"/>
                      <a:pt x="591" y="3367"/>
                      <a:pt x="892" y="3367"/>
                    </a:cubicBezTo>
                    <a:cubicBezTo>
                      <a:pt x="912" y="3367"/>
                      <a:pt x="932" y="3365"/>
                      <a:pt x="953" y="3363"/>
                    </a:cubicBezTo>
                    <a:cubicBezTo>
                      <a:pt x="1291" y="3320"/>
                      <a:pt x="1439" y="2919"/>
                      <a:pt x="1756" y="2792"/>
                    </a:cubicBezTo>
                    <a:cubicBezTo>
                      <a:pt x="1851" y="2744"/>
                      <a:pt x="1947" y="2720"/>
                      <a:pt x="2051" y="2720"/>
                    </a:cubicBezTo>
                    <a:cubicBezTo>
                      <a:pt x="2085" y="2720"/>
                      <a:pt x="2121" y="2723"/>
                      <a:pt x="2158" y="2728"/>
                    </a:cubicBezTo>
                    <a:lnTo>
                      <a:pt x="3808" y="2665"/>
                    </a:lnTo>
                    <a:cubicBezTo>
                      <a:pt x="4210" y="2644"/>
                      <a:pt x="4675" y="2623"/>
                      <a:pt x="4908" y="2242"/>
                    </a:cubicBezTo>
                    <a:cubicBezTo>
                      <a:pt x="5140" y="1861"/>
                      <a:pt x="4908" y="1354"/>
                      <a:pt x="4611" y="1015"/>
                    </a:cubicBezTo>
                    <a:cubicBezTo>
                      <a:pt x="4315" y="698"/>
                      <a:pt x="3914" y="423"/>
                      <a:pt x="3765" y="0"/>
                    </a:cubicBezTo>
                    <a:close/>
                  </a:path>
                </a:pathLst>
              </a:custGeom>
              <a:solidFill>
                <a:srgbClr val="6CA3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613;p41">
                <a:extLst>
                  <a:ext uri="{FF2B5EF4-FFF2-40B4-BE49-F238E27FC236}">
                    <a16:creationId xmlns:a16="http://schemas.microsoft.com/office/drawing/2014/main" xmlns="" id="{59FEEE42-054B-426C-9DA6-99C5A7CA661F}"/>
                  </a:ext>
                </a:extLst>
              </p:cNvPr>
              <p:cNvSpPr/>
              <p:nvPr/>
            </p:nvSpPr>
            <p:spPr>
              <a:xfrm>
                <a:off x="1129475" y="1661013"/>
                <a:ext cx="110000" cy="49775"/>
              </a:xfrm>
              <a:custGeom>
                <a:avLst/>
                <a:gdLst/>
                <a:ahLst/>
                <a:cxnLst/>
                <a:rect l="l" t="t" r="r" b="b"/>
                <a:pathLst>
                  <a:path w="4400" h="1991" extrusionOk="0">
                    <a:moveTo>
                      <a:pt x="1483" y="0"/>
                    </a:moveTo>
                    <a:cubicBezTo>
                      <a:pt x="1181" y="0"/>
                      <a:pt x="885" y="305"/>
                      <a:pt x="635" y="520"/>
                    </a:cubicBezTo>
                    <a:cubicBezTo>
                      <a:pt x="444" y="647"/>
                      <a:pt x="275" y="795"/>
                      <a:pt x="127" y="943"/>
                    </a:cubicBezTo>
                    <a:cubicBezTo>
                      <a:pt x="0" y="1133"/>
                      <a:pt x="21" y="1387"/>
                      <a:pt x="191" y="1535"/>
                    </a:cubicBezTo>
                    <a:lnTo>
                      <a:pt x="181" y="1385"/>
                    </a:lnTo>
                    <a:lnTo>
                      <a:pt x="181" y="1385"/>
                    </a:lnTo>
                    <a:cubicBezTo>
                      <a:pt x="245" y="1571"/>
                      <a:pt x="482" y="1682"/>
                      <a:pt x="708" y="1682"/>
                    </a:cubicBezTo>
                    <a:cubicBezTo>
                      <a:pt x="763" y="1682"/>
                      <a:pt x="817" y="1676"/>
                      <a:pt x="867" y="1662"/>
                    </a:cubicBezTo>
                    <a:cubicBezTo>
                      <a:pt x="1206" y="1556"/>
                      <a:pt x="1460" y="1324"/>
                      <a:pt x="1798" y="1260"/>
                    </a:cubicBezTo>
                    <a:cubicBezTo>
                      <a:pt x="1870" y="1244"/>
                      <a:pt x="1940" y="1237"/>
                      <a:pt x="2011" y="1237"/>
                    </a:cubicBezTo>
                    <a:cubicBezTo>
                      <a:pt x="2725" y="1237"/>
                      <a:pt x="3389" y="1990"/>
                      <a:pt x="4123" y="1990"/>
                    </a:cubicBezTo>
                    <a:cubicBezTo>
                      <a:pt x="4172" y="1990"/>
                      <a:pt x="4222" y="1987"/>
                      <a:pt x="4273" y="1979"/>
                    </a:cubicBezTo>
                    <a:lnTo>
                      <a:pt x="4399" y="520"/>
                    </a:lnTo>
                    <a:cubicBezTo>
                      <a:pt x="4228" y="322"/>
                      <a:pt x="3973" y="264"/>
                      <a:pt x="3703" y="264"/>
                    </a:cubicBezTo>
                    <a:cubicBezTo>
                      <a:pt x="3541" y="264"/>
                      <a:pt x="3374" y="285"/>
                      <a:pt x="3215" y="308"/>
                    </a:cubicBezTo>
                    <a:cubicBezTo>
                      <a:pt x="2995" y="355"/>
                      <a:pt x="2756" y="407"/>
                      <a:pt x="2526" y="407"/>
                    </a:cubicBezTo>
                    <a:cubicBezTo>
                      <a:pt x="2335" y="407"/>
                      <a:pt x="2151" y="371"/>
                      <a:pt x="1988" y="266"/>
                    </a:cubicBezTo>
                    <a:cubicBezTo>
                      <a:pt x="1883" y="182"/>
                      <a:pt x="1777" y="97"/>
                      <a:pt x="1650" y="34"/>
                    </a:cubicBezTo>
                    <a:cubicBezTo>
                      <a:pt x="1594" y="11"/>
                      <a:pt x="1539" y="0"/>
                      <a:pt x="1483" y="0"/>
                    </a:cubicBezTo>
                    <a:close/>
                  </a:path>
                </a:pathLst>
              </a:custGeom>
              <a:solidFill>
                <a:srgbClr val="8FC8F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614;p41">
                <a:extLst>
                  <a:ext uri="{FF2B5EF4-FFF2-40B4-BE49-F238E27FC236}">
                    <a16:creationId xmlns:a16="http://schemas.microsoft.com/office/drawing/2014/main" xmlns="" id="{1E21D18B-2E0B-4390-A1D4-53AC6049F3DD}"/>
                  </a:ext>
                </a:extLst>
              </p:cNvPr>
              <p:cNvSpPr/>
              <p:nvPr/>
            </p:nvSpPr>
            <p:spPr>
              <a:xfrm>
                <a:off x="1404425" y="1493363"/>
                <a:ext cx="98875" cy="86550"/>
              </a:xfrm>
              <a:custGeom>
                <a:avLst/>
                <a:gdLst/>
                <a:ahLst/>
                <a:cxnLst/>
                <a:rect l="l" t="t" r="r" b="b"/>
                <a:pathLst>
                  <a:path w="3955" h="3462" extrusionOk="0">
                    <a:moveTo>
                      <a:pt x="778" y="0"/>
                    </a:moveTo>
                    <a:cubicBezTo>
                      <a:pt x="650" y="0"/>
                      <a:pt x="526" y="10"/>
                      <a:pt x="402" y="35"/>
                    </a:cubicBezTo>
                    <a:cubicBezTo>
                      <a:pt x="190" y="99"/>
                      <a:pt x="0" y="289"/>
                      <a:pt x="63" y="522"/>
                    </a:cubicBezTo>
                    <a:lnTo>
                      <a:pt x="170" y="380"/>
                    </a:lnTo>
                    <a:lnTo>
                      <a:pt x="170" y="380"/>
                    </a:lnTo>
                    <a:cubicBezTo>
                      <a:pt x="73" y="609"/>
                      <a:pt x="278" y="943"/>
                      <a:pt x="529" y="1050"/>
                    </a:cubicBezTo>
                    <a:cubicBezTo>
                      <a:pt x="825" y="1177"/>
                      <a:pt x="1184" y="1177"/>
                      <a:pt x="1480" y="1325"/>
                    </a:cubicBezTo>
                    <a:cubicBezTo>
                      <a:pt x="2284" y="1727"/>
                      <a:pt x="2178" y="3017"/>
                      <a:pt x="2940" y="3461"/>
                    </a:cubicBezTo>
                    <a:lnTo>
                      <a:pt x="3955" y="2425"/>
                    </a:lnTo>
                    <a:cubicBezTo>
                      <a:pt x="3955" y="2023"/>
                      <a:pt x="3553" y="1727"/>
                      <a:pt x="3172" y="1516"/>
                    </a:cubicBezTo>
                    <a:cubicBezTo>
                      <a:pt x="2792" y="1304"/>
                      <a:pt x="2369" y="1093"/>
                      <a:pt x="2263" y="691"/>
                    </a:cubicBezTo>
                    <a:cubicBezTo>
                      <a:pt x="2242" y="564"/>
                      <a:pt x="2200" y="416"/>
                      <a:pt x="2136" y="289"/>
                    </a:cubicBezTo>
                    <a:cubicBezTo>
                      <a:pt x="1998" y="43"/>
                      <a:pt x="1691" y="9"/>
                      <a:pt x="1388" y="9"/>
                    </a:cubicBezTo>
                    <a:cubicBezTo>
                      <a:pt x="1275" y="9"/>
                      <a:pt x="1161" y="14"/>
                      <a:pt x="1058" y="14"/>
                    </a:cubicBezTo>
                    <a:cubicBezTo>
                      <a:pt x="961" y="5"/>
                      <a:pt x="868" y="0"/>
                      <a:pt x="778" y="0"/>
                    </a:cubicBezTo>
                    <a:close/>
                  </a:path>
                </a:pathLst>
              </a:custGeom>
              <a:solidFill>
                <a:srgbClr val="F6DF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615;p41">
                <a:extLst>
                  <a:ext uri="{FF2B5EF4-FFF2-40B4-BE49-F238E27FC236}">
                    <a16:creationId xmlns:a16="http://schemas.microsoft.com/office/drawing/2014/main" xmlns="" id="{566D85F1-8DD8-442A-8DBD-73FBF016D0F7}"/>
                  </a:ext>
                </a:extLst>
              </p:cNvPr>
              <p:cNvSpPr/>
              <p:nvPr/>
            </p:nvSpPr>
            <p:spPr>
              <a:xfrm>
                <a:off x="1380100" y="1563488"/>
                <a:ext cx="69800" cy="98900"/>
              </a:xfrm>
              <a:custGeom>
                <a:avLst/>
                <a:gdLst/>
                <a:ahLst/>
                <a:cxnLst/>
                <a:rect l="l" t="t" r="r" b="b"/>
                <a:pathLst>
                  <a:path w="2792" h="3956" extrusionOk="0">
                    <a:moveTo>
                      <a:pt x="2073" y="1"/>
                    </a:moveTo>
                    <a:lnTo>
                      <a:pt x="2073" y="1"/>
                    </a:lnTo>
                    <a:cubicBezTo>
                      <a:pt x="1438" y="22"/>
                      <a:pt x="825" y="64"/>
                      <a:pt x="191" y="106"/>
                    </a:cubicBezTo>
                    <a:lnTo>
                      <a:pt x="656" y="255"/>
                    </a:lnTo>
                    <a:cubicBezTo>
                      <a:pt x="444" y="403"/>
                      <a:pt x="275" y="614"/>
                      <a:pt x="127" y="847"/>
                    </a:cubicBezTo>
                    <a:cubicBezTo>
                      <a:pt x="0" y="1079"/>
                      <a:pt x="0" y="1375"/>
                      <a:pt x="148" y="1608"/>
                    </a:cubicBezTo>
                    <a:cubicBezTo>
                      <a:pt x="317" y="1820"/>
                      <a:pt x="656" y="1883"/>
                      <a:pt x="867" y="2052"/>
                    </a:cubicBezTo>
                    <a:cubicBezTo>
                      <a:pt x="1121" y="2285"/>
                      <a:pt x="1248" y="2644"/>
                      <a:pt x="1185" y="2983"/>
                    </a:cubicBezTo>
                    <a:cubicBezTo>
                      <a:pt x="1121" y="3321"/>
                      <a:pt x="994" y="3660"/>
                      <a:pt x="825" y="3956"/>
                    </a:cubicBezTo>
                    <a:lnTo>
                      <a:pt x="2411" y="3956"/>
                    </a:lnTo>
                    <a:cubicBezTo>
                      <a:pt x="2602" y="3427"/>
                      <a:pt x="2792" y="2877"/>
                      <a:pt x="2580" y="2369"/>
                    </a:cubicBezTo>
                    <a:cubicBezTo>
                      <a:pt x="2432" y="1989"/>
                      <a:pt x="2115" y="1714"/>
                      <a:pt x="1967" y="1354"/>
                    </a:cubicBezTo>
                    <a:cubicBezTo>
                      <a:pt x="1819" y="931"/>
                      <a:pt x="1946" y="445"/>
                      <a:pt x="2073" y="1"/>
                    </a:cubicBezTo>
                    <a:close/>
                  </a:path>
                </a:pathLst>
              </a:custGeom>
              <a:solidFill>
                <a:srgbClr val="BBA2F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616;p41">
                <a:extLst>
                  <a:ext uri="{FF2B5EF4-FFF2-40B4-BE49-F238E27FC236}">
                    <a16:creationId xmlns:a16="http://schemas.microsoft.com/office/drawing/2014/main" xmlns="" id="{D4AEEEA1-CA7E-40D7-96F7-CB0CBB343F70}"/>
                  </a:ext>
                </a:extLst>
              </p:cNvPr>
              <p:cNvSpPr/>
              <p:nvPr/>
            </p:nvSpPr>
            <p:spPr>
              <a:xfrm>
                <a:off x="1039275" y="1874788"/>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617;p41">
                <a:extLst>
                  <a:ext uri="{FF2B5EF4-FFF2-40B4-BE49-F238E27FC236}">
                    <a16:creationId xmlns:a16="http://schemas.microsoft.com/office/drawing/2014/main" xmlns="" id="{43C29AB6-8A40-46F3-9D98-CD000A10C128}"/>
                  </a:ext>
                </a:extLst>
              </p:cNvPr>
              <p:cNvSpPr/>
              <p:nvPr/>
            </p:nvSpPr>
            <p:spPr>
              <a:xfrm>
                <a:off x="1070800" y="1831188"/>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618;p41">
                <a:extLst>
                  <a:ext uri="{FF2B5EF4-FFF2-40B4-BE49-F238E27FC236}">
                    <a16:creationId xmlns:a16="http://schemas.microsoft.com/office/drawing/2014/main" xmlns="" id="{E2E94E71-9D6C-405A-8F65-9060E8BD6623}"/>
                  </a:ext>
                </a:extLst>
              </p:cNvPr>
              <p:cNvSpPr/>
              <p:nvPr/>
            </p:nvSpPr>
            <p:spPr>
              <a:xfrm>
                <a:off x="1122600" y="1792238"/>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 name="Google Shape;1619;p41">
              <a:extLst>
                <a:ext uri="{FF2B5EF4-FFF2-40B4-BE49-F238E27FC236}">
                  <a16:creationId xmlns:a16="http://schemas.microsoft.com/office/drawing/2014/main" xmlns="" id="{EBF2B307-DA87-4EFB-B51B-9E26F0E8B3B5}"/>
                </a:ext>
              </a:extLst>
            </p:cNvPr>
            <p:cNvGrpSpPr/>
            <p:nvPr/>
          </p:nvGrpSpPr>
          <p:grpSpPr>
            <a:xfrm rot="-433704">
              <a:off x="2867862" y="2932991"/>
              <a:ext cx="397101" cy="463150"/>
              <a:chOff x="1598438" y="1700350"/>
              <a:chExt cx="147000" cy="171450"/>
            </a:xfrm>
          </p:grpSpPr>
          <p:sp>
            <p:nvSpPr>
              <p:cNvPr id="19" name="Google Shape;1620;p41">
                <a:extLst>
                  <a:ext uri="{FF2B5EF4-FFF2-40B4-BE49-F238E27FC236}">
                    <a16:creationId xmlns:a16="http://schemas.microsoft.com/office/drawing/2014/main" xmlns="" id="{8298A3C8-00EE-4802-B61E-AEFE4AD58B90}"/>
                  </a:ext>
                </a:extLst>
              </p:cNvPr>
              <p:cNvSpPr/>
              <p:nvPr/>
            </p:nvSpPr>
            <p:spPr>
              <a:xfrm flipH="1">
                <a:off x="1632263" y="1782625"/>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621;p41">
                <a:extLst>
                  <a:ext uri="{FF2B5EF4-FFF2-40B4-BE49-F238E27FC236}">
                    <a16:creationId xmlns:a16="http://schemas.microsoft.com/office/drawing/2014/main" xmlns="" id="{B7CF6D77-48B2-4BEB-9777-15E52CCF517B}"/>
                  </a:ext>
                </a:extLst>
              </p:cNvPr>
              <p:cNvSpPr/>
              <p:nvPr/>
            </p:nvSpPr>
            <p:spPr>
              <a:xfrm flipH="1">
                <a:off x="1612188" y="1738850"/>
                <a:ext cx="102600"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622;p41">
                <a:extLst>
                  <a:ext uri="{FF2B5EF4-FFF2-40B4-BE49-F238E27FC236}">
                    <a16:creationId xmlns:a16="http://schemas.microsoft.com/office/drawing/2014/main" xmlns="" id="{0FBBBBD6-F17E-4337-BFE5-30FF42874807}"/>
                  </a:ext>
                </a:extLst>
              </p:cNvPr>
              <p:cNvSpPr/>
              <p:nvPr/>
            </p:nvSpPr>
            <p:spPr>
              <a:xfrm flipH="1">
                <a:off x="1619038" y="1720050"/>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623;p41">
                <a:extLst>
                  <a:ext uri="{FF2B5EF4-FFF2-40B4-BE49-F238E27FC236}">
                    <a16:creationId xmlns:a16="http://schemas.microsoft.com/office/drawing/2014/main" xmlns="" id="{F6B375B9-5560-47D7-8281-7CC8101CC6EB}"/>
                  </a:ext>
                </a:extLst>
              </p:cNvPr>
              <p:cNvSpPr/>
              <p:nvPr/>
            </p:nvSpPr>
            <p:spPr>
              <a:xfrm flipH="1">
                <a:off x="1598438" y="1700350"/>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624;p41">
                <a:extLst>
                  <a:ext uri="{FF2B5EF4-FFF2-40B4-BE49-F238E27FC236}">
                    <a16:creationId xmlns:a16="http://schemas.microsoft.com/office/drawing/2014/main" xmlns="" id="{9A3E3B4F-CAF3-4FB4-AEA6-C06461978A86}"/>
                  </a:ext>
                </a:extLst>
              </p:cNvPr>
              <p:cNvSpPr/>
              <p:nvPr/>
            </p:nvSpPr>
            <p:spPr>
              <a:xfrm flipH="1">
                <a:off x="1643888" y="1803450"/>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625;p41">
                <a:extLst>
                  <a:ext uri="{FF2B5EF4-FFF2-40B4-BE49-F238E27FC236}">
                    <a16:creationId xmlns:a16="http://schemas.microsoft.com/office/drawing/2014/main" xmlns="" id="{00C4A46E-A0E1-4D40-9EC8-5DCD012C286D}"/>
                  </a:ext>
                </a:extLst>
              </p:cNvPr>
              <p:cNvSpPr/>
              <p:nvPr/>
            </p:nvSpPr>
            <p:spPr>
              <a:xfrm flipH="1">
                <a:off x="1628563" y="1759850"/>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626;p41">
                <a:extLst>
                  <a:ext uri="{FF2B5EF4-FFF2-40B4-BE49-F238E27FC236}">
                    <a16:creationId xmlns:a16="http://schemas.microsoft.com/office/drawing/2014/main" xmlns="" id="{83C5ADB2-45BB-44ED-8D0D-60BFB158B8F9}"/>
                  </a:ext>
                </a:extLst>
              </p:cNvPr>
              <p:cNvSpPr/>
              <p:nvPr/>
            </p:nvSpPr>
            <p:spPr>
              <a:xfrm flipH="1">
                <a:off x="1611663" y="1720900"/>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 name="Google Shape;1627;p41">
              <a:extLst>
                <a:ext uri="{FF2B5EF4-FFF2-40B4-BE49-F238E27FC236}">
                  <a16:creationId xmlns:a16="http://schemas.microsoft.com/office/drawing/2014/main" xmlns="" id="{112CD676-106D-4959-B1D6-10E02A0C48AE}"/>
                </a:ext>
              </a:extLst>
            </p:cNvPr>
            <p:cNvSpPr/>
            <p:nvPr/>
          </p:nvSpPr>
          <p:spPr>
            <a:xfrm rot="-433704">
              <a:off x="1985868" y="4506654"/>
              <a:ext cx="191460" cy="198281"/>
            </a:xfrm>
            <a:custGeom>
              <a:avLst/>
              <a:gdLst/>
              <a:ahLst/>
              <a:cxnLst/>
              <a:rect l="l" t="t" r="r" b="b"/>
              <a:pathLst>
                <a:path w="2835" h="2936" extrusionOk="0">
                  <a:moveTo>
                    <a:pt x="2221" y="0"/>
                  </a:moveTo>
                  <a:lnTo>
                    <a:pt x="1946" y="43"/>
                  </a:lnTo>
                  <a:cubicBezTo>
                    <a:pt x="1079" y="529"/>
                    <a:pt x="424" y="1290"/>
                    <a:pt x="85" y="2221"/>
                  </a:cubicBezTo>
                  <a:cubicBezTo>
                    <a:pt x="1" y="2369"/>
                    <a:pt x="1" y="2538"/>
                    <a:pt x="43" y="2686"/>
                  </a:cubicBezTo>
                  <a:cubicBezTo>
                    <a:pt x="122" y="2877"/>
                    <a:pt x="332" y="2936"/>
                    <a:pt x="548" y="2936"/>
                  </a:cubicBezTo>
                  <a:cubicBezTo>
                    <a:pt x="620" y="2936"/>
                    <a:pt x="693" y="2929"/>
                    <a:pt x="762" y="2919"/>
                  </a:cubicBezTo>
                  <a:cubicBezTo>
                    <a:pt x="1608" y="2750"/>
                    <a:pt x="2327" y="2179"/>
                    <a:pt x="2665" y="1375"/>
                  </a:cubicBezTo>
                  <a:cubicBezTo>
                    <a:pt x="2792" y="1121"/>
                    <a:pt x="2835" y="846"/>
                    <a:pt x="2792" y="550"/>
                  </a:cubicBezTo>
                  <a:cubicBezTo>
                    <a:pt x="2729" y="275"/>
                    <a:pt x="2496" y="43"/>
                    <a:pt x="2221" y="0"/>
                  </a:cubicBezTo>
                  <a:close/>
                </a:path>
              </a:pathLst>
            </a:custGeom>
            <a:solidFill>
              <a:srgbClr val="F6DF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628;p41">
              <a:extLst>
                <a:ext uri="{FF2B5EF4-FFF2-40B4-BE49-F238E27FC236}">
                  <a16:creationId xmlns:a16="http://schemas.microsoft.com/office/drawing/2014/main" xmlns="" id="{964D53FD-4E7D-4031-81A3-579A8D932DE8}"/>
                </a:ext>
              </a:extLst>
            </p:cNvPr>
            <p:cNvSpPr/>
            <p:nvPr/>
          </p:nvSpPr>
          <p:spPr>
            <a:xfrm rot="-433704">
              <a:off x="1962656" y="4496233"/>
              <a:ext cx="240760" cy="225699"/>
            </a:xfrm>
            <a:custGeom>
              <a:avLst/>
              <a:gdLst/>
              <a:ahLst/>
              <a:cxnLst/>
              <a:rect l="l" t="t" r="r" b="b"/>
              <a:pathLst>
                <a:path w="3565" h="3342" extrusionOk="0">
                  <a:moveTo>
                    <a:pt x="2275" y="152"/>
                  </a:moveTo>
                  <a:cubicBezTo>
                    <a:pt x="2281" y="152"/>
                    <a:pt x="2286" y="153"/>
                    <a:pt x="2290" y="154"/>
                  </a:cubicBezTo>
                  <a:lnTo>
                    <a:pt x="2290" y="154"/>
                  </a:lnTo>
                  <a:cubicBezTo>
                    <a:pt x="2292" y="154"/>
                    <a:pt x="2294" y="153"/>
                    <a:pt x="2296" y="152"/>
                  </a:cubicBezTo>
                  <a:close/>
                  <a:moveTo>
                    <a:pt x="2746" y="0"/>
                  </a:moveTo>
                  <a:cubicBezTo>
                    <a:pt x="2679" y="0"/>
                    <a:pt x="2607" y="8"/>
                    <a:pt x="2529" y="25"/>
                  </a:cubicBezTo>
                  <a:cubicBezTo>
                    <a:pt x="2402" y="46"/>
                    <a:pt x="2402" y="216"/>
                    <a:pt x="2487" y="279"/>
                  </a:cubicBezTo>
                  <a:cubicBezTo>
                    <a:pt x="3544" y="1062"/>
                    <a:pt x="1958" y="2754"/>
                    <a:pt x="1027" y="2817"/>
                  </a:cubicBezTo>
                  <a:cubicBezTo>
                    <a:pt x="1013" y="2818"/>
                    <a:pt x="999" y="2818"/>
                    <a:pt x="986" y="2818"/>
                  </a:cubicBezTo>
                  <a:cubicBezTo>
                    <a:pt x="269" y="2818"/>
                    <a:pt x="926" y="1712"/>
                    <a:pt x="1154" y="1400"/>
                  </a:cubicBezTo>
                  <a:cubicBezTo>
                    <a:pt x="1493" y="956"/>
                    <a:pt x="1873" y="575"/>
                    <a:pt x="2317" y="216"/>
                  </a:cubicBezTo>
                  <a:cubicBezTo>
                    <a:pt x="2336" y="197"/>
                    <a:pt x="2322" y="163"/>
                    <a:pt x="2290" y="154"/>
                  </a:cubicBezTo>
                  <a:lnTo>
                    <a:pt x="2290" y="154"/>
                  </a:lnTo>
                  <a:cubicBezTo>
                    <a:pt x="1384" y="452"/>
                    <a:pt x="688" y="1275"/>
                    <a:pt x="308" y="2098"/>
                  </a:cubicBezTo>
                  <a:cubicBezTo>
                    <a:pt x="1" y="2790"/>
                    <a:pt x="252" y="3342"/>
                    <a:pt x="951" y="3342"/>
                  </a:cubicBezTo>
                  <a:cubicBezTo>
                    <a:pt x="1021" y="3342"/>
                    <a:pt x="1096" y="3336"/>
                    <a:pt x="1175" y="3325"/>
                  </a:cubicBezTo>
                  <a:cubicBezTo>
                    <a:pt x="2127" y="3177"/>
                    <a:pt x="2931" y="2542"/>
                    <a:pt x="3311" y="1654"/>
                  </a:cubicBezTo>
                  <a:cubicBezTo>
                    <a:pt x="3564" y="1051"/>
                    <a:pt x="3513" y="0"/>
                    <a:pt x="2746" y="0"/>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629;p41">
              <a:extLst>
                <a:ext uri="{FF2B5EF4-FFF2-40B4-BE49-F238E27FC236}">
                  <a16:creationId xmlns:a16="http://schemas.microsoft.com/office/drawing/2014/main" xmlns="" id="{EC95A3A7-182C-4887-BB1A-DE7C0AA23540}"/>
                </a:ext>
              </a:extLst>
            </p:cNvPr>
            <p:cNvSpPr/>
            <p:nvPr/>
          </p:nvSpPr>
          <p:spPr>
            <a:xfrm rot="-433704">
              <a:off x="2775030" y="4425716"/>
              <a:ext cx="227185" cy="156342"/>
            </a:xfrm>
            <a:custGeom>
              <a:avLst/>
              <a:gdLst/>
              <a:ahLst/>
              <a:cxnLst/>
              <a:rect l="l" t="t" r="r" b="b"/>
              <a:pathLst>
                <a:path w="3364" h="2315" extrusionOk="0">
                  <a:moveTo>
                    <a:pt x="656" y="0"/>
                  </a:moveTo>
                  <a:lnTo>
                    <a:pt x="403" y="64"/>
                  </a:lnTo>
                  <a:cubicBezTo>
                    <a:pt x="149" y="212"/>
                    <a:pt x="1" y="487"/>
                    <a:pt x="43" y="783"/>
                  </a:cubicBezTo>
                  <a:cubicBezTo>
                    <a:pt x="107" y="1058"/>
                    <a:pt x="255" y="1312"/>
                    <a:pt x="445" y="1523"/>
                  </a:cubicBezTo>
                  <a:cubicBezTo>
                    <a:pt x="960" y="2038"/>
                    <a:pt x="1655" y="2315"/>
                    <a:pt x="2378" y="2315"/>
                  </a:cubicBezTo>
                  <a:cubicBezTo>
                    <a:pt x="2515" y="2315"/>
                    <a:pt x="2654" y="2305"/>
                    <a:pt x="2792" y="2285"/>
                  </a:cubicBezTo>
                  <a:cubicBezTo>
                    <a:pt x="3046" y="2221"/>
                    <a:pt x="3364" y="2073"/>
                    <a:pt x="3364" y="1819"/>
                  </a:cubicBezTo>
                  <a:cubicBezTo>
                    <a:pt x="3364" y="1650"/>
                    <a:pt x="3300" y="1502"/>
                    <a:pt x="3173" y="1396"/>
                  </a:cubicBezTo>
                  <a:cubicBezTo>
                    <a:pt x="2518" y="635"/>
                    <a:pt x="1629" y="149"/>
                    <a:pt x="656" y="0"/>
                  </a:cubicBezTo>
                  <a:close/>
                </a:path>
              </a:pathLst>
            </a:custGeom>
            <a:solidFill>
              <a:srgbClr val="F6DF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30;p41">
              <a:extLst>
                <a:ext uri="{FF2B5EF4-FFF2-40B4-BE49-F238E27FC236}">
                  <a16:creationId xmlns:a16="http://schemas.microsoft.com/office/drawing/2014/main" xmlns="" id="{B4BB213E-6266-4451-A75C-86FAC39C9C8A}"/>
                </a:ext>
              </a:extLst>
            </p:cNvPr>
            <p:cNvSpPr/>
            <p:nvPr/>
          </p:nvSpPr>
          <p:spPr>
            <a:xfrm rot="-433704">
              <a:off x="2738820" y="4421067"/>
              <a:ext cx="297151" cy="180654"/>
            </a:xfrm>
            <a:custGeom>
              <a:avLst/>
              <a:gdLst/>
              <a:ahLst/>
              <a:cxnLst/>
              <a:rect l="l" t="t" r="r" b="b"/>
              <a:pathLst>
                <a:path w="4400" h="2675" extrusionOk="0">
                  <a:moveTo>
                    <a:pt x="953" y="1"/>
                  </a:moveTo>
                  <a:cubicBezTo>
                    <a:pt x="939" y="1"/>
                    <a:pt x="925" y="3"/>
                    <a:pt x="910" y="9"/>
                  </a:cubicBezTo>
                  <a:cubicBezTo>
                    <a:pt x="1" y="178"/>
                    <a:pt x="276" y="1215"/>
                    <a:pt x="720" y="1722"/>
                  </a:cubicBezTo>
                  <a:cubicBezTo>
                    <a:pt x="1247" y="2337"/>
                    <a:pt x="2022" y="2674"/>
                    <a:pt x="2826" y="2674"/>
                  </a:cubicBezTo>
                  <a:cubicBezTo>
                    <a:pt x="2991" y="2674"/>
                    <a:pt x="3156" y="2660"/>
                    <a:pt x="3321" y="2632"/>
                  </a:cubicBezTo>
                  <a:cubicBezTo>
                    <a:pt x="4040" y="2483"/>
                    <a:pt x="4400" y="1912"/>
                    <a:pt x="3871" y="1299"/>
                  </a:cubicBezTo>
                  <a:cubicBezTo>
                    <a:pt x="3249" y="573"/>
                    <a:pt x="2219" y="30"/>
                    <a:pt x="1261" y="30"/>
                  </a:cubicBezTo>
                  <a:cubicBezTo>
                    <a:pt x="1243" y="30"/>
                    <a:pt x="1225" y="30"/>
                    <a:pt x="1206" y="30"/>
                  </a:cubicBezTo>
                  <a:cubicBezTo>
                    <a:pt x="1143" y="30"/>
                    <a:pt x="1143" y="115"/>
                    <a:pt x="1206" y="115"/>
                  </a:cubicBezTo>
                  <a:lnTo>
                    <a:pt x="1185" y="115"/>
                  </a:lnTo>
                  <a:cubicBezTo>
                    <a:pt x="1714" y="284"/>
                    <a:pt x="2222" y="517"/>
                    <a:pt x="2687" y="792"/>
                  </a:cubicBezTo>
                  <a:cubicBezTo>
                    <a:pt x="3046" y="1024"/>
                    <a:pt x="4104" y="1807"/>
                    <a:pt x="3279" y="2061"/>
                  </a:cubicBezTo>
                  <a:cubicBezTo>
                    <a:pt x="3168" y="2099"/>
                    <a:pt x="3040" y="2118"/>
                    <a:pt x="2903" y="2118"/>
                  </a:cubicBezTo>
                  <a:cubicBezTo>
                    <a:pt x="1922" y="2118"/>
                    <a:pt x="465" y="1183"/>
                    <a:pt x="1058" y="199"/>
                  </a:cubicBezTo>
                  <a:cubicBezTo>
                    <a:pt x="1113" y="108"/>
                    <a:pt x="1042" y="1"/>
                    <a:pt x="953" y="1"/>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631;p41">
              <a:extLst>
                <a:ext uri="{FF2B5EF4-FFF2-40B4-BE49-F238E27FC236}">
                  <a16:creationId xmlns:a16="http://schemas.microsoft.com/office/drawing/2014/main" xmlns="" id="{D6249FA6-3FD6-418A-9E6B-1FCA7A1E590D}"/>
                </a:ext>
              </a:extLst>
            </p:cNvPr>
            <p:cNvSpPr/>
            <p:nvPr/>
          </p:nvSpPr>
          <p:spPr>
            <a:xfrm rot="-433704">
              <a:off x="3070406" y="3431212"/>
              <a:ext cx="220027" cy="395751"/>
            </a:xfrm>
            <a:custGeom>
              <a:avLst/>
              <a:gdLst/>
              <a:ahLst/>
              <a:cxnLst/>
              <a:rect l="l" t="t" r="r" b="b"/>
              <a:pathLst>
                <a:path w="3258" h="5860" extrusionOk="0">
                  <a:moveTo>
                    <a:pt x="2879" y="0"/>
                  </a:moveTo>
                  <a:cubicBezTo>
                    <a:pt x="2771" y="0"/>
                    <a:pt x="2649" y="75"/>
                    <a:pt x="2560" y="150"/>
                  </a:cubicBezTo>
                  <a:cubicBezTo>
                    <a:pt x="1671" y="869"/>
                    <a:pt x="804" y="1651"/>
                    <a:pt x="1" y="2476"/>
                  </a:cubicBezTo>
                  <a:lnTo>
                    <a:pt x="973" y="5860"/>
                  </a:lnTo>
                  <a:cubicBezTo>
                    <a:pt x="1481" y="4908"/>
                    <a:pt x="1967" y="3956"/>
                    <a:pt x="2433" y="2984"/>
                  </a:cubicBezTo>
                  <a:cubicBezTo>
                    <a:pt x="2835" y="2117"/>
                    <a:pt x="3258" y="1186"/>
                    <a:pt x="3067" y="234"/>
                  </a:cubicBezTo>
                  <a:cubicBezTo>
                    <a:pt x="3067" y="171"/>
                    <a:pt x="3046" y="107"/>
                    <a:pt x="3004" y="44"/>
                  </a:cubicBezTo>
                  <a:cubicBezTo>
                    <a:pt x="2967" y="13"/>
                    <a:pt x="2924" y="0"/>
                    <a:pt x="2879" y="0"/>
                  </a:cubicBezTo>
                  <a:close/>
                </a:path>
              </a:pathLst>
            </a:custGeom>
            <a:solidFill>
              <a:srgbClr val="F6DF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632;p41">
              <a:extLst>
                <a:ext uri="{FF2B5EF4-FFF2-40B4-BE49-F238E27FC236}">
                  <a16:creationId xmlns:a16="http://schemas.microsoft.com/office/drawing/2014/main" xmlns="" id="{5E81503D-3685-4DA9-AD0E-3BBA7960524E}"/>
                </a:ext>
              </a:extLst>
            </p:cNvPr>
            <p:cNvSpPr/>
            <p:nvPr/>
          </p:nvSpPr>
          <p:spPr>
            <a:xfrm rot="-433704">
              <a:off x="3068988" y="3408760"/>
              <a:ext cx="253996" cy="416146"/>
            </a:xfrm>
            <a:custGeom>
              <a:avLst/>
              <a:gdLst/>
              <a:ahLst/>
              <a:cxnLst/>
              <a:rect l="l" t="t" r="r" b="b"/>
              <a:pathLst>
                <a:path w="3761" h="6162" extrusionOk="0">
                  <a:moveTo>
                    <a:pt x="2998" y="1"/>
                  </a:moveTo>
                  <a:cubicBezTo>
                    <a:pt x="2102" y="1"/>
                    <a:pt x="416" y="2163"/>
                    <a:pt x="81" y="2533"/>
                  </a:cubicBezTo>
                  <a:cubicBezTo>
                    <a:pt x="1" y="2614"/>
                    <a:pt x="78" y="2718"/>
                    <a:pt x="167" y="2718"/>
                  </a:cubicBezTo>
                  <a:cubicBezTo>
                    <a:pt x="195" y="2718"/>
                    <a:pt x="224" y="2707"/>
                    <a:pt x="250" y="2681"/>
                  </a:cubicBezTo>
                  <a:cubicBezTo>
                    <a:pt x="779" y="2195"/>
                    <a:pt x="1329" y="1730"/>
                    <a:pt x="1879" y="1243"/>
                  </a:cubicBezTo>
                  <a:cubicBezTo>
                    <a:pt x="2059" y="1096"/>
                    <a:pt x="2442" y="644"/>
                    <a:pt x="2792" y="644"/>
                  </a:cubicBezTo>
                  <a:cubicBezTo>
                    <a:pt x="2894" y="644"/>
                    <a:pt x="2993" y="683"/>
                    <a:pt x="3084" y="778"/>
                  </a:cubicBezTo>
                  <a:cubicBezTo>
                    <a:pt x="3275" y="990"/>
                    <a:pt x="2809" y="2068"/>
                    <a:pt x="2725" y="2280"/>
                  </a:cubicBezTo>
                  <a:cubicBezTo>
                    <a:pt x="2238" y="3549"/>
                    <a:pt x="1413" y="4691"/>
                    <a:pt x="969" y="5960"/>
                  </a:cubicBezTo>
                  <a:cubicBezTo>
                    <a:pt x="928" y="6083"/>
                    <a:pt x="1029" y="6162"/>
                    <a:pt x="1134" y="6162"/>
                  </a:cubicBezTo>
                  <a:cubicBezTo>
                    <a:pt x="1191" y="6162"/>
                    <a:pt x="1249" y="6139"/>
                    <a:pt x="1286" y="6087"/>
                  </a:cubicBezTo>
                  <a:cubicBezTo>
                    <a:pt x="1984" y="5156"/>
                    <a:pt x="2471" y="3929"/>
                    <a:pt x="2957" y="2851"/>
                  </a:cubicBezTo>
                  <a:cubicBezTo>
                    <a:pt x="3232" y="2216"/>
                    <a:pt x="3761" y="1011"/>
                    <a:pt x="3423" y="292"/>
                  </a:cubicBezTo>
                  <a:cubicBezTo>
                    <a:pt x="3324" y="87"/>
                    <a:pt x="3177" y="1"/>
                    <a:pt x="2998" y="1"/>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05" name="TextBox 104">
            <a:extLst>
              <a:ext uri="{FF2B5EF4-FFF2-40B4-BE49-F238E27FC236}">
                <a16:creationId xmlns:a16="http://schemas.microsoft.com/office/drawing/2014/main" xmlns="" id="{303832BD-3E43-45C3-94AF-59DDF03DFC02}"/>
              </a:ext>
            </a:extLst>
          </p:cNvPr>
          <p:cNvSpPr txBox="1"/>
          <p:nvPr/>
        </p:nvSpPr>
        <p:spPr>
          <a:xfrm>
            <a:off x="2768045" y="1472300"/>
            <a:ext cx="7335663" cy="830997"/>
          </a:xfrm>
          <a:prstGeom prst="rect">
            <a:avLst/>
          </a:prstGeom>
          <a:noFill/>
        </p:spPr>
        <p:txBody>
          <a:bodyPr wrap="none" rtlCol="0">
            <a:spAutoFit/>
          </a:bodyPr>
          <a:lstStyle/>
          <a:p>
            <a:pPr algn="ctr">
              <a:buClr>
                <a:srgbClr val="000000"/>
              </a:buClr>
              <a:buFont typeface="Arial"/>
              <a:buNone/>
            </a:pPr>
            <a:r>
              <a:rPr lang="en-US" sz="4800" b="1" kern="0" dirty="0">
                <a:solidFill>
                  <a:srgbClr val="CA1E49"/>
                </a:solidFill>
                <a:cs typeface="Calibri" panose="020F0502020204030204" pitchFamily="34" charset="0"/>
                <a:sym typeface="Arial"/>
              </a:rPr>
              <a:t>Đ</a:t>
            </a:r>
            <a:r>
              <a:rPr lang="vi-VN" sz="4800" b="1" kern="0" dirty="0">
                <a:solidFill>
                  <a:srgbClr val="CA1E49"/>
                </a:solidFill>
                <a:latin typeface="Calibri" panose="020F0502020204030204" pitchFamily="34" charset="0"/>
                <a:cs typeface="Calibri" panose="020F0502020204030204" pitchFamily="34" charset="0"/>
                <a:sym typeface="Arial"/>
              </a:rPr>
              <a:t>Ư</a:t>
            </a:r>
            <a:r>
              <a:rPr lang="en-US" sz="4800" b="1" kern="0" dirty="0">
                <a:solidFill>
                  <a:srgbClr val="CA1E49"/>
                </a:solidFill>
                <a:cs typeface="Calibri" panose="020F0502020204030204" pitchFamily="34" charset="0"/>
                <a:sym typeface="Arial"/>
              </a:rPr>
              <a:t>A GÀ CON ĐẾN TR</a:t>
            </a:r>
            <a:r>
              <a:rPr lang="vi-VN" sz="4800" b="1" kern="0" dirty="0">
                <a:solidFill>
                  <a:srgbClr val="CA1E49"/>
                </a:solidFill>
                <a:latin typeface="Calibri" panose="020F0502020204030204" pitchFamily="34" charset="0"/>
                <a:cs typeface="Calibri" panose="020F0502020204030204" pitchFamily="34" charset="0"/>
                <a:sym typeface="Arial"/>
              </a:rPr>
              <a:t>Ư</a:t>
            </a:r>
            <a:r>
              <a:rPr lang="en-US" sz="4800" b="1" kern="0" dirty="0">
                <a:solidFill>
                  <a:srgbClr val="CA1E49"/>
                </a:solidFill>
                <a:cs typeface="Calibri" panose="020F0502020204030204" pitchFamily="34" charset="0"/>
                <a:sym typeface="Arial"/>
              </a:rPr>
              <a:t>ỜNG</a:t>
            </a:r>
          </a:p>
        </p:txBody>
      </p:sp>
      <p:cxnSp>
        <p:nvCxnSpPr>
          <p:cNvPr id="107" name="Straight Connector 106">
            <a:extLst>
              <a:ext uri="{FF2B5EF4-FFF2-40B4-BE49-F238E27FC236}">
                <a16:creationId xmlns:a16="http://schemas.microsoft.com/office/drawing/2014/main" xmlns="" id="{215F79DE-72B5-4A88-874E-FF0201296F0E}"/>
              </a:ext>
            </a:extLst>
          </p:cNvPr>
          <p:cNvCxnSpPr/>
          <p:nvPr/>
        </p:nvCxnSpPr>
        <p:spPr>
          <a:xfrm>
            <a:off x="2768044" y="2160793"/>
            <a:ext cx="7335663" cy="0"/>
          </a:xfrm>
          <a:prstGeom prst="line">
            <a:avLst/>
          </a:prstGeom>
          <a:noFill/>
          <a:ln w="38100" cap="flat" cmpd="sng" algn="ctr">
            <a:solidFill>
              <a:srgbClr val="6CA368"/>
            </a:solidFill>
            <a:prstDash val="solid"/>
          </a:ln>
          <a:effectLst/>
        </p:spPr>
      </p:cxnSp>
      <p:sp>
        <p:nvSpPr>
          <p:cNvPr id="108" name="TextBox 107">
            <a:extLst>
              <a:ext uri="{FF2B5EF4-FFF2-40B4-BE49-F238E27FC236}">
                <a16:creationId xmlns:a16="http://schemas.microsoft.com/office/drawing/2014/main" xmlns="" id="{B56B22AB-4C8D-4A23-A28C-D2E554AB127A}"/>
              </a:ext>
            </a:extLst>
          </p:cNvPr>
          <p:cNvSpPr txBox="1"/>
          <p:nvPr/>
        </p:nvSpPr>
        <p:spPr>
          <a:xfrm>
            <a:off x="176977" y="286946"/>
            <a:ext cx="2129109" cy="769441"/>
          </a:xfrm>
          <a:prstGeom prst="rect">
            <a:avLst/>
          </a:prstGeom>
          <a:noFill/>
        </p:spPr>
        <p:txBody>
          <a:bodyPr wrap="none" rtlCol="0">
            <a:spAutoFit/>
          </a:bodyPr>
          <a:lstStyle/>
          <a:p>
            <a:pPr>
              <a:buClr>
                <a:srgbClr val="000000"/>
              </a:buClr>
              <a:buFont typeface="Arial"/>
              <a:buNone/>
            </a:pPr>
            <a:r>
              <a:rPr lang="en-US" sz="4400" b="1" kern="0" dirty="0" err="1">
                <a:solidFill>
                  <a:srgbClr val="003A28"/>
                </a:solidFill>
                <a:cs typeface="Calibri" panose="020F0502020204030204" pitchFamily="34" charset="0"/>
                <a:sym typeface="Arial"/>
              </a:rPr>
              <a:t>Trò</a:t>
            </a:r>
            <a:r>
              <a:rPr lang="en-US" sz="4400" b="1" kern="0" dirty="0">
                <a:solidFill>
                  <a:srgbClr val="003A28"/>
                </a:solidFill>
                <a:cs typeface="Calibri" panose="020F0502020204030204" pitchFamily="34" charset="0"/>
                <a:sym typeface="Arial"/>
              </a:rPr>
              <a:t> </a:t>
            </a:r>
            <a:r>
              <a:rPr lang="en-US" sz="4400" b="1" kern="0" dirty="0" err="1">
                <a:solidFill>
                  <a:srgbClr val="003A28"/>
                </a:solidFill>
                <a:cs typeface="Calibri" panose="020F0502020204030204" pitchFamily="34" charset="0"/>
                <a:sym typeface="Arial"/>
              </a:rPr>
              <a:t>ch</a:t>
            </a:r>
            <a:r>
              <a:rPr lang="vi-VN" sz="4400" b="1" kern="0" dirty="0">
                <a:solidFill>
                  <a:srgbClr val="003A28"/>
                </a:solidFill>
                <a:latin typeface="Calibri" panose="020F0502020204030204" pitchFamily="34" charset="0"/>
                <a:cs typeface="Calibri" panose="020F0502020204030204" pitchFamily="34" charset="0"/>
                <a:sym typeface="Arial"/>
              </a:rPr>
              <a:t>ơ</a:t>
            </a:r>
            <a:r>
              <a:rPr lang="en-US" sz="4400" b="1" kern="0" dirty="0" err="1">
                <a:solidFill>
                  <a:srgbClr val="003A28"/>
                </a:solidFill>
                <a:cs typeface="Calibri" panose="020F0502020204030204" pitchFamily="34" charset="0"/>
                <a:sym typeface="Arial"/>
              </a:rPr>
              <a:t>i</a:t>
            </a:r>
            <a:endParaRPr lang="en-US" sz="4400" b="1" kern="0" dirty="0">
              <a:solidFill>
                <a:srgbClr val="003A28"/>
              </a:solidFill>
              <a:cs typeface="Calibri" panose="020F0502020204030204" pitchFamily="34" charset="0"/>
              <a:sym typeface="Arial"/>
            </a:endParaRPr>
          </a:p>
        </p:txBody>
      </p:sp>
      <p:pic>
        <p:nvPicPr>
          <p:cNvPr id="240" name="nhạc nền">
            <a:hlinkClick r:id="" action="ppaction://media"/>
            <a:extLst>
              <a:ext uri="{FF2B5EF4-FFF2-40B4-BE49-F238E27FC236}">
                <a16:creationId xmlns:a16="http://schemas.microsoft.com/office/drawing/2014/main" xmlns="" id="{DBAE8CC2-EA52-487B-AC54-EC98A72E76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57928" y="-1822738"/>
            <a:ext cx="828517" cy="828517"/>
          </a:xfrm>
          <a:prstGeom prst="rect">
            <a:avLst/>
          </a:prstGeom>
        </p:spPr>
      </p:pic>
    </p:spTree>
    <p:extLst>
      <p:ext uri="{BB962C8B-B14F-4D97-AF65-F5344CB8AC3E}">
        <p14:creationId xmlns:p14="http://schemas.microsoft.com/office/powerpoint/2010/main" val="16995546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0"/>
                                        </p:tgtEl>
                                      </p:cBhvr>
                                    </p:cmd>
                                  </p:childTnLst>
                                </p:cTn>
                              </p:par>
                            </p:childTnLst>
                          </p:cTn>
                        </p:par>
                      </p:childTnLst>
                    </p:cTn>
                  </p:par>
                  <p:par>
                    <p:cTn id="7" fill="hold">
                      <p:stCondLst>
                        <p:cond delay="indefinite"/>
                      </p:stCondLst>
                      <p:childTnLst>
                        <p:par>
                          <p:cTn id="8" fill="hold">
                            <p:stCondLst>
                              <p:cond delay="0"/>
                            </p:stCondLst>
                            <p:childTnLst>
                              <p:par>
                                <p:cTn id="9" presetID="2" presetClass="exit" presetSubtype="2" fill="hold" nodeType="clickEffect">
                                  <p:stCondLst>
                                    <p:cond delay="0"/>
                                  </p:stCondLst>
                                  <p:childTnLst>
                                    <p:anim calcmode="lin" valueType="num">
                                      <p:cBhvr additive="base">
                                        <p:cTn id="10" dur="1000"/>
                                        <p:tgtEl>
                                          <p:spTgt spid="2"/>
                                        </p:tgtEl>
                                        <p:attrNameLst>
                                          <p:attrName>ppt_x</p:attrName>
                                        </p:attrNameLst>
                                      </p:cBhvr>
                                      <p:tavLst>
                                        <p:tav tm="0">
                                          <p:val>
                                            <p:strVal val="ppt_x"/>
                                          </p:val>
                                        </p:tav>
                                        <p:tav tm="100000">
                                          <p:val>
                                            <p:strVal val="1+ppt_w/2"/>
                                          </p:val>
                                        </p:tav>
                                      </p:tavLst>
                                    </p:anim>
                                    <p:anim calcmode="lin" valueType="num">
                                      <p:cBhvr additive="base">
                                        <p:cTn id="11" dur="1000"/>
                                        <p:tgtEl>
                                          <p:spTgt spid="2"/>
                                        </p:tgtEl>
                                        <p:attrNameLst>
                                          <p:attrName>ppt_y</p:attrName>
                                        </p:attrNameLst>
                                      </p:cBhvr>
                                      <p:tavLst>
                                        <p:tav tm="0">
                                          <p:val>
                                            <p:strVal val="ppt_y"/>
                                          </p:val>
                                        </p:tav>
                                        <p:tav tm="100000">
                                          <p:val>
                                            <p:strVal val="ppt_y"/>
                                          </p:val>
                                        </p:tav>
                                      </p:tavLst>
                                    </p:anim>
                                    <p:set>
                                      <p:cBhvr>
                                        <p:cTn id="12"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15854" numSld="5" showWhenStopped="0">
                <p:cTn id="13" repeatCount="indefinite" fill="hold" display="0">
                  <p:stCondLst>
                    <p:cond delay="indefinite"/>
                  </p:stCondLst>
                  <p:endCondLst>
                    <p:cond evt="onStopAudio" delay="0">
                      <p:tgtEl>
                        <p:sldTgt/>
                      </p:tgtEl>
                    </p:cond>
                  </p:endCondLst>
                </p:cTn>
                <p:tgtEl>
                  <p:spTgt spid="24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EDF4FF"/>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167" name="Group 166">
            <a:extLst>
              <a:ext uri="{FF2B5EF4-FFF2-40B4-BE49-F238E27FC236}">
                <a16:creationId xmlns:a16="http://schemas.microsoft.com/office/drawing/2014/main" xmlns="" id="{5FECF544-F0AD-4DF7-8BE7-0045FC305C2B}"/>
              </a:ext>
            </a:extLst>
          </p:cNvPr>
          <p:cNvGrpSpPr/>
          <p:nvPr/>
        </p:nvGrpSpPr>
        <p:grpSpPr>
          <a:xfrm>
            <a:off x="-131489" y="4889042"/>
            <a:ext cx="12323488" cy="2610816"/>
            <a:chOff x="-131489" y="4713020"/>
            <a:chExt cx="12323488" cy="2610816"/>
          </a:xfrm>
        </p:grpSpPr>
        <p:grpSp>
          <p:nvGrpSpPr>
            <p:cNvPr id="168" name="Group 167">
              <a:extLst>
                <a:ext uri="{FF2B5EF4-FFF2-40B4-BE49-F238E27FC236}">
                  <a16:creationId xmlns:a16="http://schemas.microsoft.com/office/drawing/2014/main" xmlns="" id="{3AD3CFC4-F02A-45CF-9F2E-E7C5BC707415}"/>
                </a:ext>
              </a:extLst>
            </p:cNvPr>
            <p:cNvGrpSpPr/>
            <p:nvPr/>
          </p:nvGrpSpPr>
          <p:grpSpPr>
            <a:xfrm>
              <a:off x="-131489" y="4713020"/>
              <a:ext cx="8259600" cy="1956922"/>
              <a:chOff x="-93532" y="4985599"/>
              <a:chExt cx="8259600" cy="1956922"/>
            </a:xfrm>
          </p:grpSpPr>
          <p:sp>
            <p:nvSpPr>
              <p:cNvPr id="334" name="Google Shape;521;p14">
                <a:extLst>
                  <a:ext uri="{FF2B5EF4-FFF2-40B4-BE49-F238E27FC236}">
                    <a16:creationId xmlns:a16="http://schemas.microsoft.com/office/drawing/2014/main" xmlns="" id="{53801B61-EC82-4368-ACCE-91301FAE64E1}"/>
                  </a:ext>
                </a:extLst>
              </p:cNvPr>
              <p:cNvSpPr/>
              <p:nvPr/>
            </p:nvSpPr>
            <p:spPr>
              <a:xfrm>
                <a:off x="392880" y="6329638"/>
                <a:ext cx="649889" cy="198825"/>
              </a:xfrm>
              <a:custGeom>
                <a:avLst/>
                <a:gdLst/>
                <a:ahLst/>
                <a:cxnLst/>
                <a:rect l="l" t="t" r="r" b="b"/>
                <a:pathLst>
                  <a:path w="4210" h="1288" extrusionOk="0">
                    <a:moveTo>
                      <a:pt x="2375" y="1"/>
                    </a:moveTo>
                    <a:cubicBezTo>
                      <a:pt x="1870" y="1"/>
                      <a:pt x="1352" y="85"/>
                      <a:pt x="932" y="187"/>
                    </a:cubicBezTo>
                    <a:cubicBezTo>
                      <a:pt x="868" y="208"/>
                      <a:pt x="784" y="229"/>
                      <a:pt x="741" y="272"/>
                    </a:cubicBezTo>
                    <a:cubicBezTo>
                      <a:pt x="1" y="843"/>
                      <a:pt x="1651" y="1287"/>
                      <a:pt x="1947" y="1287"/>
                    </a:cubicBezTo>
                    <a:cubicBezTo>
                      <a:pt x="2028" y="1287"/>
                      <a:pt x="2113" y="1287"/>
                      <a:pt x="2201" y="1287"/>
                    </a:cubicBezTo>
                    <a:cubicBezTo>
                      <a:pt x="2686" y="1287"/>
                      <a:pt x="3251" y="1272"/>
                      <a:pt x="3681" y="1075"/>
                    </a:cubicBezTo>
                    <a:cubicBezTo>
                      <a:pt x="4210" y="822"/>
                      <a:pt x="4083" y="462"/>
                      <a:pt x="3575" y="229"/>
                    </a:cubicBezTo>
                    <a:cubicBezTo>
                      <a:pt x="3233" y="63"/>
                      <a:pt x="2809" y="1"/>
                      <a:pt x="2375"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43" name="Google Shape;522;p14">
                <a:extLst>
                  <a:ext uri="{FF2B5EF4-FFF2-40B4-BE49-F238E27FC236}">
                    <a16:creationId xmlns:a16="http://schemas.microsoft.com/office/drawing/2014/main" xmlns="" id="{DAD7AD33-3FAF-48E4-8263-48DEB04B94C7}"/>
                  </a:ext>
                </a:extLst>
              </p:cNvPr>
              <p:cNvSpPr/>
              <p:nvPr/>
            </p:nvSpPr>
            <p:spPr>
              <a:xfrm>
                <a:off x="131844" y="6440783"/>
                <a:ext cx="101265" cy="159462"/>
              </a:xfrm>
              <a:custGeom>
                <a:avLst/>
                <a:gdLst/>
                <a:ahLst/>
                <a:cxnLst/>
                <a:rect l="l" t="t" r="r" b="b"/>
                <a:pathLst>
                  <a:path w="656" h="1033" extrusionOk="0">
                    <a:moveTo>
                      <a:pt x="181" y="0"/>
                    </a:moveTo>
                    <a:cubicBezTo>
                      <a:pt x="162" y="0"/>
                      <a:pt x="144" y="6"/>
                      <a:pt x="127" y="17"/>
                    </a:cubicBezTo>
                    <a:cubicBezTo>
                      <a:pt x="42" y="38"/>
                      <a:pt x="0" y="144"/>
                      <a:pt x="42" y="207"/>
                    </a:cubicBezTo>
                    <a:lnTo>
                      <a:pt x="360" y="926"/>
                    </a:lnTo>
                    <a:cubicBezTo>
                      <a:pt x="381" y="990"/>
                      <a:pt x="444" y="1032"/>
                      <a:pt x="486" y="1032"/>
                    </a:cubicBezTo>
                    <a:cubicBezTo>
                      <a:pt x="508" y="1032"/>
                      <a:pt x="529" y="1011"/>
                      <a:pt x="550" y="1011"/>
                    </a:cubicBezTo>
                    <a:cubicBezTo>
                      <a:pt x="635" y="990"/>
                      <a:pt x="656" y="884"/>
                      <a:pt x="635" y="821"/>
                    </a:cubicBezTo>
                    <a:lnTo>
                      <a:pt x="317" y="102"/>
                    </a:lnTo>
                    <a:cubicBezTo>
                      <a:pt x="286" y="40"/>
                      <a:pt x="233" y="0"/>
                      <a:pt x="181" y="0"/>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44" name="Google Shape;523;p14">
                <a:extLst>
                  <a:ext uri="{FF2B5EF4-FFF2-40B4-BE49-F238E27FC236}">
                    <a16:creationId xmlns:a16="http://schemas.microsoft.com/office/drawing/2014/main" xmlns="" id="{958DBD71-459C-4AD7-8F64-3E58A14B1104}"/>
                  </a:ext>
                </a:extLst>
              </p:cNvPr>
              <p:cNvSpPr/>
              <p:nvPr/>
            </p:nvSpPr>
            <p:spPr>
              <a:xfrm>
                <a:off x="259043" y="6371471"/>
                <a:ext cx="55726" cy="202531"/>
              </a:xfrm>
              <a:custGeom>
                <a:avLst/>
                <a:gdLst/>
                <a:ahLst/>
                <a:cxnLst/>
                <a:rect l="l" t="t" r="r" b="b"/>
                <a:pathLst>
                  <a:path w="361" h="1312" extrusionOk="0">
                    <a:moveTo>
                      <a:pt x="212" y="1"/>
                    </a:moveTo>
                    <a:cubicBezTo>
                      <a:pt x="128" y="1"/>
                      <a:pt x="43" y="64"/>
                      <a:pt x="43" y="149"/>
                    </a:cubicBezTo>
                    <a:lnTo>
                      <a:pt x="1" y="1164"/>
                    </a:lnTo>
                    <a:cubicBezTo>
                      <a:pt x="1" y="1249"/>
                      <a:pt x="64" y="1312"/>
                      <a:pt x="149" y="1312"/>
                    </a:cubicBezTo>
                    <a:cubicBezTo>
                      <a:pt x="233" y="1312"/>
                      <a:pt x="297" y="1249"/>
                      <a:pt x="297" y="1164"/>
                    </a:cubicBezTo>
                    <a:lnTo>
                      <a:pt x="339" y="170"/>
                    </a:lnTo>
                    <a:cubicBezTo>
                      <a:pt x="360" y="85"/>
                      <a:pt x="297" y="22"/>
                      <a:pt x="212"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45" name="Google Shape;524;p14">
                <a:extLst>
                  <a:ext uri="{FF2B5EF4-FFF2-40B4-BE49-F238E27FC236}">
                    <a16:creationId xmlns:a16="http://schemas.microsoft.com/office/drawing/2014/main" xmlns="" id="{F9022EBD-DFD4-4394-AFB7-3AA7FB9849EC}"/>
                  </a:ext>
                </a:extLst>
              </p:cNvPr>
              <p:cNvSpPr/>
              <p:nvPr/>
            </p:nvSpPr>
            <p:spPr>
              <a:xfrm>
                <a:off x="5033871" y="6332880"/>
                <a:ext cx="643250" cy="298857"/>
              </a:xfrm>
              <a:custGeom>
                <a:avLst/>
                <a:gdLst/>
                <a:ahLst/>
                <a:cxnLst/>
                <a:rect l="l" t="t" r="r" b="b"/>
                <a:pathLst>
                  <a:path w="4167" h="1936" extrusionOk="0">
                    <a:moveTo>
                      <a:pt x="1866" y="0"/>
                    </a:moveTo>
                    <a:cubicBezTo>
                      <a:pt x="1359" y="0"/>
                      <a:pt x="855" y="102"/>
                      <a:pt x="381" y="314"/>
                    </a:cubicBezTo>
                    <a:cubicBezTo>
                      <a:pt x="297" y="335"/>
                      <a:pt x="233" y="378"/>
                      <a:pt x="170" y="441"/>
                    </a:cubicBezTo>
                    <a:cubicBezTo>
                      <a:pt x="1" y="631"/>
                      <a:pt x="149" y="949"/>
                      <a:pt x="339" y="1118"/>
                    </a:cubicBezTo>
                    <a:cubicBezTo>
                      <a:pt x="868" y="1628"/>
                      <a:pt x="1935" y="1935"/>
                      <a:pt x="2730" y="1935"/>
                    </a:cubicBezTo>
                    <a:cubicBezTo>
                      <a:pt x="2826" y="1935"/>
                      <a:pt x="2918" y="1931"/>
                      <a:pt x="3004" y="1922"/>
                    </a:cubicBezTo>
                    <a:cubicBezTo>
                      <a:pt x="4167" y="1773"/>
                      <a:pt x="3892" y="420"/>
                      <a:pt x="2919" y="145"/>
                    </a:cubicBezTo>
                    <a:cubicBezTo>
                      <a:pt x="2572" y="50"/>
                      <a:pt x="2218" y="0"/>
                      <a:pt x="1866"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525;p14">
                <a:extLst>
                  <a:ext uri="{FF2B5EF4-FFF2-40B4-BE49-F238E27FC236}">
                    <a16:creationId xmlns:a16="http://schemas.microsoft.com/office/drawing/2014/main" xmlns="" id="{7AB75F1B-A1FA-4B65-AE37-D63F210D92D2}"/>
                  </a:ext>
                </a:extLst>
              </p:cNvPr>
              <p:cNvSpPr/>
              <p:nvPr/>
            </p:nvSpPr>
            <p:spPr>
              <a:xfrm>
                <a:off x="5628033" y="6148410"/>
                <a:ext cx="466963" cy="227693"/>
              </a:xfrm>
              <a:custGeom>
                <a:avLst/>
                <a:gdLst/>
                <a:ahLst/>
                <a:cxnLst/>
                <a:rect l="l" t="t" r="r" b="b"/>
                <a:pathLst>
                  <a:path w="3025" h="1475" extrusionOk="0">
                    <a:moveTo>
                      <a:pt x="1287" y="0"/>
                    </a:moveTo>
                    <a:cubicBezTo>
                      <a:pt x="1225" y="0"/>
                      <a:pt x="1163" y="3"/>
                      <a:pt x="1101" y="8"/>
                    </a:cubicBezTo>
                    <a:cubicBezTo>
                      <a:pt x="762" y="8"/>
                      <a:pt x="445" y="134"/>
                      <a:pt x="191" y="367"/>
                    </a:cubicBezTo>
                    <a:cubicBezTo>
                      <a:pt x="64" y="494"/>
                      <a:pt x="1" y="705"/>
                      <a:pt x="43" y="896"/>
                    </a:cubicBezTo>
                    <a:cubicBezTo>
                      <a:pt x="188" y="1286"/>
                      <a:pt x="794" y="1474"/>
                      <a:pt x="1402" y="1474"/>
                    </a:cubicBezTo>
                    <a:cubicBezTo>
                      <a:pt x="2211" y="1474"/>
                      <a:pt x="3025" y="1143"/>
                      <a:pt x="2771" y="515"/>
                    </a:cubicBezTo>
                    <a:cubicBezTo>
                      <a:pt x="2750" y="452"/>
                      <a:pt x="2708" y="431"/>
                      <a:pt x="2666" y="388"/>
                    </a:cubicBezTo>
                    <a:cubicBezTo>
                      <a:pt x="2253" y="144"/>
                      <a:pt x="1774" y="0"/>
                      <a:pt x="1287"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526;p14">
                <a:extLst>
                  <a:ext uri="{FF2B5EF4-FFF2-40B4-BE49-F238E27FC236}">
                    <a16:creationId xmlns:a16="http://schemas.microsoft.com/office/drawing/2014/main" xmlns="" id="{66441F09-F687-4F12-AE28-342512B563F0}"/>
                  </a:ext>
                </a:extLst>
              </p:cNvPr>
              <p:cNvSpPr/>
              <p:nvPr/>
            </p:nvSpPr>
            <p:spPr>
              <a:xfrm>
                <a:off x="410864" y="6329638"/>
                <a:ext cx="649889" cy="198825"/>
              </a:xfrm>
              <a:custGeom>
                <a:avLst/>
                <a:gdLst/>
                <a:ahLst/>
                <a:cxnLst/>
                <a:rect l="l" t="t" r="r" b="b"/>
                <a:pathLst>
                  <a:path w="4210" h="1288" extrusionOk="0">
                    <a:moveTo>
                      <a:pt x="2375" y="1"/>
                    </a:moveTo>
                    <a:cubicBezTo>
                      <a:pt x="1870" y="1"/>
                      <a:pt x="1352" y="85"/>
                      <a:pt x="932" y="187"/>
                    </a:cubicBezTo>
                    <a:cubicBezTo>
                      <a:pt x="868" y="208"/>
                      <a:pt x="784" y="229"/>
                      <a:pt x="741" y="272"/>
                    </a:cubicBezTo>
                    <a:cubicBezTo>
                      <a:pt x="1" y="843"/>
                      <a:pt x="1651" y="1287"/>
                      <a:pt x="1947" y="1287"/>
                    </a:cubicBezTo>
                    <a:cubicBezTo>
                      <a:pt x="2028" y="1287"/>
                      <a:pt x="2113" y="1287"/>
                      <a:pt x="2201" y="1287"/>
                    </a:cubicBezTo>
                    <a:cubicBezTo>
                      <a:pt x="2686" y="1287"/>
                      <a:pt x="3251" y="1272"/>
                      <a:pt x="3681" y="1075"/>
                    </a:cubicBezTo>
                    <a:cubicBezTo>
                      <a:pt x="4210" y="822"/>
                      <a:pt x="4083" y="462"/>
                      <a:pt x="3575" y="229"/>
                    </a:cubicBezTo>
                    <a:cubicBezTo>
                      <a:pt x="3233" y="63"/>
                      <a:pt x="2809" y="1"/>
                      <a:pt x="2375"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527;p14">
                <a:extLst>
                  <a:ext uri="{FF2B5EF4-FFF2-40B4-BE49-F238E27FC236}">
                    <a16:creationId xmlns:a16="http://schemas.microsoft.com/office/drawing/2014/main" xmlns="" id="{F68F4858-62DD-4D11-8DD7-9CABE0565A7E}"/>
                  </a:ext>
                </a:extLst>
              </p:cNvPr>
              <p:cNvSpPr/>
              <p:nvPr/>
            </p:nvSpPr>
            <p:spPr>
              <a:xfrm>
                <a:off x="1008422" y="6517968"/>
                <a:ext cx="749765" cy="318770"/>
              </a:xfrm>
              <a:custGeom>
                <a:avLst/>
                <a:gdLst/>
                <a:ahLst/>
                <a:cxnLst/>
                <a:rect l="l" t="t" r="r" b="b"/>
                <a:pathLst>
                  <a:path w="4857" h="2065" extrusionOk="0">
                    <a:moveTo>
                      <a:pt x="2199" y="1"/>
                    </a:moveTo>
                    <a:cubicBezTo>
                      <a:pt x="1526" y="1"/>
                      <a:pt x="856" y="228"/>
                      <a:pt x="318" y="680"/>
                    </a:cubicBezTo>
                    <a:cubicBezTo>
                      <a:pt x="127" y="807"/>
                      <a:pt x="21" y="997"/>
                      <a:pt x="0" y="1209"/>
                    </a:cubicBezTo>
                    <a:cubicBezTo>
                      <a:pt x="21" y="1420"/>
                      <a:pt x="148" y="1611"/>
                      <a:pt x="339" y="1695"/>
                    </a:cubicBezTo>
                    <a:cubicBezTo>
                      <a:pt x="805" y="1995"/>
                      <a:pt x="1340" y="2050"/>
                      <a:pt x="1885" y="2050"/>
                    </a:cubicBezTo>
                    <a:cubicBezTo>
                      <a:pt x="2202" y="2050"/>
                      <a:pt x="2523" y="2031"/>
                      <a:pt x="2835" y="2031"/>
                    </a:cubicBezTo>
                    <a:cubicBezTo>
                      <a:pt x="3007" y="2031"/>
                      <a:pt x="3177" y="2037"/>
                      <a:pt x="3342" y="2055"/>
                    </a:cubicBezTo>
                    <a:cubicBezTo>
                      <a:pt x="3395" y="2061"/>
                      <a:pt x="3448" y="2064"/>
                      <a:pt x="3499" y="2064"/>
                    </a:cubicBezTo>
                    <a:cubicBezTo>
                      <a:pt x="4323" y="2064"/>
                      <a:pt x="4856" y="1295"/>
                      <a:pt x="4040" y="638"/>
                    </a:cubicBezTo>
                    <a:cubicBezTo>
                      <a:pt x="3500" y="212"/>
                      <a:pt x="2848" y="1"/>
                      <a:pt x="2199"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528;p14">
                <a:extLst>
                  <a:ext uri="{FF2B5EF4-FFF2-40B4-BE49-F238E27FC236}">
                    <a16:creationId xmlns:a16="http://schemas.microsoft.com/office/drawing/2014/main" xmlns="" id="{B0FAB104-FEFB-4099-8708-FC83D8E42E7B}"/>
                  </a:ext>
                </a:extLst>
              </p:cNvPr>
              <p:cNvSpPr/>
              <p:nvPr/>
            </p:nvSpPr>
            <p:spPr>
              <a:xfrm>
                <a:off x="149828" y="6440783"/>
                <a:ext cx="101265" cy="159462"/>
              </a:xfrm>
              <a:custGeom>
                <a:avLst/>
                <a:gdLst/>
                <a:ahLst/>
                <a:cxnLst/>
                <a:rect l="l" t="t" r="r" b="b"/>
                <a:pathLst>
                  <a:path w="656" h="1033" extrusionOk="0">
                    <a:moveTo>
                      <a:pt x="181" y="0"/>
                    </a:moveTo>
                    <a:cubicBezTo>
                      <a:pt x="162" y="0"/>
                      <a:pt x="144" y="6"/>
                      <a:pt x="127" y="17"/>
                    </a:cubicBezTo>
                    <a:cubicBezTo>
                      <a:pt x="42" y="38"/>
                      <a:pt x="0" y="144"/>
                      <a:pt x="42" y="207"/>
                    </a:cubicBezTo>
                    <a:lnTo>
                      <a:pt x="360" y="926"/>
                    </a:lnTo>
                    <a:cubicBezTo>
                      <a:pt x="381" y="990"/>
                      <a:pt x="444" y="1032"/>
                      <a:pt x="486" y="1032"/>
                    </a:cubicBezTo>
                    <a:cubicBezTo>
                      <a:pt x="508" y="1032"/>
                      <a:pt x="529" y="1011"/>
                      <a:pt x="550" y="1011"/>
                    </a:cubicBezTo>
                    <a:cubicBezTo>
                      <a:pt x="635" y="990"/>
                      <a:pt x="656" y="884"/>
                      <a:pt x="635" y="821"/>
                    </a:cubicBezTo>
                    <a:lnTo>
                      <a:pt x="317" y="102"/>
                    </a:lnTo>
                    <a:cubicBezTo>
                      <a:pt x="286" y="40"/>
                      <a:pt x="233" y="0"/>
                      <a:pt x="181"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529;p14">
                <a:extLst>
                  <a:ext uri="{FF2B5EF4-FFF2-40B4-BE49-F238E27FC236}">
                    <a16:creationId xmlns:a16="http://schemas.microsoft.com/office/drawing/2014/main" xmlns="" id="{CB23B404-7EE1-498A-A472-C063153E11F0}"/>
                  </a:ext>
                </a:extLst>
              </p:cNvPr>
              <p:cNvSpPr/>
              <p:nvPr/>
            </p:nvSpPr>
            <p:spPr>
              <a:xfrm>
                <a:off x="277026" y="6371471"/>
                <a:ext cx="55726" cy="202531"/>
              </a:xfrm>
              <a:custGeom>
                <a:avLst/>
                <a:gdLst/>
                <a:ahLst/>
                <a:cxnLst/>
                <a:rect l="l" t="t" r="r" b="b"/>
                <a:pathLst>
                  <a:path w="361" h="1312" extrusionOk="0">
                    <a:moveTo>
                      <a:pt x="212" y="1"/>
                    </a:moveTo>
                    <a:cubicBezTo>
                      <a:pt x="128" y="1"/>
                      <a:pt x="43" y="64"/>
                      <a:pt x="43" y="149"/>
                    </a:cubicBezTo>
                    <a:lnTo>
                      <a:pt x="1" y="1164"/>
                    </a:lnTo>
                    <a:cubicBezTo>
                      <a:pt x="1" y="1249"/>
                      <a:pt x="64" y="1312"/>
                      <a:pt x="149" y="1312"/>
                    </a:cubicBezTo>
                    <a:cubicBezTo>
                      <a:pt x="233" y="1312"/>
                      <a:pt x="297" y="1249"/>
                      <a:pt x="297" y="1164"/>
                    </a:cubicBezTo>
                    <a:lnTo>
                      <a:pt x="339" y="170"/>
                    </a:lnTo>
                    <a:cubicBezTo>
                      <a:pt x="360" y="85"/>
                      <a:pt x="297" y="22"/>
                      <a:pt x="212"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530;p14">
                <a:extLst>
                  <a:ext uri="{FF2B5EF4-FFF2-40B4-BE49-F238E27FC236}">
                    <a16:creationId xmlns:a16="http://schemas.microsoft.com/office/drawing/2014/main" xmlns="" id="{52941CDD-2890-496C-8B78-DCAB61C67A30}"/>
                  </a:ext>
                </a:extLst>
              </p:cNvPr>
              <p:cNvSpPr/>
              <p:nvPr/>
            </p:nvSpPr>
            <p:spPr>
              <a:xfrm>
                <a:off x="2189027" y="6707067"/>
                <a:ext cx="96017" cy="150972"/>
              </a:xfrm>
              <a:custGeom>
                <a:avLst/>
                <a:gdLst/>
                <a:ahLst/>
                <a:cxnLst/>
                <a:rect l="l" t="t" r="r" b="b"/>
                <a:pathLst>
                  <a:path w="622" h="978" extrusionOk="0">
                    <a:moveTo>
                      <a:pt x="170" y="0"/>
                    </a:moveTo>
                    <a:cubicBezTo>
                      <a:pt x="82" y="0"/>
                      <a:pt x="0" y="72"/>
                      <a:pt x="30" y="174"/>
                    </a:cubicBezTo>
                    <a:lnTo>
                      <a:pt x="326" y="893"/>
                    </a:lnTo>
                    <a:cubicBezTo>
                      <a:pt x="368" y="957"/>
                      <a:pt x="410" y="978"/>
                      <a:pt x="474" y="978"/>
                    </a:cubicBezTo>
                    <a:lnTo>
                      <a:pt x="516" y="978"/>
                    </a:lnTo>
                    <a:cubicBezTo>
                      <a:pt x="601" y="936"/>
                      <a:pt x="622" y="851"/>
                      <a:pt x="601" y="788"/>
                    </a:cubicBezTo>
                    <a:lnTo>
                      <a:pt x="283" y="47"/>
                    </a:lnTo>
                    <a:cubicBezTo>
                      <a:pt x="251" y="15"/>
                      <a:pt x="210" y="0"/>
                      <a:pt x="170"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531;p14">
                <a:extLst>
                  <a:ext uri="{FF2B5EF4-FFF2-40B4-BE49-F238E27FC236}">
                    <a16:creationId xmlns:a16="http://schemas.microsoft.com/office/drawing/2014/main" xmlns="" id="{EAB470F7-970E-4FCF-A64B-44683D78A27C}"/>
                  </a:ext>
                </a:extLst>
              </p:cNvPr>
              <p:cNvSpPr/>
              <p:nvPr/>
            </p:nvSpPr>
            <p:spPr>
              <a:xfrm>
                <a:off x="2310977" y="6632663"/>
                <a:ext cx="55726" cy="202531"/>
              </a:xfrm>
              <a:custGeom>
                <a:avLst/>
                <a:gdLst/>
                <a:ahLst/>
                <a:cxnLst/>
                <a:rect l="l" t="t" r="r" b="b"/>
                <a:pathLst>
                  <a:path w="361" h="1312" extrusionOk="0">
                    <a:moveTo>
                      <a:pt x="212" y="1"/>
                    </a:moveTo>
                    <a:cubicBezTo>
                      <a:pt x="128" y="1"/>
                      <a:pt x="64" y="64"/>
                      <a:pt x="64" y="149"/>
                    </a:cubicBezTo>
                    <a:lnTo>
                      <a:pt x="22" y="1143"/>
                    </a:lnTo>
                    <a:cubicBezTo>
                      <a:pt x="1" y="1227"/>
                      <a:pt x="64" y="1312"/>
                      <a:pt x="149" y="1312"/>
                    </a:cubicBezTo>
                    <a:cubicBezTo>
                      <a:pt x="234" y="1312"/>
                      <a:pt x="318" y="1248"/>
                      <a:pt x="318" y="1164"/>
                    </a:cubicBezTo>
                    <a:lnTo>
                      <a:pt x="360" y="170"/>
                    </a:lnTo>
                    <a:cubicBezTo>
                      <a:pt x="360" y="85"/>
                      <a:pt x="297" y="1"/>
                      <a:pt x="212"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538;p14">
                <a:extLst>
                  <a:ext uri="{FF2B5EF4-FFF2-40B4-BE49-F238E27FC236}">
                    <a16:creationId xmlns:a16="http://schemas.microsoft.com/office/drawing/2014/main" xmlns="" id="{69BFA8B2-800A-42E2-8668-3103E2CFDF64}"/>
                  </a:ext>
                </a:extLst>
              </p:cNvPr>
              <p:cNvSpPr/>
              <p:nvPr/>
            </p:nvSpPr>
            <p:spPr>
              <a:xfrm>
                <a:off x="-93532" y="4985599"/>
                <a:ext cx="7682271" cy="1956922"/>
              </a:xfrm>
              <a:custGeom>
                <a:avLst/>
                <a:gdLst/>
                <a:ahLst/>
                <a:cxnLst/>
                <a:rect l="l" t="t" r="r" b="b"/>
                <a:pathLst>
                  <a:path w="49766" h="12677" extrusionOk="0">
                    <a:moveTo>
                      <a:pt x="13886" y="0"/>
                    </a:moveTo>
                    <a:cubicBezTo>
                      <a:pt x="3627" y="0"/>
                      <a:pt x="1" y="1911"/>
                      <a:pt x="1" y="1911"/>
                    </a:cubicBezTo>
                    <a:lnTo>
                      <a:pt x="1" y="12676"/>
                    </a:lnTo>
                    <a:lnTo>
                      <a:pt x="49765" y="12676"/>
                    </a:lnTo>
                    <a:lnTo>
                      <a:pt x="49765" y="5422"/>
                    </a:lnTo>
                    <a:cubicBezTo>
                      <a:pt x="49765" y="5422"/>
                      <a:pt x="46952" y="3222"/>
                      <a:pt x="27474" y="896"/>
                    </a:cubicBezTo>
                    <a:cubicBezTo>
                      <a:pt x="22017" y="241"/>
                      <a:pt x="17532" y="0"/>
                      <a:pt x="13886" y="0"/>
                    </a:cubicBezTo>
                    <a:close/>
                  </a:path>
                </a:pathLst>
              </a:custGeom>
              <a:solidFill>
                <a:srgbClr val="89B98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539;p14">
                <a:extLst>
                  <a:ext uri="{FF2B5EF4-FFF2-40B4-BE49-F238E27FC236}">
                    <a16:creationId xmlns:a16="http://schemas.microsoft.com/office/drawing/2014/main" xmlns="" id="{BF826B65-9FBA-4564-9442-72642E0006F5}"/>
                  </a:ext>
                </a:extLst>
              </p:cNvPr>
              <p:cNvSpPr/>
              <p:nvPr/>
            </p:nvSpPr>
            <p:spPr>
              <a:xfrm>
                <a:off x="14216" y="5065098"/>
                <a:ext cx="169959" cy="180611"/>
              </a:xfrm>
              <a:custGeom>
                <a:avLst/>
                <a:gdLst/>
                <a:ahLst/>
                <a:cxnLst/>
                <a:rect l="l" t="t" r="r" b="b"/>
                <a:pathLst>
                  <a:path w="1101" h="1170" extrusionOk="0">
                    <a:moveTo>
                      <a:pt x="659" y="0"/>
                    </a:moveTo>
                    <a:cubicBezTo>
                      <a:pt x="603" y="0"/>
                      <a:pt x="551" y="21"/>
                      <a:pt x="508" y="64"/>
                    </a:cubicBezTo>
                    <a:cubicBezTo>
                      <a:pt x="445" y="127"/>
                      <a:pt x="424" y="233"/>
                      <a:pt x="445" y="317"/>
                    </a:cubicBezTo>
                    <a:cubicBezTo>
                      <a:pt x="445" y="487"/>
                      <a:pt x="487" y="656"/>
                      <a:pt x="529" y="825"/>
                    </a:cubicBezTo>
                    <a:lnTo>
                      <a:pt x="170" y="487"/>
                    </a:lnTo>
                    <a:cubicBezTo>
                      <a:pt x="149" y="444"/>
                      <a:pt x="128" y="444"/>
                      <a:pt x="85" y="423"/>
                    </a:cubicBezTo>
                    <a:cubicBezTo>
                      <a:pt x="43" y="423"/>
                      <a:pt x="1" y="465"/>
                      <a:pt x="1" y="529"/>
                    </a:cubicBezTo>
                    <a:cubicBezTo>
                      <a:pt x="1" y="571"/>
                      <a:pt x="1" y="614"/>
                      <a:pt x="43" y="656"/>
                    </a:cubicBezTo>
                    <a:cubicBezTo>
                      <a:pt x="106" y="825"/>
                      <a:pt x="212" y="973"/>
                      <a:pt x="360" y="1100"/>
                    </a:cubicBezTo>
                    <a:cubicBezTo>
                      <a:pt x="395" y="1135"/>
                      <a:pt x="429" y="1169"/>
                      <a:pt x="475" y="1169"/>
                    </a:cubicBezTo>
                    <a:cubicBezTo>
                      <a:pt x="486" y="1169"/>
                      <a:pt x="497" y="1167"/>
                      <a:pt x="508" y="1163"/>
                    </a:cubicBezTo>
                    <a:lnTo>
                      <a:pt x="1079" y="1015"/>
                    </a:lnTo>
                    <a:cubicBezTo>
                      <a:pt x="1100" y="783"/>
                      <a:pt x="1079" y="550"/>
                      <a:pt x="995" y="317"/>
                    </a:cubicBezTo>
                    <a:cubicBezTo>
                      <a:pt x="952" y="212"/>
                      <a:pt x="910" y="127"/>
                      <a:pt x="825" y="64"/>
                    </a:cubicBezTo>
                    <a:cubicBezTo>
                      <a:pt x="773" y="21"/>
                      <a:pt x="714" y="0"/>
                      <a:pt x="659" y="0"/>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540;p14">
                <a:extLst>
                  <a:ext uri="{FF2B5EF4-FFF2-40B4-BE49-F238E27FC236}">
                    <a16:creationId xmlns:a16="http://schemas.microsoft.com/office/drawing/2014/main" xmlns="" id="{9AE0D881-EA52-47F5-8708-F9A03BD648C9}"/>
                  </a:ext>
                </a:extLst>
              </p:cNvPr>
              <p:cNvSpPr/>
              <p:nvPr/>
            </p:nvSpPr>
            <p:spPr>
              <a:xfrm>
                <a:off x="275406" y="5706961"/>
                <a:ext cx="101420" cy="158073"/>
              </a:xfrm>
              <a:custGeom>
                <a:avLst/>
                <a:gdLst/>
                <a:ahLst/>
                <a:cxnLst/>
                <a:rect l="l" t="t" r="r" b="b"/>
                <a:pathLst>
                  <a:path w="657" h="1024" extrusionOk="0">
                    <a:moveTo>
                      <a:pt x="166" y="1"/>
                    </a:moveTo>
                    <a:cubicBezTo>
                      <a:pt x="146" y="1"/>
                      <a:pt x="126" y="4"/>
                      <a:pt x="106" y="9"/>
                    </a:cubicBezTo>
                    <a:cubicBezTo>
                      <a:pt x="43" y="51"/>
                      <a:pt x="1" y="136"/>
                      <a:pt x="43" y="199"/>
                    </a:cubicBezTo>
                    <a:lnTo>
                      <a:pt x="339" y="939"/>
                    </a:lnTo>
                    <a:cubicBezTo>
                      <a:pt x="360" y="981"/>
                      <a:pt x="424" y="1024"/>
                      <a:pt x="487" y="1024"/>
                    </a:cubicBezTo>
                    <a:cubicBezTo>
                      <a:pt x="508" y="1024"/>
                      <a:pt x="529" y="1024"/>
                      <a:pt x="550" y="1003"/>
                    </a:cubicBezTo>
                    <a:cubicBezTo>
                      <a:pt x="614" y="981"/>
                      <a:pt x="656" y="897"/>
                      <a:pt x="614" y="812"/>
                    </a:cubicBezTo>
                    <a:lnTo>
                      <a:pt x="318" y="93"/>
                    </a:lnTo>
                    <a:cubicBezTo>
                      <a:pt x="286" y="29"/>
                      <a:pt x="229" y="1"/>
                      <a:pt x="166"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541;p14">
                <a:extLst>
                  <a:ext uri="{FF2B5EF4-FFF2-40B4-BE49-F238E27FC236}">
                    <a16:creationId xmlns:a16="http://schemas.microsoft.com/office/drawing/2014/main" xmlns="" id="{A2B528DD-CA94-427F-BE8C-9ABCC253C8E1}"/>
                  </a:ext>
                </a:extLst>
              </p:cNvPr>
              <p:cNvSpPr/>
              <p:nvPr/>
            </p:nvSpPr>
            <p:spPr>
              <a:xfrm>
                <a:off x="402760" y="5641199"/>
                <a:ext cx="55881" cy="198363"/>
              </a:xfrm>
              <a:custGeom>
                <a:avLst/>
                <a:gdLst/>
                <a:ahLst/>
                <a:cxnLst/>
                <a:rect l="l" t="t" r="r" b="b"/>
                <a:pathLst>
                  <a:path w="362" h="1285" extrusionOk="0">
                    <a:moveTo>
                      <a:pt x="183" y="1"/>
                    </a:moveTo>
                    <a:cubicBezTo>
                      <a:pt x="107" y="1"/>
                      <a:pt x="33" y="38"/>
                      <a:pt x="43" y="117"/>
                    </a:cubicBezTo>
                    <a:lnTo>
                      <a:pt x="0" y="1133"/>
                    </a:lnTo>
                    <a:cubicBezTo>
                      <a:pt x="0" y="1217"/>
                      <a:pt x="64" y="1281"/>
                      <a:pt x="148" y="1281"/>
                    </a:cubicBezTo>
                    <a:cubicBezTo>
                      <a:pt x="157" y="1283"/>
                      <a:pt x="166" y="1285"/>
                      <a:pt x="174" y="1285"/>
                    </a:cubicBezTo>
                    <a:cubicBezTo>
                      <a:pt x="233" y="1285"/>
                      <a:pt x="297" y="1227"/>
                      <a:pt x="297" y="1154"/>
                    </a:cubicBezTo>
                    <a:lnTo>
                      <a:pt x="339" y="139"/>
                    </a:lnTo>
                    <a:cubicBezTo>
                      <a:pt x="361" y="49"/>
                      <a:pt x="270" y="1"/>
                      <a:pt x="183"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542;p14">
                <a:extLst>
                  <a:ext uri="{FF2B5EF4-FFF2-40B4-BE49-F238E27FC236}">
                    <a16:creationId xmlns:a16="http://schemas.microsoft.com/office/drawing/2014/main" xmlns="" id="{71FCA261-D745-4CE8-A7C2-DEC1B680F4F8}"/>
                  </a:ext>
                </a:extLst>
              </p:cNvPr>
              <p:cNvSpPr/>
              <p:nvPr/>
            </p:nvSpPr>
            <p:spPr>
              <a:xfrm>
                <a:off x="-75549" y="4985599"/>
                <a:ext cx="7682271" cy="1956922"/>
              </a:xfrm>
              <a:custGeom>
                <a:avLst/>
                <a:gdLst/>
                <a:ahLst/>
                <a:cxnLst/>
                <a:rect l="l" t="t" r="r" b="b"/>
                <a:pathLst>
                  <a:path w="49766" h="12677" extrusionOk="0">
                    <a:moveTo>
                      <a:pt x="13886" y="0"/>
                    </a:moveTo>
                    <a:cubicBezTo>
                      <a:pt x="3627" y="0"/>
                      <a:pt x="1" y="1911"/>
                      <a:pt x="1" y="1911"/>
                    </a:cubicBezTo>
                    <a:lnTo>
                      <a:pt x="1" y="12676"/>
                    </a:lnTo>
                    <a:lnTo>
                      <a:pt x="49765" y="12676"/>
                    </a:lnTo>
                    <a:lnTo>
                      <a:pt x="49765" y="5422"/>
                    </a:lnTo>
                    <a:cubicBezTo>
                      <a:pt x="49765" y="5422"/>
                      <a:pt x="46952" y="3222"/>
                      <a:pt x="27474" y="896"/>
                    </a:cubicBezTo>
                    <a:cubicBezTo>
                      <a:pt x="22017" y="241"/>
                      <a:pt x="17532" y="0"/>
                      <a:pt x="13886" y="0"/>
                    </a:cubicBezTo>
                    <a:close/>
                  </a:path>
                </a:pathLst>
              </a:custGeom>
              <a:solidFill>
                <a:srgbClr val="6CA3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543;p14">
                <a:extLst>
                  <a:ext uri="{FF2B5EF4-FFF2-40B4-BE49-F238E27FC236}">
                    <a16:creationId xmlns:a16="http://schemas.microsoft.com/office/drawing/2014/main" xmlns="" id="{AE4002BF-7C24-4717-A93E-3CF75DD2AC58}"/>
                  </a:ext>
                </a:extLst>
              </p:cNvPr>
              <p:cNvSpPr/>
              <p:nvPr/>
            </p:nvSpPr>
            <p:spPr>
              <a:xfrm>
                <a:off x="7368222" y="5629930"/>
                <a:ext cx="163321" cy="173046"/>
              </a:xfrm>
              <a:custGeom>
                <a:avLst/>
                <a:gdLst/>
                <a:ahLst/>
                <a:cxnLst/>
                <a:rect l="l" t="t" r="r" b="b"/>
                <a:pathLst>
                  <a:path w="1058" h="1121" extrusionOk="0">
                    <a:moveTo>
                      <a:pt x="762" y="0"/>
                    </a:moveTo>
                    <a:cubicBezTo>
                      <a:pt x="677" y="42"/>
                      <a:pt x="614" y="85"/>
                      <a:pt x="571" y="169"/>
                    </a:cubicBezTo>
                    <a:cubicBezTo>
                      <a:pt x="466" y="317"/>
                      <a:pt x="402" y="465"/>
                      <a:pt x="339" y="635"/>
                    </a:cubicBezTo>
                    <a:lnTo>
                      <a:pt x="254" y="127"/>
                    </a:lnTo>
                    <a:cubicBezTo>
                      <a:pt x="254" y="106"/>
                      <a:pt x="233" y="63"/>
                      <a:pt x="212" y="42"/>
                    </a:cubicBezTo>
                    <a:cubicBezTo>
                      <a:pt x="194" y="34"/>
                      <a:pt x="177" y="28"/>
                      <a:pt x="159" y="28"/>
                    </a:cubicBezTo>
                    <a:cubicBezTo>
                      <a:pt x="135" y="28"/>
                      <a:pt x="110" y="39"/>
                      <a:pt x="85" y="63"/>
                    </a:cubicBezTo>
                    <a:cubicBezTo>
                      <a:pt x="64" y="106"/>
                      <a:pt x="43" y="148"/>
                      <a:pt x="43" y="190"/>
                    </a:cubicBezTo>
                    <a:cubicBezTo>
                      <a:pt x="0" y="381"/>
                      <a:pt x="0" y="571"/>
                      <a:pt x="22" y="740"/>
                    </a:cubicBezTo>
                    <a:cubicBezTo>
                      <a:pt x="43" y="804"/>
                      <a:pt x="64" y="867"/>
                      <a:pt x="106" y="888"/>
                    </a:cubicBezTo>
                    <a:lnTo>
                      <a:pt x="656" y="1121"/>
                    </a:lnTo>
                    <a:cubicBezTo>
                      <a:pt x="825" y="952"/>
                      <a:pt x="952" y="740"/>
                      <a:pt x="1016" y="508"/>
                    </a:cubicBezTo>
                    <a:cubicBezTo>
                      <a:pt x="1058" y="402"/>
                      <a:pt x="1058" y="296"/>
                      <a:pt x="1037" y="190"/>
                    </a:cubicBezTo>
                    <a:cubicBezTo>
                      <a:pt x="994" y="63"/>
                      <a:pt x="889" y="0"/>
                      <a:pt x="762" y="0"/>
                    </a:cubicBezTo>
                    <a:close/>
                  </a:path>
                </a:pathLst>
              </a:custGeom>
              <a:solidFill>
                <a:srgbClr val="6CA3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544;p14">
                <a:extLst>
                  <a:ext uri="{FF2B5EF4-FFF2-40B4-BE49-F238E27FC236}">
                    <a16:creationId xmlns:a16="http://schemas.microsoft.com/office/drawing/2014/main" xmlns="" id="{D7512BA2-3797-4CBE-B25B-2CC93FD85A13}"/>
                  </a:ext>
                </a:extLst>
              </p:cNvPr>
              <p:cNvSpPr/>
              <p:nvPr/>
            </p:nvSpPr>
            <p:spPr>
              <a:xfrm>
                <a:off x="4929365" y="5117430"/>
                <a:ext cx="160234" cy="173046"/>
              </a:xfrm>
              <a:custGeom>
                <a:avLst/>
                <a:gdLst/>
                <a:ahLst/>
                <a:cxnLst/>
                <a:rect l="l" t="t" r="r" b="b"/>
                <a:pathLst>
                  <a:path w="1038" h="1121" extrusionOk="0">
                    <a:moveTo>
                      <a:pt x="770" y="0"/>
                    </a:moveTo>
                    <a:cubicBezTo>
                      <a:pt x="735" y="0"/>
                      <a:pt x="697" y="7"/>
                      <a:pt x="656" y="21"/>
                    </a:cubicBezTo>
                    <a:cubicBezTo>
                      <a:pt x="593" y="63"/>
                      <a:pt x="530" y="148"/>
                      <a:pt x="508" y="232"/>
                    </a:cubicBezTo>
                    <a:cubicBezTo>
                      <a:pt x="466" y="401"/>
                      <a:pt x="445" y="571"/>
                      <a:pt x="424" y="740"/>
                    </a:cubicBezTo>
                    <a:cubicBezTo>
                      <a:pt x="360" y="592"/>
                      <a:pt x="276" y="444"/>
                      <a:pt x="212" y="296"/>
                    </a:cubicBezTo>
                    <a:cubicBezTo>
                      <a:pt x="191" y="253"/>
                      <a:pt x="170" y="232"/>
                      <a:pt x="149" y="211"/>
                    </a:cubicBezTo>
                    <a:cubicBezTo>
                      <a:pt x="138" y="205"/>
                      <a:pt x="126" y="203"/>
                      <a:pt x="115" y="203"/>
                    </a:cubicBezTo>
                    <a:cubicBezTo>
                      <a:pt x="85" y="203"/>
                      <a:pt x="59" y="222"/>
                      <a:pt x="43" y="253"/>
                    </a:cubicBezTo>
                    <a:cubicBezTo>
                      <a:pt x="22" y="296"/>
                      <a:pt x="1" y="359"/>
                      <a:pt x="22" y="401"/>
                    </a:cubicBezTo>
                    <a:cubicBezTo>
                      <a:pt x="22" y="592"/>
                      <a:pt x="85" y="761"/>
                      <a:pt x="170" y="930"/>
                    </a:cubicBezTo>
                    <a:cubicBezTo>
                      <a:pt x="191" y="994"/>
                      <a:pt x="212" y="1057"/>
                      <a:pt x="276" y="1057"/>
                    </a:cubicBezTo>
                    <a:lnTo>
                      <a:pt x="847" y="1121"/>
                    </a:lnTo>
                    <a:cubicBezTo>
                      <a:pt x="953" y="909"/>
                      <a:pt x="1016" y="676"/>
                      <a:pt x="1037" y="444"/>
                    </a:cubicBezTo>
                    <a:cubicBezTo>
                      <a:pt x="1037" y="317"/>
                      <a:pt x="1016" y="211"/>
                      <a:pt x="953" y="105"/>
                    </a:cubicBezTo>
                    <a:cubicBezTo>
                      <a:pt x="909" y="33"/>
                      <a:pt x="846" y="0"/>
                      <a:pt x="770" y="0"/>
                    </a:cubicBezTo>
                    <a:close/>
                  </a:path>
                </a:pathLst>
              </a:custGeom>
              <a:solidFill>
                <a:srgbClr val="6CA3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545;p14">
                <a:extLst>
                  <a:ext uri="{FF2B5EF4-FFF2-40B4-BE49-F238E27FC236}">
                    <a16:creationId xmlns:a16="http://schemas.microsoft.com/office/drawing/2014/main" xmlns="" id="{FA240989-899A-4C5B-93D3-DDA7621EF565}"/>
                  </a:ext>
                </a:extLst>
              </p:cNvPr>
              <p:cNvSpPr/>
              <p:nvPr/>
            </p:nvSpPr>
            <p:spPr>
              <a:xfrm>
                <a:off x="4580030" y="5094428"/>
                <a:ext cx="107903" cy="137233"/>
              </a:xfrm>
              <a:custGeom>
                <a:avLst/>
                <a:gdLst/>
                <a:ahLst/>
                <a:cxnLst/>
                <a:rect l="l" t="t" r="r" b="b"/>
                <a:pathLst>
                  <a:path w="699" h="889" extrusionOk="0">
                    <a:moveTo>
                      <a:pt x="107" y="1"/>
                    </a:moveTo>
                    <a:cubicBezTo>
                      <a:pt x="64" y="1"/>
                      <a:pt x="43" y="1"/>
                      <a:pt x="22" y="43"/>
                    </a:cubicBezTo>
                    <a:cubicBezTo>
                      <a:pt x="22" y="64"/>
                      <a:pt x="1" y="106"/>
                      <a:pt x="22" y="127"/>
                    </a:cubicBezTo>
                    <a:cubicBezTo>
                      <a:pt x="1" y="360"/>
                      <a:pt x="64" y="572"/>
                      <a:pt x="191" y="741"/>
                    </a:cubicBezTo>
                    <a:lnTo>
                      <a:pt x="508" y="889"/>
                    </a:lnTo>
                    <a:lnTo>
                      <a:pt x="593" y="656"/>
                    </a:lnTo>
                    <a:cubicBezTo>
                      <a:pt x="635" y="572"/>
                      <a:pt x="656" y="466"/>
                      <a:pt x="678" y="360"/>
                    </a:cubicBezTo>
                    <a:cubicBezTo>
                      <a:pt x="699" y="254"/>
                      <a:pt x="678" y="170"/>
                      <a:pt x="635" y="64"/>
                    </a:cubicBezTo>
                    <a:cubicBezTo>
                      <a:pt x="614" y="64"/>
                      <a:pt x="614" y="43"/>
                      <a:pt x="593" y="43"/>
                    </a:cubicBezTo>
                    <a:cubicBezTo>
                      <a:pt x="582" y="37"/>
                      <a:pt x="570" y="35"/>
                      <a:pt x="559" y="35"/>
                    </a:cubicBezTo>
                    <a:cubicBezTo>
                      <a:pt x="528" y="35"/>
                      <a:pt x="497" y="54"/>
                      <a:pt x="466" y="85"/>
                    </a:cubicBezTo>
                    <a:cubicBezTo>
                      <a:pt x="381" y="170"/>
                      <a:pt x="339" y="275"/>
                      <a:pt x="318" y="402"/>
                    </a:cubicBezTo>
                    <a:cubicBezTo>
                      <a:pt x="276" y="297"/>
                      <a:pt x="233" y="191"/>
                      <a:pt x="191" y="85"/>
                    </a:cubicBezTo>
                    <a:cubicBezTo>
                      <a:pt x="170" y="43"/>
                      <a:pt x="149" y="1"/>
                      <a:pt x="107" y="1"/>
                    </a:cubicBezTo>
                    <a:close/>
                  </a:path>
                </a:pathLst>
              </a:custGeom>
              <a:solidFill>
                <a:srgbClr val="6CA3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546;p14">
                <a:extLst>
                  <a:ext uri="{FF2B5EF4-FFF2-40B4-BE49-F238E27FC236}">
                    <a16:creationId xmlns:a16="http://schemas.microsoft.com/office/drawing/2014/main" xmlns="" id="{166C75CE-0089-490B-ACB5-FBDC34B33D64}"/>
                  </a:ext>
                </a:extLst>
              </p:cNvPr>
              <p:cNvSpPr/>
              <p:nvPr/>
            </p:nvSpPr>
            <p:spPr>
              <a:xfrm>
                <a:off x="32200" y="5065098"/>
                <a:ext cx="169959" cy="180611"/>
              </a:xfrm>
              <a:custGeom>
                <a:avLst/>
                <a:gdLst/>
                <a:ahLst/>
                <a:cxnLst/>
                <a:rect l="l" t="t" r="r" b="b"/>
                <a:pathLst>
                  <a:path w="1101" h="1170" extrusionOk="0">
                    <a:moveTo>
                      <a:pt x="659" y="0"/>
                    </a:moveTo>
                    <a:cubicBezTo>
                      <a:pt x="603" y="0"/>
                      <a:pt x="551" y="21"/>
                      <a:pt x="508" y="64"/>
                    </a:cubicBezTo>
                    <a:cubicBezTo>
                      <a:pt x="445" y="127"/>
                      <a:pt x="424" y="233"/>
                      <a:pt x="445" y="317"/>
                    </a:cubicBezTo>
                    <a:cubicBezTo>
                      <a:pt x="445" y="487"/>
                      <a:pt x="487" y="656"/>
                      <a:pt x="529" y="825"/>
                    </a:cubicBezTo>
                    <a:lnTo>
                      <a:pt x="170" y="487"/>
                    </a:lnTo>
                    <a:cubicBezTo>
                      <a:pt x="149" y="444"/>
                      <a:pt x="128" y="444"/>
                      <a:pt x="85" y="423"/>
                    </a:cubicBezTo>
                    <a:cubicBezTo>
                      <a:pt x="43" y="423"/>
                      <a:pt x="1" y="465"/>
                      <a:pt x="1" y="529"/>
                    </a:cubicBezTo>
                    <a:cubicBezTo>
                      <a:pt x="1" y="571"/>
                      <a:pt x="1" y="614"/>
                      <a:pt x="43" y="656"/>
                    </a:cubicBezTo>
                    <a:cubicBezTo>
                      <a:pt x="106" y="825"/>
                      <a:pt x="212" y="973"/>
                      <a:pt x="360" y="1100"/>
                    </a:cubicBezTo>
                    <a:cubicBezTo>
                      <a:pt x="395" y="1135"/>
                      <a:pt x="429" y="1169"/>
                      <a:pt x="475" y="1169"/>
                    </a:cubicBezTo>
                    <a:cubicBezTo>
                      <a:pt x="486" y="1169"/>
                      <a:pt x="497" y="1167"/>
                      <a:pt x="508" y="1163"/>
                    </a:cubicBezTo>
                    <a:lnTo>
                      <a:pt x="1079" y="1015"/>
                    </a:lnTo>
                    <a:cubicBezTo>
                      <a:pt x="1100" y="783"/>
                      <a:pt x="1079" y="550"/>
                      <a:pt x="995" y="317"/>
                    </a:cubicBezTo>
                    <a:cubicBezTo>
                      <a:pt x="952" y="212"/>
                      <a:pt x="910" y="127"/>
                      <a:pt x="825" y="64"/>
                    </a:cubicBezTo>
                    <a:cubicBezTo>
                      <a:pt x="773" y="21"/>
                      <a:pt x="714" y="0"/>
                      <a:pt x="659" y="0"/>
                    </a:cubicBezTo>
                    <a:close/>
                  </a:path>
                </a:pathLst>
              </a:custGeom>
              <a:solidFill>
                <a:srgbClr val="6CA3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547;p14">
                <a:extLst>
                  <a:ext uri="{FF2B5EF4-FFF2-40B4-BE49-F238E27FC236}">
                    <a16:creationId xmlns:a16="http://schemas.microsoft.com/office/drawing/2014/main" xmlns="" id="{9CEBFFE1-ECB7-4128-B751-8D345903E696}"/>
                  </a:ext>
                </a:extLst>
              </p:cNvPr>
              <p:cNvSpPr/>
              <p:nvPr/>
            </p:nvSpPr>
            <p:spPr>
              <a:xfrm>
                <a:off x="293391" y="5706961"/>
                <a:ext cx="101420" cy="158073"/>
              </a:xfrm>
              <a:custGeom>
                <a:avLst/>
                <a:gdLst/>
                <a:ahLst/>
                <a:cxnLst/>
                <a:rect l="l" t="t" r="r" b="b"/>
                <a:pathLst>
                  <a:path w="657" h="1024" extrusionOk="0">
                    <a:moveTo>
                      <a:pt x="166" y="1"/>
                    </a:moveTo>
                    <a:cubicBezTo>
                      <a:pt x="146" y="1"/>
                      <a:pt x="126" y="4"/>
                      <a:pt x="106" y="9"/>
                    </a:cubicBezTo>
                    <a:cubicBezTo>
                      <a:pt x="43" y="51"/>
                      <a:pt x="1" y="136"/>
                      <a:pt x="43" y="199"/>
                    </a:cubicBezTo>
                    <a:lnTo>
                      <a:pt x="339" y="939"/>
                    </a:lnTo>
                    <a:cubicBezTo>
                      <a:pt x="360" y="981"/>
                      <a:pt x="424" y="1024"/>
                      <a:pt x="487" y="1024"/>
                    </a:cubicBezTo>
                    <a:cubicBezTo>
                      <a:pt x="508" y="1024"/>
                      <a:pt x="529" y="1024"/>
                      <a:pt x="550" y="1003"/>
                    </a:cubicBezTo>
                    <a:cubicBezTo>
                      <a:pt x="614" y="981"/>
                      <a:pt x="656" y="897"/>
                      <a:pt x="614" y="812"/>
                    </a:cubicBezTo>
                    <a:lnTo>
                      <a:pt x="318" y="93"/>
                    </a:lnTo>
                    <a:cubicBezTo>
                      <a:pt x="286" y="29"/>
                      <a:pt x="229" y="1"/>
                      <a:pt x="166"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548;p14">
                <a:extLst>
                  <a:ext uri="{FF2B5EF4-FFF2-40B4-BE49-F238E27FC236}">
                    <a16:creationId xmlns:a16="http://schemas.microsoft.com/office/drawing/2014/main" xmlns="" id="{AA48C3B1-533E-4826-A427-DAC2D3E8EAAC}"/>
                  </a:ext>
                </a:extLst>
              </p:cNvPr>
              <p:cNvSpPr/>
              <p:nvPr/>
            </p:nvSpPr>
            <p:spPr>
              <a:xfrm>
                <a:off x="420743" y="5641199"/>
                <a:ext cx="55881" cy="198363"/>
              </a:xfrm>
              <a:custGeom>
                <a:avLst/>
                <a:gdLst/>
                <a:ahLst/>
                <a:cxnLst/>
                <a:rect l="l" t="t" r="r" b="b"/>
                <a:pathLst>
                  <a:path w="362" h="1285" extrusionOk="0">
                    <a:moveTo>
                      <a:pt x="183" y="1"/>
                    </a:moveTo>
                    <a:cubicBezTo>
                      <a:pt x="107" y="1"/>
                      <a:pt x="33" y="38"/>
                      <a:pt x="43" y="117"/>
                    </a:cubicBezTo>
                    <a:lnTo>
                      <a:pt x="0" y="1133"/>
                    </a:lnTo>
                    <a:cubicBezTo>
                      <a:pt x="0" y="1217"/>
                      <a:pt x="64" y="1281"/>
                      <a:pt x="148" y="1281"/>
                    </a:cubicBezTo>
                    <a:cubicBezTo>
                      <a:pt x="157" y="1283"/>
                      <a:pt x="166" y="1285"/>
                      <a:pt x="174" y="1285"/>
                    </a:cubicBezTo>
                    <a:cubicBezTo>
                      <a:pt x="233" y="1285"/>
                      <a:pt x="297" y="1227"/>
                      <a:pt x="297" y="1154"/>
                    </a:cubicBezTo>
                    <a:lnTo>
                      <a:pt x="339" y="139"/>
                    </a:lnTo>
                    <a:cubicBezTo>
                      <a:pt x="361" y="49"/>
                      <a:pt x="270" y="1"/>
                      <a:pt x="183"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549;p14">
                <a:extLst>
                  <a:ext uri="{FF2B5EF4-FFF2-40B4-BE49-F238E27FC236}">
                    <a16:creationId xmlns:a16="http://schemas.microsoft.com/office/drawing/2014/main" xmlns="" id="{265B5B70-5D7A-4039-8964-1AD36B760C6D}"/>
                  </a:ext>
                </a:extLst>
              </p:cNvPr>
              <p:cNvSpPr/>
              <p:nvPr/>
            </p:nvSpPr>
            <p:spPr>
              <a:xfrm>
                <a:off x="5020750" y="5539163"/>
                <a:ext cx="101420" cy="159462"/>
              </a:xfrm>
              <a:custGeom>
                <a:avLst/>
                <a:gdLst/>
                <a:ahLst/>
                <a:cxnLst/>
                <a:rect l="l" t="t" r="r" b="b"/>
                <a:pathLst>
                  <a:path w="657" h="1033" extrusionOk="0">
                    <a:moveTo>
                      <a:pt x="484" y="0"/>
                    </a:moveTo>
                    <a:cubicBezTo>
                      <a:pt x="425" y="0"/>
                      <a:pt x="376" y="40"/>
                      <a:pt x="361" y="102"/>
                    </a:cubicBezTo>
                    <a:lnTo>
                      <a:pt x="43" y="821"/>
                    </a:lnTo>
                    <a:cubicBezTo>
                      <a:pt x="1" y="884"/>
                      <a:pt x="43" y="990"/>
                      <a:pt x="128" y="1011"/>
                    </a:cubicBezTo>
                    <a:cubicBezTo>
                      <a:pt x="128" y="1032"/>
                      <a:pt x="149" y="1032"/>
                      <a:pt x="170" y="1032"/>
                    </a:cubicBezTo>
                    <a:cubicBezTo>
                      <a:pt x="234" y="1032"/>
                      <a:pt x="297" y="990"/>
                      <a:pt x="318" y="926"/>
                    </a:cubicBezTo>
                    <a:lnTo>
                      <a:pt x="635" y="207"/>
                    </a:lnTo>
                    <a:cubicBezTo>
                      <a:pt x="657" y="144"/>
                      <a:pt x="635" y="59"/>
                      <a:pt x="551" y="17"/>
                    </a:cubicBezTo>
                    <a:cubicBezTo>
                      <a:pt x="528" y="6"/>
                      <a:pt x="506" y="0"/>
                      <a:pt x="484"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550;p14">
                <a:extLst>
                  <a:ext uri="{FF2B5EF4-FFF2-40B4-BE49-F238E27FC236}">
                    <a16:creationId xmlns:a16="http://schemas.microsoft.com/office/drawing/2014/main" xmlns="" id="{C8275FE0-A02D-497D-82EF-FBF6FB01214E}"/>
                  </a:ext>
                </a:extLst>
              </p:cNvPr>
              <p:cNvSpPr/>
              <p:nvPr/>
            </p:nvSpPr>
            <p:spPr>
              <a:xfrm>
                <a:off x="4942486" y="5473556"/>
                <a:ext cx="55573" cy="198825"/>
              </a:xfrm>
              <a:custGeom>
                <a:avLst/>
                <a:gdLst/>
                <a:ahLst/>
                <a:cxnLst/>
                <a:rect l="l" t="t" r="r" b="b"/>
                <a:pathLst>
                  <a:path w="360" h="1288" extrusionOk="0">
                    <a:moveTo>
                      <a:pt x="155" y="0"/>
                    </a:moveTo>
                    <a:cubicBezTo>
                      <a:pt x="84" y="0"/>
                      <a:pt x="11" y="48"/>
                      <a:pt x="0" y="146"/>
                    </a:cubicBezTo>
                    <a:lnTo>
                      <a:pt x="64" y="1140"/>
                    </a:lnTo>
                    <a:cubicBezTo>
                      <a:pt x="64" y="1225"/>
                      <a:pt x="127" y="1288"/>
                      <a:pt x="212" y="1288"/>
                    </a:cubicBezTo>
                    <a:cubicBezTo>
                      <a:pt x="296" y="1288"/>
                      <a:pt x="360" y="1225"/>
                      <a:pt x="360" y="1140"/>
                    </a:cubicBezTo>
                    <a:lnTo>
                      <a:pt x="296" y="125"/>
                    </a:lnTo>
                    <a:cubicBezTo>
                      <a:pt x="286" y="43"/>
                      <a:pt x="221" y="0"/>
                      <a:pt x="155"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557;p14">
                <a:extLst>
                  <a:ext uri="{FF2B5EF4-FFF2-40B4-BE49-F238E27FC236}">
                    <a16:creationId xmlns:a16="http://schemas.microsoft.com/office/drawing/2014/main" xmlns="" id="{3E5BD83A-CD8F-4484-B7E8-67F15A22A1EB}"/>
                  </a:ext>
                </a:extLst>
              </p:cNvPr>
              <p:cNvSpPr/>
              <p:nvPr/>
            </p:nvSpPr>
            <p:spPr>
              <a:xfrm>
                <a:off x="7599984" y="5287324"/>
                <a:ext cx="566084" cy="313813"/>
              </a:xfrm>
              <a:custGeom>
                <a:avLst/>
                <a:gdLst/>
                <a:ahLst/>
                <a:cxnLst/>
                <a:rect l="l" t="t" r="r" b="b"/>
                <a:pathLst>
                  <a:path w="3808" h="2111" extrusionOk="0">
                    <a:moveTo>
                      <a:pt x="2242" y="0"/>
                    </a:moveTo>
                    <a:cubicBezTo>
                      <a:pt x="1840" y="0"/>
                      <a:pt x="1439" y="74"/>
                      <a:pt x="1058" y="222"/>
                    </a:cubicBezTo>
                    <a:cubicBezTo>
                      <a:pt x="170" y="582"/>
                      <a:pt x="0" y="2020"/>
                      <a:pt x="1100" y="2105"/>
                    </a:cubicBezTo>
                    <a:cubicBezTo>
                      <a:pt x="1149" y="2109"/>
                      <a:pt x="1199" y="2111"/>
                      <a:pt x="1250" y="2111"/>
                    </a:cubicBezTo>
                    <a:cubicBezTo>
                      <a:pt x="2007" y="2111"/>
                      <a:pt x="3057" y="1684"/>
                      <a:pt x="3532" y="1090"/>
                    </a:cubicBezTo>
                    <a:cubicBezTo>
                      <a:pt x="3680" y="878"/>
                      <a:pt x="3807" y="561"/>
                      <a:pt x="3638" y="349"/>
                    </a:cubicBezTo>
                    <a:cubicBezTo>
                      <a:pt x="3575" y="307"/>
                      <a:pt x="3511" y="244"/>
                      <a:pt x="3427" y="222"/>
                    </a:cubicBezTo>
                    <a:cubicBezTo>
                      <a:pt x="3046" y="74"/>
                      <a:pt x="2644" y="0"/>
                      <a:pt x="2242"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560;p14">
                <a:extLst>
                  <a:ext uri="{FF2B5EF4-FFF2-40B4-BE49-F238E27FC236}">
                    <a16:creationId xmlns:a16="http://schemas.microsoft.com/office/drawing/2014/main" xmlns="" id="{D04D6415-A48E-4930-9B1A-26617D5225BF}"/>
                  </a:ext>
                </a:extLst>
              </p:cNvPr>
              <p:cNvSpPr/>
              <p:nvPr/>
            </p:nvSpPr>
            <p:spPr>
              <a:xfrm>
                <a:off x="7859395" y="5203843"/>
                <a:ext cx="81910" cy="164414"/>
              </a:xfrm>
              <a:custGeom>
                <a:avLst/>
                <a:gdLst/>
                <a:ahLst/>
                <a:cxnLst/>
                <a:rect l="l" t="t" r="r" b="b"/>
                <a:pathLst>
                  <a:path w="551" h="1106" extrusionOk="0">
                    <a:moveTo>
                      <a:pt x="402" y="1"/>
                    </a:moveTo>
                    <a:cubicBezTo>
                      <a:pt x="334" y="1"/>
                      <a:pt x="276" y="42"/>
                      <a:pt x="276" y="112"/>
                    </a:cubicBezTo>
                    <a:lnTo>
                      <a:pt x="22" y="894"/>
                    </a:lnTo>
                    <a:cubicBezTo>
                      <a:pt x="1" y="979"/>
                      <a:pt x="22" y="1063"/>
                      <a:pt x="107" y="1106"/>
                    </a:cubicBezTo>
                    <a:lnTo>
                      <a:pt x="170" y="1106"/>
                    </a:lnTo>
                    <a:cubicBezTo>
                      <a:pt x="212" y="1106"/>
                      <a:pt x="276" y="1063"/>
                      <a:pt x="276" y="1000"/>
                    </a:cubicBezTo>
                    <a:lnTo>
                      <a:pt x="530" y="218"/>
                    </a:lnTo>
                    <a:cubicBezTo>
                      <a:pt x="551" y="133"/>
                      <a:pt x="509" y="48"/>
                      <a:pt x="445" y="6"/>
                    </a:cubicBezTo>
                    <a:cubicBezTo>
                      <a:pt x="431" y="2"/>
                      <a:pt x="416" y="1"/>
                      <a:pt x="402"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561;p14">
                <a:extLst>
                  <a:ext uri="{FF2B5EF4-FFF2-40B4-BE49-F238E27FC236}">
                    <a16:creationId xmlns:a16="http://schemas.microsoft.com/office/drawing/2014/main" xmlns="" id="{990AF3D2-E4BC-43E5-9394-A6058B1399FD}"/>
                  </a:ext>
                </a:extLst>
              </p:cNvPr>
              <p:cNvSpPr/>
              <p:nvPr/>
            </p:nvSpPr>
            <p:spPr>
              <a:xfrm>
                <a:off x="7774512" y="5144382"/>
                <a:ext cx="59908" cy="204997"/>
              </a:xfrm>
              <a:custGeom>
                <a:avLst/>
                <a:gdLst/>
                <a:ahLst/>
                <a:cxnLst/>
                <a:rect l="l" t="t" r="r" b="b"/>
                <a:pathLst>
                  <a:path w="403" h="1379" extrusionOk="0">
                    <a:moveTo>
                      <a:pt x="160" y="0"/>
                    </a:moveTo>
                    <a:cubicBezTo>
                      <a:pt x="150" y="0"/>
                      <a:pt x="139" y="1"/>
                      <a:pt x="128" y="4"/>
                    </a:cubicBezTo>
                    <a:cubicBezTo>
                      <a:pt x="43" y="25"/>
                      <a:pt x="1" y="89"/>
                      <a:pt x="1" y="173"/>
                    </a:cubicBezTo>
                    <a:lnTo>
                      <a:pt x="107" y="1231"/>
                    </a:lnTo>
                    <a:cubicBezTo>
                      <a:pt x="107" y="1315"/>
                      <a:pt x="191" y="1379"/>
                      <a:pt x="276" y="1379"/>
                    </a:cubicBezTo>
                    <a:cubicBezTo>
                      <a:pt x="339" y="1358"/>
                      <a:pt x="403" y="1273"/>
                      <a:pt x="382" y="1189"/>
                    </a:cubicBezTo>
                    <a:lnTo>
                      <a:pt x="276" y="131"/>
                    </a:lnTo>
                    <a:cubicBezTo>
                      <a:pt x="276" y="58"/>
                      <a:pt x="228" y="0"/>
                      <a:pt x="160"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564;p14">
                <a:extLst>
                  <a:ext uri="{FF2B5EF4-FFF2-40B4-BE49-F238E27FC236}">
                    <a16:creationId xmlns:a16="http://schemas.microsoft.com/office/drawing/2014/main" xmlns="" id="{BB40D1A1-AD38-4D63-9EB6-5DFA7B4AE8BF}"/>
                  </a:ext>
                </a:extLst>
              </p:cNvPr>
              <p:cNvSpPr/>
              <p:nvPr/>
            </p:nvSpPr>
            <p:spPr>
              <a:xfrm>
                <a:off x="5061241" y="6257531"/>
                <a:ext cx="97667" cy="156832"/>
              </a:xfrm>
              <a:custGeom>
                <a:avLst/>
                <a:gdLst/>
                <a:ahLst/>
                <a:cxnLst/>
                <a:rect l="l" t="t" r="r" b="b"/>
                <a:pathLst>
                  <a:path w="657" h="1055" extrusionOk="0">
                    <a:moveTo>
                      <a:pt x="163" y="1"/>
                    </a:moveTo>
                    <a:cubicBezTo>
                      <a:pt x="144" y="1"/>
                      <a:pt x="124" y="6"/>
                      <a:pt x="107" y="18"/>
                    </a:cubicBezTo>
                    <a:cubicBezTo>
                      <a:pt x="43" y="60"/>
                      <a:pt x="1" y="166"/>
                      <a:pt x="43" y="229"/>
                    </a:cubicBezTo>
                    <a:lnTo>
                      <a:pt x="382" y="970"/>
                    </a:lnTo>
                    <a:cubicBezTo>
                      <a:pt x="403" y="1033"/>
                      <a:pt x="445" y="1054"/>
                      <a:pt x="509" y="1054"/>
                    </a:cubicBezTo>
                    <a:lnTo>
                      <a:pt x="572" y="1054"/>
                    </a:lnTo>
                    <a:cubicBezTo>
                      <a:pt x="635" y="991"/>
                      <a:pt x="657" y="906"/>
                      <a:pt x="635" y="822"/>
                    </a:cubicBezTo>
                    <a:lnTo>
                      <a:pt x="297" y="81"/>
                    </a:lnTo>
                    <a:cubicBezTo>
                      <a:pt x="267" y="36"/>
                      <a:pt x="214" y="1"/>
                      <a:pt x="163"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565;p14">
                <a:extLst>
                  <a:ext uri="{FF2B5EF4-FFF2-40B4-BE49-F238E27FC236}">
                    <a16:creationId xmlns:a16="http://schemas.microsoft.com/office/drawing/2014/main" xmlns="" id="{8891B718-65FC-4435-8ECF-1FB2D649AEA6}"/>
                  </a:ext>
                </a:extLst>
              </p:cNvPr>
              <p:cNvSpPr/>
              <p:nvPr/>
            </p:nvSpPr>
            <p:spPr>
              <a:xfrm>
                <a:off x="5177638" y="6181568"/>
                <a:ext cx="44151" cy="204403"/>
              </a:xfrm>
              <a:custGeom>
                <a:avLst/>
                <a:gdLst/>
                <a:ahLst/>
                <a:cxnLst/>
                <a:rect l="l" t="t" r="r" b="b"/>
                <a:pathLst>
                  <a:path w="297" h="1375" extrusionOk="0">
                    <a:moveTo>
                      <a:pt x="149" y="0"/>
                    </a:moveTo>
                    <a:cubicBezTo>
                      <a:pt x="64" y="0"/>
                      <a:pt x="0" y="85"/>
                      <a:pt x="0" y="148"/>
                    </a:cubicBezTo>
                    <a:lnTo>
                      <a:pt x="22" y="1206"/>
                    </a:lnTo>
                    <a:cubicBezTo>
                      <a:pt x="22" y="1290"/>
                      <a:pt x="85" y="1375"/>
                      <a:pt x="170" y="1375"/>
                    </a:cubicBezTo>
                    <a:cubicBezTo>
                      <a:pt x="233" y="1354"/>
                      <a:pt x="297" y="1290"/>
                      <a:pt x="297" y="1206"/>
                    </a:cubicBezTo>
                    <a:lnTo>
                      <a:pt x="275" y="148"/>
                    </a:lnTo>
                    <a:cubicBezTo>
                      <a:pt x="275" y="64"/>
                      <a:pt x="212" y="0"/>
                      <a:pt x="149"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69" name="Google Shape;532;p14">
              <a:extLst>
                <a:ext uri="{FF2B5EF4-FFF2-40B4-BE49-F238E27FC236}">
                  <a16:creationId xmlns:a16="http://schemas.microsoft.com/office/drawing/2014/main" xmlns="" id="{C387C2A0-55DD-4D4D-949F-47CDEDF214AC}"/>
                </a:ext>
              </a:extLst>
            </p:cNvPr>
            <p:cNvSpPr/>
            <p:nvPr/>
          </p:nvSpPr>
          <p:spPr>
            <a:xfrm>
              <a:off x="11250164" y="4716418"/>
              <a:ext cx="110303" cy="151035"/>
            </a:xfrm>
            <a:custGeom>
              <a:avLst/>
              <a:gdLst/>
              <a:ahLst/>
              <a:cxnLst/>
              <a:rect l="l" t="t" r="r" b="b"/>
              <a:pathLst>
                <a:path w="742" h="1016" extrusionOk="0">
                  <a:moveTo>
                    <a:pt x="128" y="1"/>
                  </a:moveTo>
                  <a:cubicBezTo>
                    <a:pt x="86" y="1"/>
                    <a:pt x="43" y="22"/>
                    <a:pt x="22" y="64"/>
                  </a:cubicBezTo>
                  <a:cubicBezTo>
                    <a:pt x="22" y="85"/>
                    <a:pt x="1" y="128"/>
                    <a:pt x="1" y="149"/>
                  </a:cubicBezTo>
                  <a:cubicBezTo>
                    <a:pt x="1" y="403"/>
                    <a:pt x="43" y="635"/>
                    <a:pt x="170" y="826"/>
                  </a:cubicBezTo>
                  <a:lnTo>
                    <a:pt x="509" y="1016"/>
                  </a:lnTo>
                  <a:lnTo>
                    <a:pt x="614" y="762"/>
                  </a:lnTo>
                  <a:cubicBezTo>
                    <a:pt x="657" y="656"/>
                    <a:pt x="699" y="551"/>
                    <a:pt x="720" y="445"/>
                  </a:cubicBezTo>
                  <a:cubicBezTo>
                    <a:pt x="741" y="339"/>
                    <a:pt x="741" y="212"/>
                    <a:pt x="678" y="128"/>
                  </a:cubicBezTo>
                  <a:cubicBezTo>
                    <a:pt x="678" y="106"/>
                    <a:pt x="657" y="85"/>
                    <a:pt x="657" y="85"/>
                  </a:cubicBezTo>
                  <a:cubicBezTo>
                    <a:pt x="644" y="73"/>
                    <a:pt x="630" y="68"/>
                    <a:pt x="615" y="68"/>
                  </a:cubicBezTo>
                  <a:cubicBezTo>
                    <a:pt x="579" y="68"/>
                    <a:pt x="538" y="98"/>
                    <a:pt x="509" y="128"/>
                  </a:cubicBezTo>
                  <a:cubicBezTo>
                    <a:pt x="424" y="212"/>
                    <a:pt x="360" y="318"/>
                    <a:pt x="318" y="466"/>
                  </a:cubicBezTo>
                  <a:cubicBezTo>
                    <a:pt x="297" y="339"/>
                    <a:pt x="255" y="212"/>
                    <a:pt x="212" y="106"/>
                  </a:cubicBezTo>
                  <a:cubicBezTo>
                    <a:pt x="191" y="64"/>
                    <a:pt x="170" y="1"/>
                    <a:pt x="128"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0" name="Google Shape;533;p14">
              <a:extLst>
                <a:ext uri="{FF2B5EF4-FFF2-40B4-BE49-F238E27FC236}">
                  <a16:creationId xmlns:a16="http://schemas.microsoft.com/office/drawing/2014/main" xmlns="" id="{5C18A8F9-9F03-4A7E-B8EC-29BA4F5A3660}"/>
                </a:ext>
              </a:extLst>
            </p:cNvPr>
            <p:cNvSpPr/>
            <p:nvPr/>
          </p:nvSpPr>
          <p:spPr>
            <a:xfrm>
              <a:off x="11570964" y="4730985"/>
              <a:ext cx="144791" cy="161738"/>
            </a:xfrm>
            <a:custGeom>
              <a:avLst/>
              <a:gdLst/>
              <a:ahLst/>
              <a:cxnLst/>
              <a:rect l="l" t="t" r="r" b="b"/>
              <a:pathLst>
                <a:path w="974" h="1088" extrusionOk="0">
                  <a:moveTo>
                    <a:pt x="123" y="0"/>
                  </a:moveTo>
                  <a:cubicBezTo>
                    <a:pt x="85" y="0"/>
                    <a:pt x="58" y="20"/>
                    <a:pt x="42" y="51"/>
                  </a:cubicBezTo>
                  <a:cubicBezTo>
                    <a:pt x="21" y="72"/>
                    <a:pt x="21" y="114"/>
                    <a:pt x="21" y="156"/>
                  </a:cubicBezTo>
                  <a:cubicBezTo>
                    <a:pt x="0" y="431"/>
                    <a:pt x="85" y="685"/>
                    <a:pt x="233" y="897"/>
                  </a:cubicBezTo>
                  <a:lnTo>
                    <a:pt x="698" y="1087"/>
                  </a:lnTo>
                  <a:lnTo>
                    <a:pt x="825" y="812"/>
                  </a:lnTo>
                  <a:cubicBezTo>
                    <a:pt x="888" y="706"/>
                    <a:pt x="931" y="601"/>
                    <a:pt x="952" y="474"/>
                  </a:cubicBezTo>
                  <a:cubicBezTo>
                    <a:pt x="973" y="368"/>
                    <a:pt x="952" y="241"/>
                    <a:pt x="888" y="135"/>
                  </a:cubicBezTo>
                  <a:cubicBezTo>
                    <a:pt x="888" y="114"/>
                    <a:pt x="867" y="93"/>
                    <a:pt x="867" y="93"/>
                  </a:cubicBezTo>
                  <a:cubicBezTo>
                    <a:pt x="841" y="84"/>
                    <a:pt x="811" y="79"/>
                    <a:pt x="782" y="79"/>
                  </a:cubicBezTo>
                  <a:cubicBezTo>
                    <a:pt x="741" y="79"/>
                    <a:pt x="702" y="89"/>
                    <a:pt x="677" y="114"/>
                  </a:cubicBezTo>
                  <a:cubicBezTo>
                    <a:pt x="550" y="220"/>
                    <a:pt x="465" y="347"/>
                    <a:pt x="444" y="495"/>
                  </a:cubicBezTo>
                  <a:cubicBezTo>
                    <a:pt x="381" y="347"/>
                    <a:pt x="339" y="220"/>
                    <a:pt x="275" y="93"/>
                  </a:cubicBezTo>
                  <a:cubicBezTo>
                    <a:pt x="254" y="51"/>
                    <a:pt x="212" y="8"/>
                    <a:pt x="169" y="8"/>
                  </a:cubicBezTo>
                  <a:cubicBezTo>
                    <a:pt x="152" y="3"/>
                    <a:pt x="137" y="0"/>
                    <a:pt x="123" y="0"/>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1" name="Google Shape;534;p14">
              <a:extLst>
                <a:ext uri="{FF2B5EF4-FFF2-40B4-BE49-F238E27FC236}">
                  <a16:creationId xmlns:a16="http://schemas.microsoft.com/office/drawing/2014/main" xmlns="" id="{DBA8B27D-AD63-4DB7-A2F2-AB77FDC5B9F1}"/>
                </a:ext>
              </a:extLst>
            </p:cNvPr>
            <p:cNvSpPr/>
            <p:nvPr/>
          </p:nvSpPr>
          <p:spPr>
            <a:xfrm>
              <a:off x="9596515" y="6128051"/>
              <a:ext cx="1968211" cy="393197"/>
            </a:xfrm>
            <a:custGeom>
              <a:avLst/>
              <a:gdLst/>
              <a:ahLst/>
              <a:cxnLst/>
              <a:rect l="l" t="t" r="r" b="b"/>
              <a:pathLst>
                <a:path w="13240" h="2645" extrusionOk="0">
                  <a:moveTo>
                    <a:pt x="6620" y="1"/>
                  </a:moveTo>
                  <a:cubicBezTo>
                    <a:pt x="2961" y="1"/>
                    <a:pt x="0" y="593"/>
                    <a:pt x="0" y="1333"/>
                  </a:cubicBezTo>
                  <a:cubicBezTo>
                    <a:pt x="0" y="2052"/>
                    <a:pt x="2961" y="2644"/>
                    <a:pt x="6620" y="2644"/>
                  </a:cubicBezTo>
                  <a:cubicBezTo>
                    <a:pt x="10279" y="2644"/>
                    <a:pt x="13240" y="2052"/>
                    <a:pt x="13240" y="1333"/>
                  </a:cubicBezTo>
                  <a:cubicBezTo>
                    <a:pt x="13240" y="593"/>
                    <a:pt x="10279" y="1"/>
                    <a:pt x="6620"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2" name="Google Shape;535;p14">
              <a:extLst>
                <a:ext uri="{FF2B5EF4-FFF2-40B4-BE49-F238E27FC236}">
                  <a16:creationId xmlns:a16="http://schemas.microsoft.com/office/drawing/2014/main" xmlns="" id="{BFAB8818-E435-44CE-A162-27ACC82EF9D7}"/>
                </a:ext>
              </a:extLst>
            </p:cNvPr>
            <p:cNvSpPr/>
            <p:nvPr/>
          </p:nvSpPr>
          <p:spPr>
            <a:xfrm>
              <a:off x="11267483" y="4716418"/>
              <a:ext cx="110303" cy="151035"/>
            </a:xfrm>
            <a:custGeom>
              <a:avLst/>
              <a:gdLst/>
              <a:ahLst/>
              <a:cxnLst/>
              <a:rect l="l" t="t" r="r" b="b"/>
              <a:pathLst>
                <a:path w="742" h="1016" extrusionOk="0">
                  <a:moveTo>
                    <a:pt x="128" y="1"/>
                  </a:moveTo>
                  <a:cubicBezTo>
                    <a:pt x="86" y="1"/>
                    <a:pt x="43" y="22"/>
                    <a:pt x="22" y="64"/>
                  </a:cubicBezTo>
                  <a:cubicBezTo>
                    <a:pt x="22" y="85"/>
                    <a:pt x="1" y="128"/>
                    <a:pt x="1" y="149"/>
                  </a:cubicBezTo>
                  <a:cubicBezTo>
                    <a:pt x="1" y="403"/>
                    <a:pt x="43" y="635"/>
                    <a:pt x="170" y="826"/>
                  </a:cubicBezTo>
                  <a:lnTo>
                    <a:pt x="509" y="1016"/>
                  </a:lnTo>
                  <a:lnTo>
                    <a:pt x="614" y="762"/>
                  </a:lnTo>
                  <a:cubicBezTo>
                    <a:pt x="657" y="656"/>
                    <a:pt x="699" y="551"/>
                    <a:pt x="720" y="445"/>
                  </a:cubicBezTo>
                  <a:cubicBezTo>
                    <a:pt x="741" y="339"/>
                    <a:pt x="741" y="212"/>
                    <a:pt x="678" y="128"/>
                  </a:cubicBezTo>
                  <a:cubicBezTo>
                    <a:pt x="678" y="106"/>
                    <a:pt x="657" y="85"/>
                    <a:pt x="657" y="85"/>
                  </a:cubicBezTo>
                  <a:cubicBezTo>
                    <a:pt x="644" y="73"/>
                    <a:pt x="630" y="68"/>
                    <a:pt x="615" y="68"/>
                  </a:cubicBezTo>
                  <a:cubicBezTo>
                    <a:pt x="579" y="68"/>
                    <a:pt x="538" y="98"/>
                    <a:pt x="509" y="128"/>
                  </a:cubicBezTo>
                  <a:cubicBezTo>
                    <a:pt x="424" y="212"/>
                    <a:pt x="360" y="318"/>
                    <a:pt x="318" y="466"/>
                  </a:cubicBezTo>
                  <a:cubicBezTo>
                    <a:pt x="297" y="339"/>
                    <a:pt x="255" y="212"/>
                    <a:pt x="212" y="106"/>
                  </a:cubicBezTo>
                  <a:cubicBezTo>
                    <a:pt x="191" y="64"/>
                    <a:pt x="170" y="1"/>
                    <a:pt x="128" y="1"/>
                  </a:cubicBezTo>
                  <a:close/>
                </a:path>
              </a:pathLst>
            </a:custGeom>
            <a:solidFill>
              <a:srgbClr val="6CA3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536;p14">
              <a:extLst>
                <a:ext uri="{FF2B5EF4-FFF2-40B4-BE49-F238E27FC236}">
                  <a16:creationId xmlns:a16="http://schemas.microsoft.com/office/drawing/2014/main" xmlns="" id="{F25E521E-9644-4356-B795-7EB03467ABAF}"/>
                </a:ext>
              </a:extLst>
            </p:cNvPr>
            <p:cNvSpPr/>
            <p:nvPr/>
          </p:nvSpPr>
          <p:spPr>
            <a:xfrm>
              <a:off x="11588282" y="4730985"/>
              <a:ext cx="144791" cy="161738"/>
            </a:xfrm>
            <a:custGeom>
              <a:avLst/>
              <a:gdLst/>
              <a:ahLst/>
              <a:cxnLst/>
              <a:rect l="l" t="t" r="r" b="b"/>
              <a:pathLst>
                <a:path w="974" h="1088" extrusionOk="0">
                  <a:moveTo>
                    <a:pt x="123" y="0"/>
                  </a:moveTo>
                  <a:cubicBezTo>
                    <a:pt x="85" y="0"/>
                    <a:pt x="58" y="20"/>
                    <a:pt x="42" y="51"/>
                  </a:cubicBezTo>
                  <a:cubicBezTo>
                    <a:pt x="21" y="72"/>
                    <a:pt x="21" y="114"/>
                    <a:pt x="21" y="156"/>
                  </a:cubicBezTo>
                  <a:cubicBezTo>
                    <a:pt x="0" y="431"/>
                    <a:pt x="85" y="685"/>
                    <a:pt x="233" y="897"/>
                  </a:cubicBezTo>
                  <a:lnTo>
                    <a:pt x="698" y="1087"/>
                  </a:lnTo>
                  <a:lnTo>
                    <a:pt x="825" y="812"/>
                  </a:lnTo>
                  <a:cubicBezTo>
                    <a:pt x="888" y="706"/>
                    <a:pt x="931" y="601"/>
                    <a:pt x="952" y="474"/>
                  </a:cubicBezTo>
                  <a:cubicBezTo>
                    <a:pt x="973" y="368"/>
                    <a:pt x="952" y="241"/>
                    <a:pt x="888" y="135"/>
                  </a:cubicBezTo>
                  <a:cubicBezTo>
                    <a:pt x="888" y="114"/>
                    <a:pt x="867" y="93"/>
                    <a:pt x="867" y="93"/>
                  </a:cubicBezTo>
                  <a:cubicBezTo>
                    <a:pt x="841" y="84"/>
                    <a:pt x="811" y="79"/>
                    <a:pt x="782" y="79"/>
                  </a:cubicBezTo>
                  <a:cubicBezTo>
                    <a:pt x="741" y="79"/>
                    <a:pt x="702" y="89"/>
                    <a:pt x="677" y="114"/>
                  </a:cubicBezTo>
                  <a:cubicBezTo>
                    <a:pt x="550" y="220"/>
                    <a:pt x="465" y="347"/>
                    <a:pt x="444" y="495"/>
                  </a:cubicBezTo>
                  <a:cubicBezTo>
                    <a:pt x="381" y="347"/>
                    <a:pt x="339" y="220"/>
                    <a:pt x="275" y="93"/>
                  </a:cubicBezTo>
                  <a:cubicBezTo>
                    <a:pt x="254" y="51"/>
                    <a:pt x="212" y="8"/>
                    <a:pt x="169" y="8"/>
                  </a:cubicBezTo>
                  <a:cubicBezTo>
                    <a:pt x="152" y="3"/>
                    <a:pt x="137" y="0"/>
                    <a:pt x="123" y="0"/>
                  </a:cubicBezTo>
                  <a:close/>
                </a:path>
              </a:pathLst>
            </a:custGeom>
            <a:solidFill>
              <a:srgbClr val="6CA3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551;p14">
              <a:extLst>
                <a:ext uri="{FF2B5EF4-FFF2-40B4-BE49-F238E27FC236}">
                  <a16:creationId xmlns:a16="http://schemas.microsoft.com/office/drawing/2014/main" xmlns="" id="{B7E09E4D-B738-46F8-AB1C-C6F9F4D596F1}"/>
                </a:ext>
              </a:extLst>
            </p:cNvPr>
            <p:cNvSpPr/>
            <p:nvPr/>
          </p:nvSpPr>
          <p:spPr>
            <a:xfrm>
              <a:off x="3962451" y="4825218"/>
              <a:ext cx="8212231" cy="2498618"/>
            </a:xfrm>
            <a:custGeom>
              <a:avLst/>
              <a:gdLst/>
              <a:ahLst/>
              <a:cxnLst/>
              <a:rect l="l" t="t" r="r" b="b"/>
              <a:pathLst>
                <a:path w="55243" h="16808" extrusionOk="0">
                  <a:moveTo>
                    <a:pt x="44598" y="0"/>
                  </a:moveTo>
                  <a:cubicBezTo>
                    <a:pt x="40584" y="0"/>
                    <a:pt x="35338" y="325"/>
                    <a:pt x="28700" y="1326"/>
                  </a:cubicBezTo>
                  <a:cubicBezTo>
                    <a:pt x="9793" y="4203"/>
                    <a:pt x="1" y="12958"/>
                    <a:pt x="1" y="12958"/>
                  </a:cubicBezTo>
                  <a:lnTo>
                    <a:pt x="55243" y="16808"/>
                  </a:lnTo>
                  <a:lnTo>
                    <a:pt x="55243" y="1115"/>
                  </a:lnTo>
                  <a:cubicBezTo>
                    <a:pt x="55243" y="1115"/>
                    <a:pt x="52032" y="0"/>
                    <a:pt x="44598" y="0"/>
                  </a:cubicBezTo>
                  <a:close/>
                </a:path>
              </a:pathLst>
            </a:custGeom>
            <a:solidFill>
              <a:srgbClr val="79AD78"/>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552;p14">
              <a:extLst>
                <a:ext uri="{FF2B5EF4-FFF2-40B4-BE49-F238E27FC236}">
                  <a16:creationId xmlns:a16="http://schemas.microsoft.com/office/drawing/2014/main" xmlns="" id="{A099A047-FB09-4219-8686-FE1D37070FF4}"/>
                </a:ext>
              </a:extLst>
            </p:cNvPr>
            <p:cNvSpPr/>
            <p:nvPr/>
          </p:nvSpPr>
          <p:spPr>
            <a:xfrm>
              <a:off x="11121280" y="5188383"/>
              <a:ext cx="578720" cy="260892"/>
            </a:xfrm>
            <a:custGeom>
              <a:avLst/>
              <a:gdLst/>
              <a:ahLst/>
              <a:cxnLst/>
              <a:rect l="l" t="t" r="r" b="b"/>
              <a:pathLst>
                <a:path w="3893" h="1755" extrusionOk="0">
                  <a:moveTo>
                    <a:pt x="2715" y="0"/>
                  </a:moveTo>
                  <a:cubicBezTo>
                    <a:pt x="2677" y="0"/>
                    <a:pt x="2640" y="2"/>
                    <a:pt x="2602" y="4"/>
                  </a:cubicBezTo>
                  <a:cubicBezTo>
                    <a:pt x="2306" y="4"/>
                    <a:pt x="2031" y="4"/>
                    <a:pt x="1735" y="25"/>
                  </a:cubicBezTo>
                  <a:cubicBezTo>
                    <a:pt x="1079" y="89"/>
                    <a:pt x="1" y="596"/>
                    <a:pt x="889" y="1379"/>
                  </a:cubicBezTo>
                  <a:cubicBezTo>
                    <a:pt x="1192" y="1647"/>
                    <a:pt x="1726" y="1755"/>
                    <a:pt x="2251" y="1755"/>
                  </a:cubicBezTo>
                  <a:cubicBezTo>
                    <a:pt x="2679" y="1755"/>
                    <a:pt x="3100" y="1683"/>
                    <a:pt x="3385" y="1569"/>
                  </a:cubicBezTo>
                  <a:cubicBezTo>
                    <a:pt x="3617" y="1464"/>
                    <a:pt x="3808" y="1252"/>
                    <a:pt x="3850" y="998"/>
                  </a:cubicBezTo>
                  <a:cubicBezTo>
                    <a:pt x="3892" y="660"/>
                    <a:pt x="3744" y="343"/>
                    <a:pt x="3448" y="173"/>
                  </a:cubicBezTo>
                  <a:cubicBezTo>
                    <a:pt x="3227" y="63"/>
                    <a:pt x="2973" y="0"/>
                    <a:pt x="2715" y="0"/>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553;p14">
              <a:extLst>
                <a:ext uri="{FF2B5EF4-FFF2-40B4-BE49-F238E27FC236}">
                  <a16:creationId xmlns:a16="http://schemas.microsoft.com/office/drawing/2014/main" xmlns="" id="{92EA4465-DB1B-4EEE-A35F-EFB1C85142C7}"/>
                </a:ext>
              </a:extLst>
            </p:cNvPr>
            <p:cNvSpPr/>
            <p:nvPr/>
          </p:nvSpPr>
          <p:spPr>
            <a:xfrm>
              <a:off x="11542571" y="5518102"/>
              <a:ext cx="581841" cy="205592"/>
            </a:xfrm>
            <a:custGeom>
              <a:avLst/>
              <a:gdLst/>
              <a:ahLst/>
              <a:cxnLst/>
              <a:rect l="l" t="t" r="r" b="b"/>
              <a:pathLst>
                <a:path w="3914" h="1383" extrusionOk="0">
                  <a:moveTo>
                    <a:pt x="1920" y="1"/>
                  </a:moveTo>
                  <a:cubicBezTo>
                    <a:pt x="1421" y="1"/>
                    <a:pt x="914" y="84"/>
                    <a:pt x="530" y="324"/>
                  </a:cubicBezTo>
                  <a:cubicBezTo>
                    <a:pt x="85" y="620"/>
                    <a:pt x="1" y="1001"/>
                    <a:pt x="487" y="1234"/>
                  </a:cubicBezTo>
                  <a:cubicBezTo>
                    <a:pt x="752" y="1349"/>
                    <a:pt x="1066" y="1382"/>
                    <a:pt x="1377" y="1382"/>
                  </a:cubicBezTo>
                  <a:cubicBezTo>
                    <a:pt x="1637" y="1382"/>
                    <a:pt x="1894" y="1359"/>
                    <a:pt x="2116" y="1339"/>
                  </a:cubicBezTo>
                  <a:cubicBezTo>
                    <a:pt x="2412" y="1297"/>
                    <a:pt x="3913" y="726"/>
                    <a:pt x="3194" y="176"/>
                  </a:cubicBezTo>
                  <a:cubicBezTo>
                    <a:pt x="3131" y="134"/>
                    <a:pt x="3067" y="113"/>
                    <a:pt x="2983" y="113"/>
                  </a:cubicBezTo>
                  <a:cubicBezTo>
                    <a:pt x="2672" y="49"/>
                    <a:pt x="2299" y="1"/>
                    <a:pt x="1920" y="1"/>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554;p14">
              <a:extLst>
                <a:ext uri="{FF2B5EF4-FFF2-40B4-BE49-F238E27FC236}">
                  <a16:creationId xmlns:a16="http://schemas.microsoft.com/office/drawing/2014/main" xmlns="" id="{C5C8907C-5002-4E7A-8554-19C73270BD76}"/>
                </a:ext>
              </a:extLst>
            </p:cNvPr>
            <p:cNvSpPr/>
            <p:nvPr/>
          </p:nvSpPr>
          <p:spPr>
            <a:xfrm>
              <a:off x="11998501" y="5232088"/>
              <a:ext cx="85031" cy="164562"/>
            </a:xfrm>
            <a:custGeom>
              <a:avLst/>
              <a:gdLst/>
              <a:ahLst/>
              <a:cxnLst/>
              <a:rect l="l" t="t" r="r" b="b"/>
              <a:pathLst>
                <a:path w="572" h="1107" extrusionOk="0">
                  <a:moveTo>
                    <a:pt x="423" y="1"/>
                  </a:moveTo>
                  <a:cubicBezTo>
                    <a:pt x="354" y="1"/>
                    <a:pt x="293" y="42"/>
                    <a:pt x="275" y="112"/>
                  </a:cubicBezTo>
                  <a:lnTo>
                    <a:pt x="43" y="895"/>
                  </a:lnTo>
                  <a:cubicBezTo>
                    <a:pt x="0" y="979"/>
                    <a:pt x="43" y="1064"/>
                    <a:pt x="127" y="1106"/>
                  </a:cubicBezTo>
                  <a:lnTo>
                    <a:pt x="170" y="1106"/>
                  </a:lnTo>
                  <a:cubicBezTo>
                    <a:pt x="233" y="1106"/>
                    <a:pt x="275" y="1064"/>
                    <a:pt x="297" y="1000"/>
                  </a:cubicBezTo>
                  <a:lnTo>
                    <a:pt x="550" y="218"/>
                  </a:lnTo>
                  <a:cubicBezTo>
                    <a:pt x="572" y="133"/>
                    <a:pt x="529" y="49"/>
                    <a:pt x="466" y="6"/>
                  </a:cubicBezTo>
                  <a:cubicBezTo>
                    <a:pt x="451" y="3"/>
                    <a:pt x="437" y="1"/>
                    <a:pt x="423" y="1"/>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555;p14">
              <a:extLst>
                <a:ext uri="{FF2B5EF4-FFF2-40B4-BE49-F238E27FC236}">
                  <a16:creationId xmlns:a16="http://schemas.microsoft.com/office/drawing/2014/main" xmlns="" id="{39985D22-722A-4BCA-9094-716CC1AF74E5}"/>
                </a:ext>
              </a:extLst>
            </p:cNvPr>
            <p:cNvSpPr/>
            <p:nvPr/>
          </p:nvSpPr>
          <p:spPr>
            <a:xfrm>
              <a:off x="11916739" y="5172627"/>
              <a:ext cx="59908" cy="205146"/>
            </a:xfrm>
            <a:custGeom>
              <a:avLst/>
              <a:gdLst/>
              <a:ahLst/>
              <a:cxnLst/>
              <a:rect l="l" t="t" r="r" b="b"/>
              <a:pathLst>
                <a:path w="403" h="1380" extrusionOk="0">
                  <a:moveTo>
                    <a:pt x="160" y="0"/>
                  </a:moveTo>
                  <a:cubicBezTo>
                    <a:pt x="149" y="0"/>
                    <a:pt x="139" y="2"/>
                    <a:pt x="127" y="5"/>
                  </a:cubicBezTo>
                  <a:cubicBezTo>
                    <a:pt x="43" y="5"/>
                    <a:pt x="1" y="89"/>
                    <a:pt x="1" y="174"/>
                  </a:cubicBezTo>
                  <a:lnTo>
                    <a:pt x="127" y="1231"/>
                  </a:lnTo>
                  <a:cubicBezTo>
                    <a:pt x="127" y="1316"/>
                    <a:pt x="191" y="1379"/>
                    <a:pt x="276" y="1379"/>
                  </a:cubicBezTo>
                  <a:cubicBezTo>
                    <a:pt x="360" y="1358"/>
                    <a:pt x="402" y="1273"/>
                    <a:pt x="402" y="1189"/>
                  </a:cubicBezTo>
                  <a:lnTo>
                    <a:pt x="297" y="131"/>
                  </a:lnTo>
                  <a:cubicBezTo>
                    <a:pt x="278" y="58"/>
                    <a:pt x="228" y="0"/>
                    <a:pt x="160" y="0"/>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556;p14">
              <a:extLst>
                <a:ext uri="{FF2B5EF4-FFF2-40B4-BE49-F238E27FC236}">
                  <a16:creationId xmlns:a16="http://schemas.microsoft.com/office/drawing/2014/main" xmlns="" id="{33D8AC07-72EB-4FD7-BDEA-2EBF1E1B248B}"/>
                </a:ext>
              </a:extLst>
            </p:cNvPr>
            <p:cNvSpPr/>
            <p:nvPr/>
          </p:nvSpPr>
          <p:spPr>
            <a:xfrm>
              <a:off x="3979768" y="4825218"/>
              <a:ext cx="8212231" cy="2498618"/>
            </a:xfrm>
            <a:custGeom>
              <a:avLst/>
              <a:gdLst/>
              <a:ahLst/>
              <a:cxnLst/>
              <a:rect l="l" t="t" r="r" b="b"/>
              <a:pathLst>
                <a:path w="55243" h="16808" extrusionOk="0">
                  <a:moveTo>
                    <a:pt x="44598" y="0"/>
                  </a:moveTo>
                  <a:cubicBezTo>
                    <a:pt x="40584" y="0"/>
                    <a:pt x="35338" y="325"/>
                    <a:pt x="28700" y="1326"/>
                  </a:cubicBezTo>
                  <a:cubicBezTo>
                    <a:pt x="9793" y="4203"/>
                    <a:pt x="1" y="12958"/>
                    <a:pt x="1" y="12958"/>
                  </a:cubicBezTo>
                  <a:lnTo>
                    <a:pt x="55243" y="16808"/>
                  </a:lnTo>
                  <a:lnTo>
                    <a:pt x="55243" y="1115"/>
                  </a:lnTo>
                  <a:cubicBezTo>
                    <a:pt x="55243" y="1115"/>
                    <a:pt x="52032" y="0"/>
                    <a:pt x="44598" y="0"/>
                  </a:cubicBezTo>
                  <a:close/>
                </a:path>
              </a:pathLst>
            </a:custGeom>
            <a:solidFill>
              <a:srgbClr val="6CA3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558;p14">
              <a:extLst>
                <a:ext uri="{FF2B5EF4-FFF2-40B4-BE49-F238E27FC236}">
                  <a16:creationId xmlns:a16="http://schemas.microsoft.com/office/drawing/2014/main" xmlns="" id="{D89F001E-0495-4C73-8F33-188281EF8A3A}"/>
                </a:ext>
              </a:extLst>
            </p:cNvPr>
            <p:cNvSpPr/>
            <p:nvPr/>
          </p:nvSpPr>
          <p:spPr>
            <a:xfrm>
              <a:off x="11138599" y="5188383"/>
              <a:ext cx="578720" cy="260892"/>
            </a:xfrm>
            <a:custGeom>
              <a:avLst/>
              <a:gdLst/>
              <a:ahLst/>
              <a:cxnLst/>
              <a:rect l="l" t="t" r="r" b="b"/>
              <a:pathLst>
                <a:path w="3893" h="1755" extrusionOk="0">
                  <a:moveTo>
                    <a:pt x="2715" y="0"/>
                  </a:moveTo>
                  <a:cubicBezTo>
                    <a:pt x="2677" y="0"/>
                    <a:pt x="2640" y="2"/>
                    <a:pt x="2602" y="4"/>
                  </a:cubicBezTo>
                  <a:cubicBezTo>
                    <a:pt x="2306" y="4"/>
                    <a:pt x="2031" y="4"/>
                    <a:pt x="1735" y="25"/>
                  </a:cubicBezTo>
                  <a:cubicBezTo>
                    <a:pt x="1079" y="89"/>
                    <a:pt x="1" y="596"/>
                    <a:pt x="889" y="1379"/>
                  </a:cubicBezTo>
                  <a:cubicBezTo>
                    <a:pt x="1192" y="1647"/>
                    <a:pt x="1726" y="1755"/>
                    <a:pt x="2251" y="1755"/>
                  </a:cubicBezTo>
                  <a:cubicBezTo>
                    <a:pt x="2679" y="1755"/>
                    <a:pt x="3100" y="1683"/>
                    <a:pt x="3385" y="1569"/>
                  </a:cubicBezTo>
                  <a:cubicBezTo>
                    <a:pt x="3617" y="1464"/>
                    <a:pt x="3808" y="1252"/>
                    <a:pt x="3850" y="998"/>
                  </a:cubicBezTo>
                  <a:cubicBezTo>
                    <a:pt x="3892" y="660"/>
                    <a:pt x="3744" y="343"/>
                    <a:pt x="3448" y="173"/>
                  </a:cubicBezTo>
                  <a:cubicBezTo>
                    <a:pt x="3227" y="63"/>
                    <a:pt x="2973" y="0"/>
                    <a:pt x="2715"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559;p14">
              <a:extLst>
                <a:ext uri="{FF2B5EF4-FFF2-40B4-BE49-F238E27FC236}">
                  <a16:creationId xmlns:a16="http://schemas.microsoft.com/office/drawing/2014/main" xmlns="" id="{7EECF708-58CA-453F-9477-A3CD422D3FA5}"/>
                </a:ext>
              </a:extLst>
            </p:cNvPr>
            <p:cNvSpPr/>
            <p:nvPr/>
          </p:nvSpPr>
          <p:spPr>
            <a:xfrm>
              <a:off x="11559890" y="5518102"/>
              <a:ext cx="581841" cy="205592"/>
            </a:xfrm>
            <a:custGeom>
              <a:avLst/>
              <a:gdLst/>
              <a:ahLst/>
              <a:cxnLst/>
              <a:rect l="l" t="t" r="r" b="b"/>
              <a:pathLst>
                <a:path w="3914" h="1383" extrusionOk="0">
                  <a:moveTo>
                    <a:pt x="1920" y="1"/>
                  </a:moveTo>
                  <a:cubicBezTo>
                    <a:pt x="1421" y="1"/>
                    <a:pt x="914" y="84"/>
                    <a:pt x="530" y="324"/>
                  </a:cubicBezTo>
                  <a:cubicBezTo>
                    <a:pt x="85" y="620"/>
                    <a:pt x="1" y="1001"/>
                    <a:pt x="487" y="1234"/>
                  </a:cubicBezTo>
                  <a:cubicBezTo>
                    <a:pt x="752" y="1349"/>
                    <a:pt x="1066" y="1382"/>
                    <a:pt x="1377" y="1382"/>
                  </a:cubicBezTo>
                  <a:cubicBezTo>
                    <a:pt x="1637" y="1382"/>
                    <a:pt x="1894" y="1359"/>
                    <a:pt x="2116" y="1339"/>
                  </a:cubicBezTo>
                  <a:cubicBezTo>
                    <a:pt x="2412" y="1297"/>
                    <a:pt x="3913" y="726"/>
                    <a:pt x="3194" y="176"/>
                  </a:cubicBezTo>
                  <a:cubicBezTo>
                    <a:pt x="3131" y="134"/>
                    <a:pt x="3067" y="113"/>
                    <a:pt x="2983" y="113"/>
                  </a:cubicBezTo>
                  <a:cubicBezTo>
                    <a:pt x="2672" y="49"/>
                    <a:pt x="2299" y="1"/>
                    <a:pt x="1920"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562;p14">
              <a:extLst>
                <a:ext uri="{FF2B5EF4-FFF2-40B4-BE49-F238E27FC236}">
                  <a16:creationId xmlns:a16="http://schemas.microsoft.com/office/drawing/2014/main" xmlns="" id="{38E6C4A3-BC24-45DA-9EBB-B358ABF4C0DF}"/>
                </a:ext>
              </a:extLst>
            </p:cNvPr>
            <p:cNvSpPr/>
            <p:nvPr/>
          </p:nvSpPr>
          <p:spPr>
            <a:xfrm>
              <a:off x="12015818" y="5232088"/>
              <a:ext cx="85031" cy="164562"/>
            </a:xfrm>
            <a:custGeom>
              <a:avLst/>
              <a:gdLst/>
              <a:ahLst/>
              <a:cxnLst/>
              <a:rect l="l" t="t" r="r" b="b"/>
              <a:pathLst>
                <a:path w="572" h="1107" extrusionOk="0">
                  <a:moveTo>
                    <a:pt x="423" y="1"/>
                  </a:moveTo>
                  <a:cubicBezTo>
                    <a:pt x="354" y="1"/>
                    <a:pt x="293" y="42"/>
                    <a:pt x="275" y="112"/>
                  </a:cubicBezTo>
                  <a:lnTo>
                    <a:pt x="43" y="895"/>
                  </a:lnTo>
                  <a:cubicBezTo>
                    <a:pt x="0" y="979"/>
                    <a:pt x="43" y="1064"/>
                    <a:pt x="127" y="1106"/>
                  </a:cubicBezTo>
                  <a:lnTo>
                    <a:pt x="170" y="1106"/>
                  </a:lnTo>
                  <a:cubicBezTo>
                    <a:pt x="233" y="1106"/>
                    <a:pt x="275" y="1064"/>
                    <a:pt x="297" y="1000"/>
                  </a:cubicBezTo>
                  <a:lnTo>
                    <a:pt x="550" y="218"/>
                  </a:lnTo>
                  <a:cubicBezTo>
                    <a:pt x="572" y="133"/>
                    <a:pt x="529" y="49"/>
                    <a:pt x="466" y="6"/>
                  </a:cubicBezTo>
                  <a:cubicBezTo>
                    <a:pt x="451" y="3"/>
                    <a:pt x="437" y="1"/>
                    <a:pt x="423"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563;p14">
              <a:extLst>
                <a:ext uri="{FF2B5EF4-FFF2-40B4-BE49-F238E27FC236}">
                  <a16:creationId xmlns:a16="http://schemas.microsoft.com/office/drawing/2014/main" xmlns="" id="{E7582826-4690-4E13-BD1A-090BBC23B2CD}"/>
                </a:ext>
              </a:extLst>
            </p:cNvPr>
            <p:cNvSpPr/>
            <p:nvPr/>
          </p:nvSpPr>
          <p:spPr>
            <a:xfrm>
              <a:off x="11934058" y="5172627"/>
              <a:ext cx="59908" cy="205146"/>
            </a:xfrm>
            <a:custGeom>
              <a:avLst/>
              <a:gdLst/>
              <a:ahLst/>
              <a:cxnLst/>
              <a:rect l="l" t="t" r="r" b="b"/>
              <a:pathLst>
                <a:path w="403" h="1380" extrusionOk="0">
                  <a:moveTo>
                    <a:pt x="160" y="0"/>
                  </a:moveTo>
                  <a:cubicBezTo>
                    <a:pt x="149" y="0"/>
                    <a:pt x="139" y="2"/>
                    <a:pt x="127" y="5"/>
                  </a:cubicBezTo>
                  <a:cubicBezTo>
                    <a:pt x="43" y="5"/>
                    <a:pt x="1" y="89"/>
                    <a:pt x="1" y="174"/>
                  </a:cubicBezTo>
                  <a:lnTo>
                    <a:pt x="127" y="1231"/>
                  </a:lnTo>
                  <a:cubicBezTo>
                    <a:pt x="127" y="1316"/>
                    <a:pt x="191" y="1379"/>
                    <a:pt x="276" y="1379"/>
                  </a:cubicBezTo>
                  <a:cubicBezTo>
                    <a:pt x="360" y="1358"/>
                    <a:pt x="402" y="1273"/>
                    <a:pt x="402" y="1189"/>
                  </a:cubicBezTo>
                  <a:lnTo>
                    <a:pt x="297" y="131"/>
                  </a:lnTo>
                  <a:cubicBezTo>
                    <a:pt x="278" y="58"/>
                    <a:pt x="228" y="0"/>
                    <a:pt x="160"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74" name="Google Shape;521;p14">
            <a:extLst>
              <a:ext uri="{FF2B5EF4-FFF2-40B4-BE49-F238E27FC236}">
                <a16:creationId xmlns:a16="http://schemas.microsoft.com/office/drawing/2014/main" xmlns="" id="{7B964DB9-AA76-4513-9CA3-E734BC3AEA27}"/>
              </a:ext>
            </a:extLst>
          </p:cNvPr>
          <p:cNvSpPr/>
          <p:nvPr/>
        </p:nvSpPr>
        <p:spPr>
          <a:xfrm>
            <a:off x="392881" y="6279270"/>
            <a:ext cx="649889" cy="198825"/>
          </a:xfrm>
          <a:custGeom>
            <a:avLst/>
            <a:gdLst/>
            <a:ahLst/>
            <a:cxnLst/>
            <a:rect l="l" t="t" r="r" b="b"/>
            <a:pathLst>
              <a:path w="4210" h="1288" extrusionOk="0">
                <a:moveTo>
                  <a:pt x="2375" y="1"/>
                </a:moveTo>
                <a:cubicBezTo>
                  <a:pt x="1870" y="1"/>
                  <a:pt x="1352" y="85"/>
                  <a:pt x="932" y="187"/>
                </a:cubicBezTo>
                <a:cubicBezTo>
                  <a:pt x="868" y="208"/>
                  <a:pt x="784" y="229"/>
                  <a:pt x="741" y="272"/>
                </a:cubicBezTo>
                <a:cubicBezTo>
                  <a:pt x="1" y="843"/>
                  <a:pt x="1651" y="1287"/>
                  <a:pt x="1947" y="1287"/>
                </a:cubicBezTo>
                <a:cubicBezTo>
                  <a:pt x="2028" y="1287"/>
                  <a:pt x="2113" y="1287"/>
                  <a:pt x="2201" y="1287"/>
                </a:cubicBezTo>
                <a:cubicBezTo>
                  <a:pt x="2686" y="1287"/>
                  <a:pt x="3251" y="1272"/>
                  <a:pt x="3681" y="1075"/>
                </a:cubicBezTo>
                <a:cubicBezTo>
                  <a:pt x="4210" y="822"/>
                  <a:pt x="4083" y="462"/>
                  <a:pt x="3575" y="229"/>
                </a:cubicBezTo>
                <a:cubicBezTo>
                  <a:pt x="3233" y="63"/>
                  <a:pt x="2809" y="1"/>
                  <a:pt x="2375"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5" name="Google Shape;522;p14">
            <a:extLst>
              <a:ext uri="{FF2B5EF4-FFF2-40B4-BE49-F238E27FC236}">
                <a16:creationId xmlns:a16="http://schemas.microsoft.com/office/drawing/2014/main" xmlns="" id="{9230AF14-379D-4BC7-AA67-03B071B6C359}"/>
              </a:ext>
            </a:extLst>
          </p:cNvPr>
          <p:cNvSpPr/>
          <p:nvPr/>
        </p:nvSpPr>
        <p:spPr>
          <a:xfrm>
            <a:off x="131845" y="6390415"/>
            <a:ext cx="101265" cy="159462"/>
          </a:xfrm>
          <a:custGeom>
            <a:avLst/>
            <a:gdLst/>
            <a:ahLst/>
            <a:cxnLst/>
            <a:rect l="l" t="t" r="r" b="b"/>
            <a:pathLst>
              <a:path w="656" h="1033" extrusionOk="0">
                <a:moveTo>
                  <a:pt x="181" y="0"/>
                </a:moveTo>
                <a:cubicBezTo>
                  <a:pt x="162" y="0"/>
                  <a:pt x="144" y="6"/>
                  <a:pt x="127" y="17"/>
                </a:cubicBezTo>
                <a:cubicBezTo>
                  <a:pt x="42" y="38"/>
                  <a:pt x="0" y="144"/>
                  <a:pt x="42" y="207"/>
                </a:cubicBezTo>
                <a:lnTo>
                  <a:pt x="360" y="926"/>
                </a:lnTo>
                <a:cubicBezTo>
                  <a:pt x="381" y="990"/>
                  <a:pt x="444" y="1032"/>
                  <a:pt x="486" y="1032"/>
                </a:cubicBezTo>
                <a:cubicBezTo>
                  <a:pt x="508" y="1032"/>
                  <a:pt x="529" y="1011"/>
                  <a:pt x="550" y="1011"/>
                </a:cubicBezTo>
                <a:cubicBezTo>
                  <a:pt x="635" y="990"/>
                  <a:pt x="656" y="884"/>
                  <a:pt x="635" y="821"/>
                </a:cubicBezTo>
                <a:lnTo>
                  <a:pt x="317" y="102"/>
                </a:lnTo>
                <a:cubicBezTo>
                  <a:pt x="286" y="40"/>
                  <a:pt x="233" y="0"/>
                  <a:pt x="181" y="0"/>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6" name="Google Shape;523;p14">
            <a:extLst>
              <a:ext uri="{FF2B5EF4-FFF2-40B4-BE49-F238E27FC236}">
                <a16:creationId xmlns:a16="http://schemas.microsoft.com/office/drawing/2014/main" xmlns="" id="{B4BFF2AE-9443-47B5-A958-E066240496CC}"/>
              </a:ext>
            </a:extLst>
          </p:cNvPr>
          <p:cNvSpPr/>
          <p:nvPr/>
        </p:nvSpPr>
        <p:spPr>
          <a:xfrm>
            <a:off x="259044" y="6321103"/>
            <a:ext cx="55726" cy="202531"/>
          </a:xfrm>
          <a:custGeom>
            <a:avLst/>
            <a:gdLst/>
            <a:ahLst/>
            <a:cxnLst/>
            <a:rect l="l" t="t" r="r" b="b"/>
            <a:pathLst>
              <a:path w="361" h="1312" extrusionOk="0">
                <a:moveTo>
                  <a:pt x="212" y="1"/>
                </a:moveTo>
                <a:cubicBezTo>
                  <a:pt x="128" y="1"/>
                  <a:pt x="43" y="64"/>
                  <a:pt x="43" y="149"/>
                </a:cubicBezTo>
                <a:lnTo>
                  <a:pt x="1" y="1164"/>
                </a:lnTo>
                <a:cubicBezTo>
                  <a:pt x="1" y="1249"/>
                  <a:pt x="64" y="1312"/>
                  <a:pt x="149" y="1312"/>
                </a:cubicBezTo>
                <a:cubicBezTo>
                  <a:pt x="233" y="1312"/>
                  <a:pt x="297" y="1249"/>
                  <a:pt x="297" y="1164"/>
                </a:cubicBezTo>
                <a:lnTo>
                  <a:pt x="339" y="170"/>
                </a:lnTo>
                <a:cubicBezTo>
                  <a:pt x="360" y="85"/>
                  <a:pt x="297" y="22"/>
                  <a:pt x="212"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7" name="Google Shape;524;p14">
            <a:extLst>
              <a:ext uri="{FF2B5EF4-FFF2-40B4-BE49-F238E27FC236}">
                <a16:creationId xmlns:a16="http://schemas.microsoft.com/office/drawing/2014/main" xmlns="" id="{BF45C8E3-AADC-4B06-91B9-23B0F250E023}"/>
              </a:ext>
            </a:extLst>
          </p:cNvPr>
          <p:cNvSpPr/>
          <p:nvPr/>
        </p:nvSpPr>
        <p:spPr>
          <a:xfrm>
            <a:off x="5033872" y="6282512"/>
            <a:ext cx="643250" cy="298857"/>
          </a:xfrm>
          <a:custGeom>
            <a:avLst/>
            <a:gdLst/>
            <a:ahLst/>
            <a:cxnLst/>
            <a:rect l="l" t="t" r="r" b="b"/>
            <a:pathLst>
              <a:path w="4167" h="1936" extrusionOk="0">
                <a:moveTo>
                  <a:pt x="1866" y="0"/>
                </a:moveTo>
                <a:cubicBezTo>
                  <a:pt x="1359" y="0"/>
                  <a:pt x="855" y="102"/>
                  <a:pt x="381" y="314"/>
                </a:cubicBezTo>
                <a:cubicBezTo>
                  <a:pt x="297" y="335"/>
                  <a:pt x="233" y="378"/>
                  <a:pt x="170" y="441"/>
                </a:cubicBezTo>
                <a:cubicBezTo>
                  <a:pt x="1" y="631"/>
                  <a:pt x="149" y="949"/>
                  <a:pt x="339" y="1118"/>
                </a:cubicBezTo>
                <a:cubicBezTo>
                  <a:pt x="868" y="1628"/>
                  <a:pt x="1935" y="1935"/>
                  <a:pt x="2730" y="1935"/>
                </a:cubicBezTo>
                <a:cubicBezTo>
                  <a:pt x="2826" y="1935"/>
                  <a:pt x="2918" y="1931"/>
                  <a:pt x="3004" y="1922"/>
                </a:cubicBezTo>
                <a:cubicBezTo>
                  <a:pt x="4167" y="1773"/>
                  <a:pt x="3892" y="420"/>
                  <a:pt x="2919" y="145"/>
                </a:cubicBezTo>
                <a:cubicBezTo>
                  <a:pt x="2572" y="50"/>
                  <a:pt x="2218" y="0"/>
                  <a:pt x="1866"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525;p14">
            <a:extLst>
              <a:ext uri="{FF2B5EF4-FFF2-40B4-BE49-F238E27FC236}">
                <a16:creationId xmlns:a16="http://schemas.microsoft.com/office/drawing/2014/main" xmlns="" id="{EE9A5DCF-69D6-492C-817A-44F3252BA264}"/>
              </a:ext>
            </a:extLst>
          </p:cNvPr>
          <p:cNvSpPr/>
          <p:nvPr/>
        </p:nvSpPr>
        <p:spPr>
          <a:xfrm>
            <a:off x="5628034" y="6098042"/>
            <a:ext cx="466963" cy="227693"/>
          </a:xfrm>
          <a:custGeom>
            <a:avLst/>
            <a:gdLst/>
            <a:ahLst/>
            <a:cxnLst/>
            <a:rect l="l" t="t" r="r" b="b"/>
            <a:pathLst>
              <a:path w="3025" h="1475" extrusionOk="0">
                <a:moveTo>
                  <a:pt x="1287" y="0"/>
                </a:moveTo>
                <a:cubicBezTo>
                  <a:pt x="1225" y="0"/>
                  <a:pt x="1163" y="3"/>
                  <a:pt x="1101" y="8"/>
                </a:cubicBezTo>
                <a:cubicBezTo>
                  <a:pt x="762" y="8"/>
                  <a:pt x="445" y="134"/>
                  <a:pt x="191" y="367"/>
                </a:cubicBezTo>
                <a:cubicBezTo>
                  <a:pt x="64" y="494"/>
                  <a:pt x="1" y="705"/>
                  <a:pt x="43" y="896"/>
                </a:cubicBezTo>
                <a:cubicBezTo>
                  <a:pt x="188" y="1286"/>
                  <a:pt x="794" y="1474"/>
                  <a:pt x="1402" y="1474"/>
                </a:cubicBezTo>
                <a:cubicBezTo>
                  <a:pt x="2211" y="1474"/>
                  <a:pt x="3025" y="1143"/>
                  <a:pt x="2771" y="515"/>
                </a:cubicBezTo>
                <a:cubicBezTo>
                  <a:pt x="2750" y="452"/>
                  <a:pt x="2708" y="431"/>
                  <a:pt x="2666" y="388"/>
                </a:cubicBezTo>
                <a:cubicBezTo>
                  <a:pt x="2253" y="144"/>
                  <a:pt x="1774" y="0"/>
                  <a:pt x="1287"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526;p14">
            <a:extLst>
              <a:ext uri="{FF2B5EF4-FFF2-40B4-BE49-F238E27FC236}">
                <a16:creationId xmlns:a16="http://schemas.microsoft.com/office/drawing/2014/main" xmlns="" id="{7A225A73-9281-40A9-B08E-40BB5CAD2C33}"/>
              </a:ext>
            </a:extLst>
          </p:cNvPr>
          <p:cNvSpPr/>
          <p:nvPr/>
        </p:nvSpPr>
        <p:spPr>
          <a:xfrm>
            <a:off x="410865" y="6279270"/>
            <a:ext cx="649889" cy="198825"/>
          </a:xfrm>
          <a:custGeom>
            <a:avLst/>
            <a:gdLst/>
            <a:ahLst/>
            <a:cxnLst/>
            <a:rect l="l" t="t" r="r" b="b"/>
            <a:pathLst>
              <a:path w="4210" h="1288" extrusionOk="0">
                <a:moveTo>
                  <a:pt x="2375" y="1"/>
                </a:moveTo>
                <a:cubicBezTo>
                  <a:pt x="1870" y="1"/>
                  <a:pt x="1352" y="85"/>
                  <a:pt x="932" y="187"/>
                </a:cubicBezTo>
                <a:cubicBezTo>
                  <a:pt x="868" y="208"/>
                  <a:pt x="784" y="229"/>
                  <a:pt x="741" y="272"/>
                </a:cubicBezTo>
                <a:cubicBezTo>
                  <a:pt x="1" y="843"/>
                  <a:pt x="1651" y="1287"/>
                  <a:pt x="1947" y="1287"/>
                </a:cubicBezTo>
                <a:cubicBezTo>
                  <a:pt x="2028" y="1287"/>
                  <a:pt x="2113" y="1287"/>
                  <a:pt x="2201" y="1287"/>
                </a:cubicBezTo>
                <a:cubicBezTo>
                  <a:pt x="2686" y="1287"/>
                  <a:pt x="3251" y="1272"/>
                  <a:pt x="3681" y="1075"/>
                </a:cubicBezTo>
                <a:cubicBezTo>
                  <a:pt x="4210" y="822"/>
                  <a:pt x="4083" y="462"/>
                  <a:pt x="3575" y="229"/>
                </a:cubicBezTo>
                <a:cubicBezTo>
                  <a:pt x="3233" y="63"/>
                  <a:pt x="2809" y="1"/>
                  <a:pt x="2375"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527;p14">
            <a:extLst>
              <a:ext uri="{FF2B5EF4-FFF2-40B4-BE49-F238E27FC236}">
                <a16:creationId xmlns:a16="http://schemas.microsoft.com/office/drawing/2014/main" xmlns="" id="{85F65561-6BD0-4928-A8CA-6B499B21C2B4}"/>
              </a:ext>
            </a:extLst>
          </p:cNvPr>
          <p:cNvSpPr/>
          <p:nvPr/>
        </p:nvSpPr>
        <p:spPr>
          <a:xfrm>
            <a:off x="1008423" y="6467600"/>
            <a:ext cx="749765" cy="318770"/>
          </a:xfrm>
          <a:custGeom>
            <a:avLst/>
            <a:gdLst/>
            <a:ahLst/>
            <a:cxnLst/>
            <a:rect l="l" t="t" r="r" b="b"/>
            <a:pathLst>
              <a:path w="4857" h="2065" extrusionOk="0">
                <a:moveTo>
                  <a:pt x="2199" y="1"/>
                </a:moveTo>
                <a:cubicBezTo>
                  <a:pt x="1526" y="1"/>
                  <a:pt x="856" y="228"/>
                  <a:pt x="318" y="680"/>
                </a:cubicBezTo>
                <a:cubicBezTo>
                  <a:pt x="127" y="807"/>
                  <a:pt x="21" y="997"/>
                  <a:pt x="0" y="1209"/>
                </a:cubicBezTo>
                <a:cubicBezTo>
                  <a:pt x="21" y="1420"/>
                  <a:pt x="148" y="1611"/>
                  <a:pt x="339" y="1695"/>
                </a:cubicBezTo>
                <a:cubicBezTo>
                  <a:pt x="805" y="1995"/>
                  <a:pt x="1340" y="2050"/>
                  <a:pt x="1885" y="2050"/>
                </a:cubicBezTo>
                <a:cubicBezTo>
                  <a:pt x="2202" y="2050"/>
                  <a:pt x="2523" y="2031"/>
                  <a:pt x="2835" y="2031"/>
                </a:cubicBezTo>
                <a:cubicBezTo>
                  <a:pt x="3007" y="2031"/>
                  <a:pt x="3177" y="2037"/>
                  <a:pt x="3342" y="2055"/>
                </a:cubicBezTo>
                <a:cubicBezTo>
                  <a:pt x="3395" y="2061"/>
                  <a:pt x="3448" y="2064"/>
                  <a:pt x="3499" y="2064"/>
                </a:cubicBezTo>
                <a:cubicBezTo>
                  <a:pt x="4323" y="2064"/>
                  <a:pt x="4856" y="1295"/>
                  <a:pt x="4040" y="638"/>
                </a:cubicBezTo>
                <a:cubicBezTo>
                  <a:pt x="3500" y="212"/>
                  <a:pt x="2848" y="1"/>
                  <a:pt x="2199"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528;p14">
            <a:extLst>
              <a:ext uri="{FF2B5EF4-FFF2-40B4-BE49-F238E27FC236}">
                <a16:creationId xmlns:a16="http://schemas.microsoft.com/office/drawing/2014/main" xmlns="" id="{BDBD1B0B-4817-4CCB-9DFB-2DD3C76263DB}"/>
              </a:ext>
            </a:extLst>
          </p:cNvPr>
          <p:cNvSpPr/>
          <p:nvPr/>
        </p:nvSpPr>
        <p:spPr>
          <a:xfrm>
            <a:off x="149829" y="6390415"/>
            <a:ext cx="101265" cy="159462"/>
          </a:xfrm>
          <a:custGeom>
            <a:avLst/>
            <a:gdLst/>
            <a:ahLst/>
            <a:cxnLst/>
            <a:rect l="l" t="t" r="r" b="b"/>
            <a:pathLst>
              <a:path w="656" h="1033" extrusionOk="0">
                <a:moveTo>
                  <a:pt x="181" y="0"/>
                </a:moveTo>
                <a:cubicBezTo>
                  <a:pt x="162" y="0"/>
                  <a:pt x="144" y="6"/>
                  <a:pt x="127" y="17"/>
                </a:cubicBezTo>
                <a:cubicBezTo>
                  <a:pt x="42" y="38"/>
                  <a:pt x="0" y="144"/>
                  <a:pt x="42" y="207"/>
                </a:cubicBezTo>
                <a:lnTo>
                  <a:pt x="360" y="926"/>
                </a:lnTo>
                <a:cubicBezTo>
                  <a:pt x="381" y="990"/>
                  <a:pt x="444" y="1032"/>
                  <a:pt x="486" y="1032"/>
                </a:cubicBezTo>
                <a:cubicBezTo>
                  <a:pt x="508" y="1032"/>
                  <a:pt x="529" y="1011"/>
                  <a:pt x="550" y="1011"/>
                </a:cubicBezTo>
                <a:cubicBezTo>
                  <a:pt x="635" y="990"/>
                  <a:pt x="656" y="884"/>
                  <a:pt x="635" y="821"/>
                </a:cubicBezTo>
                <a:lnTo>
                  <a:pt x="317" y="102"/>
                </a:lnTo>
                <a:cubicBezTo>
                  <a:pt x="286" y="40"/>
                  <a:pt x="233" y="0"/>
                  <a:pt x="181"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529;p14">
            <a:extLst>
              <a:ext uri="{FF2B5EF4-FFF2-40B4-BE49-F238E27FC236}">
                <a16:creationId xmlns:a16="http://schemas.microsoft.com/office/drawing/2014/main" xmlns="" id="{373EF216-8C84-4D26-B8A8-59250222DDDD}"/>
              </a:ext>
            </a:extLst>
          </p:cNvPr>
          <p:cNvSpPr/>
          <p:nvPr/>
        </p:nvSpPr>
        <p:spPr>
          <a:xfrm>
            <a:off x="277027" y="6321103"/>
            <a:ext cx="55726" cy="202531"/>
          </a:xfrm>
          <a:custGeom>
            <a:avLst/>
            <a:gdLst/>
            <a:ahLst/>
            <a:cxnLst/>
            <a:rect l="l" t="t" r="r" b="b"/>
            <a:pathLst>
              <a:path w="361" h="1312" extrusionOk="0">
                <a:moveTo>
                  <a:pt x="212" y="1"/>
                </a:moveTo>
                <a:cubicBezTo>
                  <a:pt x="128" y="1"/>
                  <a:pt x="43" y="64"/>
                  <a:pt x="43" y="149"/>
                </a:cubicBezTo>
                <a:lnTo>
                  <a:pt x="1" y="1164"/>
                </a:lnTo>
                <a:cubicBezTo>
                  <a:pt x="1" y="1249"/>
                  <a:pt x="64" y="1312"/>
                  <a:pt x="149" y="1312"/>
                </a:cubicBezTo>
                <a:cubicBezTo>
                  <a:pt x="233" y="1312"/>
                  <a:pt x="297" y="1249"/>
                  <a:pt x="297" y="1164"/>
                </a:cubicBezTo>
                <a:lnTo>
                  <a:pt x="339" y="170"/>
                </a:lnTo>
                <a:cubicBezTo>
                  <a:pt x="360" y="85"/>
                  <a:pt x="297" y="22"/>
                  <a:pt x="212"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530;p14">
            <a:extLst>
              <a:ext uri="{FF2B5EF4-FFF2-40B4-BE49-F238E27FC236}">
                <a16:creationId xmlns:a16="http://schemas.microsoft.com/office/drawing/2014/main" xmlns="" id="{04DA2802-4EAE-4677-85ED-C75693C31D4E}"/>
              </a:ext>
            </a:extLst>
          </p:cNvPr>
          <p:cNvSpPr/>
          <p:nvPr/>
        </p:nvSpPr>
        <p:spPr>
          <a:xfrm>
            <a:off x="2189028" y="6656699"/>
            <a:ext cx="96017" cy="150972"/>
          </a:xfrm>
          <a:custGeom>
            <a:avLst/>
            <a:gdLst/>
            <a:ahLst/>
            <a:cxnLst/>
            <a:rect l="l" t="t" r="r" b="b"/>
            <a:pathLst>
              <a:path w="622" h="978" extrusionOk="0">
                <a:moveTo>
                  <a:pt x="170" y="0"/>
                </a:moveTo>
                <a:cubicBezTo>
                  <a:pt x="82" y="0"/>
                  <a:pt x="0" y="72"/>
                  <a:pt x="30" y="174"/>
                </a:cubicBezTo>
                <a:lnTo>
                  <a:pt x="326" y="893"/>
                </a:lnTo>
                <a:cubicBezTo>
                  <a:pt x="368" y="957"/>
                  <a:pt x="410" y="978"/>
                  <a:pt x="474" y="978"/>
                </a:cubicBezTo>
                <a:lnTo>
                  <a:pt x="516" y="978"/>
                </a:lnTo>
                <a:cubicBezTo>
                  <a:pt x="601" y="936"/>
                  <a:pt x="622" y="851"/>
                  <a:pt x="601" y="788"/>
                </a:cubicBezTo>
                <a:lnTo>
                  <a:pt x="283" y="47"/>
                </a:lnTo>
                <a:cubicBezTo>
                  <a:pt x="251" y="15"/>
                  <a:pt x="210" y="0"/>
                  <a:pt x="170"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531;p14">
            <a:extLst>
              <a:ext uri="{FF2B5EF4-FFF2-40B4-BE49-F238E27FC236}">
                <a16:creationId xmlns:a16="http://schemas.microsoft.com/office/drawing/2014/main" xmlns="" id="{05012B1C-430F-40E4-8972-EA164DC5073C}"/>
              </a:ext>
            </a:extLst>
          </p:cNvPr>
          <p:cNvSpPr/>
          <p:nvPr/>
        </p:nvSpPr>
        <p:spPr>
          <a:xfrm>
            <a:off x="2310978" y="6582295"/>
            <a:ext cx="55726" cy="202531"/>
          </a:xfrm>
          <a:custGeom>
            <a:avLst/>
            <a:gdLst/>
            <a:ahLst/>
            <a:cxnLst/>
            <a:rect l="l" t="t" r="r" b="b"/>
            <a:pathLst>
              <a:path w="361" h="1312" extrusionOk="0">
                <a:moveTo>
                  <a:pt x="212" y="1"/>
                </a:moveTo>
                <a:cubicBezTo>
                  <a:pt x="128" y="1"/>
                  <a:pt x="64" y="64"/>
                  <a:pt x="64" y="149"/>
                </a:cubicBezTo>
                <a:lnTo>
                  <a:pt x="22" y="1143"/>
                </a:lnTo>
                <a:cubicBezTo>
                  <a:pt x="1" y="1227"/>
                  <a:pt x="64" y="1312"/>
                  <a:pt x="149" y="1312"/>
                </a:cubicBezTo>
                <a:cubicBezTo>
                  <a:pt x="234" y="1312"/>
                  <a:pt x="318" y="1248"/>
                  <a:pt x="318" y="1164"/>
                </a:cubicBezTo>
                <a:lnTo>
                  <a:pt x="360" y="170"/>
                </a:lnTo>
                <a:cubicBezTo>
                  <a:pt x="360" y="85"/>
                  <a:pt x="297" y="1"/>
                  <a:pt x="212"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532;p14">
            <a:extLst>
              <a:ext uri="{FF2B5EF4-FFF2-40B4-BE49-F238E27FC236}">
                <a16:creationId xmlns:a16="http://schemas.microsoft.com/office/drawing/2014/main" xmlns="" id="{D731BA78-4674-4839-9E47-5319CC1DEC39}"/>
              </a:ext>
            </a:extLst>
          </p:cNvPr>
          <p:cNvSpPr/>
          <p:nvPr/>
        </p:nvSpPr>
        <p:spPr>
          <a:xfrm>
            <a:off x="11250165" y="4666050"/>
            <a:ext cx="110303" cy="151035"/>
          </a:xfrm>
          <a:custGeom>
            <a:avLst/>
            <a:gdLst/>
            <a:ahLst/>
            <a:cxnLst/>
            <a:rect l="l" t="t" r="r" b="b"/>
            <a:pathLst>
              <a:path w="742" h="1016" extrusionOk="0">
                <a:moveTo>
                  <a:pt x="128" y="1"/>
                </a:moveTo>
                <a:cubicBezTo>
                  <a:pt x="86" y="1"/>
                  <a:pt x="43" y="22"/>
                  <a:pt x="22" y="64"/>
                </a:cubicBezTo>
                <a:cubicBezTo>
                  <a:pt x="22" y="85"/>
                  <a:pt x="1" y="128"/>
                  <a:pt x="1" y="149"/>
                </a:cubicBezTo>
                <a:cubicBezTo>
                  <a:pt x="1" y="403"/>
                  <a:pt x="43" y="635"/>
                  <a:pt x="170" y="826"/>
                </a:cubicBezTo>
                <a:lnTo>
                  <a:pt x="509" y="1016"/>
                </a:lnTo>
                <a:lnTo>
                  <a:pt x="614" y="762"/>
                </a:lnTo>
                <a:cubicBezTo>
                  <a:pt x="657" y="656"/>
                  <a:pt x="699" y="551"/>
                  <a:pt x="720" y="445"/>
                </a:cubicBezTo>
                <a:cubicBezTo>
                  <a:pt x="741" y="339"/>
                  <a:pt x="741" y="212"/>
                  <a:pt x="678" y="128"/>
                </a:cubicBezTo>
                <a:cubicBezTo>
                  <a:pt x="678" y="106"/>
                  <a:pt x="657" y="85"/>
                  <a:pt x="657" y="85"/>
                </a:cubicBezTo>
                <a:cubicBezTo>
                  <a:pt x="644" y="73"/>
                  <a:pt x="630" y="68"/>
                  <a:pt x="615" y="68"/>
                </a:cubicBezTo>
                <a:cubicBezTo>
                  <a:pt x="579" y="68"/>
                  <a:pt x="538" y="98"/>
                  <a:pt x="509" y="128"/>
                </a:cubicBezTo>
                <a:cubicBezTo>
                  <a:pt x="424" y="212"/>
                  <a:pt x="360" y="318"/>
                  <a:pt x="318" y="466"/>
                </a:cubicBezTo>
                <a:cubicBezTo>
                  <a:pt x="297" y="339"/>
                  <a:pt x="255" y="212"/>
                  <a:pt x="212" y="106"/>
                </a:cubicBezTo>
                <a:cubicBezTo>
                  <a:pt x="191" y="64"/>
                  <a:pt x="170" y="1"/>
                  <a:pt x="128"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86" name="Google Shape;533;p14">
            <a:extLst>
              <a:ext uri="{FF2B5EF4-FFF2-40B4-BE49-F238E27FC236}">
                <a16:creationId xmlns:a16="http://schemas.microsoft.com/office/drawing/2014/main" xmlns="" id="{78D90906-2E7D-4B7B-9636-57BE0131D726}"/>
              </a:ext>
            </a:extLst>
          </p:cNvPr>
          <p:cNvSpPr/>
          <p:nvPr/>
        </p:nvSpPr>
        <p:spPr>
          <a:xfrm>
            <a:off x="11570965" y="4680617"/>
            <a:ext cx="144791" cy="161738"/>
          </a:xfrm>
          <a:custGeom>
            <a:avLst/>
            <a:gdLst/>
            <a:ahLst/>
            <a:cxnLst/>
            <a:rect l="l" t="t" r="r" b="b"/>
            <a:pathLst>
              <a:path w="974" h="1088" extrusionOk="0">
                <a:moveTo>
                  <a:pt x="123" y="0"/>
                </a:moveTo>
                <a:cubicBezTo>
                  <a:pt x="85" y="0"/>
                  <a:pt x="58" y="20"/>
                  <a:pt x="42" y="51"/>
                </a:cubicBezTo>
                <a:cubicBezTo>
                  <a:pt x="21" y="72"/>
                  <a:pt x="21" y="114"/>
                  <a:pt x="21" y="156"/>
                </a:cubicBezTo>
                <a:cubicBezTo>
                  <a:pt x="0" y="431"/>
                  <a:pt x="85" y="685"/>
                  <a:pt x="233" y="897"/>
                </a:cubicBezTo>
                <a:lnTo>
                  <a:pt x="698" y="1087"/>
                </a:lnTo>
                <a:lnTo>
                  <a:pt x="825" y="812"/>
                </a:lnTo>
                <a:cubicBezTo>
                  <a:pt x="888" y="706"/>
                  <a:pt x="931" y="601"/>
                  <a:pt x="952" y="474"/>
                </a:cubicBezTo>
                <a:cubicBezTo>
                  <a:pt x="973" y="368"/>
                  <a:pt x="952" y="241"/>
                  <a:pt x="888" y="135"/>
                </a:cubicBezTo>
                <a:cubicBezTo>
                  <a:pt x="888" y="114"/>
                  <a:pt x="867" y="93"/>
                  <a:pt x="867" y="93"/>
                </a:cubicBezTo>
                <a:cubicBezTo>
                  <a:pt x="841" y="84"/>
                  <a:pt x="811" y="79"/>
                  <a:pt x="782" y="79"/>
                </a:cubicBezTo>
                <a:cubicBezTo>
                  <a:pt x="741" y="79"/>
                  <a:pt x="702" y="89"/>
                  <a:pt x="677" y="114"/>
                </a:cubicBezTo>
                <a:cubicBezTo>
                  <a:pt x="550" y="220"/>
                  <a:pt x="465" y="347"/>
                  <a:pt x="444" y="495"/>
                </a:cubicBezTo>
                <a:cubicBezTo>
                  <a:pt x="381" y="347"/>
                  <a:pt x="339" y="220"/>
                  <a:pt x="275" y="93"/>
                </a:cubicBezTo>
                <a:cubicBezTo>
                  <a:pt x="254" y="51"/>
                  <a:pt x="212" y="8"/>
                  <a:pt x="169" y="8"/>
                </a:cubicBezTo>
                <a:cubicBezTo>
                  <a:pt x="152" y="3"/>
                  <a:pt x="137" y="0"/>
                  <a:pt x="123" y="0"/>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87" name="Google Shape;534;p14">
            <a:extLst>
              <a:ext uri="{FF2B5EF4-FFF2-40B4-BE49-F238E27FC236}">
                <a16:creationId xmlns:a16="http://schemas.microsoft.com/office/drawing/2014/main" xmlns="" id="{A0E6E624-DBC3-42E5-94CD-DA06A48C4A72}"/>
              </a:ext>
            </a:extLst>
          </p:cNvPr>
          <p:cNvSpPr/>
          <p:nvPr/>
        </p:nvSpPr>
        <p:spPr>
          <a:xfrm>
            <a:off x="9596516" y="6077683"/>
            <a:ext cx="1968211" cy="393197"/>
          </a:xfrm>
          <a:custGeom>
            <a:avLst/>
            <a:gdLst/>
            <a:ahLst/>
            <a:cxnLst/>
            <a:rect l="l" t="t" r="r" b="b"/>
            <a:pathLst>
              <a:path w="13240" h="2645" extrusionOk="0">
                <a:moveTo>
                  <a:pt x="6620" y="1"/>
                </a:moveTo>
                <a:cubicBezTo>
                  <a:pt x="2961" y="1"/>
                  <a:pt x="0" y="593"/>
                  <a:pt x="0" y="1333"/>
                </a:cubicBezTo>
                <a:cubicBezTo>
                  <a:pt x="0" y="2052"/>
                  <a:pt x="2961" y="2644"/>
                  <a:pt x="6620" y="2644"/>
                </a:cubicBezTo>
                <a:cubicBezTo>
                  <a:pt x="10279" y="2644"/>
                  <a:pt x="13240" y="2052"/>
                  <a:pt x="13240" y="1333"/>
                </a:cubicBezTo>
                <a:cubicBezTo>
                  <a:pt x="13240" y="593"/>
                  <a:pt x="10279" y="1"/>
                  <a:pt x="6620"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88" name="Google Shape;535;p14">
            <a:extLst>
              <a:ext uri="{FF2B5EF4-FFF2-40B4-BE49-F238E27FC236}">
                <a16:creationId xmlns:a16="http://schemas.microsoft.com/office/drawing/2014/main" xmlns="" id="{C37EB81E-F064-48A0-ADF6-D9D59BFB028D}"/>
              </a:ext>
            </a:extLst>
          </p:cNvPr>
          <p:cNvSpPr/>
          <p:nvPr/>
        </p:nvSpPr>
        <p:spPr>
          <a:xfrm>
            <a:off x="11267484" y="4666050"/>
            <a:ext cx="110303" cy="151035"/>
          </a:xfrm>
          <a:custGeom>
            <a:avLst/>
            <a:gdLst/>
            <a:ahLst/>
            <a:cxnLst/>
            <a:rect l="l" t="t" r="r" b="b"/>
            <a:pathLst>
              <a:path w="742" h="1016" extrusionOk="0">
                <a:moveTo>
                  <a:pt x="128" y="1"/>
                </a:moveTo>
                <a:cubicBezTo>
                  <a:pt x="86" y="1"/>
                  <a:pt x="43" y="22"/>
                  <a:pt x="22" y="64"/>
                </a:cubicBezTo>
                <a:cubicBezTo>
                  <a:pt x="22" y="85"/>
                  <a:pt x="1" y="128"/>
                  <a:pt x="1" y="149"/>
                </a:cubicBezTo>
                <a:cubicBezTo>
                  <a:pt x="1" y="403"/>
                  <a:pt x="43" y="635"/>
                  <a:pt x="170" y="826"/>
                </a:cubicBezTo>
                <a:lnTo>
                  <a:pt x="509" y="1016"/>
                </a:lnTo>
                <a:lnTo>
                  <a:pt x="614" y="762"/>
                </a:lnTo>
                <a:cubicBezTo>
                  <a:pt x="657" y="656"/>
                  <a:pt x="699" y="551"/>
                  <a:pt x="720" y="445"/>
                </a:cubicBezTo>
                <a:cubicBezTo>
                  <a:pt x="741" y="339"/>
                  <a:pt x="741" y="212"/>
                  <a:pt x="678" y="128"/>
                </a:cubicBezTo>
                <a:cubicBezTo>
                  <a:pt x="678" y="106"/>
                  <a:pt x="657" y="85"/>
                  <a:pt x="657" y="85"/>
                </a:cubicBezTo>
                <a:cubicBezTo>
                  <a:pt x="644" y="73"/>
                  <a:pt x="630" y="68"/>
                  <a:pt x="615" y="68"/>
                </a:cubicBezTo>
                <a:cubicBezTo>
                  <a:pt x="579" y="68"/>
                  <a:pt x="538" y="98"/>
                  <a:pt x="509" y="128"/>
                </a:cubicBezTo>
                <a:cubicBezTo>
                  <a:pt x="424" y="212"/>
                  <a:pt x="360" y="318"/>
                  <a:pt x="318" y="466"/>
                </a:cubicBezTo>
                <a:cubicBezTo>
                  <a:pt x="297" y="339"/>
                  <a:pt x="255" y="212"/>
                  <a:pt x="212" y="106"/>
                </a:cubicBezTo>
                <a:cubicBezTo>
                  <a:pt x="191" y="64"/>
                  <a:pt x="170" y="1"/>
                  <a:pt x="128" y="1"/>
                </a:cubicBezTo>
                <a:close/>
              </a:path>
            </a:pathLst>
          </a:custGeom>
          <a:solidFill>
            <a:srgbClr val="6CA3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536;p14">
            <a:extLst>
              <a:ext uri="{FF2B5EF4-FFF2-40B4-BE49-F238E27FC236}">
                <a16:creationId xmlns:a16="http://schemas.microsoft.com/office/drawing/2014/main" xmlns="" id="{72F27BBA-842A-4BF5-A395-86B47B6CA89C}"/>
              </a:ext>
            </a:extLst>
          </p:cNvPr>
          <p:cNvSpPr/>
          <p:nvPr/>
        </p:nvSpPr>
        <p:spPr>
          <a:xfrm>
            <a:off x="11588283" y="4680617"/>
            <a:ext cx="144791" cy="161738"/>
          </a:xfrm>
          <a:custGeom>
            <a:avLst/>
            <a:gdLst/>
            <a:ahLst/>
            <a:cxnLst/>
            <a:rect l="l" t="t" r="r" b="b"/>
            <a:pathLst>
              <a:path w="974" h="1088" extrusionOk="0">
                <a:moveTo>
                  <a:pt x="123" y="0"/>
                </a:moveTo>
                <a:cubicBezTo>
                  <a:pt x="85" y="0"/>
                  <a:pt x="58" y="20"/>
                  <a:pt x="42" y="51"/>
                </a:cubicBezTo>
                <a:cubicBezTo>
                  <a:pt x="21" y="72"/>
                  <a:pt x="21" y="114"/>
                  <a:pt x="21" y="156"/>
                </a:cubicBezTo>
                <a:cubicBezTo>
                  <a:pt x="0" y="431"/>
                  <a:pt x="85" y="685"/>
                  <a:pt x="233" y="897"/>
                </a:cubicBezTo>
                <a:lnTo>
                  <a:pt x="698" y="1087"/>
                </a:lnTo>
                <a:lnTo>
                  <a:pt x="825" y="812"/>
                </a:lnTo>
                <a:cubicBezTo>
                  <a:pt x="888" y="706"/>
                  <a:pt x="931" y="601"/>
                  <a:pt x="952" y="474"/>
                </a:cubicBezTo>
                <a:cubicBezTo>
                  <a:pt x="973" y="368"/>
                  <a:pt x="952" y="241"/>
                  <a:pt x="888" y="135"/>
                </a:cubicBezTo>
                <a:cubicBezTo>
                  <a:pt x="888" y="114"/>
                  <a:pt x="867" y="93"/>
                  <a:pt x="867" y="93"/>
                </a:cubicBezTo>
                <a:cubicBezTo>
                  <a:pt x="841" y="84"/>
                  <a:pt x="811" y="79"/>
                  <a:pt x="782" y="79"/>
                </a:cubicBezTo>
                <a:cubicBezTo>
                  <a:pt x="741" y="79"/>
                  <a:pt x="702" y="89"/>
                  <a:pt x="677" y="114"/>
                </a:cubicBezTo>
                <a:cubicBezTo>
                  <a:pt x="550" y="220"/>
                  <a:pt x="465" y="347"/>
                  <a:pt x="444" y="495"/>
                </a:cubicBezTo>
                <a:cubicBezTo>
                  <a:pt x="381" y="347"/>
                  <a:pt x="339" y="220"/>
                  <a:pt x="275" y="93"/>
                </a:cubicBezTo>
                <a:cubicBezTo>
                  <a:pt x="254" y="51"/>
                  <a:pt x="212" y="8"/>
                  <a:pt x="169" y="8"/>
                </a:cubicBezTo>
                <a:cubicBezTo>
                  <a:pt x="152" y="3"/>
                  <a:pt x="137" y="0"/>
                  <a:pt x="123" y="0"/>
                </a:cubicBezTo>
                <a:close/>
              </a:path>
            </a:pathLst>
          </a:custGeom>
          <a:solidFill>
            <a:srgbClr val="6CA3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564;p14">
            <a:extLst>
              <a:ext uri="{FF2B5EF4-FFF2-40B4-BE49-F238E27FC236}">
                <a16:creationId xmlns:a16="http://schemas.microsoft.com/office/drawing/2014/main" xmlns="" id="{66851EDC-1DF8-41CC-A732-8EE12EFE9FBB}"/>
              </a:ext>
            </a:extLst>
          </p:cNvPr>
          <p:cNvSpPr/>
          <p:nvPr/>
        </p:nvSpPr>
        <p:spPr>
          <a:xfrm>
            <a:off x="5061242" y="6207163"/>
            <a:ext cx="97667" cy="156832"/>
          </a:xfrm>
          <a:custGeom>
            <a:avLst/>
            <a:gdLst/>
            <a:ahLst/>
            <a:cxnLst/>
            <a:rect l="l" t="t" r="r" b="b"/>
            <a:pathLst>
              <a:path w="657" h="1055" extrusionOk="0">
                <a:moveTo>
                  <a:pt x="163" y="1"/>
                </a:moveTo>
                <a:cubicBezTo>
                  <a:pt x="144" y="1"/>
                  <a:pt x="124" y="6"/>
                  <a:pt x="107" y="18"/>
                </a:cubicBezTo>
                <a:cubicBezTo>
                  <a:pt x="43" y="60"/>
                  <a:pt x="1" y="166"/>
                  <a:pt x="43" y="229"/>
                </a:cubicBezTo>
                <a:lnTo>
                  <a:pt x="382" y="970"/>
                </a:lnTo>
                <a:cubicBezTo>
                  <a:pt x="403" y="1033"/>
                  <a:pt x="445" y="1054"/>
                  <a:pt x="509" y="1054"/>
                </a:cubicBezTo>
                <a:lnTo>
                  <a:pt x="572" y="1054"/>
                </a:lnTo>
                <a:cubicBezTo>
                  <a:pt x="635" y="991"/>
                  <a:pt x="657" y="906"/>
                  <a:pt x="635" y="822"/>
                </a:cubicBezTo>
                <a:lnTo>
                  <a:pt x="297" y="81"/>
                </a:lnTo>
                <a:cubicBezTo>
                  <a:pt x="267" y="36"/>
                  <a:pt x="214" y="1"/>
                  <a:pt x="163"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565;p14">
            <a:extLst>
              <a:ext uri="{FF2B5EF4-FFF2-40B4-BE49-F238E27FC236}">
                <a16:creationId xmlns:a16="http://schemas.microsoft.com/office/drawing/2014/main" xmlns="" id="{7D682F26-032B-4B7A-8A95-DFB93CCB9D54}"/>
              </a:ext>
            </a:extLst>
          </p:cNvPr>
          <p:cNvSpPr/>
          <p:nvPr/>
        </p:nvSpPr>
        <p:spPr>
          <a:xfrm>
            <a:off x="5177639" y="6131200"/>
            <a:ext cx="44151" cy="204403"/>
          </a:xfrm>
          <a:custGeom>
            <a:avLst/>
            <a:gdLst/>
            <a:ahLst/>
            <a:cxnLst/>
            <a:rect l="l" t="t" r="r" b="b"/>
            <a:pathLst>
              <a:path w="297" h="1375" extrusionOk="0">
                <a:moveTo>
                  <a:pt x="149" y="0"/>
                </a:moveTo>
                <a:cubicBezTo>
                  <a:pt x="64" y="0"/>
                  <a:pt x="0" y="85"/>
                  <a:pt x="0" y="148"/>
                </a:cubicBezTo>
                <a:lnTo>
                  <a:pt x="22" y="1206"/>
                </a:lnTo>
                <a:cubicBezTo>
                  <a:pt x="22" y="1290"/>
                  <a:pt x="85" y="1375"/>
                  <a:pt x="170" y="1375"/>
                </a:cubicBezTo>
                <a:cubicBezTo>
                  <a:pt x="233" y="1354"/>
                  <a:pt x="297" y="1290"/>
                  <a:pt x="297" y="1206"/>
                </a:cubicBezTo>
                <a:lnTo>
                  <a:pt x="275" y="148"/>
                </a:lnTo>
                <a:cubicBezTo>
                  <a:pt x="275" y="64"/>
                  <a:pt x="212" y="0"/>
                  <a:pt x="149"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9" name="Google Shape;566;p14">
            <a:extLst>
              <a:ext uri="{FF2B5EF4-FFF2-40B4-BE49-F238E27FC236}">
                <a16:creationId xmlns:a16="http://schemas.microsoft.com/office/drawing/2014/main" xmlns="" id="{5A5A30F4-286A-4160-BF38-2304A94D0BF4}"/>
              </a:ext>
            </a:extLst>
          </p:cNvPr>
          <p:cNvGrpSpPr/>
          <p:nvPr/>
        </p:nvGrpSpPr>
        <p:grpSpPr>
          <a:xfrm>
            <a:off x="4409819" y="-322386"/>
            <a:ext cx="748760" cy="720783"/>
            <a:chOff x="3275213" y="342097"/>
            <a:chExt cx="569957" cy="548661"/>
          </a:xfrm>
        </p:grpSpPr>
        <p:sp>
          <p:nvSpPr>
            <p:cNvPr id="220" name="Google Shape;567;p14">
              <a:extLst>
                <a:ext uri="{FF2B5EF4-FFF2-40B4-BE49-F238E27FC236}">
                  <a16:creationId xmlns:a16="http://schemas.microsoft.com/office/drawing/2014/main" xmlns="" id="{DC93CC03-0A9F-4E1A-AE6D-ECB583D14E30}"/>
                </a:ext>
              </a:extLst>
            </p:cNvPr>
            <p:cNvSpPr/>
            <p:nvPr/>
          </p:nvSpPr>
          <p:spPr>
            <a:xfrm rot="1116294" flipH="1">
              <a:off x="3275733" y="342115"/>
              <a:ext cx="568362" cy="544627"/>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568;p14">
              <a:extLst>
                <a:ext uri="{FF2B5EF4-FFF2-40B4-BE49-F238E27FC236}">
                  <a16:creationId xmlns:a16="http://schemas.microsoft.com/office/drawing/2014/main" xmlns="" id="{A33F580E-E4C3-4E12-BE34-50A797A5A7AE}"/>
                </a:ext>
              </a:extLst>
            </p:cNvPr>
            <p:cNvSpPr/>
            <p:nvPr/>
          </p:nvSpPr>
          <p:spPr>
            <a:xfrm rot="1116294" flipH="1">
              <a:off x="3275213" y="346433"/>
              <a:ext cx="569951" cy="544325"/>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569;p14">
              <a:extLst>
                <a:ext uri="{FF2B5EF4-FFF2-40B4-BE49-F238E27FC236}">
                  <a16:creationId xmlns:a16="http://schemas.microsoft.com/office/drawing/2014/main" xmlns="" id="{326AC7D7-DF05-4DD5-8371-576C38505440}"/>
                </a:ext>
              </a:extLst>
            </p:cNvPr>
            <p:cNvSpPr/>
            <p:nvPr/>
          </p:nvSpPr>
          <p:spPr>
            <a:xfrm rot="1116294" flipH="1">
              <a:off x="3344071" y="398803"/>
              <a:ext cx="445886" cy="426535"/>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570;p14">
              <a:extLst>
                <a:ext uri="{FF2B5EF4-FFF2-40B4-BE49-F238E27FC236}">
                  <a16:creationId xmlns:a16="http://schemas.microsoft.com/office/drawing/2014/main" xmlns="" id="{82D208C7-6A70-46D2-A90B-6CDDA62D700C}"/>
                </a:ext>
              </a:extLst>
            </p:cNvPr>
            <p:cNvSpPr/>
            <p:nvPr/>
          </p:nvSpPr>
          <p:spPr>
            <a:xfrm rot="1116294" flipH="1">
              <a:off x="3499063" y="442529"/>
              <a:ext cx="293775" cy="417110"/>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571;p14">
              <a:extLst>
                <a:ext uri="{FF2B5EF4-FFF2-40B4-BE49-F238E27FC236}">
                  <a16:creationId xmlns:a16="http://schemas.microsoft.com/office/drawing/2014/main" xmlns="" id="{DCB8447B-9EC4-425C-9A00-9594CFF10688}"/>
                </a:ext>
              </a:extLst>
            </p:cNvPr>
            <p:cNvSpPr/>
            <p:nvPr/>
          </p:nvSpPr>
          <p:spPr>
            <a:xfrm rot="1116294" flipH="1">
              <a:off x="3275739" y="342097"/>
              <a:ext cx="568362" cy="544627"/>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572;p14">
              <a:extLst>
                <a:ext uri="{FF2B5EF4-FFF2-40B4-BE49-F238E27FC236}">
                  <a16:creationId xmlns:a16="http://schemas.microsoft.com/office/drawing/2014/main" xmlns="" id="{A955DF8F-96B6-4D2D-BF23-9BD072CEDBB6}"/>
                </a:ext>
              </a:extLst>
            </p:cNvPr>
            <p:cNvSpPr/>
            <p:nvPr/>
          </p:nvSpPr>
          <p:spPr>
            <a:xfrm rot="1116294" flipH="1">
              <a:off x="3275219" y="346415"/>
              <a:ext cx="569951" cy="544325"/>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573;p14">
              <a:extLst>
                <a:ext uri="{FF2B5EF4-FFF2-40B4-BE49-F238E27FC236}">
                  <a16:creationId xmlns:a16="http://schemas.microsoft.com/office/drawing/2014/main" xmlns="" id="{0BFD50F3-C392-475B-8126-66455AB337B6}"/>
                </a:ext>
              </a:extLst>
            </p:cNvPr>
            <p:cNvSpPr/>
            <p:nvPr/>
          </p:nvSpPr>
          <p:spPr>
            <a:xfrm rot="1116294" flipH="1">
              <a:off x="3344077" y="398785"/>
              <a:ext cx="445886" cy="426535"/>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DE8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574;p14">
              <a:extLst>
                <a:ext uri="{FF2B5EF4-FFF2-40B4-BE49-F238E27FC236}">
                  <a16:creationId xmlns:a16="http://schemas.microsoft.com/office/drawing/2014/main" xmlns="" id="{31E26351-D6DD-40D6-936E-C0E3D6446C56}"/>
                </a:ext>
              </a:extLst>
            </p:cNvPr>
            <p:cNvSpPr/>
            <p:nvPr/>
          </p:nvSpPr>
          <p:spPr>
            <a:xfrm rot="1116174" flipH="1">
              <a:off x="3499040" y="449500"/>
              <a:ext cx="282613" cy="401236"/>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228" name="Google Shape;575;p14">
            <a:extLst>
              <a:ext uri="{FF2B5EF4-FFF2-40B4-BE49-F238E27FC236}">
                <a16:creationId xmlns:a16="http://schemas.microsoft.com/office/drawing/2014/main" xmlns="" id="{4EBE354A-B880-47E3-B585-89B331943B7B}"/>
              </a:ext>
            </a:extLst>
          </p:cNvPr>
          <p:cNvGrpSpPr/>
          <p:nvPr/>
        </p:nvGrpSpPr>
        <p:grpSpPr>
          <a:xfrm>
            <a:off x="10920680" y="2903359"/>
            <a:ext cx="522560" cy="502122"/>
            <a:chOff x="8231289" y="2797538"/>
            <a:chExt cx="397773" cy="382216"/>
          </a:xfrm>
        </p:grpSpPr>
        <p:sp>
          <p:nvSpPr>
            <p:cNvPr id="229" name="Google Shape;576;p14">
              <a:extLst>
                <a:ext uri="{FF2B5EF4-FFF2-40B4-BE49-F238E27FC236}">
                  <a16:creationId xmlns:a16="http://schemas.microsoft.com/office/drawing/2014/main" xmlns="" id="{99DA13F7-8C50-452F-BF16-D0FE0EE32E7C}"/>
                </a:ext>
              </a:extLst>
            </p:cNvPr>
            <p:cNvSpPr/>
            <p:nvPr/>
          </p:nvSpPr>
          <p:spPr>
            <a:xfrm flipH="1">
              <a:off x="8231289" y="2797551"/>
              <a:ext cx="396111" cy="379618"/>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577;p14">
              <a:extLst>
                <a:ext uri="{FF2B5EF4-FFF2-40B4-BE49-F238E27FC236}">
                  <a16:creationId xmlns:a16="http://schemas.microsoft.com/office/drawing/2014/main" xmlns="" id="{5AD42494-B275-4DF0-9004-4D94A4A3AB1B}"/>
                </a:ext>
              </a:extLst>
            </p:cNvPr>
            <p:cNvSpPr/>
            <p:nvPr/>
          </p:nvSpPr>
          <p:spPr>
            <a:xfrm flipH="1">
              <a:off x="8231844" y="2800348"/>
              <a:ext cx="397219" cy="379407"/>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578;p14">
              <a:extLst>
                <a:ext uri="{FF2B5EF4-FFF2-40B4-BE49-F238E27FC236}">
                  <a16:creationId xmlns:a16="http://schemas.microsoft.com/office/drawing/2014/main" xmlns="" id="{D0EC7CF2-96E2-4B92-8466-16C0FF095063}"/>
                </a:ext>
              </a:extLst>
            </p:cNvPr>
            <p:cNvSpPr/>
            <p:nvPr/>
          </p:nvSpPr>
          <p:spPr>
            <a:xfrm flipH="1">
              <a:off x="8278131" y="2835568"/>
              <a:ext cx="310753" cy="297304"/>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579;p14">
              <a:extLst>
                <a:ext uri="{FF2B5EF4-FFF2-40B4-BE49-F238E27FC236}">
                  <a16:creationId xmlns:a16="http://schemas.microsoft.com/office/drawing/2014/main" xmlns="" id="{6A2ECDF1-A070-4DFA-BE54-95F2063008DF}"/>
                </a:ext>
              </a:extLst>
            </p:cNvPr>
            <p:cNvSpPr/>
            <p:nvPr/>
          </p:nvSpPr>
          <p:spPr>
            <a:xfrm flipH="1">
              <a:off x="8391951" y="2847071"/>
              <a:ext cx="204742" cy="290735"/>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580;p14">
              <a:extLst>
                <a:ext uri="{FF2B5EF4-FFF2-40B4-BE49-F238E27FC236}">
                  <a16:creationId xmlns:a16="http://schemas.microsoft.com/office/drawing/2014/main" xmlns="" id="{36E78FD4-254C-47E8-812B-1BF4312F1647}"/>
                </a:ext>
              </a:extLst>
            </p:cNvPr>
            <p:cNvSpPr/>
            <p:nvPr/>
          </p:nvSpPr>
          <p:spPr>
            <a:xfrm flipH="1">
              <a:off x="8231289" y="2797538"/>
              <a:ext cx="396111" cy="379618"/>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581;p14">
              <a:extLst>
                <a:ext uri="{FF2B5EF4-FFF2-40B4-BE49-F238E27FC236}">
                  <a16:creationId xmlns:a16="http://schemas.microsoft.com/office/drawing/2014/main" xmlns="" id="{6F5F17B6-E09F-43D2-A398-ECAD1424FDF1}"/>
                </a:ext>
              </a:extLst>
            </p:cNvPr>
            <p:cNvSpPr/>
            <p:nvPr/>
          </p:nvSpPr>
          <p:spPr>
            <a:xfrm flipH="1">
              <a:off x="8231844" y="2800334"/>
              <a:ext cx="397219" cy="379407"/>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582;p14">
              <a:extLst>
                <a:ext uri="{FF2B5EF4-FFF2-40B4-BE49-F238E27FC236}">
                  <a16:creationId xmlns:a16="http://schemas.microsoft.com/office/drawing/2014/main" xmlns="" id="{5FA9B8E4-BE5F-431B-9A0B-4A68865402D9}"/>
                </a:ext>
              </a:extLst>
            </p:cNvPr>
            <p:cNvSpPr/>
            <p:nvPr/>
          </p:nvSpPr>
          <p:spPr>
            <a:xfrm flipH="1">
              <a:off x="8278131" y="2835555"/>
              <a:ext cx="310753" cy="297304"/>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DE8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583;p14">
              <a:extLst>
                <a:ext uri="{FF2B5EF4-FFF2-40B4-BE49-F238E27FC236}">
                  <a16:creationId xmlns:a16="http://schemas.microsoft.com/office/drawing/2014/main" xmlns="" id="{EAFC6089-0581-408B-820D-46ADB23C028B}"/>
                </a:ext>
              </a:extLst>
            </p:cNvPr>
            <p:cNvSpPr/>
            <p:nvPr/>
          </p:nvSpPr>
          <p:spPr>
            <a:xfrm flipH="1">
              <a:off x="8391904" y="2853207"/>
              <a:ext cx="196980" cy="279660"/>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37" name="Google Shape;584;p14">
            <a:extLst>
              <a:ext uri="{FF2B5EF4-FFF2-40B4-BE49-F238E27FC236}">
                <a16:creationId xmlns:a16="http://schemas.microsoft.com/office/drawing/2014/main" xmlns="" id="{20898B67-2210-4B55-BA4B-B386B420F1FE}"/>
              </a:ext>
            </a:extLst>
          </p:cNvPr>
          <p:cNvSpPr/>
          <p:nvPr/>
        </p:nvSpPr>
        <p:spPr>
          <a:xfrm>
            <a:off x="9530170" y="-607753"/>
            <a:ext cx="2305805" cy="1178399"/>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38" name="Google Shape;585;p14">
            <a:extLst>
              <a:ext uri="{FF2B5EF4-FFF2-40B4-BE49-F238E27FC236}">
                <a16:creationId xmlns:a16="http://schemas.microsoft.com/office/drawing/2014/main" xmlns="" id="{AA395BA3-3A76-4E23-B3A0-E6DD1867E6DB}"/>
              </a:ext>
            </a:extLst>
          </p:cNvPr>
          <p:cNvSpPr/>
          <p:nvPr/>
        </p:nvSpPr>
        <p:spPr>
          <a:xfrm>
            <a:off x="-341487" y="-766727"/>
            <a:ext cx="3757064" cy="1920076"/>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313" name="Group 312">
            <a:extLst>
              <a:ext uri="{FF2B5EF4-FFF2-40B4-BE49-F238E27FC236}">
                <a16:creationId xmlns:a16="http://schemas.microsoft.com/office/drawing/2014/main" xmlns="" id="{B4981D48-206D-438A-A41E-230E5ABC101E}"/>
              </a:ext>
            </a:extLst>
          </p:cNvPr>
          <p:cNvGrpSpPr/>
          <p:nvPr/>
        </p:nvGrpSpPr>
        <p:grpSpPr>
          <a:xfrm>
            <a:off x="2383182" y="3605213"/>
            <a:ext cx="3252543" cy="2490780"/>
            <a:chOff x="1478894" y="3962798"/>
            <a:chExt cx="2043576" cy="975664"/>
          </a:xfrm>
        </p:grpSpPr>
        <p:grpSp>
          <p:nvGrpSpPr>
            <p:cNvPr id="314" name="Group 313">
              <a:extLst>
                <a:ext uri="{FF2B5EF4-FFF2-40B4-BE49-F238E27FC236}">
                  <a16:creationId xmlns:a16="http://schemas.microsoft.com/office/drawing/2014/main" xmlns="" id="{E9D1E754-4979-46C1-815B-768861933DA0}"/>
                </a:ext>
              </a:extLst>
            </p:cNvPr>
            <p:cNvGrpSpPr/>
            <p:nvPr/>
          </p:nvGrpSpPr>
          <p:grpSpPr>
            <a:xfrm>
              <a:off x="1724234" y="3962798"/>
              <a:ext cx="1443422" cy="833923"/>
              <a:chOff x="4376524" y="2843410"/>
              <a:chExt cx="1443422" cy="833923"/>
            </a:xfrm>
          </p:grpSpPr>
          <p:sp>
            <p:nvSpPr>
              <p:cNvPr id="321" name="Freeform 115">
                <a:extLst>
                  <a:ext uri="{FF2B5EF4-FFF2-40B4-BE49-F238E27FC236}">
                    <a16:creationId xmlns:a16="http://schemas.microsoft.com/office/drawing/2014/main" xmlns="" id="{B04963B4-B623-47AE-9220-33AABBB6A27C}"/>
                  </a:ext>
                </a:extLst>
              </p:cNvPr>
              <p:cNvSpPr/>
              <p:nvPr/>
            </p:nvSpPr>
            <p:spPr>
              <a:xfrm>
                <a:off x="4376524" y="2843410"/>
                <a:ext cx="1443422" cy="833923"/>
              </a:xfrm>
              <a:custGeom>
                <a:avLst/>
                <a:gdLst>
                  <a:gd name="connsiteX0" fmla="*/ 666974 w 1333948"/>
                  <a:gd name="connsiteY0" fmla="*/ 0 h 770674"/>
                  <a:gd name="connsiteX1" fmla="*/ 1333948 w 1333948"/>
                  <a:gd name="connsiteY1" fmla="*/ 686552 h 770674"/>
                  <a:gd name="connsiteX2" fmla="*/ 1325710 w 1333948"/>
                  <a:gd name="connsiteY2" fmla="*/ 770674 h 770674"/>
                  <a:gd name="connsiteX3" fmla="*/ 8239 w 1333948"/>
                  <a:gd name="connsiteY3" fmla="*/ 770674 h 770674"/>
                  <a:gd name="connsiteX4" fmla="*/ 0 w 1333948"/>
                  <a:gd name="connsiteY4" fmla="*/ 686552 h 770674"/>
                  <a:gd name="connsiteX5" fmla="*/ 666974 w 1333948"/>
                  <a:gd name="connsiteY5" fmla="*/ 0 h 77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948" h="770674">
                    <a:moveTo>
                      <a:pt x="666974" y="0"/>
                    </a:moveTo>
                    <a:cubicBezTo>
                      <a:pt x="1035334" y="0"/>
                      <a:pt x="1333948" y="307380"/>
                      <a:pt x="1333948" y="686552"/>
                    </a:cubicBezTo>
                    <a:lnTo>
                      <a:pt x="1325710" y="770674"/>
                    </a:lnTo>
                    <a:lnTo>
                      <a:pt x="8239" y="770674"/>
                    </a:lnTo>
                    <a:lnTo>
                      <a:pt x="0" y="686552"/>
                    </a:lnTo>
                    <a:cubicBezTo>
                      <a:pt x="0" y="307380"/>
                      <a:pt x="298614" y="0"/>
                      <a:pt x="666974" y="0"/>
                    </a:cubicBezTo>
                    <a:close/>
                  </a:path>
                </a:pathLst>
              </a:custGeom>
              <a:solidFill>
                <a:srgbClr val="FFFFFF"/>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FF5FF"/>
                  </a:solidFill>
                  <a:effectLst/>
                  <a:uLnTx/>
                  <a:uFillTx/>
                  <a:latin typeface="Arial"/>
                  <a:ea typeface="+mn-ea"/>
                  <a:cs typeface="+mn-cs"/>
                  <a:sym typeface="Arial"/>
                </a:endParaRPr>
              </a:p>
            </p:txBody>
          </p:sp>
          <p:sp>
            <p:nvSpPr>
              <p:cNvPr id="322" name="Freeform 112">
                <a:extLst>
                  <a:ext uri="{FF2B5EF4-FFF2-40B4-BE49-F238E27FC236}">
                    <a16:creationId xmlns:a16="http://schemas.microsoft.com/office/drawing/2014/main" xmlns="" id="{0616DFEB-1D7C-4B8D-8938-23939D36FD50}"/>
                  </a:ext>
                </a:extLst>
              </p:cNvPr>
              <p:cNvSpPr/>
              <p:nvPr/>
            </p:nvSpPr>
            <p:spPr>
              <a:xfrm>
                <a:off x="4431261" y="2875034"/>
                <a:ext cx="1333948" cy="770674"/>
              </a:xfrm>
              <a:custGeom>
                <a:avLst/>
                <a:gdLst>
                  <a:gd name="connsiteX0" fmla="*/ 666974 w 1333948"/>
                  <a:gd name="connsiteY0" fmla="*/ 0 h 770674"/>
                  <a:gd name="connsiteX1" fmla="*/ 1333948 w 1333948"/>
                  <a:gd name="connsiteY1" fmla="*/ 686552 h 770674"/>
                  <a:gd name="connsiteX2" fmla="*/ 1325710 w 1333948"/>
                  <a:gd name="connsiteY2" fmla="*/ 770674 h 770674"/>
                  <a:gd name="connsiteX3" fmla="*/ 8239 w 1333948"/>
                  <a:gd name="connsiteY3" fmla="*/ 770674 h 770674"/>
                  <a:gd name="connsiteX4" fmla="*/ 0 w 1333948"/>
                  <a:gd name="connsiteY4" fmla="*/ 686552 h 770674"/>
                  <a:gd name="connsiteX5" fmla="*/ 666974 w 1333948"/>
                  <a:gd name="connsiteY5" fmla="*/ 0 h 77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948" h="770674">
                    <a:moveTo>
                      <a:pt x="666974" y="0"/>
                    </a:moveTo>
                    <a:cubicBezTo>
                      <a:pt x="1035334" y="0"/>
                      <a:pt x="1333948" y="307380"/>
                      <a:pt x="1333948" y="686552"/>
                    </a:cubicBezTo>
                    <a:lnTo>
                      <a:pt x="1325710" y="770674"/>
                    </a:lnTo>
                    <a:lnTo>
                      <a:pt x="8239" y="770674"/>
                    </a:lnTo>
                    <a:lnTo>
                      <a:pt x="0" y="686552"/>
                    </a:lnTo>
                    <a:cubicBezTo>
                      <a:pt x="0" y="307380"/>
                      <a:pt x="298614" y="0"/>
                      <a:pt x="666974" y="0"/>
                    </a:cubicBezTo>
                    <a:close/>
                  </a:path>
                </a:pathLst>
              </a:custGeom>
              <a:solidFill>
                <a:srgbClr val="6CA368">
                  <a:lumMod val="20000"/>
                  <a:lumOff val="80000"/>
                </a:srgbClr>
              </a:solidFill>
              <a:ln w="25400" cap="flat" cmpd="sng" algn="ctr">
                <a:solidFill>
                  <a:srgbClr val="6CA368">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FF5FF"/>
                  </a:solidFill>
                  <a:effectLst/>
                  <a:uLnTx/>
                  <a:uFillTx/>
                  <a:latin typeface="Arial"/>
                  <a:ea typeface="+mn-ea"/>
                  <a:cs typeface="+mn-cs"/>
                  <a:sym typeface="Arial"/>
                </a:endParaRPr>
              </a:p>
            </p:txBody>
          </p:sp>
        </p:grpSp>
        <p:grpSp>
          <p:nvGrpSpPr>
            <p:cNvPr id="315" name="Group 314">
              <a:extLst>
                <a:ext uri="{FF2B5EF4-FFF2-40B4-BE49-F238E27FC236}">
                  <a16:creationId xmlns:a16="http://schemas.microsoft.com/office/drawing/2014/main" xmlns="" id="{F9CA6BDE-E70F-498C-9EDE-4F8AFD6EB363}"/>
                </a:ext>
              </a:extLst>
            </p:cNvPr>
            <p:cNvGrpSpPr/>
            <p:nvPr/>
          </p:nvGrpSpPr>
          <p:grpSpPr>
            <a:xfrm>
              <a:off x="1478894" y="4591729"/>
              <a:ext cx="600154" cy="346733"/>
              <a:chOff x="4376524" y="2843410"/>
              <a:chExt cx="1443422" cy="833923"/>
            </a:xfrm>
          </p:grpSpPr>
          <p:sp>
            <p:nvSpPr>
              <p:cNvPr id="319" name="Freeform 118">
                <a:extLst>
                  <a:ext uri="{FF2B5EF4-FFF2-40B4-BE49-F238E27FC236}">
                    <a16:creationId xmlns:a16="http://schemas.microsoft.com/office/drawing/2014/main" xmlns="" id="{9C8267E3-BD2E-4DD2-ABE7-F9F98DC3028C}"/>
                  </a:ext>
                </a:extLst>
              </p:cNvPr>
              <p:cNvSpPr/>
              <p:nvPr/>
            </p:nvSpPr>
            <p:spPr>
              <a:xfrm>
                <a:off x="4376524" y="2843410"/>
                <a:ext cx="1443422" cy="833923"/>
              </a:xfrm>
              <a:custGeom>
                <a:avLst/>
                <a:gdLst>
                  <a:gd name="connsiteX0" fmla="*/ 666974 w 1333948"/>
                  <a:gd name="connsiteY0" fmla="*/ 0 h 770674"/>
                  <a:gd name="connsiteX1" fmla="*/ 1333948 w 1333948"/>
                  <a:gd name="connsiteY1" fmla="*/ 686552 h 770674"/>
                  <a:gd name="connsiteX2" fmla="*/ 1325710 w 1333948"/>
                  <a:gd name="connsiteY2" fmla="*/ 770674 h 770674"/>
                  <a:gd name="connsiteX3" fmla="*/ 8239 w 1333948"/>
                  <a:gd name="connsiteY3" fmla="*/ 770674 h 770674"/>
                  <a:gd name="connsiteX4" fmla="*/ 0 w 1333948"/>
                  <a:gd name="connsiteY4" fmla="*/ 686552 h 770674"/>
                  <a:gd name="connsiteX5" fmla="*/ 666974 w 1333948"/>
                  <a:gd name="connsiteY5" fmla="*/ 0 h 77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948" h="770674">
                    <a:moveTo>
                      <a:pt x="666974" y="0"/>
                    </a:moveTo>
                    <a:cubicBezTo>
                      <a:pt x="1035334" y="0"/>
                      <a:pt x="1333948" y="307380"/>
                      <a:pt x="1333948" y="686552"/>
                    </a:cubicBezTo>
                    <a:lnTo>
                      <a:pt x="1325710" y="770674"/>
                    </a:lnTo>
                    <a:lnTo>
                      <a:pt x="8239" y="770674"/>
                    </a:lnTo>
                    <a:lnTo>
                      <a:pt x="0" y="686552"/>
                    </a:lnTo>
                    <a:cubicBezTo>
                      <a:pt x="0" y="307380"/>
                      <a:pt x="298614" y="0"/>
                      <a:pt x="666974" y="0"/>
                    </a:cubicBezTo>
                    <a:close/>
                  </a:path>
                </a:pathLst>
              </a:custGeom>
              <a:solidFill>
                <a:srgbClr val="FFFFFF"/>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FF5FF"/>
                  </a:solidFill>
                  <a:effectLst/>
                  <a:uLnTx/>
                  <a:uFillTx/>
                  <a:latin typeface="Arial"/>
                  <a:ea typeface="+mn-ea"/>
                  <a:cs typeface="+mn-cs"/>
                  <a:sym typeface="Arial"/>
                </a:endParaRPr>
              </a:p>
            </p:txBody>
          </p:sp>
          <p:sp>
            <p:nvSpPr>
              <p:cNvPr id="320" name="Freeform 119">
                <a:extLst>
                  <a:ext uri="{FF2B5EF4-FFF2-40B4-BE49-F238E27FC236}">
                    <a16:creationId xmlns:a16="http://schemas.microsoft.com/office/drawing/2014/main" xmlns="" id="{9E77A51D-8BB9-4B16-8BF6-42FE004A54AA}"/>
                  </a:ext>
                </a:extLst>
              </p:cNvPr>
              <p:cNvSpPr/>
              <p:nvPr/>
            </p:nvSpPr>
            <p:spPr>
              <a:xfrm>
                <a:off x="4431261" y="2875034"/>
                <a:ext cx="1333948" cy="770674"/>
              </a:xfrm>
              <a:custGeom>
                <a:avLst/>
                <a:gdLst>
                  <a:gd name="connsiteX0" fmla="*/ 666974 w 1333948"/>
                  <a:gd name="connsiteY0" fmla="*/ 0 h 770674"/>
                  <a:gd name="connsiteX1" fmla="*/ 1333948 w 1333948"/>
                  <a:gd name="connsiteY1" fmla="*/ 686552 h 770674"/>
                  <a:gd name="connsiteX2" fmla="*/ 1325710 w 1333948"/>
                  <a:gd name="connsiteY2" fmla="*/ 770674 h 770674"/>
                  <a:gd name="connsiteX3" fmla="*/ 8239 w 1333948"/>
                  <a:gd name="connsiteY3" fmla="*/ 770674 h 770674"/>
                  <a:gd name="connsiteX4" fmla="*/ 0 w 1333948"/>
                  <a:gd name="connsiteY4" fmla="*/ 686552 h 770674"/>
                  <a:gd name="connsiteX5" fmla="*/ 666974 w 1333948"/>
                  <a:gd name="connsiteY5" fmla="*/ 0 h 77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948" h="770674">
                    <a:moveTo>
                      <a:pt x="666974" y="0"/>
                    </a:moveTo>
                    <a:cubicBezTo>
                      <a:pt x="1035334" y="0"/>
                      <a:pt x="1333948" y="307380"/>
                      <a:pt x="1333948" y="686552"/>
                    </a:cubicBezTo>
                    <a:lnTo>
                      <a:pt x="1325710" y="770674"/>
                    </a:lnTo>
                    <a:lnTo>
                      <a:pt x="8239" y="770674"/>
                    </a:lnTo>
                    <a:lnTo>
                      <a:pt x="0" y="686552"/>
                    </a:lnTo>
                    <a:cubicBezTo>
                      <a:pt x="0" y="307380"/>
                      <a:pt x="298614" y="0"/>
                      <a:pt x="666974" y="0"/>
                    </a:cubicBezTo>
                    <a:close/>
                  </a:path>
                </a:pathLst>
              </a:custGeom>
              <a:solidFill>
                <a:srgbClr val="6CA368">
                  <a:lumMod val="20000"/>
                  <a:lumOff val="80000"/>
                </a:srgbClr>
              </a:solidFill>
              <a:ln w="25400" cap="flat" cmpd="sng" algn="ctr">
                <a:solidFill>
                  <a:srgbClr val="6CA368">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FF5FF"/>
                  </a:solidFill>
                  <a:effectLst/>
                  <a:uLnTx/>
                  <a:uFillTx/>
                  <a:latin typeface="Arial"/>
                  <a:ea typeface="+mn-ea"/>
                  <a:cs typeface="+mn-cs"/>
                  <a:sym typeface="Arial"/>
                </a:endParaRPr>
              </a:p>
            </p:txBody>
          </p:sp>
        </p:grpSp>
        <p:grpSp>
          <p:nvGrpSpPr>
            <p:cNvPr id="316" name="Group 315">
              <a:extLst>
                <a:ext uri="{FF2B5EF4-FFF2-40B4-BE49-F238E27FC236}">
                  <a16:creationId xmlns:a16="http://schemas.microsoft.com/office/drawing/2014/main" xmlns="" id="{4C72127B-A56E-4A35-A052-A4EC964B01C2}"/>
                </a:ext>
              </a:extLst>
            </p:cNvPr>
            <p:cNvGrpSpPr/>
            <p:nvPr/>
          </p:nvGrpSpPr>
          <p:grpSpPr>
            <a:xfrm>
              <a:off x="2922316" y="4481612"/>
              <a:ext cx="600154" cy="346733"/>
              <a:chOff x="4376524" y="2843410"/>
              <a:chExt cx="1443422" cy="833923"/>
            </a:xfrm>
          </p:grpSpPr>
          <p:sp>
            <p:nvSpPr>
              <p:cNvPr id="317" name="Freeform 121">
                <a:extLst>
                  <a:ext uri="{FF2B5EF4-FFF2-40B4-BE49-F238E27FC236}">
                    <a16:creationId xmlns:a16="http://schemas.microsoft.com/office/drawing/2014/main" xmlns="" id="{47A550DA-6FF9-446A-A63F-301B8E131440}"/>
                  </a:ext>
                </a:extLst>
              </p:cNvPr>
              <p:cNvSpPr/>
              <p:nvPr/>
            </p:nvSpPr>
            <p:spPr>
              <a:xfrm>
                <a:off x="4376524" y="2843410"/>
                <a:ext cx="1443422" cy="833923"/>
              </a:xfrm>
              <a:custGeom>
                <a:avLst/>
                <a:gdLst>
                  <a:gd name="connsiteX0" fmla="*/ 666974 w 1333948"/>
                  <a:gd name="connsiteY0" fmla="*/ 0 h 770674"/>
                  <a:gd name="connsiteX1" fmla="*/ 1333948 w 1333948"/>
                  <a:gd name="connsiteY1" fmla="*/ 686552 h 770674"/>
                  <a:gd name="connsiteX2" fmla="*/ 1325710 w 1333948"/>
                  <a:gd name="connsiteY2" fmla="*/ 770674 h 770674"/>
                  <a:gd name="connsiteX3" fmla="*/ 8239 w 1333948"/>
                  <a:gd name="connsiteY3" fmla="*/ 770674 h 770674"/>
                  <a:gd name="connsiteX4" fmla="*/ 0 w 1333948"/>
                  <a:gd name="connsiteY4" fmla="*/ 686552 h 770674"/>
                  <a:gd name="connsiteX5" fmla="*/ 666974 w 1333948"/>
                  <a:gd name="connsiteY5" fmla="*/ 0 h 77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948" h="770674">
                    <a:moveTo>
                      <a:pt x="666974" y="0"/>
                    </a:moveTo>
                    <a:cubicBezTo>
                      <a:pt x="1035334" y="0"/>
                      <a:pt x="1333948" y="307380"/>
                      <a:pt x="1333948" y="686552"/>
                    </a:cubicBezTo>
                    <a:lnTo>
                      <a:pt x="1325710" y="770674"/>
                    </a:lnTo>
                    <a:lnTo>
                      <a:pt x="8239" y="770674"/>
                    </a:lnTo>
                    <a:lnTo>
                      <a:pt x="0" y="686552"/>
                    </a:lnTo>
                    <a:cubicBezTo>
                      <a:pt x="0" y="307380"/>
                      <a:pt x="298614" y="0"/>
                      <a:pt x="666974" y="0"/>
                    </a:cubicBezTo>
                    <a:close/>
                  </a:path>
                </a:pathLst>
              </a:custGeom>
              <a:solidFill>
                <a:srgbClr val="FFFFFF"/>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FF5FF"/>
                  </a:solidFill>
                  <a:effectLst/>
                  <a:uLnTx/>
                  <a:uFillTx/>
                  <a:latin typeface="Arial"/>
                  <a:ea typeface="+mn-ea"/>
                  <a:cs typeface="+mn-cs"/>
                  <a:sym typeface="Arial"/>
                </a:endParaRPr>
              </a:p>
            </p:txBody>
          </p:sp>
          <p:sp>
            <p:nvSpPr>
              <p:cNvPr id="318" name="Freeform 122">
                <a:extLst>
                  <a:ext uri="{FF2B5EF4-FFF2-40B4-BE49-F238E27FC236}">
                    <a16:creationId xmlns:a16="http://schemas.microsoft.com/office/drawing/2014/main" xmlns="" id="{C1B559C4-5B4C-4DF7-9563-8BC840F9AB74}"/>
                  </a:ext>
                </a:extLst>
              </p:cNvPr>
              <p:cNvSpPr/>
              <p:nvPr/>
            </p:nvSpPr>
            <p:spPr>
              <a:xfrm>
                <a:off x="4431261" y="2875034"/>
                <a:ext cx="1333948" cy="770674"/>
              </a:xfrm>
              <a:custGeom>
                <a:avLst/>
                <a:gdLst>
                  <a:gd name="connsiteX0" fmla="*/ 666974 w 1333948"/>
                  <a:gd name="connsiteY0" fmla="*/ 0 h 770674"/>
                  <a:gd name="connsiteX1" fmla="*/ 1333948 w 1333948"/>
                  <a:gd name="connsiteY1" fmla="*/ 686552 h 770674"/>
                  <a:gd name="connsiteX2" fmla="*/ 1325710 w 1333948"/>
                  <a:gd name="connsiteY2" fmla="*/ 770674 h 770674"/>
                  <a:gd name="connsiteX3" fmla="*/ 8239 w 1333948"/>
                  <a:gd name="connsiteY3" fmla="*/ 770674 h 770674"/>
                  <a:gd name="connsiteX4" fmla="*/ 0 w 1333948"/>
                  <a:gd name="connsiteY4" fmla="*/ 686552 h 770674"/>
                  <a:gd name="connsiteX5" fmla="*/ 666974 w 1333948"/>
                  <a:gd name="connsiteY5" fmla="*/ 0 h 77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948" h="770674">
                    <a:moveTo>
                      <a:pt x="666974" y="0"/>
                    </a:moveTo>
                    <a:cubicBezTo>
                      <a:pt x="1035334" y="0"/>
                      <a:pt x="1333948" y="307380"/>
                      <a:pt x="1333948" y="686552"/>
                    </a:cubicBezTo>
                    <a:lnTo>
                      <a:pt x="1325710" y="770674"/>
                    </a:lnTo>
                    <a:lnTo>
                      <a:pt x="8239" y="770674"/>
                    </a:lnTo>
                    <a:lnTo>
                      <a:pt x="0" y="686552"/>
                    </a:lnTo>
                    <a:cubicBezTo>
                      <a:pt x="0" y="307380"/>
                      <a:pt x="298614" y="0"/>
                      <a:pt x="666974" y="0"/>
                    </a:cubicBezTo>
                    <a:close/>
                  </a:path>
                </a:pathLst>
              </a:custGeom>
              <a:solidFill>
                <a:srgbClr val="6CA368">
                  <a:lumMod val="20000"/>
                  <a:lumOff val="80000"/>
                </a:srgbClr>
              </a:solidFill>
              <a:ln w="25400" cap="flat" cmpd="sng" algn="ctr">
                <a:solidFill>
                  <a:srgbClr val="6CA368">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FF5FF"/>
                  </a:solidFill>
                  <a:effectLst/>
                  <a:uLnTx/>
                  <a:uFillTx/>
                  <a:latin typeface="Arial"/>
                  <a:ea typeface="+mn-ea"/>
                  <a:cs typeface="+mn-cs"/>
                  <a:sym typeface="Arial"/>
                </a:endParaRPr>
              </a:p>
            </p:txBody>
          </p:sp>
        </p:grpSp>
      </p:grpSp>
      <p:pic>
        <p:nvPicPr>
          <p:cNvPr id="330" name="VOICE_20231022_220203_MMlR9">
            <a:hlinkClick r:id="" action="ppaction://media"/>
            <a:extLst>
              <a:ext uri="{FF2B5EF4-FFF2-40B4-BE49-F238E27FC236}">
                <a16:creationId xmlns:a16="http://schemas.microsoft.com/office/drawing/2014/main" xmlns="" id="{5E5FC3CC-0321-45BC-AD53-0715892323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8593" y="2676227"/>
            <a:ext cx="609600" cy="609600"/>
          </a:xfrm>
          <a:prstGeom prst="rect">
            <a:avLst/>
          </a:prstGeom>
        </p:spPr>
      </p:pic>
      <p:pic>
        <p:nvPicPr>
          <p:cNvPr id="337" name="Picture 336">
            <a:extLst>
              <a:ext uri="{FF2B5EF4-FFF2-40B4-BE49-F238E27FC236}">
                <a16:creationId xmlns:a16="http://schemas.microsoft.com/office/drawing/2014/main" xmlns="" id="{3BC272CA-8E40-4E88-AC92-589F40E4A74A}"/>
              </a:ext>
            </a:extLst>
          </p:cNvPr>
          <p:cNvPicPr>
            <a:picLocks noChangeAspect="1"/>
          </p:cNvPicPr>
          <p:nvPr/>
        </p:nvPicPr>
        <p:blipFill rotWithShape="1">
          <a:blip r:embed="rId7">
            <a:extLst>
              <a:ext uri="{28A0092B-C50C-407E-A947-70E740481C1C}">
                <a14:useLocalDpi xmlns:a14="http://schemas.microsoft.com/office/drawing/2010/main" val="0"/>
              </a:ext>
            </a:extLst>
          </a:blip>
          <a:srcRect l="45640" t="32867" r="41477" b="50873"/>
          <a:stretch/>
        </p:blipFill>
        <p:spPr>
          <a:xfrm>
            <a:off x="3287171" y="-7273026"/>
            <a:ext cx="3404574" cy="3343536"/>
          </a:xfrm>
          <a:custGeom>
            <a:avLst/>
            <a:gdLst>
              <a:gd name="connsiteX0" fmla="*/ 1702287 w 3404574"/>
              <a:gd name="connsiteY0" fmla="*/ 0 h 3343536"/>
              <a:gd name="connsiteX1" fmla="*/ 3404574 w 3404574"/>
              <a:gd name="connsiteY1" fmla="*/ 1671768 h 3343536"/>
              <a:gd name="connsiteX2" fmla="*/ 1702287 w 3404574"/>
              <a:gd name="connsiteY2" fmla="*/ 3343536 h 3343536"/>
              <a:gd name="connsiteX3" fmla="*/ 0 w 3404574"/>
              <a:gd name="connsiteY3" fmla="*/ 1671768 h 3343536"/>
              <a:gd name="connsiteX4" fmla="*/ 1702287 w 3404574"/>
              <a:gd name="connsiteY4" fmla="*/ 0 h 3343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4574" h="3343536">
                <a:moveTo>
                  <a:pt x="1702287" y="0"/>
                </a:moveTo>
                <a:cubicBezTo>
                  <a:pt x="2642434" y="0"/>
                  <a:pt x="3404574" y="748476"/>
                  <a:pt x="3404574" y="1671768"/>
                </a:cubicBezTo>
                <a:cubicBezTo>
                  <a:pt x="3404574" y="2595060"/>
                  <a:pt x="2642434" y="3343536"/>
                  <a:pt x="1702287" y="3343536"/>
                </a:cubicBezTo>
                <a:cubicBezTo>
                  <a:pt x="762140" y="3343536"/>
                  <a:pt x="0" y="2595060"/>
                  <a:pt x="0" y="1671768"/>
                </a:cubicBezTo>
                <a:cubicBezTo>
                  <a:pt x="0" y="748476"/>
                  <a:pt x="762140" y="0"/>
                  <a:pt x="1702287" y="0"/>
                </a:cubicBezTo>
                <a:close/>
              </a:path>
            </a:pathLst>
          </a:custGeom>
        </p:spPr>
      </p:pic>
      <p:sp>
        <p:nvSpPr>
          <p:cNvPr id="338" name="TextBox 337">
            <a:extLst>
              <a:ext uri="{FF2B5EF4-FFF2-40B4-BE49-F238E27FC236}">
                <a16:creationId xmlns:a16="http://schemas.microsoft.com/office/drawing/2014/main" xmlns="" id="{89C356AA-0BF1-4078-99FE-995336078AE3}"/>
              </a:ext>
            </a:extLst>
          </p:cNvPr>
          <p:cNvSpPr txBox="1"/>
          <p:nvPr/>
        </p:nvSpPr>
        <p:spPr>
          <a:xfrm>
            <a:off x="742384" y="286946"/>
            <a:ext cx="1478290" cy="769441"/>
          </a:xfrm>
          <a:prstGeom prst="rect">
            <a:avLst/>
          </a:prstGeom>
          <a:noFill/>
        </p:spPr>
        <p:txBody>
          <a:bodyPr wrap="none" rtlCol="0">
            <a:spAutoFit/>
          </a:bodyPr>
          <a:lstStyle/>
          <a:p>
            <a:pPr>
              <a:buClr>
                <a:srgbClr val="000000"/>
              </a:buClr>
              <a:buFont typeface="Arial"/>
              <a:buNone/>
            </a:pPr>
            <a:r>
              <a:rPr lang="en-US" sz="4400" b="1" kern="0" dirty="0" err="1">
                <a:solidFill>
                  <a:srgbClr val="003A28"/>
                </a:solidFill>
                <a:cs typeface="Calibri" panose="020F0502020204030204" pitchFamily="34" charset="0"/>
                <a:sym typeface="Arial"/>
              </a:rPr>
              <a:t>Câu</a:t>
            </a:r>
            <a:r>
              <a:rPr lang="en-US" sz="4400" b="1" kern="0" dirty="0">
                <a:solidFill>
                  <a:srgbClr val="003A28"/>
                </a:solidFill>
                <a:cs typeface="Calibri" panose="020F0502020204030204" pitchFamily="34" charset="0"/>
                <a:sym typeface="Arial"/>
              </a:rPr>
              <a:t> 1</a:t>
            </a:r>
          </a:p>
        </p:txBody>
      </p:sp>
      <p:grpSp>
        <p:nvGrpSpPr>
          <p:cNvPr id="113" name="Group 112">
            <a:extLst>
              <a:ext uri="{FF2B5EF4-FFF2-40B4-BE49-F238E27FC236}">
                <a16:creationId xmlns:a16="http://schemas.microsoft.com/office/drawing/2014/main" xmlns="" id="{D2A8F41B-452D-4B76-B6CC-572B45F89E5D}"/>
              </a:ext>
            </a:extLst>
          </p:cNvPr>
          <p:cNvGrpSpPr/>
          <p:nvPr/>
        </p:nvGrpSpPr>
        <p:grpSpPr>
          <a:xfrm>
            <a:off x="4251559" y="1968112"/>
            <a:ext cx="4127793" cy="838421"/>
            <a:chOff x="7449881" y="1537426"/>
            <a:chExt cx="4127793" cy="838421"/>
          </a:xfrm>
        </p:grpSpPr>
        <p:sp>
          <p:nvSpPr>
            <p:cNvPr id="112" name="Rectangle: Rounded Corners 111">
              <a:extLst>
                <a:ext uri="{FF2B5EF4-FFF2-40B4-BE49-F238E27FC236}">
                  <a16:creationId xmlns:a16="http://schemas.microsoft.com/office/drawing/2014/main" xmlns="" id="{AF95F3CC-68C8-4474-B9A3-AEE188137A56}"/>
                </a:ext>
              </a:extLst>
            </p:cNvPr>
            <p:cNvSpPr/>
            <p:nvPr/>
          </p:nvSpPr>
          <p:spPr>
            <a:xfrm>
              <a:off x="7449881" y="1537426"/>
              <a:ext cx="4127793" cy="838421"/>
            </a:xfrm>
            <a:prstGeom prst="roundRect">
              <a:avLst>
                <a:gd name="adj" fmla="val 37874"/>
              </a:avLst>
            </a:prstGeom>
            <a:solidFill>
              <a:schemeClr val="bg1"/>
            </a:solidFill>
            <a:ln w="57150">
              <a:solidFill>
                <a:srgbClr val="161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9" name="TextBox 108">
              <a:extLst>
                <a:ext uri="{FF2B5EF4-FFF2-40B4-BE49-F238E27FC236}">
                  <a16:creationId xmlns:a16="http://schemas.microsoft.com/office/drawing/2014/main" xmlns="" id="{D60C65BB-93A6-4519-BB6D-1A792A758AC4}"/>
                </a:ext>
              </a:extLst>
            </p:cNvPr>
            <p:cNvSpPr txBox="1"/>
            <p:nvPr/>
          </p:nvSpPr>
          <p:spPr>
            <a:xfrm>
              <a:off x="7687889" y="1574336"/>
              <a:ext cx="3065711" cy="769441"/>
            </a:xfrm>
            <a:prstGeom prst="rect">
              <a:avLst/>
            </a:prstGeom>
            <a:noFill/>
          </p:spPr>
          <p:txBody>
            <a:bodyPr wrap="none" rtlCol="0">
              <a:spAutoFit/>
            </a:bodyPr>
            <a:lstStyle/>
            <a:p>
              <a:r>
                <a:rPr lang="en-US" sz="4400" b="1" dirty="0">
                  <a:solidFill>
                    <a:srgbClr val="161B5F"/>
                  </a:solidFill>
                </a:rPr>
                <a:t>A. </a:t>
              </a:r>
              <a:r>
                <a:rPr lang="en-US" sz="4400" b="1" dirty="0" err="1">
                  <a:solidFill>
                    <a:srgbClr val="161B5F"/>
                  </a:solidFill>
                </a:rPr>
                <a:t>Chất</a:t>
              </a:r>
              <a:r>
                <a:rPr lang="en-US" sz="4400" b="1" dirty="0">
                  <a:solidFill>
                    <a:srgbClr val="161B5F"/>
                  </a:solidFill>
                </a:rPr>
                <a:t> </a:t>
              </a:r>
              <a:r>
                <a:rPr lang="en-US" sz="4400" b="1" dirty="0" err="1">
                  <a:solidFill>
                    <a:srgbClr val="161B5F"/>
                  </a:solidFill>
                </a:rPr>
                <a:t>đạm</a:t>
              </a:r>
              <a:endParaRPr lang="en-US" sz="4400" b="1" dirty="0">
                <a:solidFill>
                  <a:srgbClr val="161B5F"/>
                </a:solidFill>
              </a:endParaRPr>
            </a:p>
          </p:txBody>
        </p:sp>
      </p:grpSp>
      <p:grpSp>
        <p:nvGrpSpPr>
          <p:cNvPr id="114" name="Group 113">
            <a:extLst>
              <a:ext uri="{FF2B5EF4-FFF2-40B4-BE49-F238E27FC236}">
                <a16:creationId xmlns:a16="http://schemas.microsoft.com/office/drawing/2014/main" xmlns="" id="{17DB8DB5-EF7D-4E09-9244-EDEED34DB99B}"/>
              </a:ext>
            </a:extLst>
          </p:cNvPr>
          <p:cNvGrpSpPr/>
          <p:nvPr/>
        </p:nvGrpSpPr>
        <p:grpSpPr>
          <a:xfrm>
            <a:off x="4971399" y="2978986"/>
            <a:ext cx="6799816" cy="838421"/>
            <a:chOff x="7597342" y="2523794"/>
            <a:chExt cx="6799816" cy="838421"/>
          </a:xfrm>
        </p:grpSpPr>
        <p:sp>
          <p:nvSpPr>
            <p:cNvPr id="340" name="Rectangle: Rounded Corners 339">
              <a:extLst>
                <a:ext uri="{FF2B5EF4-FFF2-40B4-BE49-F238E27FC236}">
                  <a16:creationId xmlns:a16="http://schemas.microsoft.com/office/drawing/2014/main" xmlns="" id="{B8955EA6-364B-4F4A-9EEA-0EB7EE18EEB7}"/>
                </a:ext>
              </a:extLst>
            </p:cNvPr>
            <p:cNvSpPr/>
            <p:nvPr/>
          </p:nvSpPr>
          <p:spPr>
            <a:xfrm>
              <a:off x="7597342" y="2523794"/>
              <a:ext cx="6799816" cy="838421"/>
            </a:xfrm>
            <a:prstGeom prst="roundRect">
              <a:avLst>
                <a:gd name="adj" fmla="val 37874"/>
              </a:avLst>
            </a:prstGeom>
            <a:solidFill>
              <a:schemeClr val="bg1"/>
            </a:solidFill>
            <a:ln w="57150">
              <a:solidFill>
                <a:srgbClr val="161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9" name="TextBox 338">
              <a:extLst>
                <a:ext uri="{FF2B5EF4-FFF2-40B4-BE49-F238E27FC236}">
                  <a16:creationId xmlns:a16="http://schemas.microsoft.com/office/drawing/2014/main" xmlns="" id="{710103D6-BEDB-4294-9F07-4FD348A20815}"/>
                </a:ext>
              </a:extLst>
            </p:cNvPr>
            <p:cNvSpPr txBox="1"/>
            <p:nvPr/>
          </p:nvSpPr>
          <p:spPr>
            <a:xfrm>
              <a:off x="7597342" y="2550163"/>
              <a:ext cx="6693307" cy="769441"/>
            </a:xfrm>
            <a:prstGeom prst="rect">
              <a:avLst/>
            </a:prstGeom>
            <a:noFill/>
          </p:spPr>
          <p:txBody>
            <a:bodyPr wrap="none" rtlCol="0">
              <a:spAutoFit/>
            </a:bodyPr>
            <a:lstStyle/>
            <a:p>
              <a:r>
                <a:rPr lang="en-US" sz="4400" b="1" dirty="0">
                  <a:solidFill>
                    <a:srgbClr val="161B5F"/>
                  </a:solidFill>
                </a:rPr>
                <a:t>B. </a:t>
              </a:r>
              <a:r>
                <a:rPr lang="en-US" sz="4400" b="1" dirty="0" err="1">
                  <a:solidFill>
                    <a:srgbClr val="161B5F"/>
                  </a:solidFill>
                </a:rPr>
                <a:t>Chất</a:t>
              </a:r>
              <a:r>
                <a:rPr lang="en-US" sz="4400" b="1" dirty="0">
                  <a:solidFill>
                    <a:srgbClr val="161B5F"/>
                  </a:solidFill>
                </a:rPr>
                <a:t> </a:t>
              </a:r>
              <a:r>
                <a:rPr lang="en-US" sz="4400" b="1" dirty="0" err="1">
                  <a:solidFill>
                    <a:srgbClr val="161B5F"/>
                  </a:solidFill>
                </a:rPr>
                <a:t>đạm</a:t>
              </a:r>
              <a:r>
                <a:rPr lang="en-US" sz="4400" b="1" dirty="0">
                  <a:solidFill>
                    <a:srgbClr val="161B5F"/>
                  </a:solidFill>
                </a:rPr>
                <a:t> </a:t>
              </a:r>
              <a:r>
                <a:rPr lang="en-US" sz="4400" b="1" dirty="0" err="1">
                  <a:solidFill>
                    <a:srgbClr val="161B5F"/>
                  </a:solidFill>
                </a:rPr>
                <a:t>và</a:t>
              </a:r>
              <a:r>
                <a:rPr lang="en-US" sz="4400" b="1" dirty="0">
                  <a:solidFill>
                    <a:srgbClr val="161B5F"/>
                  </a:solidFill>
                </a:rPr>
                <a:t> </a:t>
              </a:r>
              <a:r>
                <a:rPr lang="en-US" sz="4400" b="1" dirty="0" err="1">
                  <a:solidFill>
                    <a:srgbClr val="161B5F"/>
                  </a:solidFill>
                </a:rPr>
                <a:t>chất</a:t>
              </a:r>
              <a:r>
                <a:rPr lang="en-US" sz="4400" b="1" dirty="0">
                  <a:solidFill>
                    <a:srgbClr val="161B5F"/>
                  </a:solidFill>
                </a:rPr>
                <a:t> </a:t>
              </a:r>
              <a:r>
                <a:rPr lang="en-US" sz="4400" b="1" dirty="0" err="1">
                  <a:solidFill>
                    <a:srgbClr val="161B5F"/>
                  </a:solidFill>
                </a:rPr>
                <a:t>khoáng</a:t>
              </a:r>
              <a:endParaRPr lang="en-US" sz="4400" b="1" dirty="0">
                <a:solidFill>
                  <a:srgbClr val="161B5F"/>
                </a:solidFill>
              </a:endParaRPr>
            </a:p>
          </p:txBody>
        </p:sp>
      </p:grpSp>
      <p:sp>
        <p:nvSpPr>
          <p:cNvPr id="119" name="TextBox 118">
            <a:extLst>
              <a:ext uri="{FF2B5EF4-FFF2-40B4-BE49-F238E27FC236}">
                <a16:creationId xmlns:a16="http://schemas.microsoft.com/office/drawing/2014/main" xmlns="" id="{7C73E386-4DAD-4FFD-816A-3B48D2566BC1}"/>
              </a:ext>
            </a:extLst>
          </p:cNvPr>
          <p:cNvSpPr txBox="1"/>
          <p:nvPr/>
        </p:nvSpPr>
        <p:spPr>
          <a:xfrm>
            <a:off x="4866354" y="2828082"/>
            <a:ext cx="1110474" cy="1323439"/>
          </a:xfrm>
          <a:prstGeom prst="rect">
            <a:avLst/>
          </a:prstGeom>
          <a:noFill/>
        </p:spPr>
        <p:txBody>
          <a:bodyPr wrap="square" rtlCol="0">
            <a:spAutoFit/>
          </a:bodyPr>
          <a:lstStyle/>
          <a:p>
            <a:r>
              <a:rPr lang="en-US" sz="8000" b="1" dirty="0">
                <a:solidFill>
                  <a:schemeClr val="accent6"/>
                </a:solidFill>
                <a:sym typeface="Wingdings" panose="05000000000000000000" pitchFamily="2" charset="2"/>
              </a:rPr>
              <a:t></a:t>
            </a:r>
            <a:endParaRPr lang="en-US" sz="8000" b="1" dirty="0">
              <a:solidFill>
                <a:schemeClr val="accent6"/>
              </a:solidFill>
            </a:endParaRPr>
          </a:p>
        </p:txBody>
      </p:sp>
      <p:pic>
        <p:nvPicPr>
          <p:cNvPr id="121" name="videoplayback">
            <a:hlinkClick r:id="" action="ppaction://media"/>
            <a:extLst>
              <a:ext uri="{FF2B5EF4-FFF2-40B4-BE49-F238E27FC236}">
                <a16:creationId xmlns:a16="http://schemas.microsoft.com/office/drawing/2014/main" xmlns="" id="{CDB35421-B3B0-4BD5-B5BA-F0FB5D726052}"/>
              </a:ext>
            </a:extLst>
          </p:cNvPr>
          <p:cNvPicPr>
            <a:picLocks noChangeAspect="1"/>
          </p:cNvPicPr>
          <p:nvPr>
            <a:audioFile r:link="rId3"/>
            <p:extLst>
              <p:ext uri="{DAA4B4D4-6D71-4841-9C94-3DE7FCFB9230}">
                <p14:media xmlns:p14="http://schemas.microsoft.com/office/powerpoint/2010/main" r:embed="rId4">
                  <p14:trim st="7000" end="43861"/>
                </p14:media>
              </p:ext>
            </p:extLst>
          </p:nvPr>
        </p:nvPicPr>
        <p:blipFill>
          <a:blip r:embed="rId6"/>
          <a:stretch>
            <a:fillRect/>
          </a:stretch>
        </p:blipFill>
        <p:spPr>
          <a:xfrm>
            <a:off x="16040100" y="3198813"/>
            <a:ext cx="406400" cy="406400"/>
          </a:xfrm>
          <a:prstGeom prst="rect">
            <a:avLst/>
          </a:prstGeom>
        </p:spPr>
      </p:pic>
      <p:pic>
        <p:nvPicPr>
          <p:cNvPr id="342" name="videoplayback">
            <a:hlinkClick r:id="" action="ppaction://media"/>
            <a:extLst>
              <a:ext uri="{FF2B5EF4-FFF2-40B4-BE49-F238E27FC236}">
                <a16:creationId xmlns:a16="http://schemas.microsoft.com/office/drawing/2014/main" xmlns="" id="{7DE1253E-1A05-4F29-A7D7-4FDFC88B563E}"/>
              </a:ext>
            </a:extLst>
          </p:cNvPr>
          <p:cNvPicPr>
            <a:picLocks noChangeAspect="1"/>
          </p:cNvPicPr>
          <p:nvPr>
            <a:audioFile r:link="rId3"/>
            <p:extLst>
              <p:ext uri="{DAA4B4D4-6D71-4841-9C94-3DE7FCFB9230}">
                <p14:media xmlns:p14="http://schemas.microsoft.com/office/powerpoint/2010/main" r:embed="rId4">
                  <p14:trim st="45000" end="4861"/>
                </p14:media>
              </p:ext>
            </p:extLst>
          </p:nvPr>
        </p:nvPicPr>
        <p:blipFill>
          <a:blip r:embed="rId6"/>
          <a:stretch>
            <a:fillRect/>
          </a:stretch>
        </p:blipFill>
        <p:spPr>
          <a:xfrm>
            <a:off x="14125161" y="997128"/>
            <a:ext cx="406400" cy="406400"/>
          </a:xfrm>
          <a:prstGeom prst="rect">
            <a:avLst/>
          </a:prstGeom>
        </p:spPr>
      </p:pic>
      <p:sp>
        <p:nvSpPr>
          <p:cNvPr id="2" name="TextBox 1">
            <a:extLst>
              <a:ext uri="{FF2B5EF4-FFF2-40B4-BE49-F238E27FC236}">
                <a16:creationId xmlns:a16="http://schemas.microsoft.com/office/drawing/2014/main" xmlns="" id="{F74F9E40-37CD-43EE-9BA2-C548D364AE31}"/>
              </a:ext>
            </a:extLst>
          </p:cNvPr>
          <p:cNvSpPr txBox="1"/>
          <p:nvPr/>
        </p:nvSpPr>
        <p:spPr>
          <a:xfrm>
            <a:off x="1409453" y="1022018"/>
            <a:ext cx="9373094" cy="769441"/>
          </a:xfrm>
          <a:prstGeom prst="rect">
            <a:avLst/>
          </a:prstGeom>
          <a:noFill/>
        </p:spPr>
        <p:txBody>
          <a:bodyPr wrap="square" rtlCol="0">
            <a:spAutoFit/>
          </a:bodyPr>
          <a:lstStyle/>
          <a:p>
            <a:pPr algn="ctr"/>
            <a:r>
              <a:rPr lang="en-US" sz="4400" b="1" dirty="0" err="1">
                <a:solidFill>
                  <a:srgbClr val="FF0000"/>
                </a:solidFill>
              </a:rPr>
              <a:t>Trứng</a:t>
            </a:r>
            <a:r>
              <a:rPr lang="en-US" sz="4400" b="1" dirty="0">
                <a:solidFill>
                  <a:srgbClr val="FF0000"/>
                </a:solidFill>
              </a:rPr>
              <a:t> </a:t>
            </a:r>
            <a:r>
              <a:rPr lang="en-US" sz="4400" b="1" dirty="0" err="1">
                <a:solidFill>
                  <a:srgbClr val="FF0000"/>
                </a:solidFill>
              </a:rPr>
              <a:t>thuộc</a:t>
            </a:r>
            <a:r>
              <a:rPr lang="en-US" sz="4400" b="1" dirty="0">
                <a:solidFill>
                  <a:srgbClr val="FF0000"/>
                </a:solidFill>
              </a:rPr>
              <a:t> </a:t>
            </a:r>
            <a:r>
              <a:rPr lang="en-US" sz="4400" b="1" dirty="0" err="1">
                <a:solidFill>
                  <a:srgbClr val="FF0000"/>
                </a:solidFill>
              </a:rPr>
              <a:t>những</a:t>
            </a:r>
            <a:r>
              <a:rPr lang="en-US" sz="4400" b="1" dirty="0">
                <a:solidFill>
                  <a:srgbClr val="FF0000"/>
                </a:solidFill>
              </a:rPr>
              <a:t> </a:t>
            </a:r>
            <a:r>
              <a:rPr lang="en-US" sz="4400" b="1" dirty="0" err="1">
                <a:solidFill>
                  <a:srgbClr val="FF0000"/>
                </a:solidFill>
              </a:rPr>
              <a:t>nhóm</a:t>
            </a:r>
            <a:r>
              <a:rPr lang="en-US" sz="4400" b="1" dirty="0">
                <a:solidFill>
                  <a:srgbClr val="FF0000"/>
                </a:solidFill>
              </a:rPr>
              <a:t> </a:t>
            </a:r>
            <a:r>
              <a:rPr lang="en-US" sz="4400" b="1" dirty="0" err="1">
                <a:solidFill>
                  <a:srgbClr val="FF0000"/>
                </a:solidFill>
              </a:rPr>
              <a:t>chất</a:t>
            </a:r>
            <a:r>
              <a:rPr lang="en-US" sz="4400" b="1" dirty="0">
                <a:solidFill>
                  <a:srgbClr val="FF0000"/>
                </a:solidFill>
              </a:rPr>
              <a:t> </a:t>
            </a:r>
            <a:r>
              <a:rPr lang="en-US" sz="4400" b="1" dirty="0" err="1">
                <a:solidFill>
                  <a:srgbClr val="FF0000"/>
                </a:solidFill>
              </a:rPr>
              <a:t>nào</a:t>
            </a:r>
            <a:r>
              <a:rPr lang="en-US" sz="4400" b="1" dirty="0">
                <a:solidFill>
                  <a:srgbClr val="FF0000"/>
                </a:solidFill>
              </a:rPr>
              <a:t>?</a:t>
            </a:r>
          </a:p>
        </p:txBody>
      </p:sp>
      <p:grpSp>
        <p:nvGrpSpPr>
          <p:cNvPr id="190" name="Group 189">
            <a:extLst>
              <a:ext uri="{FF2B5EF4-FFF2-40B4-BE49-F238E27FC236}">
                <a16:creationId xmlns:a16="http://schemas.microsoft.com/office/drawing/2014/main" xmlns="" id="{B1FFAE79-C8C9-4EF7-918B-026D20E39C28}"/>
              </a:ext>
            </a:extLst>
          </p:cNvPr>
          <p:cNvGrpSpPr/>
          <p:nvPr/>
        </p:nvGrpSpPr>
        <p:grpSpPr>
          <a:xfrm>
            <a:off x="5804881" y="3947405"/>
            <a:ext cx="5497928" cy="838421"/>
            <a:chOff x="7449881" y="1537426"/>
            <a:chExt cx="5497928" cy="838421"/>
          </a:xfrm>
        </p:grpSpPr>
        <p:sp>
          <p:nvSpPr>
            <p:cNvPr id="191" name="Rectangle: Rounded Corners 190">
              <a:extLst>
                <a:ext uri="{FF2B5EF4-FFF2-40B4-BE49-F238E27FC236}">
                  <a16:creationId xmlns:a16="http://schemas.microsoft.com/office/drawing/2014/main" xmlns="" id="{FEF55A3F-1831-4D9C-AE10-1116DA570154}"/>
                </a:ext>
              </a:extLst>
            </p:cNvPr>
            <p:cNvSpPr/>
            <p:nvPr/>
          </p:nvSpPr>
          <p:spPr>
            <a:xfrm>
              <a:off x="7449881" y="1537426"/>
              <a:ext cx="5497928" cy="838421"/>
            </a:xfrm>
            <a:prstGeom prst="roundRect">
              <a:avLst>
                <a:gd name="adj" fmla="val 37874"/>
              </a:avLst>
            </a:prstGeom>
            <a:solidFill>
              <a:schemeClr val="bg1"/>
            </a:solidFill>
            <a:ln w="57150">
              <a:solidFill>
                <a:srgbClr val="161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2" name="TextBox 191">
              <a:extLst>
                <a:ext uri="{FF2B5EF4-FFF2-40B4-BE49-F238E27FC236}">
                  <a16:creationId xmlns:a16="http://schemas.microsoft.com/office/drawing/2014/main" xmlns="" id="{33844CC6-64CC-4A19-8B44-305411EBDA27}"/>
                </a:ext>
              </a:extLst>
            </p:cNvPr>
            <p:cNvSpPr txBox="1"/>
            <p:nvPr/>
          </p:nvSpPr>
          <p:spPr>
            <a:xfrm>
              <a:off x="7670570" y="1583889"/>
              <a:ext cx="4802918" cy="769441"/>
            </a:xfrm>
            <a:prstGeom prst="rect">
              <a:avLst/>
            </a:prstGeom>
            <a:noFill/>
          </p:spPr>
          <p:txBody>
            <a:bodyPr wrap="none" rtlCol="0">
              <a:spAutoFit/>
            </a:bodyPr>
            <a:lstStyle/>
            <a:p>
              <a:r>
                <a:rPr lang="vi-VN" sz="4400" b="1" dirty="0">
                  <a:solidFill>
                    <a:srgbClr val="161B5F"/>
                  </a:solidFill>
                </a:rPr>
                <a:t>C. </a:t>
              </a:r>
              <a:r>
                <a:rPr lang="vi-VN" sz="4000" b="1" dirty="0">
                  <a:solidFill>
                    <a:srgbClr val="161B5F"/>
                  </a:solidFill>
                </a:rPr>
                <a:t>Chất bột đường</a:t>
              </a:r>
              <a:endParaRPr lang="vi-VN" sz="4400" b="1" dirty="0">
                <a:solidFill>
                  <a:srgbClr val="161B5F"/>
                </a:solidFill>
              </a:endParaRPr>
            </a:p>
          </p:txBody>
        </p:sp>
      </p:grpSp>
      <p:grpSp>
        <p:nvGrpSpPr>
          <p:cNvPr id="5" name="Group 4">
            <a:extLst>
              <a:ext uri="{FF2B5EF4-FFF2-40B4-BE49-F238E27FC236}">
                <a16:creationId xmlns:a16="http://schemas.microsoft.com/office/drawing/2014/main" xmlns="" id="{86826B47-DAB5-4EE5-8CC8-2E4F3661CF6E}"/>
              </a:ext>
            </a:extLst>
          </p:cNvPr>
          <p:cNvGrpSpPr/>
          <p:nvPr/>
        </p:nvGrpSpPr>
        <p:grpSpPr>
          <a:xfrm>
            <a:off x="5891683" y="4123025"/>
            <a:ext cx="838421" cy="838421"/>
            <a:chOff x="11453052" y="2523794"/>
            <a:chExt cx="513301" cy="513301"/>
          </a:xfrm>
        </p:grpSpPr>
        <p:sp>
          <p:nvSpPr>
            <p:cNvPr id="116" name="Rectangle 115">
              <a:extLst>
                <a:ext uri="{FF2B5EF4-FFF2-40B4-BE49-F238E27FC236}">
                  <a16:creationId xmlns:a16="http://schemas.microsoft.com/office/drawing/2014/main" xmlns="" id="{C15DDCE7-6B41-4640-B5B4-E5608BB2B757}"/>
                </a:ext>
              </a:extLst>
            </p:cNvPr>
            <p:cNvSpPr/>
            <p:nvPr/>
          </p:nvSpPr>
          <p:spPr>
            <a:xfrm rot="18900000">
              <a:off x="11647571" y="2523794"/>
              <a:ext cx="124264" cy="51330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Rectangle 340">
              <a:extLst>
                <a:ext uri="{FF2B5EF4-FFF2-40B4-BE49-F238E27FC236}">
                  <a16:creationId xmlns:a16="http://schemas.microsoft.com/office/drawing/2014/main" xmlns="" id="{AF7F401D-9E0A-4D36-9EE4-D8CC685F6DDD}"/>
                </a:ext>
              </a:extLst>
            </p:cNvPr>
            <p:cNvSpPr/>
            <p:nvPr/>
          </p:nvSpPr>
          <p:spPr>
            <a:xfrm rot="2700000" flipH="1">
              <a:off x="11647571" y="2523794"/>
              <a:ext cx="124264" cy="51330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 name="Group 192">
            <a:extLst>
              <a:ext uri="{FF2B5EF4-FFF2-40B4-BE49-F238E27FC236}">
                <a16:creationId xmlns:a16="http://schemas.microsoft.com/office/drawing/2014/main" xmlns="" id="{349282F3-940D-4F82-8C0B-8709E1FCDEDB}"/>
              </a:ext>
            </a:extLst>
          </p:cNvPr>
          <p:cNvGrpSpPr/>
          <p:nvPr/>
        </p:nvGrpSpPr>
        <p:grpSpPr>
          <a:xfrm>
            <a:off x="4230765" y="2068611"/>
            <a:ext cx="838421" cy="838421"/>
            <a:chOff x="11453052" y="2523794"/>
            <a:chExt cx="513301" cy="513301"/>
          </a:xfrm>
        </p:grpSpPr>
        <p:sp>
          <p:nvSpPr>
            <p:cNvPr id="194" name="Rectangle 193">
              <a:extLst>
                <a:ext uri="{FF2B5EF4-FFF2-40B4-BE49-F238E27FC236}">
                  <a16:creationId xmlns:a16="http://schemas.microsoft.com/office/drawing/2014/main" xmlns="" id="{E4AEA57E-39ED-4DBE-8A78-D7167FE2E8EF}"/>
                </a:ext>
              </a:extLst>
            </p:cNvPr>
            <p:cNvSpPr/>
            <p:nvPr/>
          </p:nvSpPr>
          <p:spPr>
            <a:xfrm rot="18900000">
              <a:off x="11647571" y="2523794"/>
              <a:ext cx="124264" cy="51330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xmlns="" id="{BACA61DE-DF2B-4596-8670-10206469EB8E}"/>
                </a:ext>
              </a:extLst>
            </p:cNvPr>
            <p:cNvSpPr/>
            <p:nvPr/>
          </p:nvSpPr>
          <p:spPr>
            <a:xfrm rot="2700000" flipH="1">
              <a:off x="11647571" y="2523794"/>
              <a:ext cx="124264" cy="51330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0" name="Google Shape;1530;p41">
            <a:extLst>
              <a:ext uri="{FF2B5EF4-FFF2-40B4-BE49-F238E27FC236}">
                <a16:creationId xmlns:a16="http://schemas.microsoft.com/office/drawing/2014/main" xmlns="" id="{A6F993B7-9B88-4836-B750-FFE4393E6C36}"/>
              </a:ext>
            </a:extLst>
          </p:cNvPr>
          <p:cNvGrpSpPr/>
          <p:nvPr/>
        </p:nvGrpSpPr>
        <p:grpSpPr>
          <a:xfrm>
            <a:off x="265618" y="3170516"/>
            <a:ext cx="2499318" cy="2261259"/>
            <a:chOff x="1361154" y="2886276"/>
            <a:chExt cx="2042529" cy="1847977"/>
          </a:xfrm>
        </p:grpSpPr>
        <p:grpSp>
          <p:nvGrpSpPr>
            <p:cNvPr id="241" name="Google Shape;1531;p41">
              <a:extLst>
                <a:ext uri="{FF2B5EF4-FFF2-40B4-BE49-F238E27FC236}">
                  <a16:creationId xmlns:a16="http://schemas.microsoft.com/office/drawing/2014/main" xmlns="" id="{32281F77-CAAD-4C72-83C3-D67D3AF12BBA}"/>
                </a:ext>
              </a:extLst>
            </p:cNvPr>
            <p:cNvGrpSpPr/>
            <p:nvPr/>
          </p:nvGrpSpPr>
          <p:grpSpPr>
            <a:xfrm rot="21166296">
              <a:off x="1361154" y="2886276"/>
              <a:ext cx="2042507" cy="1847939"/>
              <a:chOff x="1300751" y="1637398"/>
              <a:chExt cx="756099" cy="684074"/>
            </a:xfrm>
          </p:grpSpPr>
          <p:sp>
            <p:nvSpPr>
              <p:cNvPr id="292" name="Google Shape;1532;p41">
                <a:extLst>
                  <a:ext uri="{FF2B5EF4-FFF2-40B4-BE49-F238E27FC236}">
                    <a16:creationId xmlns:a16="http://schemas.microsoft.com/office/drawing/2014/main" xmlns="" id="{1EA8EC9C-FBF8-487B-A9CF-B18BA32DA1D0}"/>
                  </a:ext>
                </a:extLst>
              </p:cNvPr>
              <p:cNvSpPr/>
              <p:nvPr/>
            </p:nvSpPr>
            <p:spPr>
              <a:xfrm>
                <a:off x="1341450" y="1657398"/>
                <a:ext cx="693725" cy="644374"/>
              </a:xfrm>
              <a:custGeom>
                <a:avLst/>
                <a:gdLst/>
                <a:ahLst/>
                <a:cxnLst/>
                <a:rect l="l" t="t" r="r" b="b"/>
                <a:pathLst>
                  <a:path w="27749" h="25775" extrusionOk="0">
                    <a:moveTo>
                      <a:pt x="10103" y="1"/>
                    </a:moveTo>
                    <a:cubicBezTo>
                      <a:pt x="9970" y="1"/>
                      <a:pt x="9837" y="26"/>
                      <a:pt x="9708" y="82"/>
                    </a:cubicBezTo>
                    <a:cubicBezTo>
                      <a:pt x="9180" y="315"/>
                      <a:pt x="8989" y="970"/>
                      <a:pt x="9032" y="1542"/>
                    </a:cubicBezTo>
                    <a:cubicBezTo>
                      <a:pt x="9137" y="2514"/>
                      <a:pt x="9793" y="3339"/>
                      <a:pt x="10597" y="3889"/>
                    </a:cubicBezTo>
                    <a:cubicBezTo>
                      <a:pt x="10322" y="3974"/>
                      <a:pt x="10068" y="4058"/>
                      <a:pt x="9814" y="4164"/>
                    </a:cubicBezTo>
                    <a:lnTo>
                      <a:pt x="8989" y="4481"/>
                    </a:lnTo>
                    <a:cubicBezTo>
                      <a:pt x="5923" y="5687"/>
                      <a:pt x="3554" y="8182"/>
                      <a:pt x="2539" y="11291"/>
                    </a:cubicBezTo>
                    <a:cubicBezTo>
                      <a:pt x="2032" y="11038"/>
                      <a:pt x="1335" y="10777"/>
                      <a:pt x="816" y="10777"/>
                    </a:cubicBezTo>
                    <a:cubicBezTo>
                      <a:pt x="470" y="10777"/>
                      <a:pt x="204" y="10893"/>
                      <a:pt x="128" y="11207"/>
                    </a:cubicBezTo>
                    <a:cubicBezTo>
                      <a:pt x="1" y="11757"/>
                      <a:pt x="551" y="12645"/>
                      <a:pt x="826" y="13131"/>
                    </a:cubicBezTo>
                    <a:cubicBezTo>
                      <a:pt x="1143" y="13745"/>
                      <a:pt x="1545" y="14337"/>
                      <a:pt x="1989" y="14866"/>
                    </a:cubicBezTo>
                    <a:cubicBezTo>
                      <a:pt x="2052" y="18376"/>
                      <a:pt x="4167" y="21549"/>
                      <a:pt x="7424" y="22923"/>
                    </a:cubicBezTo>
                    <a:cubicBezTo>
                      <a:pt x="6853" y="23346"/>
                      <a:pt x="6409" y="23896"/>
                      <a:pt x="6134" y="24531"/>
                    </a:cubicBezTo>
                    <a:cubicBezTo>
                      <a:pt x="5827" y="25223"/>
                      <a:pt x="6078" y="25775"/>
                      <a:pt x="6777" y="25775"/>
                    </a:cubicBezTo>
                    <a:cubicBezTo>
                      <a:pt x="6847" y="25775"/>
                      <a:pt x="6922" y="25769"/>
                      <a:pt x="7001" y="25757"/>
                    </a:cubicBezTo>
                    <a:cubicBezTo>
                      <a:pt x="7953" y="25588"/>
                      <a:pt x="8757" y="24975"/>
                      <a:pt x="9137" y="24087"/>
                    </a:cubicBezTo>
                    <a:cubicBezTo>
                      <a:pt x="9222" y="23875"/>
                      <a:pt x="9264" y="23685"/>
                      <a:pt x="9264" y="23473"/>
                    </a:cubicBezTo>
                    <a:cubicBezTo>
                      <a:pt x="9814" y="23579"/>
                      <a:pt x="10343" y="23621"/>
                      <a:pt x="10893" y="23621"/>
                    </a:cubicBezTo>
                    <a:lnTo>
                      <a:pt x="16645" y="23621"/>
                    </a:lnTo>
                    <a:cubicBezTo>
                      <a:pt x="16984" y="23621"/>
                      <a:pt x="17343" y="23600"/>
                      <a:pt x="17703" y="23558"/>
                    </a:cubicBezTo>
                    <a:cubicBezTo>
                      <a:pt x="17724" y="23917"/>
                      <a:pt x="17872" y="24277"/>
                      <a:pt x="18105" y="24552"/>
                    </a:cubicBezTo>
                    <a:cubicBezTo>
                      <a:pt x="18649" y="25149"/>
                      <a:pt x="19411" y="25483"/>
                      <a:pt x="20211" y="25483"/>
                    </a:cubicBezTo>
                    <a:cubicBezTo>
                      <a:pt x="20375" y="25483"/>
                      <a:pt x="20540" y="25469"/>
                      <a:pt x="20706" y="25440"/>
                    </a:cubicBezTo>
                    <a:cubicBezTo>
                      <a:pt x="21425" y="25292"/>
                      <a:pt x="21806" y="24721"/>
                      <a:pt x="21277" y="24108"/>
                    </a:cubicBezTo>
                    <a:cubicBezTo>
                      <a:pt x="20854" y="23643"/>
                      <a:pt x="20347" y="23283"/>
                      <a:pt x="19754" y="23050"/>
                    </a:cubicBezTo>
                    <a:cubicBezTo>
                      <a:pt x="23223" y="21760"/>
                      <a:pt x="25528" y="18440"/>
                      <a:pt x="25549" y="14718"/>
                    </a:cubicBezTo>
                    <a:lnTo>
                      <a:pt x="25549" y="14316"/>
                    </a:lnTo>
                    <a:cubicBezTo>
                      <a:pt x="26078" y="13385"/>
                      <a:pt x="26543" y="12433"/>
                      <a:pt x="26924" y="11461"/>
                    </a:cubicBezTo>
                    <a:cubicBezTo>
                      <a:pt x="27220" y="10805"/>
                      <a:pt x="27749" y="9621"/>
                      <a:pt x="27389" y="8901"/>
                    </a:cubicBezTo>
                    <a:cubicBezTo>
                      <a:pt x="27295" y="8694"/>
                      <a:pt x="27151" y="8606"/>
                      <a:pt x="26975" y="8606"/>
                    </a:cubicBezTo>
                    <a:cubicBezTo>
                      <a:pt x="26361" y="8606"/>
                      <a:pt x="25356" y="9668"/>
                      <a:pt x="24682" y="10424"/>
                    </a:cubicBezTo>
                    <a:cubicBezTo>
                      <a:pt x="23540" y="7675"/>
                      <a:pt x="21383" y="5496"/>
                      <a:pt x="18633" y="4354"/>
                    </a:cubicBezTo>
                    <a:cubicBezTo>
                      <a:pt x="18570" y="4101"/>
                      <a:pt x="18507" y="3847"/>
                      <a:pt x="18485" y="3593"/>
                    </a:cubicBezTo>
                    <a:cubicBezTo>
                      <a:pt x="18448" y="3291"/>
                      <a:pt x="18309" y="2854"/>
                      <a:pt x="18039" y="2854"/>
                    </a:cubicBezTo>
                    <a:cubicBezTo>
                      <a:pt x="18006" y="2854"/>
                      <a:pt x="17972" y="2860"/>
                      <a:pt x="17936" y="2874"/>
                    </a:cubicBezTo>
                    <a:cubicBezTo>
                      <a:pt x="17830" y="2916"/>
                      <a:pt x="17724" y="3022"/>
                      <a:pt x="17682" y="3128"/>
                    </a:cubicBezTo>
                    <a:cubicBezTo>
                      <a:pt x="17534" y="3360"/>
                      <a:pt x="17407" y="3614"/>
                      <a:pt x="17301" y="3868"/>
                    </a:cubicBezTo>
                    <a:cubicBezTo>
                      <a:pt x="16942" y="3762"/>
                      <a:pt x="16582" y="3656"/>
                      <a:pt x="16222" y="3593"/>
                    </a:cubicBezTo>
                    <a:cubicBezTo>
                      <a:pt x="15969" y="3276"/>
                      <a:pt x="15821" y="2895"/>
                      <a:pt x="15757" y="2493"/>
                    </a:cubicBezTo>
                    <a:cubicBezTo>
                      <a:pt x="15736" y="2134"/>
                      <a:pt x="15694" y="1774"/>
                      <a:pt x="15630" y="1436"/>
                    </a:cubicBezTo>
                    <a:cubicBezTo>
                      <a:pt x="15567" y="1076"/>
                      <a:pt x="15271" y="780"/>
                      <a:pt x="14911" y="738"/>
                    </a:cubicBezTo>
                    <a:cubicBezTo>
                      <a:pt x="14900" y="737"/>
                      <a:pt x="14890" y="737"/>
                      <a:pt x="14879" y="737"/>
                    </a:cubicBezTo>
                    <a:cubicBezTo>
                      <a:pt x="14514" y="737"/>
                      <a:pt x="14231" y="1086"/>
                      <a:pt x="14129" y="1436"/>
                    </a:cubicBezTo>
                    <a:cubicBezTo>
                      <a:pt x="14044" y="1795"/>
                      <a:pt x="14002" y="2176"/>
                      <a:pt x="13981" y="2557"/>
                    </a:cubicBezTo>
                    <a:cubicBezTo>
                      <a:pt x="13959" y="2726"/>
                      <a:pt x="13854" y="2895"/>
                      <a:pt x="13706" y="2980"/>
                    </a:cubicBezTo>
                    <a:cubicBezTo>
                      <a:pt x="13621" y="3022"/>
                      <a:pt x="13536" y="3022"/>
                      <a:pt x="13452" y="3022"/>
                    </a:cubicBezTo>
                    <a:cubicBezTo>
                      <a:pt x="12881" y="2980"/>
                      <a:pt x="12416" y="2514"/>
                      <a:pt x="12119" y="2028"/>
                    </a:cubicBezTo>
                    <a:cubicBezTo>
                      <a:pt x="11823" y="1542"/>
                      <a:pt x="11612" y="992"/>
                      <a:pt x="11231" y="569"/>
                    </a:cubicBezTo>
                    <a:cubicBezTo>
                      <a:pt x="10943" y="248"/>
                      <a:pt x="10521" y="1"/>
                      <a:pt x="10103"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1533;p41">
                <a:extLst>
                  <a:ext uri="{FF2B5EF4-FFF2-40B4-BE49-F238E27FC236}">
                    <a16:creationId xmlns:a16="http://schemas.microsoft.com/office/drawing/2014/main" xmlns="" id="{D9BE11C6-F29E-4018-88AE-AB2F16936510}"/>
                  </a:ext>
                </a:extLst>
              </p:cNvPr>
              <p:cNvSpPr/>
              <p:nvPr/>
            </p:nvSpPr>
            <p:spPr>
              <a:xfrm>
                <a:off x="1320300" y="1637398"/>
                <a:ext cx="736550" cy="684074"/>
              </a:xfrm>
              <a:custGeom>
                <a:avLst/>
                <a:gdLst/>
                <a:ahLst/>
                <a:cxnLst/>
                <a:rect l="l" t="t" r="r" b="b"/>
                <a:pathLst>
                  <a:path w="29462" h="27363" extrusionOk="0">
                    <a:moveTo>
                      <a:pt x="10935" y="1592"/>
                    </a:moveTo>
                    <a:cubicBezTo>
                      <a:pt x="11077" y="1592"/>
                      <a:pt x="11304" y="1698"/>
                      <a:pt x="11485" y="1897"/>
                    </a:cubicBezTo>
                    <a:cubicBezTo>
                      <a:pt x="11675" y="2130"/>
                      <a:pt x="11845" y="2405"/>
                      <a:pt x="11971" y="2680"/>
                    </a:cubicBezTo>
                    <a:cubicBezTo>
                      <a:pt x="12077" y="2870"/>
                      <a:pt x="12183" y="3061"/>
                      <a:pt x="12289" y="3251"/>
                    </a:cubicBezTo>
                    <a:cubicBezTo>
                      <a:pt x="12796" y="4076"/>
                      <a:pt x="13494" y="4562"/>
                      <a:pt x="14234" y="4626"/>
                    </a:cubicBezTo>
                    <a:cubicBezTo>
                      <a:pt x="14273" y="4629"/>
                      <a:pt x="14313" y="4631"/>
                      <a:pt x="14352" y="4631"/>
                    </a:cubicBezTo>
                    <a:cubicBezTo>
                      <a:pt x="14550" y="4631"/>
                      <a:pt x="14756" y="4587"/>
                      <a:pt x="14932" y="4499"/>
                    </a:cubicBezTo>
                    <a:cubicBezTo>
                      <a:pt x="15292" y="4287"/>
                      <a:pt x="15546" y="3928"/>
                      <a:pt x="15609" y="3505"/>
                    </a:cubicBezTo>
                    <a:cubicBezTo>
                      <a:pt x="15630" y="3314"/>
                      <a:pt x="15651" y="3145"/>
                      <a:pt x="15651" y="2955"/>
                    </a:cubicBezTo>
                    <a:cubicBezTo>
                      <a:pt x="15673" y="2807"/>
                      <a:pt x="15694" y="2638"/>
                      <a:pt x="15715" y="2490"/>
                    </a:cubicBezTo>
                    <a:cubicBezTo>
                      <a:pt x="15757" y="2638"/>
                      <a:pt x="15757" y="2786"/>
                      <a:pt x="15778" y="2934"/>
                    </a:cubicBezTo>
                    <a:cubicBezTo>
                      <a:pt x="15778" y="3082"/>
                      <a:pt x="15778" y="3230"/>
                      <a:pt x="15821" y="3399"/>
                    </a:cubicBezTo>
                    <a:cubicBezTo>
                      <a:pt x="15884" y="3949"/>
                      <a:pt x="16096" y="4435"/>
                      <a:pt x="16413" y="4879"/>
                    </a:cubicBezTo>
                    <a:lnTo>
                      <a:pt x="16603" y="5133"/>
                    </a:lnTo>
                    <a:lnTo>
                      <a:pt x="16899" y="5176"/>
                    </a:lnTo>
                    <a:cubicBezTo>
                      <a:pt x="17238" y="5239"/>
                      <a:pt x="17576" y="5324"/>
                      <a:pt x="17914" y="5429"/>
                    </a:cubicBezTo>
                    <a:lnTo>
                      <a:pt x="18549" y="5620"/>
                    </a:lnTo>
                    <a:lnTo>
                      <a:pt x="18697" y="5324"/>
                    </a:lnTo>
                    <a:cubicBezTo>
                      <a:pt x="18697" y="5345"/>
                      <a:pt x="18718" y="5366"/>
                      <a:pt x="18718" y="5387"/>
                    </a:cubicBezTo>
                    <a:lnTo>
                      <a:pt x="18845" y="5747"/>
                    </a:lnTo>
                    <a:lnTo>
                      <a:pt x="19183" y="5895"/>
                    </a:lnTo>
                    <a:cubicBezTo>
                      <a:pt x="21721" y="6952"/>
                      <a:pt x="23752" y="8982"/>
                      <a:pt x="24809" y="11520"/>
                    </a:cubicBezTo>
                    <a:lnTo>
                      <a:pt x="25274" y="12684"/>
                    </a:lnTo>
                    <a:lnTo>
                      <a:pt x="26120" y="11732"/>
                    </a:lnTo>
                    <a:cubicBezTo>
                      <a:pt x="26565" y="11224"/>
                      <a:pt x="27051" y="10759"/>
                      <a:pt x="27601" y="10357"/>
                    </a:cubicBezTo>
                    <a:lnTo>
                      <a:pt x="27601" y="10357"/>
                    </a:lnTo>
                    <a:cubicBezTo>
                      <a:pt x="27495" y="10907"/>
                      <a:pt x="27326" y="11436"/>
                      <a:pt x="27072" y="11943"/>
                    </a:cubicBezTo>
                    <a:lnTo>
                      <a:pt x="26924" y="12303"/>
                    </a:lnTo>
                    <a:cubicBezTo>
                      <a:pt x="26586" y="13128"/>
                      <a:pt x="26184" y="13910"/>
                      <a:pt x="25719" y="14672"/>
                    </a:cubicBezTo>
                    <a:lnTo>
                      <a:pt x="25592" y="14883"/>
                    </a:lnTo>
                    <a:lnTo>
                      <a:pt x="25592" y="15137"/>
                    </a:lnTo>
                    <a:lnTo>
                      <a:pt x="25592" y="15518"/>
                    </a:lnTo>
                    <a:cubicBezTo>
                      <a:pt x="25570" y="18901"/>
                      <a:pt x="23477" y="21926"/>
                      <a:pt x="20325" y="23131"/>
                    </a:cubicBezTo>
                    <a:lnTo>
                      <a:pt x="19289" y="23512"/>
                    </a:lnTo>
                    <a:lnTo>
                      <a:pt x="19289" y="23470"/>
                    </a:lnTo>
                    <a:lnTo>
                      <a:pt x="18443" y="23575"/>
                    </a:lnTo>
                    <a:cubicBezTo>
                      <a:pt x="18126" y="23618"/>
                      <a:pt x="17788" y="23639"/>
                      <a:pt x="17470" y="23639"/>
                    </a:cubicBezTo>
                    <a:lnTo>
                      <a:pt x="11718" y="23639"/>
                    </a:lnTo>
                    <a:cubicBezTo>
                      <a:pt x="11231" y="23639"/>
                      <a:pt x="10724" y="23597"/>
                      <a:pt x="10237" y="23491"/>
                    </a:cubicBezTo>
                    <a:lnTo>
                      <a:pt x="9370" y="23343"/>
                    </a:lnTo>
                    <a:lnTo>
                      <a:pt x="8566" y="23004"/>
                    </a:lnTo>
                    <a:cubicBezTo>
                      <a:pt x="5605" y="21735"/>
                      <a:pt x="3660" y="18859"/>
                      <a:pt x="3617" y="15644"/>
                    </a:cubicBezTo>
                    <a:lnTo>
                      <a:pt x="3617" y="15348"/>
                    </a:lnTo>
                    <a:lnTo>
                      <a:pt x="3427" y="15137"/>
                    </a:lnTo>
                    <a:cubicBezTo>
                      <a:pt x="3004" y="14650"/>
                      <a:pt x="2645" y="14101"/>
                      <a:pt x="2348" y="13551"/>
                    </a:cubicBezTo>
                    <a:lnTo>
                      <a:pt x="2243" y="13339"/>
                    </a:lnTo>
                    <a:cubicBezTo>
                      <a:pt x="2052" y="13022"/>
                      <a:pt x="1883" y="12705"/>
                      <a:pt x="1756" y="12366"/>
                    </a:cubicBezTo>
                    <a:lnTo>
                      <a:pt x="1756" y="12366"/>
                    </a:lnTo>
                    <a:cubicBezTo>
                      <a:pt x="2200" y="12430"/>
                      <a:pt x="2623" y="12578"/>
                      <a:pt x="3004" y="12789"/>
                    </a:cubicBezTo>
                    <a:lnTo>
                      <a:pt x="3829" y="13233"/>
                    </a:lnTo>
                    <a:lnTo>
                      <a:pt x="4104" y="12345"/>
                    </a:lnTo>
                    <a:cubicBezTo>
                      <a:pt x="5056" y="9448"/>
                      <a:pt x="7255" y="7121"/>
                      <a:pt x="10110" y="6021"/>
                    </a:cubicBezTo>
                    <a:lnTo>
                      <a:pt x="10956" y="5704"/>
                    </a:lnTo>
                    <a:cubicBezTo>
                      <a:pt x="11168" y="5620"/>
                      <a:pt x="11400" y="5535"/>
                      <a:pt x="11675" y="5450"/>
                    </a:cubicBezTo>
                    <a:lnTo>
                      <a:pt x="13262" y="4964"/>
                    </a:lnTo>
                    <a:lnTo>
                      <a:pt x="11887" y="4033"/>
                    </a:lnTo>
                    <a:cubicBezTo>
                      <a:pt x="11189" y="3568"/>
                      <a:pt x="10745" y="2913"/>
                      <a:pt x="10681" y="2257"/>
                    </a:cubicBezTo>
                    <a:cubicBezTo>
                      <a:pt x="10618" y="2024"/>
                      <a:pt x="10702" y="1770"/>
                      <a:pt x="10872" y="1601"/>
                    </a:cubicBezTo>
                    <a:cubicBezTo>
                      <a:pt x="10890" y="1595"/>
                      <a:pt x="10911" y="1592"/>
                      <a:pt x="10935" y="1592"/>
                    </a:cubicBezTo>
                    <a:close/>
                    <a:moveTo>
                      <a:pt x="19331" y="24231"/>
                    </a:moveTo>
                    <a:lnTo>
                      <a:pt x="20304" y="24612"/>
                    </a:lnTo>
                    <a:cubicBezTo>
                      <a:pt x="20770" y="24781"/>
                      <a:pt x="21171" y="25056"/>
                      <a:pt x="21510" y="25437"/>
                    </a:cubicBezTo>
                    <a:cubicBezTo>
                      <a:pt x="21468" y="25437"/>
                      <a:pt x="21425" y="25458"/>
                      <a:pt x="21383" y="25458"/>
                    </a:cubicBezTo>
                    <a:cubicBezTo>
                      <a:pt x="21262" y="25480"/>
                      <a:pt x="21140" y="25492"/>
                      <a:pt x="21018" y="25492"/>
                    </a:cubicBezTo>
                    <a:cubicBezTo>
                      <a:pt x="20463" y="25492"/>
                      <a:pt x="19925" y="25257"/>
                      <a:pt x="19543" y="24823"/>
                    </a:cubicBezTo>
                    <a:cubicBezTo>
                      <a:pt x="19416" y="24696"/>
                      <a:pt x="19353" y="24506"/>
                      <a:pt x="19331" y="24337"/>
                    </a:cubicBezTo>
                    <a:lnTo>
                      <a:pt x="19331" y="24231"/>
                    </a:lnTo>
                    <a:close/>
                    <a:moveTo>
                      <a:pt x="9328" y="23956"/>
                    </a:moveTo>
                    <a:lnTo>
                      <a:pt x="9307" y="24231"/>
                    </a:lnTo>
                    <a:cubicBezTo>
                      <a:pt x="9285" y="24358"/>
                      <a:pt x="9264" y="24464"/>
                      <a:pt x="9222" y="24591"/>
                    </a:cubicBezTo>
                    <a:cubicBezTo>
                      <a:pt x="8968" y="25204"/>
                      <a:pt x="8397" y="25669"/>
                      <a:pt x="7720" y="25775"/>
                    </a:cubicBezTo>
                    <a:lnTo>
                      <a:pt x="7636" y="25775"/>
                    </a:lnTo>
                    <a:cubicBezTo>
                      <a:pt x="7657" y="25733"/>
                      <a:pt x="7657" y="25690"/>
                      <a:pt x="7678" y="25648"/>
                    </a:cubicBezTo>
                    <a:cubicBezTo>
                      <a:pt x="7911" y="25140"/>
                      <a:pt x="8249" y="24717"/>
                      <a:pt x="8714" y="24379"/>
                    </a:cubicBezTo>
                    <a:lnTo>
                      <a:pt x="9328" y="23956"/>
                    </a:lnTo>
                    <a:close/>
                    <a:moveTo>
                      <a:pt x="10970" y="1"/>
                    </a:moveTo>
                    <a:cubicBezTo>
                      <a:pt x="10727" y="1"/>
                      <a:pt x="10480" y="50"/>
                      <a:pt x="10237" y="163"/>
                    </a:cubicBezTo>
                    <a:cubicBezTo>
                      <a:pt x="9349" y="565"/>
                      <a:pt x="9032" y="1580"/>
                      <a:pt x="9116" y="2426"/>
                    </a:cubicBezTo>
                    <a:cubicBezTo>
                      <a:pt x="9180" y="3145"/>
                      <a:pt x="9476" y="3843"/>
                      <a:pt x="9941" y="4393"/>
                    </a:cubicBezTo>
                    <a:lnTo>
                      <a:pt x="9560" y="4541"/>
                    </a:lnTo>
                    <a:cubicBezTo>
                      <a:pt x="6536" y="5704"/>
                      <a:pt x="4146" y="8052"/>
                      <a:pt x="2919" y="11034"/>
                    </a:cubicBezTo>
                    <a:cubicBezTo>
                      <a:pt x="2534" y="10901"/>
                      <a:pt x="2083" y="10785"/>
                      <a:pt x="1653" y="10785"/>
                    </a:cubicBezTo>
                    <a:cubicBezTo>
                      <a:pt x="1399" y="10785"/>
                      <a:pt x="1152" y="10826"/>
                      <a:pt x="931" y="10928"/>
                    </a:cubicBezTo>
                    <a:cubicBezTo>
                      <a:pt x="551" y="11097"/>
                      <a:pt x="276" y="11415"/>
                      <a:pt x="191" y="11816"/>
                    </a:cubicBezTo>
                    <a:cubicBezTo>
                      <a:pt x="1" y="12620"/>
                      <a:pt x="487" y="13487"/>
                      <a:pt x="847" y="14122"/>
                    </a:cubicBezTo>
                    <a:lnTo>
                      <a:pt x="953" y="14312"/>
                    </a:lnTo>
                    <a:cubicBezTo>
                      <a:pt x="1270" y="14904"/>
                      <a:pt x="1629" y="15454"/>
                      <a:pt x="2052" y="15962"/>
                    </a:cubicBezTo>
                    <a:cubicBezTo>
                      <a:pt x="2200" y="19282"/>
                      <a:pt x="4019" y="22285"/>
                      <a:pt x="6896" y="23935"/>
                    </a:cubicBezTo>
                    <a:cubicBezTo>
                      <a:pt x="6621" y="24252"/>
                      <a:pt x="6409" y="24612"/>
                      <a:pt x="6240" y="24992"/>
                    </a:cubicBezTo>
                    <a:cubicBezTo>
                      <a:pt x="5944" y="25648"/>
                      <a:pt x="5965" y="26304"/>
                      <a:pt x="6325" y="26769"/>
                    </a:cubicBezTo>
                    <a:cubicBezTo>
                      <a:pt x="6627" y="27152"/>
                      <a:pt x="7065" y="27363"/>
                      <a:pt x="7545" y="27363"/>
                    </a:cubicBezTo>
                    <a:cubicBezTo>
                      <a:pt x="7568" y="27363"/>
                      <a:pt x="7591" y="27362"/>
                      <a:pt x="7615" y="27361"/>
                    </a:cubicBezTo>
                    <a:cubicBezTo>
                      <a:pt x="7720" y="27361"/>
                      <a:pt x="7847" y="27340"/>
                      <a:pt x="7953" y="27340"/>
                    </a:cubicBezTo>
                    <a:cubicBezTo>
                      <a:pt x="9180" y="27129"/>
                      <a:pt x="10237" y="26304"/>
                      <a:pt x="10702" y="25162"/>
                    </a:cubicBezTo>
                    <a:cubicBezTo>
                      <a:pt x="11041" y="25183"/>
                      <a:pt x="11400" y="25204"/>
                      <a:pt x="11739" y="25204"/>
                    </a:cubicBezTo>
                    <a:lnTo>
                      <a:pt x="17936" y="25204"/>
                    </a:lnTo>
                    <a:cubicBezTo>
                      <a:pt x="18041" y="25437"/>
                      <a:pt x="18168" y="25669"/>
                      <a:pt x="18337" y="25860"/>
                    </a:cubicBezTo>
                    <a:cubicBezTo>
                      <a:pt x="19017" y="26644"/>
                      <a:pt x="20013" y="27084"/>
                      <a:pt x="21041" y="27084"/>
                    </a:cubicBezTo>
                    <a:cubicBezTo>
                      <a:pt x="21260" y="27084"/>
                      <a:pt x="21481" y="27064"/>
                      <a:pt x="21700" y="27023"/>
                    </a:cubicBezTo>
                    <a:cubicBezTo>
                      <a:pt x="22313" y="26938"/>
                      <a:pt x="22842" y="26515"/>
                      <a:pt x="23075" y="25944"/>
                    </a:cubicBezTo>
                    <a:cubicBezTo>
                      <a:pt x="23244" y="25394"/>
                      <a:pt x="23096" y="24802"/>
                      <a:pt x="22715" y="24400"/>
                    </a:cubicBezTo>
                    <a:cubicBezTo>
                      <a:pt x="22567" y="24231"/>
                      <a:pt x="22419" y="24083"/>
                      <a:pt x="22271" y="23956"/>
                    </a:cubicBezTo>
                    <a:cubicBezTo>
                      <a:pt x="25274" y="22222"/>
                      <a:pt x="27157" y="19007"/>
                      <a:pt x="27157" y="15518"/>
                    </a:cubicBezTo>
                    <a:lnTo>
                      <a:pt x="27157" y="15327"/>
                    </a:lnTo>
                    <a:cubicBezTo>
                      <a:pt x="27622" y="14545"/>
                      <a:pt x="28003" y="13741"/>
                      <a:pt x="28341" y="12916"/>
                    </a:cubicBezTo>
                    <a:lnTo>
                      <a:pt x="28510" y="12578"/>
                    </a:lnTo>
                    <a:cubicBezTo>
                      <a:pt x="28849" y="11753"/>
                      <a:pt x="29462" y="10399"/>
                      <a:pt x="28954" y="9342"/>
                    </a:cubicBezTo>
                    <a:cubicBezTo>
                      <a:pt x="28785" y="8961"/>
                      <a:pt x="28405" y="8686"/>
                      <a:pt x="27982" y="8623"/>
                    </a:cubicBezTo>
                    <a:cubicBezTo>
                      <a:pt x="27924" y="8615"/>
                      <a:pt x="27866" y="8611"/>
                      <a:pt x="27806" y="8611"/>
                    </a:cubicBezTo>
                    <a:cubicBezTo>
                      <a:pt x="27235" y="8611"/>
                      <a:pt x="26583" y="8985"/>
                      <a:pt x="25740" y="9828"/>
                    </a:cubicBezTo>
                    <a:cubicBezTo>
                      <a:pt x="24492" y="7502"/>
                      <a:pt x="22546" y="5662"/>
                      <a:pt x="20156" y="4583"/>
                    </a:cubicBezTo>
                    <a:cubicBezTo>
                      <a:pt x="20135" y="4499"/>
                      <a:pt x="20114" y="4414"/>
                      <a:pt x="20114" y="4330"/>
                    </a:cubicBezTo>
                    <a:cubicBezTo>
                      <a:pt x="20093" y="4033"/>
                      <a:pt x="19966" y="3357"/>
                      <a:pt x="19437" y="3039"/>
                    </a:cubicBezTo>
                    <a:cubicBezTo>
                      <a:pt x="19268" y="2922"/>
                      <a:pt x="19074" y="2861"/>
                      <a:pt x="18882" y="2861"/>
                    </a:cubicBezTo>
                    <a:cubicBezTo>
                      <a:pt x="18762" y="2861"/>
                      <a:pt x="18642" y="2885"/>
                      <a:pt x="18528" y="2934"/>
                    </a:cubicBezTo>
                    <a:cubicBezTo>
                      <a:pt x="18232" y="3039"/>
                      <a:pt x="17978" y="3251"/>
                      <a:pt x="17830" y="3547"/>
                    </a:cubicBezTo>
                    <a:cubicBezTo>
                      <a:pt x="17809" y="3610"/>
                      <a:pt x="17766" y="3674"/>
                      <a:pt x="17724" y="3737"/>
                    </a:cubicBezTo>
                    <a:lnTo>
                      <a:pt x="17555" y="3695"/>
                    </a:lnTo>
                    <a:cubicBezTo>
                      <a:pt x="17470" y="3526"/>
                      <a:pt x="17407" y="3357"/>
                      <a:pt x="17386" y="3187"/>
                    </a:cubicBezTo>
                    <a:cubicBezTo>
                      <a:pt x="17365" y="3061"/>
                      <a:pt x="17365" y="2955"/>
                      <a:pt x="17365" y="2828"/>
                    </a:cubicBezTo>
                    <a:cubicBezTo>
                      <a:pt x="17343" y="2553"/>
                      <a:pt x="17301" y="2278"/>
                      <a:pt x="17238" y="2024"/>
                    </a:cubicBezTo>
                    <a:cubicBezTo>
                      <a:pt x="17089" y="1173"/>
                      <a:pt x="16404" y="745"/>
                      <a:pt x="15721" y="745"/>
                    </a:cubicBezTo>
                    <a:cubicBezTo>
                      <a:pt x="15045" y="745"/>
                      <a:pt x="14371" y="1162"/>
                      <a:pt x="14213" y="2003"/>
                    </a:cubicBezTo>
                    <a:cubicBezTo>
                      <a:pt x="14150" y="2278"/>
                      <a:pt x="14108" y="2553"/>
                      <a:pt x="14086" y="2828"/>
                    </a:cubicBezTo>
                    <a:lnTo>
                      <a:pt x="14086" y="2913"/>
                    </a:lnTo>
                    <a:cubicBezTo>
                      <a:pt x="13917" y="2786"/>
                      <a:pt x="13769" y="2616"/>
                      <a:pt x="13663" y="2426"/>
                    </a:cubicBezTo>
                    <a:cubicBezTo>
                      <a:pt x="13558" y="2278"/>
                      <a:pt x="13473" y="2109"/>
                      <a:pt x="13388" y="1940"/>
                    </a:cubicBezTo>
                    <a:cubicBezTo>
                      <a:pt x="13198" y="1559"/>
                      <a:pt x="12965" y="1178"/>
                      <a:pt x="12690" y="840"/>
                    </a:cubicBezTo>
                    <a:cubicBezTo>
                      <a:pt x="12272" y="375"/>
                      <a:pt x="11637" y="1"/>
                      <a:pt x="10970"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1544;p41">
                <a:extLst>
                  <a:ext uri="{FF2B5EF4-FFF2-40B4-BE49-F238E27FC236}">
                    <a16:creationId xmlns:a16="http://schemas.microsoft.com/office/drawing/2014/main" xmlns="" id="{60FD37CE-E0F0-4214-82AD-58578AAD8EB5}"/>
                  </a:ext>
                </a:extLst>
              </p:cNvPr>
              <p:cNvSpPr/>
              <p:nvPr/>
            </p:nvSpPr>
            <p:spPr>
              <a:xfrm>
                <a:off x="1320000" y="1861823"/>
                <a:ext cx="74400" cy="49400"/>
              </a:xfrm>
              <a:custGeom>
                <a:avLst/>
                <a:gdLst/>
                <a:ahLst/>
                <a:cxnLst/>
                <a:rect l="l" t="t" r="r" b="b"/>
                <a:pathLst>
                  <a:path w="2976" h="1976" extrusionOk="0">
                    <a:moveTo>
                      <a:pt x="752" y="0"/>
                    </a:moveTo>
                    <a:cubicBezTo>
                      <a:pt x="277" y="0"/>
                      <a:pt x="1" y="709"/>
                      <a:pt x="478" y="1063"/>
                    </a:cubicBezTo>
                    <a:cubicBezTo>
                      <a:pt x="1007" y="1444"/>
                      <a:pt x="1599" y="1761"/>
                      <a:pt x="2234" y="1951"/>
                    </a:cubicBezTo>
                    <a:cubicBezTo>
                      <a:pt x="2287" y="1968"/>
                      <a:pt x="2337" y="1976"/>
                      <a:pt x="2384" y="1976"/>
                    </a:cubicBezTo>
                    <a:cubicBezTo>
                      <a:pt x="2807" y="1976"/>
                      <a:pt x="2976" y="1350"/>
                      <a:pt x="2614" y="1084"/>
                    </a:cubicBezTo>
                    <a:cubicBezTo>
                      <a:pt x="2085" y="746"/>
                      <a:pt x="1578" y="407"/>
                      <a:pt x="1049" y="90"/>
                    </a:cubicBezTo>
                    <a:cubicBezTo>
                      <a:pt x="945" y="28"/>
                      <a:pt x="845" y="0"/>
                      <a:pt x="752"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1545;p41">
                <a:extLst>
                  <a:ext uri="{FF2B5EF4-FFF2-40B4-BE49-F238E27FC236}">
                    <a16:creationId xmlns:a16="http://schemas.microsoft.com/office/drawing/2014/main" xmlns="" id="{DFA536F0-2688-47A3-852A-9BF0D3937744}"/>
                  </a:ext>
                </a:extLst>
              </p:cNvPr>
              <p:cNvSpPr/>
              <p:nvPr/>
            </p:nvSpPr>
            <p:spPr>
              <a:xfrm>
                <a:off x="1300751" y="1842048"/>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1546;p41">
                <a:extLst>
                  <a:ext uri="{FF2B5EF4-FFF2-40B4-BE49-F238E27FC236}">
                    <a16:creationId xmlns:a16="http://schemas.microsoft.com/office/drawing/2014/main" xmlns="" id="{682780EE-4C1B-44AD-8A78-16D06BA5C25F}"/>
                  </a:ext>
                </a:extLst>
              </p:cNvPr>
              <p:cNvSpPr/>
              <p:nvPr/>
            </p:nvSpPr>
            <p:spPr>
              <a:xfrm>
                <a:off x="1351075" y="1818398"/>
                <a:ext cx="59150" cy="65000"/>
              </a:xfrm>
              <a:custGeom>
                <a:avLst/>
                <a:gdLst/>
                <a:ahLst/>
                <a:cxnLst/>
                <a:rect l="l" t="t" r="r" b="b"/>
                <a:pathLst>
                  <a:path w="2366" h="2600" extrusionOk="0">
                    <a:moveTo>
                      <a:pt x="688" y="1"/>
                    </a:moveTo>
                    <a:cubicBezTo>
                      <a:pt x="334" y="1"/>
                      <a:pt x="0" y="338"/>
                      <a:pt x="250" y="706"/>
                    </a:cubicBezTo>
                    <a:cubicBezTo>
                      <a:pt x="420" y="952"/>
                      <a:pt x="1418" y="2600"/>
                      <a:pt x="1931" y="2600"/>
                    </a:cubicBezTo>
                    <a:cubicBezTo>
                      <a:pt x="1991" y="2600"/>
                      <a:pt x="2045" y="2577"/>
                      <a:pt x="2090" y="2525"/>
                    </a:cubicBezTo>
                    <a:cubicBezTo>
                      <a:pt x="2365" y="2229"/>
                      <a:pt x="2090" y="1827"/>
                      <a:pt x="1942" y="1531"/>
                    </a:cubicBezTo>
                    <a:cubicBezTo>
                      <a:pt x="1688" y="1087"/>
                      <a:pt x="1414" y="643"/>
                      <a:pt x="1117" y="220"/>
                    </a:cubicBezTo>
                    <a:cubicBezTo>
                      <a:pt x="1002" y="65"/>
                      <a:pt x="843" y="1"/>
                      <a:pt x="688"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1547;p41">
                <a:extLst>
                  <a:ext uri="{FF2B5EF4-FFF2-40B4-BE49-F238E27FC236}">
                    <a16:creationId xmlns:a16="http://schemas.microsoft.com/office/drawing/2014/main" xmlns="" id="{651EC18B-D74B-47F4-9DAC-30482DF13262}"/>
                  </a:ext>
                </a:extLst>
              </p:cNvPr>
              <p:cNvSpPr/>
              <p:nvPr/>
            </p:nvSpPr>
            <p:spPr>
              <a:xfrm>
                <a:off x="1331401" y="1798273"/>
                <a:ext cx="102600"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1548;p41">
                <a:extLst>
                  <a:ext uri="{FF2B5EF4-FFF2-40B4-BE49-F238E27FC236}">
                    <a16:creationId xmlns:a16="http://schemas.microsoft.com/office/drawing/2014/main" xmlns="" id="{64851B15-E5B1-4DAA-A9D4-DBBE881CD833}"/>
                  </a:ext>
                </a:extLst>
              </p:cNvPr>
              <p:cNvSpPr/>
              <p:nvPr/>
            </p:nvSpPr>
            <p:spPr>
              <a:xfrm>
                <a:off x="1403326" y="1779473"/>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1549;p41">
                <a:extLst>
                  <a:ext uri="{FF2B5EF4-FFF2-40B4-BE49-F238E27FC236}">
                    <a16:creationId xmlns:a16="http://schemas.microsoft.com/office/drawing/2014/main" xmlns="" id="{CFE92622-14DB-493C-8B39-9A2BA012B3B0}"/>
                  </a:ext>
                </a:extLst>
              </p:cNvPr>
              <p:cNvSpPr/>
              <p:nvPr/>
            </p:nvSpPr>
            <p:spPr>
              <a:xfrm>
                <a:off x="1384276" y="1759773"/>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1550;p41">
                <a:extLst>
                  <a:ext uri="{FF2B5EF4-FFF2-40B4-BE49-F238E27FC236}">
                    <a16:creationId xmlns:a16="http://schemas.microsoft.com/office/drawing/2014/main" xmlns="" id="{73F153CD-7A36-4100-859F-A1FEB2D769D4}"/>
                  </a:ext>
                </a:extLst>
              </p:cNvPr>
              <p:cNvSpPr/>
              <p:nvPr/>
            </p:nvSpPr>
            <p:spPr>
              <a:xfrm>
                <a:off x="1574101" y="1657923"/>
                <a:ext cx="289775" cy="169675"/>
              </a:xfrm>
              <a:custGeom>
                <a:avLst/>
                <a:gdLst/>
                <a:ahLst/>
                <a:cxnLst/>
                <a:rect l="l" t="t" r="r" b="b"/>
                <a:pathLst>
                  <a:path w="11591" h="6787" extrusionOk="0">
                    <a:moveTo>
                      <a:pt x="1114" y="1"/>
                    </a:moveTo>
                    <a:cubicBezTo>
                      <a:pt x="981" y="1"/>
                      <a:pt x="848" y="26"/>
                      <a:pt x="720" y="82"/>
                    </a:cubicBezTo>
                    <a:cubicBezTo>
                      <a:pt x="191" y="315"/>
                      <a:pt x="1" y="992"/>
                      <a:pt x="43" y="1542"/>
                    </a:cubicBezTo>
                    <a:cubicBezTo>
                      <a:pt x="149" y="2557"/>
                      <a:pt x="847" y="3403"/>
                      <a:pt x="1693" y="3953"/>
                    </a:cubicBezTo>
                    <a:cubicBezTo>
                      <a:pt x="2538" y="4503"/>
                      <a:pt x="3533" y="4777"/>
                      <a:pt x="4505" y="5010"/>
                    </a:cubicBezTo>
                    <a:lnTo>
                      <a:pt x="11590" y="6787"/>
                    </a:lnTo>
                    <a:cubicBezTo>
                      <a:pt x="10427" y="6131"/>
                      <a:pt x="9645" y="4947"/>
                      <a:pt x="9497" y="3614"/>
                    </a:cubicBezTo>
                    <a:cubicBezTo>
                      <a:pt x="9478" y="3312"/>
                      <a:pt x="9324" y="2875"/>
                      <a:pt x="9051" y="2875"/>
                    </a:cubicBezTo>
                    <a:cubicBezTo>
                      <a:pt x="9018" y="2875"/>
                      <a:pt x="8983" y="2882"/>
                      <a:pt x="8947" y="2895"/>
                    </a:cubicBezTo>
                    <a:cubicBezTo>
                      <a:pt x="8841" y="2938"/>
                      <a:pt x="8756" y="3022"/>
                      <a:pt x="8693" y="3149"/>
                    </a:cubicBezTo>
                    <a:cubicBezTo>
                      <a:pt x="8481" y="3530"/>
                      <a:pt x="8270" y="3932"/>
                      <a:pt x="8101" y="4333"/>
                    </a:cubicBezTo>
                    <a:cubicBezTo>
                      <a:pt x="7382" y="3974"/>
                      <a:pt x="6895" y="3276"/>
                      <a:pt x="6768" y="2493"/>
                    </a:cubicBezTo>
                    <a:cubicBezTo>
                      <a:pt x="6747" y="2134"/>
                      <a:pt x="6705" y="1774"/>
                      <a:pt x="6641" y="1436"/>
                    </a:cubicBezTo>
                    <a:cubicBezTo>
                      <a:pt x="6578" y="1076"/>
                      <a:pt x="6282" y="801"/>
                      <a:pt x="5922" y="738"/>
                    </a:cubicBezTo>
                    <a:cubicBezTo>
                      <a:pt x="5912" y="737"/>
                      <a:pt x="5901" y="737"/>
                      <a:pt x="5890" y="737"/>
                    </a:cubicBezTo>
                    <a:cubicBezTo>
                      <a:pt x="5525" y="737"/>
                      <a:pt x="5243" y="1086"/>
                      <a:pt x="5140" y="1436"/>
                    </a:cubicBezTo>
                    <a:cubicBezTo>
                      <a:pt x="5055" y="1795"/>
                      <a:pt x="5013" y="2176"/>
                      <a:pt x="4992" y="2557"/>
                    </a:cubicBezTo>
                    <a:cubicBezTo>
                      <a:pt x="4971" y="2726"/>
                      <a:pt x="4865" y="2895"/>
                      <a:pt x="4717" y="3001"/>
                    </a:cubicBezTo>
                    <a:cubicBezTo>
                      <a:pt x="4657" y="3016"/>
                      <a:pt x="4597" y="3031"/>
                      <a:pt x="4537" y="3031"/>
                    </a:cubicBezTo>
                    <a:cubicBezTo>
                      <a:pt x="4513" y="3031"/>
                      <a:pt x="4488" y="3028"/>
                      <a:pt x="4463" y="3022"/>
                    </a:cubicBezTo>
                    <a:cubicBezTo>
                      <a:pt x="3892" y="2980"/>
                      <a:pt x="3448" y="2536"/>
                      <a:pt x="3131" y="2049"/>
                    </a:cubicBezTo>
                    <a:cubicBezTo>
                      <a:pt x="2835" y="1542"/>
                      <a:pt x="2623" y="992"/>
                      <a:pt x="2242" y="569"/>
                    </a:cubicBezTo>
                    <a:cubicBezTo>
                      <a:pt x="1954" y="248"/>
                      <a:pt x="1532" y="1"/>
                      <a:pt x="1114" y="1"/>
                    </a:cubicBezTo>
                    <a:close/>
                  </a:path>
                </a:pathLst>
              </a:custGeom>
              <a:solidFill>
                <a:srgbClr val="CA1E4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1551;p41">
                <a:extLst>
                  <a:ext uri="{FF2B5EF4-FFF2-40B4-BE49-F238E27FC236}">
                    <a16:creationId xmlns:a16="http://schemas.microsoft.com/office/drawing/2014/main" xmlns="" id="{F267F0F5-D1C4-4BDF-905F-741E0378AE20}"/>
                  </a:ext>
                </a:extLst>
              </p:cNvPr>
              <p:cNvSpPr/>
              <p:nvPr/>
            </p:nvSpPr>
            <p:spPr>
              <a:xfrm>
                <a:off x="1398026" y="1742772"/>
                <a:ext cx="589576" cy="506224"/>
              </a:xfrm>
              <a:custGeom>
                <a:avLst/>
                <a:gdLst/>
                <a:ahLst/>
                <a:cxnLst/>
                <a:rect l="l" t="t" r="r" b="b"/>
                <a:pathLst>
                  <a:path w="23583" h="20249" extrusionOk="0">
                    <a:moveTo>
                      <a:pt x="12066" y="0"/>
                    </a:moveTo>
                    <a:cubicBezTo>
                      <a:pt x="10644" y="0"/>
                      <a:pt x="9221" y="265"/>
                      <a:pt x="7868" y="791"/>
                    </a:cubicBezTo>
                    <a:lnTo>
                      <a:pt x="7044" y="1109"/>
                    </a:lnTo>
                    <a:cubicBezTo>
                      <a:pt x="2814" y="2737"/>
                      <a:pt x="22" y="6798"/>
                      <a:pt x="22" y="11345"/>
                    </a:cubicBezTo>
                    <a:cubicBezTo>
                      <a:pt x="1" y="16273"/>
                      <a:pt x="3998" y="20249"/>
                      <a:pt x="8926" y="20249"/>
                    </a:cubicBezTo>
                    <a:lnTo>
                      <a:pt x="14679" y="20249"/>
                    </a:lnTo>
                    <a:cubicBezTo>
                      <a:pt x="19585" y="20249"/>
                      <a:pt x="23582" y="16273"/>
                      <a:pt x="23582" y="11345"/>
                    </a:cubicBezTo>
                    <a:cubicBezTo>
                      <a:pt x="23582" y="6798"/>
                      <a:pt x="20833" y="2695"/>
                      <a:pt x="16624" y="961"/>
                    </a:cubicBezTo>
                    <a:lnTo>
                      <a:pt x="16455" y="876"/>
                    </a:lnTo>
                    <a:cubicBezTo>
                      <a:pt x="15048" y="291"/>
                      <a:pt x="13557" y="0"/>
                      <a:pt x="12066" y="0"/>
                    </a:cubicBezTo>
                    <a:close/>
                  </a:path>
                </a:pathLst>
              </a:custGeom>
              <a:solidFill>
                <a:srgbClr val="F6DF5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1552;p41">
                <a:extLst>
                  <a:ext uri="{FF2B5EF4-FFF2-40B4-BE49-F238E27FC236}">
                    <a16:creationId xmlns:a16="http://schemas.microsoft.com/office/drawing/2014/main" xmlns="" id="{7D55BBA6-B040-4EC9-BD30-7A9FF0A4180D}"/>
                  </a:ext>
                </a:extLst>
              </p:cNvPr>
              <p:cNvSpPr/>
              <p:nvPr/>
            </p:nvSpPr>
            <p:spPr>
              <a:xfrm>
                <a:off x="1533401" y="1843447"/>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8" y="3744"/>
                      <a:pt x="3722" y="2898"/>
                      <a:pt x="3722" y="1882"/>
                    </a:cubicBezTo>
                    <a:cubicBezTo>
                      <a:pt x="3722" y="846"/>
                      <a:pt x="2898" y="0"/>
                      <a:pt x="1861" y="0"/>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1553;p41">
                <a:extLst>
                  <a:ext uri="{FF2B5EF4-FFF2-40B4-BE49-F238E27FC236}">
                    <a16:creationId xmlns:a16="http://schemas.microsoft.com/office/drawing/2014/main" xmlns="" id="{2DDA666D-C241-4A05-92F0-8B00FA990DF6}"/>
                  </a:ext>
                </a:extLst>
              </p:cNvPr>
              <p:cNvSpPr/>
              <p:nvPr/>
            </p:nvSpPr>
            <p:spPr>
              <a:xfrm>
                <a:off x="1759701" y="1843446"/>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7" y="3744"/>
                      <a:pt x="3722" y="2898"/>
                      <a:pt x="3722" y="1882"/>
                    </a:cubicBezTo>
                    <a:cubicBezTo>
                      <a:pt x="3722" y="846"/>
                      <a:pt x="2897" y="0"/>
                      <a:pt x="1861" y="0"/>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1554;p41">
                <a:extLst>
                  <a:ext uri="{FF2B5EF4-FFF2-40B4-BE49-F238E27FC236}">
                    <a16:creationId xmlns:a16="http://schemas.microsoft.com/office/drawing/2014/main" xmlns="" id="{40358957-499C-4966-8FA6-15F791A6ED3C}"/>
                  </a:ext>
                </a:extLst>
              </p:cNvPr>
              <p:cNvSpPr/>
              <p:nvPr/>
            </p:nvSpPr>
            <p:spPr>
              <a:xfrm>
                <a:off x="1655002" y="1911646"/>
                <a:ext cx="76150" cy="98900"/>
              </a:xfrm>
              <a:custGeom>
                <a:avLst/>
                <a:gdLst/>
                <a:ahLst/>
                <a:cxnLst/>
                <a:rect l="l" t="t" r="r" b="b"/>
                <a:pathLst>
                  <a:path w="3046" h="3956" extrusionOk="0">
                    <a:moveTo>
                      <a:pt x="1515" y="0"/>
                    </a:moveTo>
                    <a:cubicBezTo>
                      <a:pt x="772" y="0"/>
                      <a:pt x="32" y="487"/>
                      <a:pt x="0" y="1460"/>
                    </a:cubicBezTo>
                    <a:cubicBezTo>
                      <a:pt x="0" y="2306"/>
                      <a:pt x="677" y="3955"/>
                      <a:pt x="1523" y="3955"/>
                    </a:cubicBezTo>
                    <a:cubicBezTo>
                      <a:pt x="2369" y="3955"/>
                      <a:pt x="3046" y="2306"/>
                      <a:pt x="3046" y="1460"/>
                    </a:cubicBezTo>
                    <a:cubicBezTo>
                      <a:pt x="3004" y="487"/>
                      <a:pt x="2258" y="0"/>
                      <a:pt x="1515" y="0"/>
                    </a:cubicBezTo>
                    <a:close/>
                  </a:path>
                </a:pathLst>
              </a:custGeom>
              <a:solidFill>
                <a:srgbClr val="DB8D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1555;p41">
                <a:extLst>
                  <a:ext uri="{FF2B5EF4-FFF2-40B4-BE49-F238E27FC236}">
                    <a16:creationId xmlns:a16="http://schemas.microsoft.com/office/drawing/2014/main" xmlns="" id="{92023D5D-8679-4E14-8FEB-38C2E61F5A6E}"/>
                  </a:ext>
                </a:extLst>
              </p:cNvPr>
              <p:cNvSpPr/>
              <p:nvPr/>
            </p:nvSpPr>
            <p:spPr>
              <a:xfrm>
                <a:off x="1655002" y="1908996"/>
                <a:ext cx="76150" cy="78275"/>
              </a:xfrm>
              <a:custGeom>
                <a:avLst/>
                <a:gdLst/>
                <a:ahLst/>
                <a:cxnLst/>
                <a:rect l="l" t="t" r="r" b="b"/>
                <a:pathLst>
                  <a:path w="3046" h="3131" extrusionOk="0">
                    <a:moveTo>
                      <a:pt x="1523" y="1"/>
                    </a:moveTo>
                    <a:cubicBezTo>
                      <a:pt x="677" y="1"/>
                      <a:pt x="0" y="720"/>
                      <a:pt x="0" y="1333"/>
                    </a:cubicBezTo>
                    <a:cubicBezTo>
                      <a:pt x="0" y="1925"/>
                      <a:pt x="677" y="3131"/>
                      <a:pt x="1523" y="3131"/>
                    </a:cubicBezTo>
                    <a:cubicBezTo>
                      <a:pt x="2369" y="3131"/>
                      <a:pt x="3046" y="1946"/>
                      <a:pt x="3046" y="1333"/>
                    </a:cubicBezTo>
                    <a:cubicBezTo>
                      <a:pt x="3046" y="720"/>
                      <a:pt x="2369" y="1"/>
                      <a:pt x="1523" y="1"/>
                    </a:cubicBezTo>
                    <a:close/>
                  </a:path>
                </a:pathLst>
              </a:custGeom>
              <a:solidFill>
                <a:srgbClr val="E6913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1556;p41">
                <a:extLst>
                  <a:ext uri="{FF2B5EF4-FFF2-40B4-BE49-F238E27FC236}">
                    <a16:creationId xmlns:a16="http://schemas.microsoft.com/office/drawing/2014/main" xmlns="" id="{58252E7C-CC3E-4C75-917A-F5BDDA27450E}"/>
                  </a:ext>
                </a:extLst>
              </p:cNvPr>
              <p:cNvSpPr/>
              <p:nvPr/>
            </p:nvSpPr>
            <p:spPr>
              <a:xfrm>
                <a:off x="1579927" y="1861946"/>
                <a:ext cx="28050" cy="28575"/>
              </a:xfrm>
              <a:custGeom>
                <a:avLst/>
                <a:gdLst/>
                <a:ahLst/>
                <a:cxnLst/>
                <a:rect l="l" t="t" r="r" b="b"/>
                <a:pathLst>
                  <a:path w="1122" h="1143" extrusionOk="0">
                    <a:moveTo>
                      <a:pt x="550" y="0"/>
                    </a:moveTo>
                    <a:cubicBezTo>
                      <a:pt x="254" y="0"/>
                      <a:pt x="0" y="254"/>
                      <a:pt x="0" y="571"/>
                    </a:cubicBezTo>
                    <a:cubicBezTo>
                      <a:pt x="0" y="889"/>
                      <a:pt x="254" y="1142"/>
                      <a:pt x="550" y="1142"/>
                    </a:cubicBezTo>
                    <a:cubicBezTo>
                      <a:pt x="867" y="1142"/>
                      <a:pt x="1121" y="889"/>
                      <a:pt x="1121" y="571"/>
                    </a:cubicBezTo>
                    <a:cubicBezTo>
                      <a:pt x="1121" y="254"/>
                      <a:pt x="867" y="0"/>
                      <a:pt x="550" y="0"/>
                    </a:cubicBezTo>
                    <a:close/>
                  </a:path>
                </a:pathLst>
              </a:custGeom>
              <a:solidFill>
                <a:srgbClr val="EFF5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1557;p41">
                <a:extLst>
                  <a:ext uri="{FF2B5EF4-FFF2-40B4-BE49-F238E27FC236}">
                    <a16:creationId xmlns:a16="http://schemas.microsoft.com/office/drawing/2014/main" xmlns="" id="{982892B8-95A2-4671-AB21-321562EC2F48}"/>
                  </a:ext>
                </a:extLst>
              </p:cNvPr>
              <p:cNvSpPr/>
              <p:nvPr/>
            </p:nvSpPr>
            <p:spPr>
              <a:xfrm>
                <a:off x="1813102" y="1861946"/>
                <a:ext cx="28050" cy="28575"/>
              </a:xfrm>
              <a:custGeom>
                <a:avLst/>
                <a:gdLst/>
                <a:ahLst/>
                <a:cxnLst/>
                <a:rect l="l" t="t" r="r" b="b"/>
                <a:pathLst>
                  <a:path w="1122" h="1143" extrusionOk="0">
                    <a:moveTo>
                      <a:pt x="571" y="0"/>
                    </a:moveTo>
                    <a:cubicBezTo>
                      <a:pt x="254" y="0"/>
                      <a:pt x="0" y="254"/>
                      <a:pt x="0" y="571"/>
                    </a:cubicBezTo>
                    <a:cubicBezTo>
                      <a:pt x="0" y="889"/>
                      <a:pt x="254" y="1142"/>
                      <a:pt x="571" y="1142"/>
                    </a:cubicBezTo>
                    <a:cubicBezTo>
                      <a:pt x="867" y="1142"/>
                      <a:pt x="1121" y="889"/>
                      <a:pt x="1121" y="571"/>
                    </a:cubicBezTo>
                    <a:cubicBezTo>
                      <a:pt x="1121" y="254"/>
                      <a:pt x="867" y="0"/>
                      <a:pt x="571" y="0"/>
                    </a:cubicBezTo>
                    <a:close/>
                  </a:path>
                </a:pathLst>
              </a:custGeom>
              <a:solidFill>
                <a:srgbClr val="EFF5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1558;p41">
                <a:extLst>
                  <a:ext uri="{FF2B5EF4-FFF2-40B4-BE49-F238E27FC236}">
                    <a16:creationId xmlns:a16="http://schemas.microsoft.com/office/drawing/2014/main" xmlns="" id="{54521069-C1FA-482A-AF34-D352E8DEC40F}"/>
                  </a:ext>
                </a:extLst>
              </p:cNvPr>
              <p:cNvSpPr/>
              <p:nvPr/>
            </p:nvSpPr>
            <p:spPr>
              <a:xfrm>
                <a:off x="1357851" y="1934871"/>
                <a:ext cx="65050" cy="104225"/>
              </a:xfrm>
              <a:custGeom>
                <a:avLst/>
                <a:gdLst/>
                <a:ahLst/>
                <a:cxnLst/>
                <a:rect l="l" t="t" r="r" b="b"/>
                <a:pathLst>
                  <a:path w="2602" h="4169" extrusionOk="0">
                    <a:moveTo>
                      <a:pt x="317" y="0"/>
                    </a:moveTo>
                    <a:cubicBezTo>
                      <a:pt x="245" y="0"/>
                      <a:pt x="172" y="18"/>
                      <a:pt x="106" y="44"/>
                    </a:cubicBezTo>
                    <a:cubicBezTo>
                      <a:pt x="0" y="150"/>
                      <a:pt x="22" y="340"/>
                      <a:pt x="85" y="488"/>
                    </a:cubicBezTo>
                    <a:cubicBezTo>
                      <a:pt x="529" y="1842"/>
                      <a:pt x="1269" y="3090"/>
                      <a:pt x="2221" y="4168"/>
                    </a:cubicBezTo>
                    <a:lnTo>
                      <a:pt x="2602" y="742"/>
                    </a:lnTo>
                    <a:cubicBezTo>
                      <a:pt x="1967" y="298"/>
                      <a:pt x="1185" y="150"/>
                      <a:pt x="445" y="23"/>
                    </a:cubicBezTo>
                    <a:cubicBezTo>
                      <a:pt x="404" y="7"/>
                      <a:pt x="361" y="0"/>
                      <a:pt x="317" y="0"/>
                    </a:cubicBezTo>
                    <a:close/>
                  </a:path>
                </a:pathLst>
              </a:custGeom>
              <a:solidFill>
                <a:srgbClr val="F6DF5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1559;p41">
                <a:extLst>
                  <a:ext uri="{FF2B5EF4-FFF2-40B4-BE49-F238E27FC236}">
                    <a16:creationId xmlns:a16="http://schemas.microsoft.com/office/drawing/2014/main" xmlns="" id="{9DE16E30-B898-4457-8B3D-F0869F108198}"/>
                  </a:ext>
                </a:extLst>
              </p:cNvPr>
              <p:cNvSpPr/>
              <p:nvPr/>
            </p:nvSpPr>
            <p:spPr>
              <a:xfrm>
                <a:off x="1348326" y="1927396"/>
                <a:ext cx="80975" cy="115225"/>
              </a:xfrm>
              <a:custGeom>
                <a:avLst/>
                <a:gdLst/>
                <a:ahLst/>
                <a:cxnLst/>
                <a:rect l="l" t="t" r="r" b="b"/>
                <a:pathLst>
                  <a:path w="3239" h="4609" extrusionOk="0">
                    <a:moveTo>
                      <a:pt x="832" y="1"/>
                    </a:moveTo>
                    <a:cubicBezTo>
                      <a:pt x="485" y="1"/>
                      <a:pt x="220" y="117"/>
                      <a:pt x="149" y="428"/>
                    </a:cubicBezTo>
                    <a:cubicBezTo>
                      <a:pt x="1" y="999"/>
                      <a:pt x="572" y="1887"/>
                      <a:pt x="826" y="2352"/>
                    </a:cubicBezTo>
                    <a:cubicBezTo>
                      <a:pt x="1249" y="3177"/>
                      <a:pt x="1798" y="3939"/>
                      <a:pt x="2475" y="4573"/>
                    </a:cubicBezTo>
                    <a:cubicBezTo>
                      <a:pt x="2505" y="4598"/>
                      <a:pt x="2540" y="4609"/>
                      <a:pt x="2574" y="4609"/>
                    </a:cubicBezTo>
                    <a:cubicBezTo>
                      <a:pt x="2684" y="4609"/>
                      <a:pt x="2789" y="4496"/>
                      <a:pt x="2708" y="4383"/>
                    </a:cubicBezTo>
                    <a:lnTo>
                      <a:pt x="2708" y="4383"/>
                    </a:lnTo>
                    <a:lnTo>
                      <a:pt x="2729" y="4404"/>
                    </a:lnTo>
                    <a:cubicBezTo>
                      <a:pt x="2031" y="3452"/>
                      <a:pt x="1460" y="2437"/>
                      <a:pt x="974" y="1380"/>
                    </a:cubicBezTo>
                    <a:cubicBezTo>
                      <a:pt x="952" y="1295"/>
                      <a:pt x="678" y="787"/>
                      <a:pt x="720" y="703"/>
                    </a:cubicBezTo>
                    <a:cubicBezTo>
                      <a:pt x="765" y="636"/>
                      <a:pt x="854" y="613"/>
                      <a:pt x="958" y="613"/>
                    </a:cubicBezTo>
                    <a:cubicBezTo>
                      <a:pt x="1150" y="613"/>
                      <a:pt x="1393" y="689"/>
                      <a:pt x="1502" y="703"/>
                    </a:cubicBezTo>
                    <a:cubicBezTo>
                      <a:pt x="1989" y="851"/>
                      <a:pt x="2454" y="1020"/>
                      <a:pt x="2919" y="1210"/>
                    </a:cubicBezTo>
                    <a:cubicBezTo>
                      <a:pt x="2944" y="1221"/>
                      <a:pt x="2968" y="1226"/>
                      <a:pt x="2991" y="1226"/>
                    </a:cubicBezTo>
                    <a:cubicBezTo>
                      <a:pt x="3143" y="1226"/>
                      <a:pt x="3239" y="1004"/>
                      <a:pt x="3110" y="893"/>
                    </a:cubicBezTo>
                    <a:cubicBezTo>
                      <a:pt x="2816" y="600"/>
                      <a:pt x="1616" y="1"/>
                      <a:pt x="832" y="1"/>
                    </a:cubicBezTo>
                    <a:close/>
                  </a:path>
                </a:pathLst>
              </a:custGeom>
              <a:solidFill>
                <a:srgbClr val="FAC5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1565;p41">
                <a:extLst>
                  <a:ext uri="{FF2B5EF4-FFF2-40B4-BE49-F238E27FC236}">
                    <a16:creationId xmlns:a16="http://schemas.microsoft.com/office/drawing/2014/main" xmlns="" id="{635E92FF-D4DF-487F-AB21-A4E5C2745099}"/>
                  </a:ext>
                </a:extLst>
              </p:cNvPr>
              <p:cNvSpPr/>
              <p:nvPr/>
            </p:nvSpPr>
            <p:spPr>
              <a:xfrm>
                <a:off x="1327398" y="1862874"/>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rgbClr val="FAC5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1566;p41">
                <a:extLst>
                  <a:ext uri="{FF2B5EF4-FFF2-40B4-BE49-F238E27FC236}">
                    <a16:creationId xmlns:a16="http://schemas.microsoft.com/office/drawing/2014/main" xmlns="" id="{E4792B29-AF86-4DD2-9351-84CA46A3DEFF}"/>
                  </a:ext>
                </a:extLst>
              </p:cNvPr>
              <p:cNvSpPr/>
              <p:nvPr/>
            </p:nvSpPr>
            <p:spPr>
              <a:xfrm>
                <a:off x="1358921" y="1819277"/>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rgbClr val="FAC5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1567;p41">
                <a:extLst>
                  <a:ext uri="{FF2B5EF4-FFF2-40B4-BE49-F238E27FC236}">
                    <a16:creationId xmlns:a16="http://schemas.microsoft.com/office/drawing/2014/main" xmlns="" id="{15C56F69-3BB2-4BE8-9B8A-242FF1AFA0F2}"/>
                  </a:ext>
                </a:extLst>
              </p:cNvPr>
              <p:cNvSpPr/>
              <p:nvPr/>
            </p:nvSpPr>
            <p:spPr>
              <a:xfrm>
                <a:off x="1410725" y="1780325"/>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rgbClr val="FAC5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2" name="Google Shape;1568;p41">
              <a:extLst>
                <a:ext uri="{FF2B5EF4-FFF2-40B4-BE49-F238E27FC236}">
                  <a16:creationId xmlns:a16="http://schemas.microsoft.com/office/drawing/2014/main" xmlns="" id="{21D73648-A601-4A43-A037-509EE5545B7C}"/>
                </a:ext>
              </a:extLst>
            </p:cNvPr>
            <p:cNvGrpSpPr/>
            <p:nvPr/>
          </p:nvGrpSpPr>
          <p:grpSpPr>
            <a:xfrm rot="21166296">
              <a:off x="2867840" y="2932953"/>
              <a:ext cx="397102" cy="463149"/>
              <a:chOff x="1886561" y="1688438"/>
              <a:chExt cx="147000" cy="171451"/>
            </a:xfrm>
          </p:grpSpPr>
          <p:sp>
            <p:nvSpPr>
              <p:cNvPr id="285" name="Google Shape;1569;p41">
                <a:extLst>
                  <a:ext uri="{FF2B5EF4-FFF2-40B4-BE49-F238E27FC236}">
                    <a16:creationId xmlns:a16="http://schemas.microsoft.com/office/drawing/2014/main" xmlns="" id="{0AAC0F12-3900-40B2-B9D3-D209F7A17BBA}"/>
                  </a:ext>
                </a:extLst>
              </p:cNvPr>
              <p:cNvSpPr/>
              <p:nvPr/>
            </p:nvSpPr>
            <p:spPr>
              <a:xfrm flipH="1">
                <a:off x="1920386" y="1770714"/>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1570;p41">
                <a:extLst>
                  <a:ext uri="{FF2B5EF4-FFF2-40B4-BE49-F238E27FC236}">
                    <a16:creationId xmlns:a16="http://schemas.microsoft.com/office/drawing/2014/main" xmlns="" id="{219001C3-B426-4D15-BEF1-4723513004EA}"/>
                  </a:ext>
                </a:extLst>
              </p:cNvPr>
              <p:cNvSpPr/>
              <p:nvPr/>
            </p:nvSpPr>
            <p:spPr>
              <a:xfrm flipH="1">
                <a:off x="1900311" y="1726938"/>
                <a:ext cx="102600"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1571;p41">
                <a:extLst>
                  <a:ext uri="{FF2B5EF4-FFF2-40B4-BE49-F238E27FC236}">
                    <a16:creationId xmlns:a16="http://schemas.microsoft.com/office/drawing/2014/main" xmlns="" id="{A5E580B5-742B-45D9-AF1F-278B00B94811}"/>
                  </a:ext>
                </a:extLst>
              </p:cNvPr>
              <p:cNvSpPr/>
              <p:nvPr/>
            </p:nvSpPr>
            <p:spPr>
              <a:xfrm flipH="1">
                <a:off x="1907161" y="1708139"/>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1572;p41">
                <a:extLst>
                  <a:ext uri="{FF2B5EF4-FFF2-40B4-BE49-F238E27FC236}">
                    <a16:creationId xmlns:a16="http://schemas.microsoft.com/office/drawing/2014/main" xmlns="" id="{C643AA56-09D4-4957-A067-ADBBFED72EFA}"/>
                  </a:ext>
                </a:extLst>
              </p:cNvPr>
              <p:cNvSpPr/>
              <p:nvPr/>
            </p:nvSpPr>
            <p:spPr>
              <a:xfrm flipH="1">
                <a:off x="1886561" y="1688438"/>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1573;p41">
                <a:extLst>
                  <a:ext uri="{FF2B5EF4-FFF2-40B4-BE49-F238E27FC236}">
                    <a16:creationId xmlns:a16="http://schemas.microsoft.com/office/drawing/2014/main" xmlns="" id="{728C2A7E-D438-4476-B5D8-DE3D228BEBF6}"/>
                  </a:ext>
                </a:extLst>
              </p:cNvPr>
              <p:cNvSpPr/>
              <p:nvPr/>
            </p:nvSpPr>
            <p:spPr>
              <a:xfrm flipH="1">
                <a:off x="1932010" y="1791535"/>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rgbClr val="FAC5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1574;p41">
                <a:extLst>
                  <a:ext uri="{FF2B5EF4-FFF2-40B4-BE49-F238E27FC236}">
                    <a16:creationId xmlns:a16="http://schemas.microsoft.com/office/drawing/2014/main" xmlns="" id="{FFDE3534-2ED4-4F6F-A102-2229F50A972F}"/>
                  </a:ext>
                </a:extLst>
              </p:cNvPr>
              <p:cNvSpPr/>
              <p:nvPr/>
            </p:nvSpPr>
            <p:spPr>
              <a:xfrm flipH="1">
                <a:off x="1916683" y="1747939"/>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rgbClr val="FAC5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1575;p41">
                <a:extLst>
                  <a:ext uri="{FF2B5EF4-FFF2-40B4-BE49-F238E27FC236}">
                    <a16:creationId xmlns:a16="http://schemas.microsoft.com/office/drawing/2014/main" xmlns="" id="{FEC6DB7E-A26E-4AF4-B943-7A5ABADA7C42}"/>
                  </a:ext>
                </a:extLst>
              </p:cNvPr>
              <p:cNvSpPr/>
              <p:nvPr/>
            </p:nvSpPr>
            <p:spPr>
              <a:xfrm flipH="1">
                <a:off x="1899788" y="1708988"/>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rgbClr val="FAC5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3" name="Google Shape;1576;p41">
              <a:extLst>
                <a:ext uri="{FF2B5EF4-FFF2-40B4-BE49-F238E27FC236}">
                  <a16:creationId xmlns:a16="http://schemas.microsoft.com/office/drawing/2014/main" xmlns="" id="{5AE78326-3C1A-45E6-9CEB-1682EF14E19F}"/>
                </a:ext>
              </a:extLst>
            </p:cNvPr>
            <p:cNvSpPr/>
            <p:nvPr/>
          </p:nvSpPr>
          <p:spPr>
            <a:xfrm rot="21166296">
              <a:off x="1985865" y="4506620"/>
              <a:ext cx="191460" cy="198281"/>
            </a:xfrm>
            <a:custGeom>
              <a:avLst/>
              <a:gdLst/>
              <a:ahLst/>
              <a:cxnLst/>
              <a:rect l="l" t="t" r="r" b="b"/>
              <a:pathLst>
                <a:path w="2835" h="2936" extrusionOk="0">
                  <a:moveTo>
                    <a:pt x="2221" y="0"/>
                  </a:moveTo>
                  <a:lnTo>
                    <a:pt x="1946" y="43"/>
                  </a:lnTo>
                  <a:cubicBezTo>
                    <a:pt x="1079" y="529"/>
                    <a:pt x="424" y="1290"/>
                    <a:pt x="85" y="2221"/>
                  </a:cubicBezTo>
                  <a:cubicBezTo>
                    <a:pt x="1" y="2369"/>
                    <a:pt x="1" y="2538"/>
                    <a:pt x="43" y="2686"/>
                  </a:cubicBezTo>
                  <a:cubicBezTo>
                    <a:pt x="122" y="2877"/>
                    <a:pt x="332" y="2936"/>
                    <a:pt x="548" y="2936"/>
                  </a:cubicBezTo>
                  <a:cubicBezTo>
                    <a:pt x="620" y="2936"/>
                    <a:pt x="693" y="2929"/>
                    <a:pt x="762" y="2919"/>
                  </a:cubicBezTo>
                  <a:cubicBezTo>
                    <a:pt x="1608" y="2750"/>
                    <a:pt x="2327" y="2179"/>
                    <a:pt x="2665" y="1375"/>
                  </a:cubicBezTo>
                  <a:cubicBezTo>
                    <a:pt x="2792" y="1121"/>
                    <a:pt x="2835" y="846"/>
                    <a:pt x="2792" y="550"/>
                  </a:cubicBezTo>
                  <a:cubicBezTo>
                    <a:pt x="2729" y="275"/>
                    <a:pt x="2496" y="43"/>
                    <a:pt x="2221" y="0"/>
                  </a:cubicBezTo>
                  <a:close/>
                </a:path>
              </a:pathLst>
            </a:custGeom>
            <a:solidFill>
              <a:srgbClr val="F6DF5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1577;p41">
              <a:extLst>
                <a:ext uri="{FF2B5EF4-FFF2-40B4-BE49-F238E27FC236}">
                  <a16:creationId xmlns:a16="http://schemas.microsoft.com/office/drawing/2014/main" xmlns="" id="{770D74D5-4418-41C5-BCC2-B6DD61870208}"/>
                </a:ext>
              </a:extLst>
            </p:cNvPr>
            <p:cNvSpPr/>
            <p:nvPr/>
          </p:nvSpPr>
          <p:spPr>
            <a:xfrm rot="21166296">
              <a:off x="1962652" y="4496200"/>
              <a:ext cx="240760" cy="225699"/>
            </a:xfrm>
            <a:custGeom>
              <a:avLst/>
              <a:gdLst/>
              <a:ahLst/>
              <a:cxnLst/>
              <a:rect l="l" t="t" r="r" b="b"/>
              <a:pathLst>
                <a:path w="3565" h="3342" extrusionOk="0">
                  <a:moveTo>
                    <a:pt x="2275" y="152"/>
                  </a:moveTo>
                  <a:cubicBezTo>
                    <a:pt x="2281" y="152"/>
                    <a:pt x="2286" y="153"/>
                    <a:pt x="2290" y="154"/>
                  </a:cubicBezTo>
                  <a:lnTo>
                    <a:pt x="2290" y="154"/>
                  </a:lnTo>
                  <a:cubicBezTo>
                    <a:pt x="2292" y="154"/>
                    <a:pt x="2294" y="153"/>
                    <a:pt x="2296" y="152"/>
                  </a:cubicBezTo>
                  <a:close/>
                  <a:moveTo>
                    <a:pt x="2746" y="0"/>
                  </a:moveTo>
                  <a:cubicBezTo>
                    <a:pt x="2679" y="0"/>
                    <a:pt x="2607" y="8"/>
                    <a:pt x="2529" y="25"/>
                  </a:cubicBezTo>
                  <a:cubicBezTo>
                    <a:pt x="2402" y="46"/>
                    <a:pt x="2402" y="216"/>
                    <a:pt x="2487" y="279"/>
                  </a:cubicBezTo>
                  <a:cubicBezTo>
                    <a:pt x="3544" y="1062"/>
                    <a:pt x="1958" y="2754"/>
                    <a:pt x="1027" y="2817"/>
                  </a:cubicBezTo>
                  <a:cubicBezTo>
                    <a:pt x="1013" y="2818"/>
                    <a:pt x="999" y="2818"/>
                    <a:pt x="986" y="2818"/>
                  </a:cubicBezTo>
                  <a:cubicBezTo>
                    <a:pt x="269" y="2818"/>
                    <a:pt x="926" y="1712"/>
                    <a:pt x="1154" y="1400"/>
                  </a:cubicBezTo>
                  <a:cubicBezTo>
                    <a:pt x="1493" y="956"/>
                    <a:pt x="1873" y="575"/>
                    <a:pt x="2317" y="216"/>
                  </a:cubicBezTo>
                  <a:cubicBezTo>
                    <a:pt x="2336" y="197"/>
                    <a:pt x="2322" y="163"/>
                    <a:pt x="2290" y="154"/>
                  </a:cubicBezTo>
                  <a:lnTo>
                    <a:pt x="2290" y="154"/>
                  </a:lnTo>
                  <a:cubicBezTo>
                    <a:pt x="1384" y="452"/>
                    <a:pt x="688" y="1275"/>
                    <a:pt x="308" y="2098"/>
                  </a:cubicBezTo>
                  <a:cubicBezTo>
                    <a:pt x="1" y="2790"/>
                    <a:pt x="252" y="3342"/>
                    <a:pt x="951" y="3342"/>
                  </a:cubicBezTo>
                  <a:cubicBezTo>
                    <a:pt x="1021" y="3342"/>
                    <a:pt x="1096" y="3336"/>
                    <a:pt x="1175" y="3325"/>
                  </a:cubicBezTo>
                  <a:cubicBezTo>
                    <a:pt x="2127" y="3177"/>
                    <a:pt x="2931" y="2542"/>
                    <a:pt x="3311" y="1654"/>
                  </a:cubicBezTo>
                  <a:cubicBezTo>
                    <a:pt x="3564" y="1051"/>
                    <a:pt x="3513" y="0"/>
                    <a:pt x="2746" y="0"/>
                  </a:cubicBezTo>
                  <a:close/>
                </a:path>
              </a:pathLst>
            </a:custGeom>
            <a:solidFill>
              <a:srgbClr val="FAC5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1578;p41">
              <a:extLst>
                <a:ext uri="{FF2B5EF4-FFF2-40B4-BE49-F238E27FC236}">
                  <a16:creationId xmlns:a16="http://schemas.microsoft.com/office/drawing/2014/main" xmlns="" id="{877D6D7C-B2C6-4391-A5E8-84299C155F38}"/>
                </a:ext>
              </a:extLst>
            </p:cNvPr>
            <p:cNvSpPr/>
            <p:nvPr/>
          </p:nvSpPr>
          <p:spPr>
            <a:xfrm rot="21166296">
              <a:off x="2775026" y="4425682"/>
              <a:ext cx="227186" cy="156341"/>
            </a:xfrm>
            <a:custGeom>
              <a:avLst/>
              <a:gdLst/>
              <a:ahLst/>
              <a:cxnLst/>
              <a:rect l="l" t="t" r="r" b="b"/>
              <a:pathLst>
                <a:path w="3364" h="2315" extrusionOk="0">
                  <a:moveTo>
                    <a:pt x="656" y="0"/>
                  </a:moveTo>
                  <a:lnTo>
                    <a:pt x="403" y="64"/>
                  </a:lnTo>
                  <a:cubicBezTo>
                    <a:pt x="149" y="212"/>
                    <a:pt x="1" y="487"/>
                    <a:pt x="43" y="783"/>
                  </a:cubicBezTo>
                  <a:cubicBezTo>
                    <a:pt x="107" y="1058"/>
                    <a:pt x="255" y="1312"/>
                    <a:pt x="445" y="1523"/>
                  </a:cubicBezTo>
                  <a:cubicBezTo>
                    <a:pt x="960" y="2038"/>
                    <a:pt x="1655" y="2315"/>
                    <a:pt x="2378" y="2315"/>
                  </a:cubicBezTo>
                  <a:cubicBezTo>
                    <a:pt x="2515" y="2315"/>
                    <a:pt x="2654" y="2305"/>
                    <a:pt x="2792" y="2285"/>
                  </a:cubicBezTo>
                  <a:cubicBezTo>
                    <a:pt x="3046" y="2221"/>
                    <a:pt x="3364" y="2073"/>
                    <a:pt x="3364" y="1819"/>
                  </a:cubicBezTo>
                  <a:cubicBezTo>
                    <a:pt x="3364" y="1650"/>
                    <a:pt x="3300" y="1502"/>
                    <a:pt x="3173" y="1396"/>
                  </a:cubicBezTo>
                  <a:cubicBezTo>
                    <a:pt x="2518" y="635"/>
                    <a:pt x="1629" y="149"/>
                    <a:pt x="656" y="0"/>
                  </a:cubicBezTo>
                  <a:close/>
                </a:path>
              </a:pathLst>
            </a:custGeom>
            <a:solidFill>
              <a:srgbClr val="F6DF5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1579;p41">
              <a:extLst>
                <a:ext uri="{FF2B5EF4-FFF2-40B4-BE49-F238E27FC236}">
                  <a16:creationId xmlns:a16="http://schemas.microsoft.com/office/drawing/2014/main" xmlns="" id="{BEE1EE4B-4C88-4650-8359-27B305758F6E}"/>
                </a:ext>
              </a:extLst>
            </p:cNvPr>
            <p:cNvSpPr/>
            <p:nvPr/>
          </p:nvSpPr>
          <p:spPr>
            <a:xfrm rot="21166296">
              <a:off x="2738816" y="4421035"/>
              <a:ext cx="297152" cy="180654"/>
            </a:xfrm>
            <a:custGeom>
              <a:avLst/>
              <a:gdLst/>
              <a:ahLst/>
              <a:cxnLst/>
              <a:rect l="l" t="t" r="r" b="b"/>
              <a:pathLst>
                <a:path w="4400" h="2675" extrusionOk="0">
                  <a:moveTo>
                    <a:pt x="953" y="1"/>
                  </a:moveTo>
                  <a:cubicBezTo>
                    <a:pt x="939" y="1"/>
                    <a:pt x="925" y="3"/>
                    <a:pt x="910" y="9"/>
                  </a:cubicBezTo>
                  <a:cubicBezTo>
                    <a:pt x="1" y="178"/>
                    <a:pt x="276" y="1215"/>
                    <a:pt x="720" y="1722"/>
                  </a:cubicBezTo>
                  <a:cubicBezTo>
                    <a:pt x="1247" y="2337"/>
                    <a:pt x="2022" y="2674"/>
                    <a:pt x="2826" y="2674"/>
                  </a:cubicBezTo>
                  <a:cubicBezTo>
                    <a:pt x="2991" y="2674"/>
                    <a:pt x="3156" y="2660"/>
                    <a:pt x="3321" y="2632"/>
                  </a:cubicBezTo>
                  <a:cubicBezTo>
                    <a:pt x="4040" y="2483"/>
                    <a:pt x="4400" y="1912"/>
                    <a:pt x="3871" y="1299"/>
                  </a:cubicBezTo>
                  <a:cubicBezTo>
                    <a:pt x="3249" y="573"/>
                    <a:pt x="2219" y="30"/>
                    <a:pt x="1261" y="30"/>
                  </a:cubicBezTo>
                  <a:cubicBezTo>
                    <a:pt x="1243" y="30"/>
                    <a:pt x="1225" y="30"/>
                    <a:pt x="1206" y="30"/>
                  </a:cubicBezTo>
                  <a:cubicBezTo>
                    <a:pt x="1143" y="30"/>
                    <a:pt x="1143" y="115"/>
                    <a:pt x="1206" y="115"/>
                  </a:cubicBezTo>
                  <a:lnTo>
                    <a:pt x="1185" y="115"/>
                  </a:lnTo>
                  <a:cubicBezTo>
                    <a:pt x="1714" y="284"/>
                    <a:pt x="2222" y="517"/>
                    <a:pt x="2687" y="792"/>
                  </a:cubicBezTo>
                  <a:cubicBezTo>
                    <a:pt x="3046" y="1024"/>
                    <a:pt x="4104" y="1807"/>
                    <a:pt x="3279" y="2061"/>
                  </a:cubicBezTo>
                  <a:cubicBezTo>
                    <a:pt x="3168" y="2099"/>
                    <a:pt x="3040" y="2118"/>
                    <a:pt x="2903" y="2118"/>
                  </a:cubicBezTo>
                  <a:cubicBezTo>
                    <a:pt x="1922" y="2118"/>
                    <a:pt x="465" y="1183"/>
                    <a:pt x="1058" y="199"/>
                  </a:cubicBezTo>
                  <a:cubicBezTo>
                    <a:pt x="1113" y="108"/>
                    <a:pt x="1042" y="1"/>
                    <a:pt x="953" y="1"/>
                  </a:cubicBezTo>
                  <a:close/>
                </a:path>
              </a:pathLst>
            </a:custGeom>
            <a:solidFill>
              <a:srgbClr val="FAC5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1580;p41">
              <a:extLst>
                <a:ext uri="{FF2B5EF4-FFF2-40B4-BE49-F238E27FC236}">
                  <a16:creationId xmlns:a16="http://schemas.microsoft.com/office/drawing/2014/main" xmlns="" id="{F0646DB3-E4DE-4057-8247-F4C2CF5EFDA6}"/>
                </a:ext>
              </a:extLst>
            </p:cNvPr>
            <p:cNvSpPr/>
            <p:nvPr/>
          </p:nvSpPr>
          <p:spPr>
            <a:xfrm rot="21166296">
              <a:off x="3070403" y="3431179"/>
              <a:ext cx="220028" cy="395751"/>
            </a:xfrm>
            <a:custGeom>
              <a:avLst/>
              <a:gdLst/>
              <a:ahLst/>
              <a:cxnLst/>
              <a:rect l="l" t="t" r="r" b="b"/>
              <a:pathLst>
                <a:path w="3258" h="5860" extrusionOk="0">
                  <a:moveTo>
                    <a:pt x="2879" y="0"/>
                  </a:moveTo>
                  <a:cubicBezTo>
                    <a:pt x="2771" y="0"/>
                    <a:pt x="2649" y="75"/>
                    <a:pt x="2560" y="150"/>
                  </a:cubicBezTo>
                  <a:cubicBezTo>
                    <a:pt x="1671" y="869"/>
                    <a:pt x="804" y="1651"/>
                    <a:pt x="1" y="2476"/>
                  </a:cubicBezTo>
                  <a:lnTo>
                    <a:pt x="973" y="5860"/>
                  </a:lnTo>
                  <a:cubicBezTo>
                    <a:pt x="1481" y="4908"/>
                    <a:pt x="1967" y="3956"/>
                    <a:pt x="2433" y="2984"/>
                  </a:cubicBezTo>
                  <a:cubicBezTo>
                    <a:pt x="2835" y="2117"/>
                    <a:pt x="3258" y="1186"/>
                    <a:pt x="3067" y="234"/>
                  </a:cubicBezTo>
                  <a:cubicBezTo>
                    <a:pt x="3067" y="171"/>
                    <a:pt x="3046" y="107"/>
                    <a:pt x="3004" y="44"/>
                  </a:cubicBezTo>
                  <a:cubicBezTo>
                    <a:pt x="2967" y="13"/>
                    <a:pt x="2924" y="0"/>
                    <a:pt x="2879" y="0"/>
                  </a:cubicBezTo>
                  <a:close/>
                </a:path>
              </a:pathLst>
            </a:custGeom>
            <a:solidFill>
              <a:srgbClr val="F6DF5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1581;p41">
              <a:extLst>
                <a:ext uri="{FF2B5EF4-FFF2-40B4-BE49-F238E27FC236}">
                  <a16:creationId xmlns:a16="http://schemas.microsoft.com/office/drawing/2014/main" xmlns="" id="{4D861765-54B7-49A2-8A9D-383E04798397}"/>
                </a:ext>
              </a:extLst>
            </p:cNvPr>
            <p:cNvSpPr/>
            <p:nvPr/>
          </p:nvSpPr>
          <p:spPr>
            <a:xfrm rot="21166296">
              <a:off x="3068984" y="3408727"/>
              <a:ext cx="253996" cy="416146"/>
            </a:xfrm>
            <a:custGeom>
              <a:avLst/>
              <a:gdLst/>
              <a:ahLst/>
              <a:cxnLst/>
              <a:rect l="l" t="t" r="r" b="b"/>
              <a:pathLst>
                <a:path w="3761" h="6162" extrusionOk="0">
                  <a:moveTo>
                    <a:pt x="2998" y="1"/>
                  </a:moveTo>
                  <a:cubicBezTo>
                    <a:pt x="2102" y="1"/>
                    <a:pt x="416" y="2163"/>
                    <a:pt x="81" y="2533"/>
                  </a:cubicBezTo>
                  <a:cubicBezTo>
                    <a:pt x="1" y="2614"/>
                    <a:pt x="78" y="2718"/>
                    <a:pt x="167" y="2718"/>
                  </a:cubicBezTo>
                  <a:cubicBezTo>
                    <a:pt x="195" y="2718"/>
                    <a:pt x="224" y="2707"/>
                    <a:pt x="250" y="2681"/>
                  </a:cubicBezTo>
                  <a:cubicBezTo>
                    <a:pt x="779" y="2195"/>
                    <a:pt x="1329" y="1730"/>
                    <a:pt x="1879" y="1243"/>
                  </a:cubicBezTo>
                  <a:cubicBezTo>
                    <a:pt x="2059" y="1096"/>
                    <a:pt x="2442" y="644"/>
                    <a:pt x="2792" y="644"/>
                  </a:cubicBezTo>
                  <a:cubicBezTo>
                    <a:pt x="2894" y="644"/>
                    <a:pt x="2993" y="683"/>
                    <a:pt x="3084" y="778"/>
                  </a:cubicBezTo>
                  <a:cubicBezTo>
                    <a:pt x="3275" y="990"/>
                    <a:pt x="2809" y="2068"/>
                    <a:pt x="2725" y="2280"/>
                  </a:cubicBezTo>
                  <a:cubicBezTo>
                    <a:pt x="2238" y="3549"/>
                    <a:pt x="1413" y="4691"/>
                    <a:pt x="969" y="5960"/>
                  </a:cubicBezTo>
                  <a:cubicBezTo>
                    <a:pt x="928" y="6083"/>
                    <a:pt x="1029" y="6162"/>
                    <a:pt x="1134" y="6162"/>
                  </a:cubicBezTo>
                  <a:cubicBezTo>
                    <a:pt x="1191" y="6162"/>
                    <a:pt x="1249" y="6139"/>
                    <a:pt x="1286" y="6087"/>
                  </a:cubicBezTo>
                  <a:cubicBezTo>
                    <a:pt x="1984" y="5156"/>
                    <a:pt x="2471" y="3929"/>
                    <a:pt x="2957" y="2851"/>
                  </a:cubicBezTo>
                  <a:cubicBezTo>
                    <a:pt x="3232" y="2216"/>
                    <a:pt x="3761" y="1011"/>
                    <a:pt x="3423" y="292"/>
                  </a:cubicBezTo>
                  <a:cubicBezTo>
                    <a:pt x="3324" y="87"/>
                    <a:pt x="3177" y="1"/>
                    <a:pt x="2998" y="1"/>
                  </a:cubicBezTo>
                  <a:close/>
                </a:path>
              </a:pathLst>
            </a:custGeom>
            <a:solidFill>
              <a:srgbClr val="FAC5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9" name="Google Shape;1582;p41">
              <a:extLst>
                <a:ext uri="{FF2B5EF4-FFF2-40B4-BE49-F238E27FC236}">
                  <a16:creationId xmlns:a16="http://schemas.microsoft.com/office/drawing/2014/main" xmlns="" id="{369B4FC4-9BC1-4ABF-9181-68F0F39C8687}"/>
                </a:ext>
              </a:extLst>
            </p:cNvPr>
            <p:cNvGrpSpPr/>
            <p:nvPr/>
          </p:nvGrpSpPr>
          <p:grpSpPr>
            <a:xfrm rot="21166296">
              <a:off x="1361176" y="2886314"/>
              <a:ext cx="2042507" cy="1847939"/>
              <a:chOff x="1012622" y="1649311"/>
              <a:chExt cx="756098" cy="684074"/>
            </a:xfrm>
          </p:grpSpPr>
          <p:sp>
            <p:nvSpPr>
              <p:cNvPr id="264" name="Google Shape;1583;p41">
                <a:extLst>
                  <a:ext uri="{FF2B5EF4-FFF2-40B4-BE49-F238E27FC236}">
                    <a16:creationId xmlns:a16="http://schemas.microsoft.com/office/drawing/2014/main" xmlns="" id="{A8001F0F-95C4-4FB7-82B0-843864CB474E}"/>
                  </a:ext>
                </a:extLst>
              </p:cNvPr>
              <p:cNvSpPr/>
              <p:nvPr/>
            </p:nvSpPr>
            <p:spPr>
              <a:xfrm>
                <a:off x="1053322" y="1669310"/>
                <a:ext cx="693723" cy="644374"/>
              </a:xfrm>
              <a:custGeom>
                <a:avLst/>
                <a:gdLst/>
                <a:ahLst/>
                <a:cxnLst/>
                <a:rect l="l" t="t" r="r" b="b"/>
                <a:pathLst>
                  <a:path w="27749" h="25775" extrusionOk="0">
                    <a:moveTo>
                      <a:pt x="10103" y="1"/>
                    </a:moveTo>
                    <a:cubicBezTo>
                      <a:pt x="9970" y="1"/>
                      <a:pt x="9837" y="26"/>
                      <a:pt x="9708" y="82"/>
                    </a:cubicBezTo>
                    <a:cubicBezTo>
                      <a:pt x="9180" y="315"/>
                      <a:pt x="8989" y="970"/>
                      <a:pt x="9032" y="1542"/>
                    </a:cubicBezTo>
                    <a:cubicBezTo>
                      <a:pt x="9137" y="2514"/>
                      <a:pt x="9793" y="3339"/>
                      <a:pt x="10597" y="3889"/>
                    </a:cubicBezTo>
                    <a:cubicBezTo>
                      <a:pt x="10322" y="3974"/>
                      <a:pt x="10068" y="4058"/>
                      <a:pt x="9814" y="4164"/>
                    </a:cubicBezTo>
                    <a:lnTo>
                      <a:pt x="8989" y="4481"/>
                    </a:lnTo>
                    <a:cubicBezTo>
                      <a:pt x="5923" y="5687"/>
                      <a:pt x="3554" y="8182"/>
                      <a:pt x="2539" y="11291"/>
                    </a:cubicBezTo>
                    <a:cubicBezTo>
                      <a:pt x="2032" y="11038"/>
                      <a:pt x="1335" y="10777"/>
                      <a:pt x="816" y="10777"/>
                    </a:cubicBezTo>
                    <a:cubicBezTo>
                      <a:pt x="470" y="10777"/>
                      <a:pt x="204" y="10893"/>
                      <a:pt x="128" y="11207"/>
                    </a:cubicBezTo>
                    <a:cubicBezTo>
                      <a:pt x="1" y="11757"/>
                      <a:pt x="551" y="12645"/>
                      <a:pt x="826" y="13131"/>
                    </a:cubicBezTo>
                    <a:cubicBezTo>
                      <a:pt x="1143" y="13745"/>
                      <a:pt x="1545" y="14337"/>
                      <a:pt x="1989" y="14866"/>
                    </a:cubicBezTo>
                    <a:cubicBezTo>
                      <a:pt x="2052" y="18376"/>
                      <a:pt x="4167" y="21549"/>
                      <a:pt x="7424" y="22923"/>
                    </a:cubicBezTo>
                    <a:cubicBezTo>
                      <a:pt x="6853" y="23346"/>
                      <a:pt x="6409" y="23896"/>
                      <a:pt x="6134" y="24531"/>
                    </a:cubicBezTo>
                    <a:cubicBezTo>
                      <a:pt x="5827" y="25223"/>
                      <a:pt x="6078" y="25775"/>
                      <a:pt x="6777" y="25775"/>
                    </a:cubicBezTo>
                    <a:cubicBezTo>
                      <a:pt x="6847" y="25775"/>
                      <a:pt x="6922" y="25769"/>
                      <a:pt x="7001" y="25757"/>
                    </a:cubicBezTo>
                    <a:cubicBezTo>
                      <a:pt x="7953" y="25588"/>
                      <a:pt x="8757" y="24975"/>
                      <a:pt x="9137" y="24087"/>
                    </a:cubicBezTo>
                    <a:cubicBezTo>
                      <a:pt x="9222" y="23875"/>
                      <a:pt x="9264" y="23685"/>
                      <a:pt x="9264" y="23473"/>
                    </a:cubicBezTo>
                    <a:cubicBezTo>
                      <a:pt x="9814" y="23579"/>
                      <a:pt x="10343" y="23621"/>
                      <a:pt x="10893" y="23621"/>
                    </a:cubicBezTo>
                    <a:lnTo>
                      <a:pt x="16645" y="23621"/>
                    </a:lnTo>
                    <a:cubicBezTo>
                      <a:pt x="16984" y="23621"/>
                      <a:pt x="17343" y="23600"/>
                      <a:pt x="17703" y="23558"/>
                    </a:cubicBezTo>
                    <a:cubicBezTo>
                      <a:pt x="17724" y="23917"/>
                      <a:pt x="17872" y="24277"/>
                      <a:pt x="18105" y="24552"/>
                    </a:cubicBezTo>
                    <a:cubicBezTo>
                      <a:pt x="18649" y="25149"/>
                      <a:pt x="19411" y="25483"/>
                      <a:pt x="20211" y="25483"/>
                    </a:cubicBezTo>
                    <a:cubicBezTo>
                      <a:pt x="20375" y="25483"/>
                      <a:pt x="20540" y="25469"/>
                      <a:pt x="20706" y="25440"/>
                    </a:cubicBezTo>
                    <a:cubicBezTo>
                      <a:pt x="21425" y="25292"/>
                      <a:pt x="21806" y="24721"/>
                      <a:pt x="21277" y="24108"/>
                    </a:cubicBezTo>
                    <a:cubicBezTo>
                      <a:pt x="20854" y="23643"/>
                      <a:pt x="20347" y="23283"/>
                      <a:pt x="19754" y="23050"/>
                    </a:cubicBezTo>
                    <a:cubicBezTo>
                      <a:pt x="23223" y="21760"/>
                      <a:pt x="25528" y="18440"/>
                      <a:pt x="25549" y="14718"/>
                    </a:cubicBezTo>
                    <a:lnTo>
                      <a:pt x="25549" y="14316"/>
                    </a:lnTo>
                    <a:cubicBezTo>
                      <a:pt x="26078" y="13385"/>
                      <a:pt x="26543" y="12433"/>
                      <a:pt x="26924" y="11461"/>
                    </a:cubicBezTo>
                    <a:cubicBezTo>
                      <a:pt x="27220" y="10805"/>
                      <a:pt x="27749" y="9621"/>
                      <a:pt x="27389" y="8901"/>
                    </a:cubicBezTo>
                    <a:cubicBezTo>
                      <a:pt x="27295" y="8694"/>
                      <a:pt x="27151" y="8606"/>
                      <a:pt x="26975" y="8606"/>
                    </a:cubicBezTo>
                    <a:cubicBezTo>
                      <a:pt x="26361" y="8606"/>
                      <a:pt x="25356" y="9668"/>
                      <a:pt x="24682" y="10424"/>
                    </a:cubicBezTo>
                    <a:cubicBezTo>
                      <a:pt x="23540" y="7675"/>
                      <a:pt x="21383" y="5496"/>
                      <a:pt x="18633" y="4354"/>
                    </a:cubicBezTo>
                    <a:cubicBezTo>
                      <a:pt x="18570" y="4101"/>
                      <a:pt x="18507" y="3847"/>
                      <a:pt x="18485" y="3593"/>
                    </a:cubicBezTo>
                    <a:cubicBezTo>
                      <a:pt x="18448" y="3291"/>
                      <a:pt x="18309" y="2854"/>
                      <a:pt x="18039" y="2854"/>
                    </a:cubicBezTo>
                    <a:cubicBezTo>
                      <a:pt x="18006" y="2854"/>
                      <a:pt x="17972" y="2860"/>
                      <a:pt x="17936" y="2874"/>
                    </a:cubicBezTo>
                    <a:cubicBezTo>
                      <a:pt x="17830" y="2916"/>
                      <a:pt x="17724" y="3022"/>
                      <a:pt x="17682" y="3128"/>
                    </a:cubicBezTo>
                    <a:cubicBezTo>
                      <a:pt x="17534" y="3360"/>
                      <a:pt x="17407" y="3614"/>
                      <a:pt x="17301" y="3868"/>
                    </a:cubicBezTo>
                    <a:cubicBezTo>
                      <a:pt x="16942" y="3762"/>
                      <a:pt x="16582" y="3656"/>
                      <a:pt x="16222" y="3593"/>
                    </a:cubicBezTo>
                    <a:cubicBezTo>
                      <a:pt x="15969" y="3276"/>
                      <a:pt x="15821" y="2895"/>
                      <a:pt x="15757" y="2493"/>
                    </a:cubicBezTo>
                    <a:cubicBezTo>
                      <a:pt x="15736" y="2134"/>
                      <a:pt x="15694" y="1774"/>
                      <a:pt x="15630" y="1436"/>
                    </a:cubicBezTo>
                    <a:cubicBezTo>
                      <a:pt x="15567" y="1076"/>
                      <a:pt x="15271" y="780"/>
                      <a:pt x="14911" y="738"/>
                    </a:cubicBezTo>
                    <a:cubicBezTo>
                      <a:pt x="14900" y="737"/>
                      <a:pt x="14890" y="737"/>
                      <a:pt x="14879" y="737"/>
                    </a:cubicBezTo>
                    <a:cubicBezTo>
                      <a:pt x="14514" y="737"/>
                      <a:pt x="14231" y="1086"/>
                      <a:pt x="14129" y="1436"/>
                    </a:cubicBezTo>
                    <a:cubicBezTo>
                      <a:pt x="14044" y="1795"/>
                      <a:pt x="14002" y="2176"/>
                      <a:pt x="13981" y="2557"/>
                    </a:cubicBezTo>
                    <a:cubicBezTo>
                      <a:pt x="13959" y="2726"/>
                      <a:pt x="13854" y="2895"/>
                      <a:pt x="13706" y="2980"/>
                    </a:cubicBezTo>
                    <a:cubicBezTo>
                      <a:pt x="13621" y="3022"/>
                      <a:pt x="13536" y="3022"/>
                      <a:pt x="13452" y="3022"/>
                    </a:cubicBezTo>
                    <a:cubicBezTo>
                      <a:pt x="12881" y="2980"/>
                      <a:pt x="12416" y="2514"/>
                      <a:pt x="12119" y="2028"/>
                    </a:cubicBezTo>
                    <a:cubicBezTo>
                      <a:pt x="11823" y="1542"/>
                      <a:pt x="11612" y="992"/>
                      <a:pt x="11231" y="569"/>
                    </a:cubicBezTo>
                    <a:cubicBezTo>
                      <a:pt x="10943" y="248"/>
                      <a:pt x="10521" y="1"/>
                      <a:pt x="10103" y="1"/>
                    </a:cubicBezTo>
                    <a:close/>
                  </a:path>
                </a:pathLst>
              </a:custGeom>
              <a:solidFill>
                <a:srgbClr val="DBB5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1584;p41">
                <a:extLst>
                  <a:ext uri="{FF2B5EF4-FFF2-40B4-BE49-F238E27FC236}">
                    <a16:creationId xmlns:a16="http://schemas.microsoft.com/office/drawing/2014/main" xmlns="" id="{79F29AA9-EA11-4D04-B294-B41C81EF49D8}"/>
                  </a:ext>
                </a:extLst>
              </p:cNvPr>
              <p:cNvSpPr/>
              <p:nvPr/>
            </p:nvSpPr>
            <p:spPr>
              <a:xfrm>
                <a:off x="1032172" y="1649311"/>
                <a:ext cx="736548" cy="684074"/>
              </a:xfrm>
              <a:custGeom>
                <a:avLst/>
                <a:gdLst/>
                <a:ahLst/>
                <a:cxnLst/>
                <a:rect l="l" t="t" r="r" b="b"/>
                <a:pathLst>
                  <a:path w="29462" h="27363" extrusionOk="0">
                    <a:moveTo>
                      <a:pt x="10935" y="1592"/>
                    </a:moveTo>
                    <a:cubicBezTo>
                      <a:pt x="11077" y="1592"/>
                      <a:pt x="11304" y="1698"/>
                      <a:pt x="11485" y="1897"/>
                    </a:cubicBezTo>
                    <a:cubicBezTo>
                      <a:pt x="11675" y="2130"/>
                      <a:pt x="11845" y="2405"/>
                      <a:pt x="11971" y="2680"/>
                    </a:cubicBezTo>
                    <a:cubicBezTo>
                      <a:pt x="12077" y="2870"/>
                      <a:pt x="12183" y="3061"/>
                      <a:pt x="12289" y="3251"/>
                    </a:cubicBezTo>
                    <a:cubicBezTo>
                      <a:pt x="12796" y="4076"/>
                      <a:pt x="13494" y="4562"/>
                      <a:pt x="14234" y="4626"/>
                    </a:cubicBezTo>
                    <a:cubicBezTo>
                      <a:pt x="14273" y="4629"/>
                      <a:pt x="14313" y="4631"/>
                      <a:pt x="14352" y="4631"/>
                    </a:cubicBezTo>
                    <a:cubicBezTo>
                      <a:pt x="14550" y="4631"/>
                      <a:pt x="14756" y="4587"/>
                      <a:pt x="14932" y="4499"/>
                    </a:cubicBezTo>
                    <a:cubicBezTo>
                      <a:pt x="15292" y="4287"/>
                      <a:pt x="15546" y="3928"/>
                      <a:pt x="15609" y="3505"/>
                    </a:cubicBezTo>
                    <a:cubicBezTo>
                      <a:pt x="15630" y="3314"/>
                      <a:pt x="15651" y="3145"/>
                      <a:pt x="15651" y="2955"/>
                    </a:cubicBezTo>
                    <a:cubicBezTo>
                      <a:pt x="15673" y="2807"/>
                      <a:pt x="15694" y="2638"/>
                      <a:pt x="15715" y="2490"/>
                    </a:cubicBezTo>
                    <a:cubicBezTo>
                      <a:pt x="15757" y="2638"/>
                      <a:pt x="15757" y="2786"/>
                      <a:pt x="15778" y="2934"/>
                    </a:cubicBezTo>
                    <a:cubicBezTo>
                      <a:pt x="15778" y="3082"/>
                      <a:pt x="15778" y="3230"/>
                      <a:pt x="15821" y="3399"/>
                    </a:cubicBezTo>
                    <a:cubicBezTo>
                      <a:pt x="15884" y="3949"/>
                      <a:pt x="16096" y="4435"/>
                      <a:pt x="16413" y="4879"/>
                    </a:cubicBezTo>
                    <a:lnTo>
                      <a:pt x="16603" y="5133"/>
                    </a:lnTo>
                    <a:lnTo>
                      <a:pt x="16899" y="5176"/>
                    </a:lnTo>
                    <a:cubicBezTo>
                      <a:pt x="17238" y="5239"/>
                      <a:pt x="17576" y="5324"/>
                      <a:pt x="17914" y="5429"/>
                    </a:cubicBezTo>
                    <a:lnTo>
                      <a:pt x="18549" y="5620"/>
                    </a:lnTo>
                    <a:lnTo>
                      <a:pt x="18697" y="5324"/>
                    </a:lnTo>
                    <a:cubicBezTo>
                      <a:pt x="18697" y="5345"/>
                      <a:pt x="18718" y="5366"/>
                      <a:pt x="18718" y="5387"/>
                    </a:cubicBezTo>
                    <a:lnTo>
                      <a:pt x="18845" y="5747"/>
                    </a:lnTo>
                    <a:lnTo>
                      <a:pt x="19183" y="5895"/>
                    </a:lnTo>
                    <a:cubicBezTo>
                      <a:pt x="21721" y="6952"/>
                      <a:pt x="23752" y="8982"/>
                      <a:pt x="24809" y="11520"/>
                    </a:cubicBezTo>
                    <a:lnTo>
                      <a:pt x="25274" y="12684"/>
                    </a:lnTo>
                    <a:lnTo>
                      <a:pt x="26120" y="11732"/>
                    </a:lnTo>
                    <a:cubicBezTo>
                      <a:pt x="26565" y="11224"/>
                      <a:pt x="27051" y="10759"/>
                      <a:pt x="27601" y="10357"/>
                    </a:cubicBezTo>
                    <a:lnTo>
                      <a:pt x="27601" y="10357"/>
                    </a:lnTo>
                    <a:cubicBezTo>
                      <a:pt x="27495" y="10907"/>
                      <a:pt x="27326" y="11436"/>
                      <a:pt x="27072" y="11943"/>
                    </a:cubicBezTo>
                    <a:lnTo>
                      <a:pt x="26924" y="12303"/>
                    </a:lnTo>
                    <a:cubicBezTo>
                      <a:pt x="26586" y="13128"/>
                      <a:pt x="26184" y="13910"/>
                      <a:pt x="25719" y="14672"/>
                    </a:cubicBezTo>
                    <a:lnTo>
                      <a:pt x="25592" y="14883"/>
                    </a:lnTo>
                    <a:lnTo>
                      <a:pt x="25592" y="15137"/>
                    </a:lnTo>
                    <a:lnTo>
                      <a:pt x="25592" y="15518"/>
                    </a:lnTo>
                    <a:cubicBezTo>
                      <a:pt x="25570" y="18901"/>
                      <a:pt x="23477" y="21926"/>
                      <a:pt x="20325" y="23131"/>
                    </a:cubicBezTo>
                    <a:lnTo>
                      <a:pt x="19289" y="23512"/>
                    </a:lnTo>
                    <a:lnTo>
                      <a:pt x="19289" y="23470"/>
                    </a:lnTo>
                    <a:lnTo>
                      <a:pt x="18443" y="23575"/>
                    </a:lnTo>
                    <a:cubicBezTo>
                      <a:pt x="18126" y="23618"/>
                      <a:pt x="17788" y="23639"/>
                      <a:pt x="17470" y="23639"/>
                    </a:cubicBezTo>
                    <a:lnTo>
                      <a:pt x="11718" y="23639"/>
                    </a:lnTo>
                    <a:cubicBezTo>
                      <a:pt x="11231" y="23639"/>
                      <a:pt x="10724" y="23597"/>
                      <a:pt x="10237" y="23491"/>
                    </a:cubicBezTo>
                    <a:lnTo>
                      <a:pt x="9370" y="23343"/>
                    </a:lnTo>
                    <a:lnTo>
                      <a:pt x="8566" y="23004"/>
                    </a:lnTo>
                    <a:cubicBezTo>
                      <a:pt x="5605" y="21735"/>
                      <a:pt x="3660" y="18859"/>
                      <a:pt x="3617" y="15644"/>
                    </a:cubicBezTo>
                    <a:lnTo>
                      <a:pt x="3617" y="15348"/>
                    </a:lnTo>
                    <a:lnTo>
                      <a:pt x="3427" y="15137"/>
                    </a:lnTo>
                    <a:cubicBezTo>
                      <a:pt x="3004" y="14650"/>
                      <a:pt x="2645" y="14101"/>
                      <a:pt x="2348" y="13551"/>
                    </a:cubicBezTo>
                    <a:lnTo>
                      <a:pt x="2243" y="13339"/>
                    </a:lnTo>
                    <a:cubicBezTo>
                      <a:pt x="2052" y="13022"/>
                      <a:pt x="1883" y="12705"/>
                      <a:pt x="1756" y="12366"/>
                    </a:cubicBezTo>
                    <a:lnTo>
                      <a:pt x="1756" y="12366"/>
                    </a:lnTo>
                    <a:cubicBezTo>
                      <a:pt x="2200" y="12430"/>
                      <a:pt x="2623" y="12578"/>
                      <a:pt x="3004" y="12789"/>
                    </a:cubicBezTo>
                    <a:lnTo>
                      <a:pt x="3829" y="13233"/>
                    </a:lnTo>
                    <a:lnTo>
                      <a:pt x="4104" y="12345"/>
                    </a:lnTo>
                    <a:cubicBezTo>
                      <a:pt x="5056" y="9448"/>
                      <a:pt x="7255" y="7121"/>
                      <a:pt x="10110" y="6021"/>
                    </a:cubicBezTo>
                    <a:lnTo>
                      <a:pt x="10956" y="5704"/>
                    </a:lnTo>
                    <a:cubicBezTo>
                      <a:pt x="11168" y="5620"/>
                      <a:pt x="11400" y="5535"/>
                      <a:pt x="11675" y="5450"/>
                    </a:cubicBezTo>
                    <a:lnTo>
                      <a:pt x="13262" y="4964"/>
                    </a:lnTo>
                    <a:lnTo>
                      <a:pt x="11887" y="4033"/>
                    </a:lnTo>
                    <a:cubicBezTo>
                      <a:pt x="11189" y="3568"/>
                      <a:pt x="10745" y="2913"/>
                      <a:pt x="10681" y="2257"/>
                    </a:cubicBezTo>
                    <a:cubicBezTo>
                      <a:pt x="10618" y="2024"/>
                      <a:pt x="10702" y="1770"/>
                      <a:pt x="10872" y="1601"/>
                    </a:cubicBezTo>
                    <a:cubicBezTo>
                      <a:pt x="10890" y="1595"/>
                      <a:pt x="10911" y="1592"/>
                      <a:pt x="10935" y="1592"/>
                    </a:cubicBezTo>
                    <a:close/>
                    <a:moveTo>
                      <a:pt x="19331" y="24231"/>
                    </a:moveTo>
                    <a:lnTo>
                      <a:pt x="20304" y="24612"/>
                    </a:lnTo>
                    <a:cubicBezTo>
                      <a:pt x="20770" y="24781"/>
                      <a:pt x="21171" y="25056"/>
                      <a:pt x="21510" y="25437"/>
                    </a:cubicBezTo>
                    <a:cubicBezTo>
                      <a:pt x="21468" y="25437"/>
                      <a:pt x="21425" y="25458"/>
                      <a:pt x="21383" y="25458"/>
                    </a:cubicBezTo>
                    <a:cubicBezTo>
                      <a:pt x="21262" y="25480"/>
                      <a:pt x="21140" y="25492"/>
                      <a:pt x="21018" y="25492"/>
                    </a:cubicBezTo>
                    <a:cubicBezTo>
                      <a:pt x="20463" y="25492"/>
                      <a:pt x="19925" y="25257"/>
                      <a:pt x="19543" y="24823"/>
                    </a:cubicBezTo>
                    <a:cubicBezTo>
                      <a:pt x="19416" y="24696"/>
                      <a:pt x="19353" y="24506"/>
                      <a:pt x="19331" y="24337"/>
                    </a:cubicBezTo>
                    <a:lnTo>
                      <a:pt x="19331" y="24231"/>
                    </a:lnTo>
                    <a:close/>
                    <a:moveTo>
                      <a:pt x="9328" y="23956"/>
                    </a:moveTo>
                    <a:lnTo>
                      <a:pt x="9307" y="24231"/>
                    </a:lnTo>
                    <a:cubicBezTo>
                      <a:pt x="9285" y="24358"/>
                      <a:pt x="9264" y="24464"/>
                      <a:pt x="9222" y="24591"/>
                    </a:cubicBezTo>
                    <a:cubicBezTo>
                      <a:pt x="8968" y="25204"/>
                      <a:pt x="8397" y="25669"/>
                      <a:pt x="7720" y="25775"/>
                    </a:cubicBezTo>
                    <a:lnTo>
                      <a:pt x="7636" y="25775"/>
                    </a:lnTo>
                    <a:cubicBezTo>
                      <a:pt x="7657" y="25733"/>
                      <a:pt x="7657" y="25690"/>
                      <a:pt x="7678" y="25648"/>
                    </a:cubicBezTo>
                    <a:cubicBezTo>
                      <a:pt x="7911" y="25140"/>
                      <a:pt x="8249" y="24717"/>
                      <a:pt x="8714" y="24379"/>
                    </a:cubicBezTo>
                    <a:lnTo>
                      <a:pt x="9328" y="23956"/>
                    </a:lnTo>
                    <a:close/>
                    <a:moveTo>
                      <a:pt x="10970" y="1"/>
                    </a:moveTo>
                    <a:cubicBezTo>
                      <a:pt x="10727" y="1"/>
                      <a:pt x="10480" y="50"/>
                      <a:pt x="10237" y="163"/>
                    </a:cubicBezTo>
                    <a:cubicBezTo>
                      <a:pt x="9349" y="565"/>
                      <a:pt x="9032" y="1580"/>
                      <a:pt x="9116" y="2426"/>
                    </a:cubicBezTo>
                    <a:cubicBezTo>
                      <a:pt x="9180" y="3145"/>
                      <a:pt x="9476" y="3843"/>
                      <a:pt x="9941" y="4393"/>
                    </a:cubicBezTo>
                    <a:lnTo>
                      <a:pt x="9560" y="4541"/>
                    </a:lnTo>
                    <a:cubicBezTo>
                      <a:pt x="6536" y="5704"/>
                      <a:pt x="4146" y="8052"/>
                      <a:pt x="2919" y="11034"/>
                    </a:cubicBezTo>
                    <a:cubicBezTo>
                      <a:pt x="2534" y="10901"/>
                      <a:pt x="2083" y="10785"/>
                      <a:pt x="1653" y="10785"/>
                    </a:cubicBezTo>
                    <a:cubicBezTo>
                      <a:pt x="1399" y="10785"/>
                      <a:pt x="1152" y="10826"/>
                      <a:pt x="931" y="10928"/>
                    </a:cubicBezTo>
                    <a:cubicBezTo>
                      <a:pt x="551" y="11097"/>
                      <a:pt x="276" y="11415"/>
                      <a:pt x="191" y="11816"/>
                    </a:cubicBezTo>
                    <a:cubicBezTo>
                      <a:pt x="1" y="12620"/>
                      <a:pt x="487" y="13487"/>
                      <a:pt x="847" y="14122"/>
                    </a:cubicBezTo>
                    <a:lnTo>
                      <a:pt x="953" y="14312"/>
                    </a:lnTo>
                    <a:cubicBezTo>
                      <a:pt x="1270" y="14904"/>
                      <a:pt x="1629" y="15454"/>
                      <a:pt x="2052" y="15962"/>
                    </a:cubicBezTo>
                    <a:cubicBezTo>
                      <a:pt x="2200" y="19282"/>
                      <a:pt x="4019" y="22285"/>
                      <a:pt x="6896" y="23935"/>
                    </a:cubicBezTo>
                    <a:cubicBezTo>
                      <a:pt x="6621" y="24252"/>
                      <a:pt x="6409" y="24612"/>
                      <a:pt x="6240" y="24992"/>
                    </a:cubicBezTo>
                    <a:cubicBezTo>
                      <a:pt x="5944" y="25648"/>
                      <a:pt x="5965" y="26304"/>
                      <a:pt x="6325" y="26769"/>
                    </a:cubicBezTo>
                    <a:cubicBezTo>
                      <a:pt x="6627" y="27152"/>
                      <a:pt x="7065" y="27363"/>
                      <a:pt x="7545" y="27363"/>
                    </a:cubicBezTo>
                    <a:cubicBezTo>
                      <a:pt x="7568" y="27363"/>
                      <a:pt x="7591" y="27362"/>
                      <a:pt x="7615" y="27361"/>
                    </a:cubicBezTo>
                    <a:cubicBezTo>
                      <a:pt x="7720" y="27361"/>
                      <a:pt x="7847" y="27340"/>
                      <a:pt x="7953" y="27340"/>
                    </a:cubicBezTo>
                    <a:cubicBezTo>
                      <a:pt x="9180" y="27129"/>
                      <a:pt x="10237" y="26304"/>
                      <a:pt x="10702" y="25162"/>
                    </a:cubicBezTo>
                    <a:cubicBezTo>
                      <a:pt x="11041" y="25183"/>
                      <a:pt x="11400" y="25204"/>
                      <a:pt x="11739" y="25204"/>
                    </a:cubicBezTo>
                    <a:lnTo>
                      <a:pt x="17936" y="25204"/>
                    </a:lnTo>
                    <a:cubicBezTo>
                      <a:pt x="18041" y="25437"/>
                      <a:pt x="18168" y="25669"/>
                      <a:pt x="18337" y="25860"/>
                    </a:cubicBezTo>
                    <a:cubicBezTo>
                      <a:pt x="19017" y="26644"/>
                      <a:pt x="20013" y="27084"/>
                      <a:pt x="21041" y="27084"/>
                    </a:cubicBezTo>
                    <a:cubicBezTo>
                      <a:pt x="21260" y="27084"/>
                      <a:pt x="21481" y="27064"/>
                      <a:pt x="21700" y="27023"/>
                    </a:cubicBezTo>
                    <a:cubicBezTo>
                      <a:pt x="22313" y="26938"/>
                      <a:pt x="22842" y="26515"/>
                      <a:pt x="23075" y="25944"/>
                    </a:cubicBezTo>
                    <a:cubicBezTo>
                      <a:pt x="23244" y="25394"/>
                      <a:pt x="23096" y="24802"/>
                      <a:pt x="22715" y="24400"/>
                    </a:cubicBezTo>
                    <a:cubicBezTo>
                      <a:pt x="22567" y="24231"/>
                      <a:pt x="22419" y="24083"/>
                      <a:pt x="22271" y="23956"/>
                    </a:cubicBezTo>
                    <a:cubicBezTo>
                      <a:pt x="25274" y="22222"/>
                      <a:pt x="27157" y="19007"/>
                      <a:pt x="27157" y="15518"/>
                    </a:cubicBezTo>
                    <a:lnTo>
                      <a:pt x="27157" y="15327"/>
                    </a:lnTo>
                    <a:cubicBezTo>
                      <a:pt x="27622" y="14545"/>
                      <a:pt x="28003" y="13741"/>
                      <a:pt x="28341" y="12916"/>
                    </a:cubicBezTo>
                    <a:lnTo>
                      <a:pt x="28510" y="12578"/>
                    </a:lnTo>
                    <a:cubicBezTo>
                      <a:pt x="28849" y="11753"/>
                      <a:pt x="29462" y="10399"/>
                      <a:pt x="28954" y="9342"/>
                    </a:cubicBezTo>
                    <a:cubicBezTo>
                      <a:pt x="28785" y="8961"/>
                      <a:pt x="28405" y="8686"/>
                      <a:pt x="27982" y="8623"/>
                    </a:cubicBezTo>
                    <a:cubicBezTo>
                      <a:pt x="27924" y="8615"/>
                      <a:pt x="27866" y="8611"/>
                      <a:pt x="27806" y="8611"/>
                    </a:cubicBezTo>
                    <a:cubicBezTo>
                      <a:pt x="27235" y="8611"/>
                      <a:pt x="26583" y="8985"/>
                      <a:pt x="25740" y="9828"/>
                    </a:cubicBezTo>
                    <a:cubicBezTo>
                      <a:pt x="24492" y="7502"/>
                      <a:pt x="22546" y="5662"/>
                      <a:pt x="20156" y="4583"/>
                    </a:cubicBezTo>
                    <a:cubicBezTo>
                      <a:pt x="20135" y="4499"/>
                      <a:pt x="20114" y="4414"/>
                      <a:pt x="20114" y="4330"/>
                    </a:cubicBezTo>
                    <a:cubicBezTo>
                      <a:pt x="20093" y="4033"/>
                      <a:pt x="19966" y="3357"/>
                      <a:pt x="19437" y="3039"/>
                    </a:cubicBezTo>
                    <a:cubicBezTo>
                      <a:pt x="19268" y="2922"/>
                      <a:pt x="19074" y="2861"/>
                      <a:pt x="18882" y="2861"/>
                    </a:cubicBezTo>
                    <a:cubicBezTo>
                      <a:pt x="18762" y="2861"/>
                      <a:pt x="18642" y="2885"/>
                      <a:pt x="18528" y="2934"/>
                    </a:cubicBezTo>
                    <a:cubicBezTo>
                      <a:pt x="18232" y="3039"/>
                      <a:pt x="17978" y="3251"/>
                      <a:pt x="17830" y="3547"/>
                    </a:cubicBezTo>
                    <a:cubicBezTo>
                      <a:pt x="17809" y="3610"/>
                      <a:pt x="17766" y="3674"/>
                      <a:pt x="17724" y="3737"/>
                    </a:cubicBezTo>
                    <a:lnTo>
                      <a:pt x="17555" y="3695"/>
                    </a:lnTo>
                    <a:cubicBezTo>
                      <a:pt x="17470" y="3526"/>
                      <a:pt x="17407" y="3357"/>
                      <a:pt x="17386" y="3187"/>
                    </a:cubicBezTo>
                    <a:cubicBezTo>
                      <a:pt x="17365" y="3061"/>
                      <a:pt x="17365" y="2955"/>
                      <a:pt x="17365" y="2828"/>
                    </a:cubicBezTo>
                    <a:cubicBezTo>
                      <a:pt x="17343" y="2553"/>
                      <a:pt x="17301" y="2278"/>
                      <a:pt x="17238" y="2024"/>
                    </a:cubicBezTo>
                    <a:cubicBezTo>
                      <a:pt x="17089" y="1173"/>
                      <a:pt x="16404" y="745"/>
                      <a:pt x="15721" y="745"/>
                    </a:cubicBezTo>
                    <a:cubicBezTo>
                      <a:pt x="15045" y="745"/>
                      <a:pt x="14371" y="1162"/>
                      <a:pt x="14213" y="2003"/>
                    </a:cubicBezTo>
                    <a:cubicBezTo>
                      <a:pt x="14150" y="2278"/>
                      <a:pt x="14108" y="2553"/>
                      <a:pt x="14086" y="2828"/>
                    </a:cubicBezTo>
                    <a:lnTo>
                      <a:pt x="14086" y="2913"/>
                    </a:lnTo>
                    <a:cubicBezTo>
                      <a:pt x="13917" y="2786"/>
                      <a:pt x="13769" y="2616"/>
                      <a:pt x="13663" y="2426"/>
                    </a:cubicBezTo>
                    <a:cubicBezTo>
                      <a:pt x="13558" y="2278"/>
                      <a:pt x="13473" y="2109"/>
                      <a:pt x="13388" y="1940"/>
                    </a:cubicBezTo>
                    <a:cubicBezTo>
                      <a:pt x="13198" y="1559"/>
                      <a:pt x="12965" y="1178"/>
                      <a:pt x="12690" y="840"/>
                    </a:cubicBezTo>
                    <a:cubicBezTo>
                      <a:pt x="12272" y="375"/>
                      <a:pt x="11637" y="1"/>
                      <a:pt x="1097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1595;p41">
                <a:extLst>
                  <a:ext uri="{FF2B5EF4-FFF2-40B4-BE49-F238E27FC236}">
                    <a16:creationId xmlns:a16="http://schemas.microsoft.com/office/drawing/2014/main" xmlns="" id="{776CC9FD-C34F-4992-857A-727F7C4E2C44}"/>
                  </a:ext>
                </a:extLst>
              </p:cNvPr>
              <p:cNvSpPr/>
              <p:nvPr/>
            </p:nvSpPr>
            <p:spPr>
              <a:xfrm>
                <a:off x="1031872" y="1873736"/>
                <a:ext cx="74400" cy="49400"/>
              </a:xfrm>
              <a:custGeom>
                <a:avLst/>
                <a:gdLst/>
                <a:ahLst/>
                <a:cxnLst/>
                <a:rect l="l" t="t" r="r" b="b"/>
                <a:pathLst>
                  <a:path w="2976" h="1976" extrusionOk="0">
                    <a:moveTo>
                      <a:pt x="752" y="0"/>
                    </a:moveTo>
                    <a:cubicBezTo>
                      <a:pt x="277" y="0"/>
                      <a:pt x="1" y="709"/>
                      <a:pt x="478" y="1063"/>
                    </a:cubicBezTo>
                    <a:cubicBezTo>
                      <a:pt x="1007" y="1444"/>
                      <a:pt x="1599" y="1761"/>
                      <a:pt x="2234" y="1951"/>
                    </a:cubicBezTo>
                    <a:cubicBezTo>
                      <a:pt x="2287" y="1968"/>
                      <a:pt x="2337" y="1976"/>
                      <a:pt x="2384" y="1976"/>
                    </a:cubicBezTo>
                    <a:cubicBezTo>
                      <a:pt x="2807" y="1976"/>
                      <a:pt x="2976" y="1350"/>
                      <a:pt x="2614" y="1084"/>
                    </a:cubicBezTo>
                    <a:cubicBezTo>
                      <a:pt x="2085" y="746"/>
                      <a:pt x="1578" y="407"/>
                      <a:pt x="1049" y="90"/>
                    </a:cubicBezTo>
                    <a:cubicBezTo>
                      <a:pt x="945" y="28"/>
                      <a:pt x="845" y="0"/>
                      <a:pt x="752" y="0"/>
                    </a:cubicBezTo>
                    <a:close/>
                  </a:path>
                </a:pathLst>
              </a:custGeom>
              <a:solidFill>
                <a:srgbClr val="DBB5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1596;p41">
                <a:extLst>
                  <a:ext uri="{FF2B5EF4-FFF2-40B4-BE49-F238E27FC236}">
                    <a16:creationId xmlns:a16="http://schemas.microsoft.com/office/drawing/2014/main" xmlns="" id="{66ABED76-CE91-4CD1-A9F0-94E399657439}"/>
                  </a:ext>
                </a:extLst>
              </p:cNvPr>
              <p:cNvSpPr/>
              <p:nvPr/>
            </p:nvSpPr>
            <p:spPr>
              <a:xfrm>
                <a:off x="1012622" y="1853960"/>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1597;p41">
                <a:extLst>
                  <a:ext uri="{FF2B5EF4-FFF2-40B4-BE49-F238E27FC236}">
                    <a16:creationId xmlns:a16="http://schemas.microsoft.com/office/drawing/2014/main" xmlns="" id="{3FD45134-A759-4282-AAA1-7BF40B2F20EB}"/>
                  </a:ext>
                </a:extLst>
              </p:cNvPr>
              <p:cNvSpPr/>
              <p:nvPr/>
            </p:nvSpPr>
            <p:spPr>
              <a:xfrm>
                <a:off x="1062947" y="1830311"/>
                <a:ext cx="59150" cy="65000"/>
              </a:xfrm>
              <a:custGeom>
                <a:avLst/>
                <a:gdLst/>
                <a:ahLst/>
                <a:cxnLst/>
                <a:rect l="l" t="t" r="r" b="b"/>
                <a:pathLst>
                  <a:path w="2366" h="2600" extrusionOk="0">
                    <a:moveTo>
                      <a:pt x="688" y="1"/>
                    </a:moveTo>
                    <a:cubicBezTo>
                      <a:pt x="334" y="1"/>
                      <a:pt x="0" y="338"/>
                      <a:pt x="250" y="706"/>
                    </a:cubicBezTo>
                    <a:cubicBezTo>
                      <a:pt x="420" y="952"/>
                      <a:pt x="1418" y="2600"/>
                      <a:pt x="1931" y="2600"/>
                    </a:cubicBezTo>
                    <a:cubicBezTo>
                      <a:pt x="1991" y="2600"/>
                      <a:pt x="2045" y="2577"/>
                      <a:pt x="2090" y="2525"/>
                    </a:cubicBezTo>
                    <a:cubicBezTo>
                      <a:pt x="2365" y="2229"/>
                      <a:pt x="2090" y="1827"/>
                      <a:pt x="1942" y="1531"/>
                    </a:cubicBezTo>
                    <a:cubicBezTo>
                      <a:pt x="1688" y="1087"/>
                      <a:pt x="1414" y="643"/>
                      <a:pt x="1117" y="220"/>
                    </a:cubicBezTo>
                    <a:cubicBezTo>
                      <a:pt x="1002" y="65"/>
                      <a:pt x="843" y="1"/>
                      <a:pt x="688" y="1"/>
                    </a:cubicBezTo>
                    <a:close/>
                  </a:path>
                </a:pathLst>
              </a:custGeom>
              <a:solidFill>
                <a:srgbClr val="DBB5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1598;p41">
                <a:extLst>
                  <a:ext uri="{FF2B5EF4-FFF2-40B4-BE49-F238E27FC236}">
                    <a16:creationId xmlns:a16="http://schemas.microsoft.com/office/drawing/2014/main" xmlns="" id="{34C08766-A376-41E0-88CE-7983E63F81F3}"/>
                  </a:ext>
                </a:extLst>
              </p:cNvPr>
              <p:cNvSpPr/>
              <p:nvPr/>
            </p:nvSpPr>
            <p:spPr>
              <a:xfrm>
                <a:off x="1043272" y="1810186"/>
                <a:ext cx="102599"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1599;p41">
                <a:extLst>
                  <a:ext uri="{FF2B5EF4-FFF2-40B4-BE49-F238E27FC236}">
                    <a16:creationId xmlns:a16="http://schemas.microsoft.com/office/drawing/2014/main" xmlns="" id="{98CC269A-265D-4967-835D-24439B4B7A70}"/>
                  </a:ext>
                </a:extLst>
              </p:cNvPr>
              <p:cNvSpPr/>
              <p:nvPr/>
            </p:nvSpPr>
            <p:spPr>
              <a:xfrm>
                <a:off x="1115197" y="1791386"/>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1600;p41">
                <a:extLst>
                  <a:ext uri="{FF2B5EF4-FFF2-40B4-BE49-F238E27FC236}">
                    <a16:creationId xmlns:a16="http://schemas.microsoft.com/office/drawing/2014/main" xmlns="" id="{E105E8B2-7C79-4E7E-9A2C-FBB803849679}"/>
                  </a:ext>
                </a:extLst>
              </p:cNvPr>
              <p:cNvSpPr/>
              <p:nvPr/>
            </p:nvSpPr>
            <p:spPr>
              <a:xfrm>
                <a:off x="1096147" y="1771686"/>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1601;p41">
                <a:extLst>
                  <a:ext uri="{FF2B5EF4-FFF2-40B4-BE49-F238E27FC236}">
                    <a16:creationId xmlns:a16="http://schemas.microsoft.com/office/drawing/2014/main" xmlns="" id="{21D0D544-283B-4CB5-82C0-B136568568DB}"/>
                  </a:ext>
                </a:extLst>
              </p:cNvPr>
              <p:cNvSpPr/>
              <p:nvPr/>
            </p:nvSpPr>
            <p:spPr>
              <a:xfrm>
                <a:off x="1285971" y="1669835"/>
                <a:ext cx="289774" cy="169675"/>
              </a:xfrm>
              <a:custGeom>
                <a:avLst/>
                <a:gdLst/>
                <a:ahLst/>
                <a:cxnLst/>
                <a:rect l="l" t="t" r="r" b="b"/>
                <a:pathLst>
                  <a:path w="11591" h="6787" extrusionOk="0">
                    <a:moveTo>
                      <a:pt x="1114" y="1"/>
                    </a:moveTo>
                    <a:cubicBezTo>
                      <a:pt x="981" y="1"/>
                      <a:pt x="848" y="26"/>
                      <a:pt x="720" y="82"/>
                    </a:cubicBezTo>
                    <a:cubicBezTo>
                      <a:pt x="191" y="315"/>
                      <a:pt x="1" y="992"/>
                      <a:pt x="43" y="1542"/>
                    </a:cubicBezTo>
                    <a:cubicBezTo>
                      <a:pt x="149" y="2557"/>
                      <a:pt x="847" y="3403"/>
                      <a:pt x="1693" y="3953"/>
                    </a:cubicBezTo>
                    <a:cubicBezTo>
                      <a:pt x="2538" y="4503"/>
                      <a:pt x="3533" y="4777"/>
                      <a:pt x="4505" y="5010"/>
                    </a:cubicBezTo>
                    <a:lnTo>
                      <a:pt x="11590" y="6787"/>
                    </a:lnTo>
                    <a:cubicBezTo>
                      <a:pt x="10427" y="6131"/>
                      <a:pt x="9645" y="4947"/>
                      <a:pt x="9497" y="3614"/>
                    </a:cubicBezTo>
                    <a:cubicBezTo>
                      <a:pt x="9478" y="3312"/>
                      <a:pt x="9324" y="2875"/>
                      <a:pt x="9051" y="2875"/>
                    </a:cubicBezTo>
                    <a:cubicBezTo>
                      <a:pt x="9018" y="2875"/>
                      <a:pt x="8983" y="2882"/>
                      <a:pt x="8947" y="2895"/>
                    </a:cubicBezTo>
                    <a:cubicBezTo>
                      <a:pt x="8841" y="2938"/>
                      <a:pt x="8756" y="3022"/>
                      <a:pt x="8693" y="3149"/>
                    </a:cubicBezTo>
                    <a:cubicBezTo>
                      <a:pt x="8481" y="3530"/>
                      <a:pt x="8270" y="3932"/>
                      <a:pt x="8101" y="4333"/>
                    </a:cubicBezTo>
                    <a:cubicBezTo>
                      <a:pt x="7382" y="3974"/>
                      <a:pt x="6895" y="3276"/>
                      <a:pt x="6768" y="2493"/>
                    </a:cubicBezTo>
                    <a:cubicBezTo>
                      <a:pt x="6747" y="2134"/>
                      <a:pt x="6705" y="1774"/>
                      <a:pt x="6641" y="1436"/>
                    </a:cubicBezTo>
                    <a:cubicBezTo>
                      <a:pt x="6578" y="1076"/>
                      <a:pt x="6282" y="801"/>
                      <a:pt x="5922" y="738"/>
                    </a:cubicBezTo>
                    <a:cubicBezTo>
                      <a:pt x="5912" y="737"/>
                      <a:pt x="5901" y="737"/>
                      <a:pt x="5890" y="737"/>
                    </a:cubicBezTo>
                    <a:cubicBezTo>
                      <a:pt x="5525" y="737"/>
                      <a:pt x="5243" y="1086"/>
                      <a:pt x="5140" y="1436"/>
                    </a:cubicBezTo>
                    <a:cubicBezTo>
                      <a:pt x="5055" y="1795"/>
                      <a:pt x="5013" y="2176"/>
                      <a:pt x="4992" y="2557"/>
                    </a:cubicBezTo>
                    <a:cubicBezTo>
                      <a:pt x="4971" y="2726"/>
                      <a:pt x="4865" y="2895"/>
                      <a:pt x="4717" y="3001"/>
                    </a:cubicBezTo>
                    <a:cubicBezTo>
                      <a:pt x="4657" y="3016"/>
                      <a:pt x="4597" y="3031"/>
                      <a:pt x="4537" y="3031"/>
                    </a:cubicBezTo>
                    <a:cubicBezTo>
                      <a:pt x="4513" y="3031"/>
                      <a:pt x="4488" y="3028"/>
                      <a:pt x="4463" y="3022"/>
                    </a:cubicBezTo>
                    <a:cubicBezTo>
                      <a:pt x="3892" y="2980"/>
                      <a:pt x="3448" y="2536"/>
                      <a:pt x="3131" y="2049"/>
                    </a:cubicBezTo>
                    <a:cubicBezTo>
                      <a:pt x="2835" y="1542"/>
                      <a:pt x="2623" y="992"/>
                      <a:pt x="2242" y="569"/>
                    </a:cubicBezTo>
                    <a:cubicBezTo>
                      <a:pt x="1954" y="248"/>
                      <a:pt x="1532" y="1"/>
                      <a:pt x="1114" y="1"/>
                    </a:cubicBezTo>
                    <a:close/>
                  </a:path>
                </a:pathLst>
              </a:custGeom>
              <a:solidFill>
                <a:srgbClr val="CA1E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1602;p41">
                <a:extLst>
                  <a:ext uri="{FF2B5EF4-FFF2-40B4-BE49-F238E27FC236}">
                    <a16:creationId xmlns:a16="http://schemas.microsoft.com/office/drawing/2014/main" xmlns="" id="{0733F9BE-052B-475D-9E12-BFAA5D2C71A0}"/>
                  </a:ext>
                </a:extLst>
              </p:cNvPr>
              <p:cNvSpPr/>
              <p:nvPr/>
            </p:nvSpPr>
            <p:spPr>
              <a:xfrm>
                <a:off x="1109897" y="1754685"/>
                <a:ext cx="589573" cy="506224"/>
              </a:xfrm>
              <a:custGeom>
                <a:avLst/>
                <a:gdLst/>
                <a:ahLst/>
                <a:cxnLst/>
                <a:rect l="l" t="t" r="r" b="b"/>
                <a:pathLst>
                  <a:path w="23583" h="20249" extrusionOk="0">
                    <a:moveTo>
                      <a:pt x="12066" y="0"/>
                    </a:moveTo>
                    <a:cubicBezTo>
                      <a:pt x="10644" y="0"/>
                      <a:pt x="9221" y="265"/>
                      <a:pt x="7868" y="791"/>
                    </a:cubicBezTo>
                    <a:lnTo>
                      <a:pt x="7044" y="1109"/>
                    </a:lnTo>
                    <a:cubicBezTo>
                      <a:pt x="2814" y="2737"/>
                      <a:pt x="22" y="6798"/>
                      <a:pt x="22" y="11345"/>
                    </a:cubicBezTo>
                    <a:cubicBezTo>
                      <a:pt x="1" y="16273"/>
                      <a:pt x="3998" y="20249"/>
                      <a:pt x="8926" y="20249"/>
                    </a:cubicBezTo>
                    <a:lnTo>
                      <a:pt x="14679" y="20249"/>
                    </a:lnTo>
                    <a:cubicBezTo>
                      <a:pt x="19585" y="20249"/>
                      <a:pt x="23582" y="16273"/>
                      <a:pt x="23582" y="11345"/>
                    </a:cubicBezTo>
                    <a:cubicBezTo>
                      <a:pt x="23582" y="6798"/>
                      <a:pt x="20833" y="2695"/>
                      <a:pt x="16624" y="961"/>
                    </a:cubicBezTo>
                    <a:lnTo>
                      <a:pt x="16455" y="876"/>
                    </a:lnTo>
                    <a:cubicBezTo>
                      <a:pt x="15048" y="291"/>
                      <a:pt x="13557" y="0"/>
                      <a:pt x="12066" y="0"/>
                    </a:cubicBezTo>
                    <a:close/>
                  </a:path>
                </a:pathLst>
              </a:custGeom>
              <a:solidFill>
                <a:srgbClr val="F6DF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1603;p41">
                <a:extLst>
                  <a:ext uri="{FF2B5EF4-FFF2-40B4-BE49-F238E27FC236}">
                    <a16:creationId xmlns:a16="http://schemas.microsoft.com/office/drawing/2014/main" xmlns="" id="{E686CBD2-26DD-46FD-9CBE-1305D1FCABDC}"/>
                  </a:ext>
                </a:extLst>
              </p:cNvPr>
              <p:cNvSpPr/>
              <p:nvPr/>
            </p:nvSpPr>
            <p:spPr>
              <a:xfrm>
                <a:off x="1245271" y="1855359"/>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8" y="3744"/>
                      <a:pt x="3722" y="2898"/>
                      <a:pt x="3722" y="1882"/>
                    </a:cubicBezTo>
                    <a:cubicBezTo>
                      <a:pt x="3722" y="846"/>
                      <a:pt x="2898" y="0"/>
                      <a:pt x="186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1604;p41">
                <a:extLst>
                  <a:ext uri="{FF2B5EF4-FFF2-40B4-BE49-F238E27FC236}">
                    <a16:creationId xmlns:a16="http://schemas.microsoft.com/office/drawing/2014/main" xmlns="" id="{8D83ADB5-C0F9-4510-87C6-DE7E151483AC}"/>
                  </a:ext>
                </a:extLst>
              </p:cNvPr>
              <p:cNvSpPr/>
              <p:nvPr/>
            </p:nvSpPr>
            <p:spPr>
              <a:xfrm>
                <a:off x="1471570" y="1855359"/>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7" y="3744"/>
                      <a:pt x="3722" y="2898"/>
                      <a:pt x="3722" y="1882"/>
                    </a:cubicBezTo>
                    <a:cubicBezTo>
                      <a:pt x="3722" y="846"/>
                      <a:pt x="2897" y="0"/>
                      <a:pt x="186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1605;p41">
                <a:extLst>
                  <a:ext uri="{FF2B5EF4-FFF2-40B4-BE49-F238E27FC236}">
                    <a16:creationId xmlns:a16="http://schemas.microsoft.com/office/drawing/2014/main" xmlns="" id="{6C3556C5-AE7C-4564-9FF6-8ED9F60E2FD4}"/>
                  </a:ext>
                </a:extLst>
              </p:cNvPr>
              <p:cNvSpPr/>
              <p:nvPr/>
            </p:nvSpPr>
            <p:spPr>
              <a:xfrm>
                <a:off x="1366871" y="1923559"/>
                <a:ext cx="76150" cy="98900"/>
              </a:xfrm>
              <a:custGeom>
                <a:avLst/>
                <a:gdLst/>
                <a:ahLst/>
                <a:cxnLst/>
                <a:rect l="l" t="t" r="r" b="b"/>
                <a:pathLst>
                  <a:path w="3046" h="3956" extrusionOk="0">
                    <a:moveTo>
                      <a:pt x="1515" y="0"/>
                    </a:moveTo>
                    <a:cubicBezTo>
                      <a:pt x="772" y="0"/>
                      <a:pt x="32" y="487"/>
                      <a:pt x="0" y="1460"/>
                    </a:cubicBezTo>
                    <a:cubicBezTo>
                      <a:pt x="0" y="2306"/>
                      <a:pt x="677" y="3955"/>
                      <a:pt x="1523" y="3955"/>
                    </a:cubicBezTo>
                    <a:cubicBezTo>
                      <a:pt x="2369" y="3955"/>
                      <a:pt x="3046" y="2306"/>
                      <a:pt x="3046" y="1460"/>
                    </a:cubicBezTo>
                    <a:cubicBezTo>
                      <a:pt x="3004" y="487"/>
                      <a:pt x="2258" y="0"/>
                      <a:pt x="1515" y="0"/>
                    </a:cubicBezTo>
                    <a:close/>
                  </a:path>
                </a:pathLst>
              </a:custGeom>
              <a:solidFill>
                <a:srgbClr val="DB8D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1606;p41">
                <a:extLst>
                  <a:ext uri="{FF2B5EF4-FFF2-40B4-BE49-F238E27FC236}">
                    <a16:creationId xmlns:a16="http://schemas.microsoft.com/office/drawing/2014/main" xmlns="" id="{10EC7EBE-BACB-43DC-940B-EF4DBA300BC2}"/>
                  </a:ext>
                </a:extLst>
              </p:cNvPr>
              <p:cNvSpPr/>
              <p:nvPr/>
            </p:nvSpPr>
            <p:spPr>
              <a:xfrm>
                <a:off x="1366870" y="1920909"/>
                <a:ext cx="76150" cy="78275"/>
              </a:xfrm>
              <a:custGeom>
                <a:avLst/>
                <a:gdLst/>
                <a:ahLst/>
                <a:cxnLst/>
                <a:rect l="l" t="t" r="r" b="b"/>
                <a:pathLst>
                  <a:path w="3046" h="3131" extrusionOk="0">
                    <a:moveTo>
                      <a:pt x="1523" y="1"/>
                    </a:moveTo>
                    <a:cubicBezTo>
                      <a:pt x="677" y="1"/>
                      <a:pt x="0" y="720"/>
                      <a:pt x="0" y="1333"/>
                    </a:cubicBezTo>
                    <a:cubicBezTo>
                      <a:pt x="0" y="1925"/>
                      <a:pt x="677" y="3131"/>
                      <a:pt x="1523" y="3131"/>
                    </a:cubicBezTo>
                    <a:cubicBezTo>
                      <a:pt x="2369" y="3131"/>
                      <a:pt x="3046" y="1946"/>
                      <a:pt x="3046" y="1333"/>
                    </a:cubicBezTo>
                    <a:cubicBezTo>
                      <a:pt x="3046" y="720"/>
                      <a:pt x="2369" y="1"/>
                      <a:pt x="1523" y="1"/>
                    </a:cubicBezTo>
                    <a:close/>
                  </a:path>
                </a:pathLst>
              </a:custGeom>
              <a:solidFill>
                <a:srgbClr val="E691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1607;p41">
                <a:extLst>
                  <a:ext uri="{FF2B5EF4-FFF2-40B4-BE49-F238E27FC236}">
                    <a16:creationId xmlns:a16="http://schemas.microsoft.com/office/drawing/2014/main" xmlns="" id="{6681C1CC-248D-4F51-8EB9-B62280BD5CB2}"/>
                  </a:ext>
                </a:extLst>
              </p:cNvPr>
              <p:cNvSpPr/>
              <p:nvPr/>
            </p:nvSpPr>
            <p:spPr>
              <a:xfrm>
                <a:off x="1291796" y="1873859"/>
                <a:ext cx="28050" cy="28575"/>
              </a:xfrm>
              <a:custGeom>
                <a:avLst/>
                <a:gdLst/>
                <a:ahLst/>
                <a:cxnLst/>
                <a:rect l="l" t="t" r="r" b="b"/>
                <a:pathLst>
                  <a:path w="1122" h="1143" extrusionOk="0">
                    <a:moveTo>
                      <a:pt x="550" y="0"/>
                    </a:moveTo>
                    <a:cubicBezTo>
                      <a:pt x="254" y="0"/>
                      <a:pt x="0" y="254"/>
                      <a:pt x="0" y="571"/>
                    </a:cubicBezTo>
                    <a:cubicBezTo>
                      <a:pt x="0" y="889"/>
                      <a:pt x="254" y="1142"/>
                      <a:pt x="550" y="1142"/>
                    </a:cubicBezTo>
                    <a:cubicBezTo>
                      <a:pt x="867" y="1142"/>
                      <a:pt x="1121" y="889"/>
                      <a:pt x="1121" y="571"/>
                    </a:cubicBezTo>
                    <a:cubicBezTo>
                      <a:pt x="1121" y="254"/>
                      <a:pt x="867" y="0"/>
                      <a:pt x="550" y="0"/>
                    </a:cubicBezTo>
                    <a:close/>
                  </a:path>
                </a:pathLst>
              </a:custGeom>
              <a:solidFill>
                <a:srgbClr val="EFF5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1608;p41">
                <a:extLst>
                  <a:ext uri="{FF2B5EF4-FFF2-40B4-BE49-F238E27FC236}">
                    <a16:creationId xmlns:a16="http://schemas.microsoft.com/office/drawing/2014/main" xmlns="" id="{A5946013-5631-4489-BAFA-B318A2F694C7}"/>
                  </a:ext>
                </a:extLst>
              </p:cNvPr>
              <p:cNvSpPr/>
              <p:nvPr/>
            </p:nvSpPr>
            <p:spPr>
              <a:xfrm>
                <a:off x="1524970" y="1873859"/>
                <a:ext cx="28050" cy="28575"/>
              </a:xfrm>
              <a:custGeom>
                <a:avLst/>
                <a:gdLst/>
                <a:ahLst/>
                <a:cxnLst/>
                <a:rect l="l" t="t" r="r" b="b"/>
                <a:pathLst>
                  <a:path w="1122" h="1143" extrusionOk="0">
                    <a:moveTo>
                      <a:pt x="571" y="0"/>
                    </a:moveTo>
                    <a:cubicBezTo>
                      <a:pt x="254" y="0"/>
                      <a:pt x="0" y="254"/>
                      <a:pt x="0" y="571"/>
                    </a:cubicBezTo>
                    <a:cubicBezTo>
                      <a:pt x="0" y="889"/>
                      <a:pt x="254" y="1142"/>
                      <a:pt x="571" y="1142"/>
                    </a:cubicBezTo>
                    <a:cubicBezTo>
                      <a:pt x="867" y="1142"/>
                      <a:pt x="1121" y="889"/>
                      <a:pt x="1121" y="571"/>
                    </a:cubicBezTo>
                    <a:cubicBezTo>
                      <a:pt x="1121" y="254"/>
                      <a:pt x="867" y="0"/>
                      <a:pt x="571" y="0"/>
                    </a:cubicBezTo>
                    <a:close/>
                  </a:path>
                </a:pathLst>
              </a:custGeom>
              <a:solidFill>
                <a:srgbClr val="EFF5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1609;p41">
                <a:extLst>
                  <a:ext uri="{FF2B5EF4-FFF2-40B4-BE49-F238E27FC236}">
                    <a16:creationId xmlns:a16="http://schemas.microsoft.com/office/drawing/2014/main" xmlns="" id="{14827697-1363-4456-B3D4-641D905887BB}"/>
                  </a:ext>
                </a:extLst>
              </p:cNvPr>
              <p:cNvSpPr/>
              <p:nvPr/>
            </p:nvSpPr>
            <p:spPr>
              <a:xfrm>
                <a:off x="1069722" y="1946784"/>
                <a:ext cx="65050" cy="104225"/>
              </a:xfrm>
              <a:custGeom>
                <a:avLst/>
                <a:gdLst/>
                <a:ahLst/>
                <a:cxnLst/>
                <a:rect l="l" t="t" r="r" b="b"/>
                <a:pathLst>
                  <a:path w="2602" h="4169" extrusionOk="0">
                    <a:moveTo>
                      <a:pt x="317" y="0"/>
                    </a:moveTo>
                    <a:cubicBezTo>
                      <a:pt x="245" y="0"/>
                      <a:pt x="172" y="18"/>
                      <a:pt x="106" y="44"/>
                    </a:cubicBezTo>
                    <a:cubicBezTo>
                      <a:pt x="0" y="150"/>
                      <a:pt x="22" y="340"/>
                      <a:pt x="85" y="488"/>
                    </a:cubicBezTo>
                    <a:cubicBezTo>
                      <a:pt x="529" y="1842"/>
                      <a:pt x="1269" y="3090"/>
                      <a:pt x="2221" y="4168"/>
                    </a:cubicBezTo>
                    <a:lnTo>
                      <a:pt x="2602" y="742"/>
                    </a:lnTo>
                    <a:cubicBezTo>
                      <a:pt x="1967" y="298"/>
                      <a:pt x="1185" y="150"/>
                      <a:pt x="445" y="23"/>
                    </a:cubicBezTo>
                    <a:cubicBezTo>
                      <a:pt x="404" y="7"/>
                      <a:pt x="361" y="0"/>
                      <a:pt x="317" y="0"/>
                    </a:cubicBezTo>
                    <a:close/>
                  </a:path>
                </a:pathLst>
              </a:custGeom>
              <a:solidFill>
                <a:srgbClr val="F6DF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1610;p41">
                <a:extLst>
                  <a:ext uri="{FF2B5EF4-FFF2-40B4-BE49-F238E27FC236}">
                    <a16:creationId xmlns:a16="http://schemas.microsoft.com/office/drawing/2014/main" xmlns="" id="{60D30BE1-DC67-40C2-A10B-49AA2C44656A}"/>
                  </a:ext>
                </a:extLst>
              </p:cNvPr>
              <p:cNvSpPr/>
              <p:nvPr/>
            </p:nvSpPr>
            <p:spPr>
              <a:xfrm>
                <a:off x="1060197" y="1939309"/>
                <a:ext cx="80975" cy="115225"/>
              </a:xfrm>
              <a:custGeom>
                <a:avLst/>
                <a:gdLst/>
                <a:ahLst/>
                <a:cxnLst/>
                <a:rect l="l" t="t" r="r" b="b"/>
                <a:pathLst>
                  <a:path w="3239" h="4609" extrusionOk="0">
                    <a:moveTo>
                      <a:pt x="832" y="1"/>
                    </a:moveTo>
                    <a:cubicBezTo>
                      <a:pt x="485" y="1"/>
                      <a:pt x="220" y="117"/>
                      <a:pt x="149" y="428"/>
                    </a:cubicBezTo>
                    <a:cubicBezTo>
                      <a:pt x="1" y="999"/>
                      <a:pt x="572" y="1887"/>
                      <a:pt x="826" y="2352"/>
                    </a:cubicBezTo>
                    <a:cubicBezTo>
                      <a:pt x="1249" y="3177"/>
                      <a:pt x="1798" y="3939"/>
                      <a:pt x="2475" y="4573"/>
                    </a:cubicBezTo>
                    <a:cubicBezTo>
                      <a:pt x="2505" y="4598"/>
                      <a:pt x="2540" y="4609"/>
                      <a:pt x="2574" y="4609"/>
                    </a:cubicBezTo>
                    <a:cubicBezTo>
                      <a:pt x="2684" y="4609"/>
                      <a:pt x="2789" y="4496"/>
                      <a:pt x="2708" y="4383"/>
                    </a:cubicBezTo>
                    <a:lnTo>
                      <a:pt x="2708" y="4383"/>
                    </a:lnTo>
                    <a:lnTo>
                      <a:pt x="2729" y="4404"/>
                    </a:lnTo>
                    <a:cubicBezTo>
                      <a:pt x="2031" y="3452"/>
                      <a:pt x="1460" y="2437"/>
                      <a:pt x="974" y="1380"/>
                    </a:cubicBezTo>
                    <a:cubicBezTo>
                      <a:pt x="952" y="1295"/>
                      <a:pt x="678" y="787"/>
                      <a:pt x="720" y="703"/>
                    </a:cubicBezTo>
                    <a:cubicBezTo>
                      <a:pt x="765" y="636"/>
                      <a:pt x="854" y="613"/>
                      <a:pt x="958" y="613"/>
                    </a:cubicBezTo>
                    <a:cubicBezTo>
                      <a:pt x="1150" y="613"/>
                      <a:pt x="1393" y="689"/>
                      <a:pt x="1502" y="703"/>
                    </a:cubicBezTo>
                    <a:cubicBezTo>
                      <a:pt x="1989" y="851"/>
                      <a:pt x="2454" y="1020"/>
                      <a:pt x="2919" y="1210"/>
                    </a:cubicBezTo>
                    <a:cubicBezTo>
                      <a:pt x="2944" y="1221"/>
                      <a:pt x="2968" y="1226"/>
                      <a:pt x="2991" y="1226"/>
                    </a:cubicBezTo>
                    <a:cubicBezTo>
                      <a:pt x="3143" y="1226"/>
                      <a:pt x="3239" y="1004"/>
                      <a:pt x="3110" y="893"/>
                    </a:cubicBezTo>
                    <a:cubicBezTo>
                      <a:pt x="2816" y="600"/>
                      <a:pt x="1616" y="1"/>
                      <a:pt x="832" y="1"/>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1616;p41">
                <a:extLst>
                  <a:ext uri="{FF2B5EF4-FFF2-40B4-BE49-F238E27FC236}">
                    <a16:creationId xmlns:a16="http://schemas.microsoft.com/office/drawing/2014/main" xmlns="" id="{DF6C91DC-1A9E-4E3F-B867-8F794052015D}"/>
                  </a:ext>
                </a:extLst>
              </p:cNvPr>
              <p:cNvSpPr/>
              <p:nvPr/>
            </p:nvSpPr>
            <p:spPr>
              <a:xfrm>
                <a:off x="1039273" y="1874787"/>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1617;p41">
                <a:extLst>
                  <a:ext uri="{FF2B5EF4-FFF2-40B4-BE49-F238E27FC236}">
                    <a16:creationId xmlns:a16="http://schemas.microsoft.com/office/drawing/2014/main" xmlns="" id="{6789455C-C054-40A5-A6A1-C4CB65E8DD06}"/>
                  </a:ext>
                </a:extLst>
              </p:cNvPr>
              <p:cNvSpPr/>
              <p:nvPr/>
            </p:nvSpPr>
            <p:spPr>
              <a:xfrm>
                <a:off x="1070797" y="1831190"/>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1618;p41">
                <a:extLst>
                  <a:ext uri="{FF2B5EF4-FFF2-40B4-BE49-F238E27FC236}">
                    <a16:creationId xmlns:a16="http://schemas.microsoft.com/office/drawing/2014/main" xmlns="" id="{0DBFEF10-A58E-4841-A99C-9AA2C8ACEF59}"/>
                  </a:ext>
                </a:extLst>
              </p:cNvPr>
              <p:cNvSpPr/>
              <p:nvPr/>
            </p:nvSpPr>
            <p:spPr>
              <a:xfrm>
                <a:off x="1122600" y="1792238"/>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0" name="Google Shape;1619;p41">
              <a:extLst>
                <a:ext uri="{FF2B5EF4-FFF2-40B4-BE49-F238E27FC236}">
                  <a16:creationId xmlns:a16="http://schemas.microsoft.com/office/drawing/2014/main" xmlns="" id="{5E92B9A2-27CE-4139-9833-6B6285DA2A85}"/>
                </a:ext>
              </a:extLst>
            </p:cNvPr>
            <p:cNvGrpSpPr/>
            <p:nvPr/>
          </p:nvGrpSpPr>
          <p:grpSpPr>
            <a:xfrm rot="21166296">
              <a:off x="2867862" y="2932990"/>
              <a:ext cx="397102" cy="463149"/>
              <a:chOff x="1598436" y="1700350"/>
              <a:chExt cx="147000" cy="171451"/>
            </a:xfrm>
          </p:grpSpPr>
          <p:sp>
            <p:nvSpPr>
              <p:cNvPr id="257" name="Google Shape;1620;p41">
                <a:extLst>
                  <a:ext uri="{FF2B5EF4-FFF2-40B4-BE49-F238E27FC236}">
                    <a16:creationId xmlns:a16="http://schemas.microsoft.com/office/drawing/2014/main" xmlns="" id="{03F35682-30F6-421B-98E5-1D6D6DD72E02}"/>
                  </a:ext>
                </a:extLst>
              </p:cNvPr>
              <p:cNvSpPr/>
              <p:nvPr/>
            </p:nvSpPr>
            <p:spPr>
              <a:xfrm flipH="1">
                <a:off x="1632261" y="1782626"/>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1621;p41">
                <a:extLst>
                  <a:ext uri="{FF2B5EF4-FFF2-40B4-BE49-F238E27FC236}">
                    <a16:creationId xmlns:a16="http://schemas.microsoft.com/office/drawing/2014/main" xmlns="" id="{71A7EFDA-3425-4225-8945-247577C218E9}"/>
                  </a:ext>
                </a:extLst>
              </p:cNvPr>
              <p:cNvSpPr/>
              <p:nvPr/>
            </p:nvSpPr>
            <p:spPr>
              <a:xfrm flipH="1">
                <a:off x="1612186" y="1738850"/>
                <a:ext cx="102600"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1622;p41">
                <a:extLst>
                  <a:ext uri="{FF2B5EF4-FFF2-40B4-BE49-F238E27FC236}">
                    <a16:creationId xmlns:a16="http://schemas.microsoft.com/office/drawing/2014/main" xmlns="" id="{D545CF74-1C87-4071-8330-26C012F1027E}"/>
                  </a:ext>
                </a:extLst>
              </p:cNvPr>
              <p:cNvSpPr/>
              <p:nvPr/>
            </p:nvSpPr>
            <p:spPr>
              <a:xfrm flipH="1">
                <a:off x="1619035" y="1720051"/>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1623;p41">
                <a:extLst>
                  <a:ext uri="{FF2B5EF4-FFF2-40B4-BE49-F238E27FC236}">
                    <a16:creationId xmlns:a16="http://schemas.microsoft.com/office/drawing/2014/main" xmlns="" id="{B6AD6217-48BF-4C0D-A2C8-9C44A38F0F75}"/>
                  </a:ext>
                </a:extLst>
              </p:cNvPr>
              <p:cNvSpPr/>
              <p:nvPr/>
            </p:nvSpPr>
            <p:spPr>
              <a:xfrm flipH="1">
                <a:off x="1598436" y="1700350"/>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1624;p41">
                <a:extLst>
                  <a:ext uri="{FF2B5EF4-FFF2-40B4-BE49-F238E27FC236}">
                    <a16:creationId xmlns:a16="http://schemas.microsoft.com/office/drawing/2014/main" xmlns="" id="{504C7BA8-E24B-4AE0-BDDA-D1919AC5F8D5}"/>
                  </a:ext>
                </a:extLst>
              </p:cNvPr>
              <p:cNvSpPr/>
              <p:nvPr/>
            </p:nvSpPr>
            <p:spPr>
              <a:xfrm flipH="1">
                <a:off x="1643885" y="1803447"/>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1625;p41">
                <a:extLst>
                  <a:ext uri="{FF2B5EF4-FFF2-40B4-BE49-F238E27FC236}">
                    <a16:creationId xmlns:a16="http://schemas.microsoft.com/office/drawing/2014/main" xmlns="" id="{5DC5AFAA-4269-4250-864E-7BF27570EF10}"/>
                  </a:ext>
                </a:extLst>
              </p:cNvPr>
              <p:cNvSpPr/>
              <p:nvPr/>
            </p:nvSpPr>
            <p:spPr>
              <a:xfrm flipH="1">
                <a:off x="1628558" y="1759851"/>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1626;p41">
                <a:extLst>
                  <a:ext uri="{FF2B5EF4-FFF2-40B4-BE49-F238E27FC236}">
                    <a16:creationId xmlns:a16="http://schemas.microsoft.com/office/drawing/2014/main" xmlns="" id="{094D5CAE-5D6B-4DC0-A954-7C34CF21DF7C}"/>
                  </a:ext>
                </a:extLst>
              </p:cNvPr>
              <p:cNvSpPr/>
              <p:nvPr/>
            </p:nvSpPr>
            <p:spPr>
              <a:xfrm flipH="1">
                <a:off x="1611663" y="1720900"/>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1" name="Google Shape;1627;p41">
              <a:extLst>
                <a:ext uri="{FF2B5EF4-FFF2-40B4-BE49-F238E27FC236}">
                  <a16:creationId xmlns:a16="http://schemas.microsoft.com/office/drawing/2014/main" xmlns="" id="{38BC8318-C5E5-4105-AEC6-D72603F6F9B1}"/>
                </a:ext>
              </a:extLst>
            </p:cNvPr>
            <p:cNvSpPr/>
            <p:nvPr/>
          </p:nvSpPr>
          <p:spPr>
            <a:xfrm rot="21166296">
              <a:off x="1985868" y="4506653"/>
              <a:ext cx="191460" cy="198281"/>
            </a:xfrm>
            <a:custGeom>
              <a:avLst/>
              <a:gdLst/>
              <a:ahLst/>
              <a:cxnLst/>
              <a:rect l="l" t="t" r="r" b="b"/>
              <a:pathLst>
                <a:path w="2835" h="2936" extrusionOk="0">
                  <a:moveTo>
                    <a:pt x="2221" y="0"/>
                  </a:moveTo>
                  <a:lnTo>
                    <a:pt x="1946" y="43"/>
                  </a:lnTo>
                  <a:cubicBezTo>
                    <a:pt x="1079" y="529"/>
                    <a:pt x="424" y="1290"/>
                    <a:pt x="85" y="2221"/>
                  </a:cubicBezTo>
                  <a:cubicBezTo>
                    <a:pt x="1" y="2369"/>
                    <a:pt x="1" y="2538"/>
                    <a:pt x="43" y="2686"/>
                  </a:cubicBezTo>
                  <a:cubicBezTo>
                    <a:pt x="122" y="2877"/>
                    <a:pt x="332" y="2936"/>
                    <a:pt x="548" y="2936"/>
                  </a:cubicBezTo>
                  <a:cubicBezTo>
                    <a:pt x="620" y="2936"/>
                    <a:pt x="693" y="2929"/>
                    <a:pt x="762" y="2919"/>
                  </a:cubicBezTo>
                  <a:cubicBezTo>
                    <a:pt x="1608" y="2750"/>
                    <a:pt x="2327" y="2179"/>
                    <a:pt x="2665" y="1375"/>
                  </a:cubicBezTo>
                  <a:cubicBezTo>
                    <a:pt x="2792" y="1121"/>
                    <a:pt x="2835" y="846"/>
                    <a:pt x="2792" y="550"/>
                  </a:cubicBezTo>
                  <a:cubicBezTo>
                    <a:pt x="2729" y="275"/>
                    <a:pt x="2496" y="43"/>
                    <a:pt x="2221" y="0"/>
                  </a:cubicBezTo>
                  <a:close/>
                </a:path>
              </a:pathLst>
            </a:custGeom>
            <a:solidFill>
              <a:srgbClr val="F6DF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1628;p41">
              <a:extLst>
                <a:ext uri="{FF2B5EF4-FFF2-40B4-BE49-F238E27FC236}">
                  <a16:creationId xmlns:a16="http://schemas.microsoft.com/office/drawing/2014/main" xmlns="" id="{EB00C7F6-06CD-4ADA-AC40-30C02365B8AA}"/>
                </a:ext>
              </a:extLst>
            </p:cNvPr>
            <p:cNvSpPr/>
            <p:nvPr/>
          </p:nvSpPr>
          <p:spPr>
            <a:xfrm rot="21166296">
              <a:off x="1962657" y="4496232"/>
              <a:ext cx="240760" cy="225699"/>
            </a:xfrm>
            <a:custGeom>
              <a:avLst/>
              <a:gdLst/>
              <a:ahLst/>
              <a:cxnLst/>
              <a:rect l="l" t="t" r="r" b="b"/>
              <a:pathLst>
                <a:path w="3565" h="3342" extrusionOk="0">
                  <a:moveTo>
                    <a:pt x="2275" y="152"/>
                  </a:moveTo>
                  <a:cubicBezTo>
                    <a:pt x="2281" y="152"/>
                    <a:pt x="2286" y="153"/>
                    <a:pt x="2290" y="154"/>
                  </a:cubicBezTo>
                  <a:lnTo>
                    <a:pt x="2290" y="154"/>
                  </a:lnTo>
                  <a:cubicBezTo>
                    <a:pt x="2292" y="154"/>
                    <a:pt x="2294" y="153"/>
                    <a:pt x="2296" y="152"/>
                  </a:cubicBezTo>
                  <a:close/>
                  <a:moveTo>
                    <a:pt x="2746" y="0"/>
                  </a:moveTo>
                  <a:cubicBezTo>
                    <a:pt x="2679" y="0"/>
                    <a:pt x="2607" y="8"/>
                    <a:pt x="2529" y="25"/>
                  </a:cubicBezTo>
                  <a:cubicBezTo>
                    <a:pt x="2402" y="46"/>
                    <a:pt x="2402" y="216"/>
                    <a:pt x="2487" y="279"/>
                  </a:cubicBezTo>
                  <a:cubicBezTo>
                    <a:pt x="3544" y="1062"/>
                    <a:pt x="1958" y="2754"/>
                    <a:pt x="1027" y="2817"/>
                  </a:cubicBezTo>
                  <a:cubicBezTo>
                    <a:pt x="1013" y="2818"/>
                    <a:pt x="999" y="2818"/>
                    <a:pt x="986" y="2818"/>
                  </a:cubicBezTo>
                  <a:cubicBezTo>
                    <a:pt x="269" y="2818"/>
                    <a:pt x="926" y="1712"/>
                    <a:pt x="1154" y="1400"/>
                  </a:cubicBezTo>
                  <a:cubicBezTo>
                    <a:pt x="1493" y="956"/>
                    <a:pt x="1873" y="575"/>
                    <a:pt x="2317" y="216"/>
                  </a:cubicBezTo>
                  <a:cubicBezTo>
                    <a:pt x="2336" y="197"/>
                    <a:pt x="2322" y="163"/>
                    <a:pt x="2290" y="154"/>
                  </a:cubicBezTo>
                  <a:lnTo>
                    <a:pt x="2290" y="154"/>
                  </a:lnTo>
                  <a:cubicBezTo>
                    <a:pt x="1384" y="452"/>
                    <a:pt x="688" y="1275"/>
                    <a:pt x="308" y="2098"/>
                  </a:cubicBezTo>
                  <a:cubicBezTo>
                    <a:pt x="1" y="2790"/>
                    <a:pt x="252" y="3342"/>
                    <a:pt x="951" y="3342"/>
                  </a:cubicBezTo>
                  <a:cubicBezTo>
                    <a:pt x="1021" y="3342"/>
                    <a:pt x="1096" y="3336"/>
                    <a:pt x="1175" y="3325"/>
                  </a:cubicBezTo>
                  <a:cubicBezTo>
                    <a:pt x="2127" y="3177"/>
                    <a:pt x="2931" y="2542"/>
                    <a:pt x="3311" y="1654"/>
                  </a:cubicBezTo>
                  <a:cubicBezTo>
                    <a:pt x="3564" y="1051"/>
                    <a:pt x="3513" y="0"/>
                    <a:pt x="2746" y="0"/>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1629;p41">
              <a:extLst>
                <a:ext uri="{FF2B5EF4-FFF2-40B4-BE49-F238E27FC236}">
                  <a16:creationId xmlns:a16="http://schemas.microsoft.com/office/drawing/2014/main" xmlns="" id="{986CCF18-822C-433E-9617-8CCB1F2FD044}"/>
                </a:ext>
              </a:extLst>
            </p:cNvPr>
            <p:cNvSpPr/>
            <p:nvPr/>
          </p:nvSpPr>
          <p:spPr>
            <a:xfrm rot="21166296">
              <a:off x="2775032" y="4425715"/>
              <a:ext cx="227186" cy="156341"/>
            </a:xfrm>
            <a:custGeom>
              <a:avLst/>
              <a:gdLst/>
              <a:ahLst/>
              <a:cxnLst/>
              <a:rect l="l" t="t" r="r" b="b"/>
              <a:pathLst>
                <a:path w="3364" h="2315" extrusionOk="0">
                  <a:moveTo>
                    <a:pt x="656" y="0"/>
                  </a:moveTo>
                  <a:lnTo>
                    <a:pt x="403" y="64"/>
                  </a:lnTo>
                  <a:cubicBezTo>
                    <a:pt x="149" y="212"/>
                    <a:pt x="1" y="487"/>
                    <a:pt x="43" y="783"/>
                  </a:cubicBezTo>
                  <a:cubicBezTo>
                    <a:pt x="107" y="1058"/>
                    <a:pt x="255" y="1312"/>
                    <a:pt x="445" y="1523"/>
                  </a:cubicBezTo>
                  <a:cubicBezTo>
                    <a:pt x="960" y="2038"/>
                    <a:pt x="1655" y="2315"/>
                    <a:pt x="2378" y="2315"/>
                  </a:cubicBezTo>
                  <a:cubicBezTo>
                    <a:pt x="2515" y="2315"/>
                    <a:pt x="2654" y="2305"/>
                    <a:pt x="2792" y="2285"/>
                  </a:cubicBezTo>
                  <a:cubicBezTo>
                    <a:pt x="3046" y="2221"/>
                    <a:pt x="3364" y="2073"/>
                    <a:pt x="3364" y="1819"/>
                  </a:cubicBezTo>
                  <a:cubicBezTo>
                    <a:pt x="3364" y="1650"/>
                    <a:pt x="3300" y="1502"/>
                    <a:pt x="3173" y="1396"/>
                  </a:cubicBezTo>
                  <a:cubicBezTo>
                    <a:pt x="2518" y="635"/>
                    <a:pt x="1629" y="149"/>
                    <a:pt x="656" y="0"/>
                  </a:cubicBezTo>
                  <a:close/>
                </a:path>
              </a:pathLst>
            </a:custGeom>
            <a:solidFill>
              <a:srgbClr val="F6DF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1630;p41">
              <a:extLst>
                <a:ext uri="{FF2B5EF4-FFF2-40B4-BE49-F238E27FC236}">
                  <a16:creationId xmlns:a16="http://schemas.microsoft.com/office/drawing/2014/main" xmlns="" id="{F38449FB-29C6-400F-AF6D-D779F8994B1E}"/>
                </a:ext>
              </a:extLst>
            </p:cNvPr>
            <p:cNvSpPr/>
            <p:nvPr/>
          </p:nvSpPr>
          <p:spPr>
            <a:xfrm rot="21166296">
              <a:off x="2738821" y="4421065"/>
              <a:ext cx="297151" cy="180654"/>
            </a:xfrm>
            <a:custGeom>
              <a:avLst/>
              <a:gdLst/>
              <a:ahLst/>
              <a:cxnLst/>
              <a:rect l="l" t="t" r="r" b="b"/>
              <a:pathLst>
                <a:path w="4400" h="2675" extrusionOk="0">
                  <a:moveTo>
                    <a:pt x="953" y="1"/>
                  </a:moveTo>
                  <a:cubicBezTo>
                    <a:pt x="939" y="1"/>
                    <a:pt x="925" y="3"/>
                    <a:pt x="910" y="9"/>
                  </a:cubicBezTo>
                  <a:cubicBezTo>
                    <a:pt x="1" y="178"/>
                    <a:pt x="276" y="1215"/>
                    <a:pt x="720" y="1722"/>
                  </a:cubicBezTo>
                  <a:cubicBezTo>
                    <a:pt x="1247" y="2337"/>
                    <a:pt x="2022" y="2674"/>
                    <a:pt x="2826" y="2674"/>
                  </a:cubicBezTo>
                  <a:cubicBezTo>
                    <a:pt x="2991" y="2674"/>
                    <a:pt x="3156" y="2660"/>
                    <a:pt x="3321" y="2632"/>
                  </a:cubicBezTo>
                  <a:cubicBezTo>
                    <a:pt x="4040" y="2483"/>
                    <a:pt x="4400" y="1912"/>
                    <a:pt x="3871" y="1299"/>
                  </a:cubicBezTo>
                  <a:cubicBezTo>
                    <a:pt x="3249" y="573"/>
                    <a:pt x="2219" y="30"/>
                    <a:pt x="1261" y="30"/>
                  </a:cubicBezTo>
                  <a:cubicBezTo>
                    <a:pt x="1243" y="30"/>
                    <a:pt x="1225" y="30"/>
                    <a:pt x="1206" y="30"/>
                  </a:cubicBezTo>
                  <a:cubicBezTo>
                    <a:pt x="1143" y="30"/>
                    <a:pt x="1143" y="115"/>
                    <a:pt x="1206" y="115"/>
                  </a:cubicBezTo>
                  <a:lnTo>
                    <a:pt x="1185" y="115"/>
                  </a:lnTo>
                  <a:cubicBezTo>
                    <a:pt x="1714" y="284"/>
                    <a:pt x="2222" y="517"/>
                    <a:pt x="2687" y="792"/>
                  </a:cubicBezTo>
                  <a:cubicBezTo>
                    <a:pt x="3046" y="1024"/>
                    <a:pt x="4104" y="1807"/>
                    <a:pt x="3279" y="2061"/>
                  </a:cubicBezTo>
                  <a:cubicBezTo>
                    <a:pt x="3168" y="2099"/>
                    <a:pt x="3040" y="2118"/>
                    <a:pt x="2903" y="2118"/>
                  </a:cubicBezTo>
                  <a:cubicBezTo>
                    <a:pt x="1922" y="2118"/>
                    <a:pt x="465" y="1183"/>
                    <a:pt x="1058" y="199"/>
                  </a:cubicBezTo>
                  <a:cubicBezTo>
                    <a:pt x="1113" y="108"/>
                    <a:pt x="1042" y="1"/>
                    <a:pt x="953" y="1"/>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1631;p41">
              <a:extLst>
                <a:ext uri="{FF2B5EF4-FFF2-40B4-BE49-F238E27FC236}">
                  <a16:creationId xmlns:a16="http://schemas.microsoft.com/office/drawing/2014/main" xmlns="" id="{6527EEE7-D6DC-49B0-BFCA-87E2F6A77F2E}"/>
                </a:ext>
              </a:extLst>
            </p:cNvPr>
            <p:cNvSpPr/>
            <p:nvPr/>
          </p:nvSpPr>
          <p:spPr>
            <a:xfrm rot="21166296">
              <a:off x="3070408" y="3431212"/>
              <a:ext cx="220028" cy="395751"/>
            </a:xfrm>
            <a:custGeom>
              <a:avLst/>
              <a:gdLst/>
              <a:ahLst/>
              <a:cxnLst/>
              <a:rect l="l" t="t" r="r" b="b"/>
              <a:pathLst>
                <a:path w="3258" h="5860" extrusionOk="0">
                  <a:moveTo>
                    <a:pt x="2879" y="0"/>
                  </a:moveTo>
                  <a:cubicBezTo>
                    <a:pt x="2771" y="0"/>
                    <a:pt x="2649" y="75"/>
                    <a:pt x="2560" y="150"/>
                  </a:cubicBezTo>
                  <a:cubicBezTo>
                    <a:pt x="1671" y="869"/>
                    <a:pt x="804" y="1651"/>
                    <a:pt x="1" y="2476"/>
                  </a:cubicBezTo>
                  <a:lnTo>
                    <a:pt x="973" y="5860"/>
                  </a:lnTo>
                  <a:cubicBezTo>
                    <a:pt x="1481" y="4908"/>
                    <a:pt x="1967" y="3956"/>
                    <a:pt x="2433" y="2984"/>
                  </a:cubicBezTo>
                  <a:cubicBezTo>
                    <a:pt x="2835" y="2117"/>
                    <a:pt x="3258" y="1186"/>
                    <a:pt x="3067" y="234"/>
                  </a:cubicBezTo>
                  <a:cubicBezTo>
                    <a:pt x="3067" y="171"/>
                    <a:pt x="3046" y="107"/>
                    <a:pt x="3004" y="44"/>
                  </a:cubicBezTo>
                  <a:cubicBezTo>
                    <a:pt x="2967" y="13"/>
                    <a:pt x="2924" y="0"/>
                    <a:pt x="2879" y="0"/>
                  </a:cubicBezTo>
                  <a:close/>
                </a:path>
              </a:pathLst>
            </a:custGeom>
            <a:solidFill>
              <a:srgbClr val="F6DF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1632;p41">
              <a:extLst>
                <a:ext uri="{FF2B5EF4-FFF2-40B4-BE49-F238E27FC236}">
                  <a16:creationId xmlns:a16="http://schemas.microsoft.com/office/drawing/2014/main" xmlns="" id="{913D7687-9177-4F46-BD32-BEC7056D8637}"/>
                </a:ext>
              </a:extLst>
            </p:cNvPr>
            <p:cNvSpPr/>
            <p:nvPr/>
          </p:nvSpPr>
          <p:spPr>
            <a:xfrm rot="21166296">
              <a:off x="3068989" y="3408760"/>
              <a:ext cx="253996" cy="416146"/>
            </a:xfrm>
            <a:custGeom>
              <a:avLst/>
              <a:gdLst/>
              <a:ahLst/>
              <a:cxnLst/>
              <a:rect l="l" t="t" r="r" b="b"/>
              <a:pathLst>
                <a:path w="3761" h="6162" extrusionOk="0">
                  <a:moveTo>
                    <a:pt x="2998" y="1"/>
                  </a:moveTo>
                  <a:cubicBezTo>
                    <a:pt x="2102" y="1"/>
                    <a:pt x="416" y="2163"/>
                    <a:pt x="81" y="2533"/>
                  </a:cubicBezTo>
                  <a:cubicBezTo>
                    <a:pt x="1" y="2614"/>
                    <a:pt x="78" y="2718"/>
                    <a:pt x="167" y="2718"/>
                  </a:cubicBezTo>
                  <a:cubicBezTo>
                    <a:pt x="195" y="2718"/>
                    <a:pt x="224" y="2707"/>
                    <a:pt x="250" y="2681"/>
                  </a:cubicBezTo>
                  <a:cubicBezTo>
                    <a:pt x="779" y="2195"/>
                    <a:pt x="1329" y="1730"/>
                    <a:pt x="1879" y="1243"/>
                  </a:cubicBezTo>
                  <a:cubicBezTo>
                    <a:pt x="2059" y="1096"/>
                    <a:pt x="2442" y="644"/>
                    <a:pt x="2792" y="644"/>
                  </a:cubicBezTo>
                  <a:cubicBezTo>
                    <a:pt x="2894" y="644"/>
                    <a:pt x="2993" y="683"/>
                    <a:pt x="3084" y="778"/>
                  </a:cubicBezTo>
                  <a:cubicBezTo>
                    <a:pt x="3275" y="990"/>
                    <a:pt x="2809" y="2068"/>
                    <a:pt x="2725" y="2280"/>
                  </a:cubicBezTo>
                  <a:cubicBezTo>
                    <a:pt x="2238" y="3549"/>
                    <a:pt x="1413" y="4691"/>
                    <a:pt x="969" y="5960"/>
                  </a:cubicBezTo>
                  <a:cubicBezTo>
                    <a:pt x="928" y="6083"/>
                    <a:pt x="1029" y="6162"/>
                    <a:pt x="1134" y="6162"/>
                  </a:cubicBezTo>
                  <a:cubicBezTo>
                    <a:pt x="1191" y="6162"/>
                    <a:pt x="1249" y="6139"/>
                    <a:pt x="1286" y="6087"/>
                  </a:cubicBezTo>
                  <a:cubicBezTo>
                    <a:pt x="1984" y="5156"/>
                    <a:pt x="2471" y="3929"/>
                    <a:pt x="2957" y="2851"/>
                  </a:cubicBezTo>
                  <a:cubicBezTo>
                    <a:pt x="3232" y="2216"/>
                    <a:pt x="3761" y="1011"/>
                    <a:pt x="3423" y="292"/>
                  </a:cubicBezTo>
                  <a:cubicBezTo>
                    <a:pt x="3324" y="87"/>
                    <a:pt x="3177" y="1"/>
                    <a:pt x="2998" y="1"/>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25080551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40"/>
                                        </p:tgtEl>
                                        <p:attrNameLst>
                                          <p:attrName>style.visibility</p:attrName>
                                        </p:attrNameLst>
                                      </p:cBhvr>
                                      <p:to>
                                        <p:strVal val="visible"/>
                                      </p:to>
                                    </p:set>
                                    <p:anim calcmode="lin" valueType="num">
                                      <p:cBhvr additive="base">
                                        <p:cTn id="7" dur="500" fill="hold"/>
                                        <p:tgtEl>
                                          <p:spTgt spid="240"/>
                                        </p:tgtEl>
                                        <p:attrNameLst>
                                          <p:attrName>ppt_x</p:attrName>
                                        </p:attrNameLst>
                                      </p:cBhvr>
                                      <p:tavLst>
                                        <p:tav tm="0">
                                          <p:val>
                                            <p:strVal val="0-#ppt_w/2"/>
                                          </p:val>
                                        </p:tav>
                                        <p:tav tm="100000">
                                          <p:val>
                                            <p:strVal val="#ppt_x"/>
                                          </p:val>
                                        </p:tav>
                                      </p:tavLst>
                                    </p:anim>
                                    <p:anim calcmode="lin" valueType="num">
                                      <p:cBhvr additive="base">
                                        <p:cTn id="8" dur="500" fill="hold"/>
                                        <p:tgtEl>
                                          <p:spTgt spid="240"/>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4160" fill="hold"/>
                                        <p:tgtEl>
                                          <p:spTgt spid="330"/>
                                        </p:tgtEl>
                                      </p:cBhvr>
                                    </p:cmd>
                                  </p:childTnLst>
                                </p:cTn>
                              </p:par>
                            </p:childTnLst>
                          </p:cTn>
                        </p:par>
                        <p:par>
                          <p:cTn id="11" fill="hold">
                            <p:stCondLst>
                              <p:cond delay="416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22" presetClass="entr" presetSubtype="8" fill="hold" nodeType="withEffect">
                                  <p:stCondLst>
                                    <p:cond delay="0"/>
                                  </p:stCondLst>
                                  <p:childTnLst>
                                    <p:set>
                                      <p:cBhvr>
                                        <p:cTn id="16" dur="1" fill="hold">
                                          <p:stCondLst>
                                            <p:cond delay="0"/>
                                          </p:stCondLst>
                                        </p:cTn>
                                        <p:tgtEl>
                                          <p:spTgt spid="113"/>
                                        </p:tgtEl>
                                        <p:attrNameLst>
                                          <p:attrName>style.visibility</p:attrName>
                                        </p:attrNameLst>
                                      </p:cBhvr>
                                      <p:to>
                                        <p:strVal val="visible"/>
                                      </p:to>
                                    </p:set>
                                    <p:animEffect transition="in" filter="wipe(left)">
                                      <p:cBhvr>
                                        <p:cTn id="17" dur="500"/>
                                        <p:tgtEl>
                                          <p:spTgt spid="113"/>
                                        </p:tgtEl>
                                      </p:cBhvr>
                                    </p:animEffect>
                                  </p:childTnLst>
                                </p:cTn>
                              </p:par>
                              <p:par>
                                <p:cTn id="18" presetID="22" presetClass="entr" presetSubtype="8" fill="hold" nodeType="withEffect">
                                  <p:stCondLst>
                                    <p:cond delay="0"/>
                                  </p:stCondLst>
                                  <p:childTnLst>
                                    <p:set>
                                      <p:cBhvr>
                                        <p:cTn id="19" dur="1" fill="hold">
                                          <p:stCondLst>
                                            <p:cond delay="0"/>
                                          </p:stCondLst>
                                        </p:cTn>
                                        <p:tgtEl>
                                          <p:spTgt spid="114"/>
                                        </p:tgtEl>
                                        <p:attrNameLst>
                                          <p:attrName>style.visibility</p:attrName>
                                        </p:attrNameLst>
                                      </p:cBhvr>
                                      <p:to>
                                        <p:strVal val="visible"/>
                                      </p:to>
                                    </p:set>
                                    <p:animEffect transition="in" filter="wipe(left)">
                                      <p:cBhvr>
                                        <p:cTn id="20" dur="500"/>
                                        <p:tgtEl>
                                          <p:spTgt spid="114"/>
                                        </p:tgtEl>
                                      </p:cBhvr>
                                    </p:animEffect>
                                  </p:childTnLst>
                                </p:cTn>
                              </p:par>
                              <p:par>
                                <p:cTn id="21" presetID="22" presetClass="entr" presetSubtype="8" fill="hold" nodeType="withEffect">
                                  <p:stCondLst>
                                    <p:cond delay="0"/>
                                  </p:stCondLst>
                                  <p:childTnLst>
                                    <p:set>
                                      <p:cBhvr>
                                        <p:cTn id="22" dur="1" fill="hold">
                                          <p:stCondLst>
                                            <p:cond delay="0"/>
                                          </p:stCondLst>
                                        </p:cTn>
                                        <p:tgtEl>
                                          <p:spTgt spid="190"/>
                                        </p:tgtEl>
                                        <p:attrNameLst>
                                          <p:attrName>style.visibility</p:attrName>
                                        </p:attrNameLst>
                                      </p:cBhvr>
                                      <p:to>
                                        <p:strVal val="visible"/>
                                      </p:to>
                                    </p:set>
                                    <p:animEffect transition="in" filter="wipe(left)">
                                      <p:cBhvr>
                                        <p:cTn id="23" dur="500"/>
                                        <p:tgtEl>
                                          <p:spTgt spid="19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13"/>
                                        </p:tgtEl>
                                      </p:cBhvr>
                                    </p:animEffect>
                                    <p:set>
                                      <p:cBhvr>
                                        <p:cTn id="28" dur="1" fill="hold">
                                          <p:stCondLst>
                                            <p:cond delay="499"/>
                                          </p:stCondLst>
                                        </p:cTn>
                                        <p:tgtEl>
                                          <p:spTgt spid="313"/>
                                        </p:tgtEl>
                                        <p:attrNameLst>
                                          <p:attrName>style.visibility</p:attrName>
                                        </p:attrNameLst>
                                      </p:cBhvr>
                                      <p:to>
                                        <p:strVal val="hidden"/>
                                      </p:to>
                                    </p:set>
                                  </p:childTnLst>
                                </p:cTn>
                              </p:par>
                            </p:childTnLst>
                          </p:cTn>
                        </p:par>
                        <p:par>
                          <p:cTn id="29" fill="hold">
                            <p:stCondLst>
                              <p:cond delay="500"/>
                            </p:stCondLst>
                            <p:childTnLst>
                              <p:par>
                                <p:cTn id="30" presetID="2" presetClass="exit" presetSubtype="2" fill="hold" nodeType="afterEffect">
                                  <p:stCondLst>
                                    <p:cond delay="0"/>
                                  </p:stCondLst>
                                  <p:childTnLst>
                                    <p:anim calcmode="lin" valueType="num">
                                      <p:cBhvr additive="base">
                                        <p:cTn id="31" dur="2000"/>
                                        <p:tgtEl>
                                          <p:spTgt spid="240"/>
                                        </p:tgtEl>
                                        <p:attrNameLst>
                                          <p:attrName>ppt_x</p:attrName>
                                        </p:attrNameLst>
                                      </p:cBhvr>
                                      <p:tavLst>
                                        <p:tav tm="0">
                                          <p:val>
                                            <p:strVal val="ppt_x"/>
                                          </p:val>
                                        </p:tav>
                                        <p:tav tm="100000">
                                          <p:val>
                                            <p:strVal val="1+ppt_w/2"/>
                                          </p:val>
                                        </p:tav>
                                      </p:tavLst>
                                    </p:anim>
                                    <p:anim calcmode="lin" valueType="num">
                                      <p:cBhvr additive="base">
                                        <p:cTn id="32" dur="2000"/>
                                        <p:tgtEl>
                                          <p:spTgt spid="240"/>
                                        </p:tgtEl>
                                        <p:attrNameLst>
                                          <p:attrName>ppt_y</p:attrName>
                                        </p:attrNameLst>
                                      </p:cBhvr>
                                      <p:tavLst>
                                        <p:tav tm="0">
                                          <p:val>
                                            <p:strVal val="ppt_y"/>
                                          </p:val>
                                        </p:tav>
                                        <p:tav tm="100000">
                                          <p:val>
                                            <p:strVal val="ppt_y"/>
                                          </p:val>
                                        </p:tav>
                                      </p:tavLst>
                                    </p:anim>
                                    <p:set>
                                      <p:cBhvr>
                                        <p:cTn id="33" dur="1" fill="hold">
                                          <p:stCondLst>
                                            <p:cond delay="1999"/>
                                          </p:stCondLst>
                                        </p:cTn>
                                        <p:tgtEl>
                                          <p:spTgt spid="2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4" fill="hold" display="0">
                  <p:stCondLst>
                    <p:cond delay="indefinite"/>
                  </p:stCondLst>
                  <p:endCondLst>
                    <p:cond evt="onStopAudio" delay="0">
                      <p:tgtEl>
                        <p:sldTgt/>
                      </p:tgtEl>
                    </p:cond>
                  </p:endCondLst>
                </p:cTn>
                <p:tgtEl>
                  <p:spTgt spid="330"/>
                </p:tgtEl>
              </p:cMediaNode>
            </p:audio>
            <p:seq concurrent="1" nextAc="seek">
              <p:cTn id="35" restart="whenNotActive" fill="hold" evtFilter="cancelBubble" nodeType="interactiveSeq">
                <p:stCondLst>
                  <p:cond evt="onClick" delay="0">
                    <p:tgtEl>
                      <p:spTgt spid="114"/>
                    </p:tgtEl>
                  </p:cond>
                </p:stCondLst>
                <p:endSync evt="end" delay="0">
                  <p:rtn val="all"/>
                </p:endSync>
                <p:childTnLst>
                  <p:par>
                    <p:cTn id="36" fill="hold">
                      <p:stCondLst>
                        <p:cond delay="0"/>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19"/>
                                        </p:tgtEl>
                                        <p:attrNameLst>
                                          <p:attrName>style.visibility</p:attrName>
                                        </p:attrNameLst>
                                      </p:cBhvr>
                                      <p:to>
                                        <p:strVal val="visible"/>
                                      </p:to>
                                    </p:set>
                                    <p:animEffect transition="in" filter="wipe(left)">
                                      <p:cBhvr>
                                        <p:cTn id="40" dur="1000"/>
                                        <p:tgtEl>
                                          <p:spTgt spid="119"/>
                                        </p:tgtEl>
                                      </p:cBhvr>
                                    </p:animEffect>
                                  </p:childTnLst>
                                </p:cTn>
                              </p:par>
                              <p:par>
                                <p:cTn id="41" presetID="1" presetClass="mediacall" presetSubtype="0" fill="hold" nodeType="withEffect">
                                  <p:stCondLst>
                                    <p:cond delay="0"/>
                                  </p:stCondLst>
                                  <p:childTnLst>
                                    <p:cmd type="call" cmd="playFrom(0.0)">
                                      <p:cBhvr>
                                        <p:cTn id="42" dur="1000" fill="hold"/>
                                        <p:tgtEl>
                                          <p:spTgt spid="121"/>
                                        </p:tgtEl>
                                      </p:cBhvr>
                                    </p:cmd>
                                  </p:childTnLst>
                                </p:cTn>
                              </p:par>
                            </p:childTnLst>
                          </p:cTn>
                        </p:par>
                      </p:childTnLst>
                    </p:cTn>
                  </p:par>
                </p:childTnLst>
              </p:cTn>
              <p:nextCondLst>
                <p:cond evt="onClick" delay="0">
                  <p:tgtEl>
                    <p:spTgt spid="114"/>
                  </p:tgtEl>
                </p:cond>
              </p:nextCondLst>
            </p:seq>
            <p:audio>
              <p:cMediaNode vol="100000">
                <p:cTn id="43" fill="hold" display="0">
                  <p:stCondLst>
                    <p:cond delay="indefinite"/>
                  </p:stCondLst>
                  <p:endCondLst>
                    <p:cond evt="onStopAudio" delay="0">
                      <p:tgtEl>
                        <p:sldTgt/>
                      </p:tgtEl>
                    </p:cond>
                  </p:endCondLst>
                </p:cTn>
                <p:tgtEl>
                  <p:spTgt spid="121"/>
                </p:tgtEl>
              </p:cMediaNode>
            </p:audio>
            <p:audio>
              <p:cMediaNode vol="100000">
                <p:cTn id="44" fill="hold" display="0">
                  <p:stCondLst>
                    <p:cond delay="indefinite"/>
                  </p:stCondLst>
                  <p:endCondLst>
                    <p:cond evt="onStopAudio" delay="0">
                      <p:tgtEl>
                        <p:sldTgt/>
                      </p:tgtEl>
                    </p:cond>
                  </p:endCondLst>
                </p:cTn>
                <p:tgtEl>
                  <p:spTgt spid="342"/>
                </p:tgtEl>
              </p:cMediaNode>
            </p:audio>
            <p:seq concurrent="1" nextAc="seek">
              <p:cTn id="45" restart="whenNotActive" fill="hold" evtFilter="cancelBubble" nodeType="interactiveSeq">
                <p:stCondLst>
                  <p:cond evt="onClick" delay="0">
                    <p:tgtEl>
                      <p:spTgt spid="113"/>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93"/>
                                        </p:tgtEl>
                                        <p:attrNameLst>
                                          <p:attrName>style.visibility</p:attrName>
                                        </p:attrNameLst>
                                      </p:cBhvr>
                                      <p:to>
                                        <p:strVal val="visible"/>
                                      </p:to>
                                    </p:set>
                                    <p:anim calcmode="lin" valueType="num">
                                      <p:cBhvr>
                                        <p:cTn id="50" dur="500" fill="hold"/>
                                        <p:tgtEl>
                                          <p:spTgt spid="193"/>
                                        </p:tgtEl>
                                        <p:attrNameLst>
                                          <p:attrName>ppt_w</p:attrName>
                                        </p:attrNameLst>
                                      </p:cBhvr>
                                      <p:tavLst>
                                        <p:tav tm="0">
                                          <p:val>
                                            <p:fltVal val="0"/>
                                          </p:val>
                                        </p:tav>
                                        <p:tav tm="100000">
                                          <p:val>
                                            <p:strVal val="#ppt_w"/>
                                          </p:val>
                                        </p:tav>
                                      </p:tavLst>
                                    </p:anim>
                                    <p:anim calcmode="lin" valueType="num">
                                      <p:cBhvr>
                                        <p:cTn id="51" dur="500" fill="hold"/>
                                        <p:tgtEl>
                                          <p:spTgt spid="193"/>
                                        </p:tgtEl>
                                        <p:attrNameLst>
                                          <p:attrName>ppt_h</p:attrName>
                                        </p:attrNameLst>
                                      </p:cBhvr>
                                      <p:tavLst>
                                        <p:tav tm="0">
                                          <p:val>
                                            <p:fltVal val="0"/>
                                          </p:val>
                                        </p:tav>
                                        <p:tav tm="100000">
                                          <p:val>
                                            <p:strVal val="#ppt_h"/>
                                          </p:val>
                                        </p:tav>
                                      </p:tavLst>
                                    </p:anim>
                                    <p:animEffect transition="in" filter="fade">
                                      <p:cBhvr>
                                        <p:cTn id="52" dur="500"/>
                                        <p:tgtEl>
                                          <p:spTgt spid="193"/>
                                        </p:tgtEl>
                                      </p:cBhvr>
                                    </p:animEffect>
                                  </p:childTnLst>
                                </p:cTn>
                              </p:par>
                              <p:par>
                                <p:cTn id="53" presetID="1" presetClass="mediacall" presetSubtype="0" fill="hold" nodeType="withEffect">
                                  <p:stCondLst>
                                    <p:cond delay="0"/>
                                  </p:stCondLst>
                                  <p:childTnLst>
                                    <p:cmd type="call" cmd="playFrom(0.0)">
                                      <p:cBhvr>
                                        <p:cTn id="54" dur="2000" fill="hold"/>
                                        <p:tgtEl>
                                          <p:spTgt spid="342"/>
                                        </p:tgtEl>
                                      </p:cBhvr>
                                    </p:cmd>
                                  </p:childTnLst>
                                </p:cTn>
                              </p:par>
                            </p:childTnLst>
                          </p:cTn>
                        </p:par>
                      </p:childTnLst>
                    </p:cTn>
                  </p:par>
                </p:childTnLst>
              </p:cTn>
              <p:nextCondLst>
                <p:cond evt="onClick" delay="0">
                  <p:tgtEl>
                    <p:spTgt spid="113"/>
                  </p:tgtEl>
                </p:cond>
              </p:nextCondLst>
            </p:seq>
            <p:seq concurrent="1" nextAc="seek">
              <p:cTn id="55" restart="whenNotActive" fill="hold" evtFilter="cancelBubble" nodeType="interactiveSeq">
                <p:stCondLst>
                  <p:cond evt="onClick" delay="0">
                    <p:tgtEl>
                      <p:spTgt spid="190"/>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clickEffect">
                                  <p:stCondLst>
                                    <p:cond delay="0"/>
                                  </p:stCondLst>
                                  <p:childTnLst>
                                    <p:cmd type="call" cmd="playFrom(0.0)">
                                      <p:cBhvr>
                                        <p:cTn id="59" dur="2000" fill="hold"/>
                                        <p:tgtEl>
                                          <p:spTgt spid="342"/>
                                        </p:tgtEl>
                                      </p:cBhvr>
                                    </p:cmd>
                                  </p:childTnLst>
                                </p:cTn>
                              </p:par>
                              <p:par>
                                <p:cTn id="60" presetID="53" presetClass="entr" presetSubtype="16" fill="hold" nodeType="withEffect">
                                  <p:stCondLst>
                                    <p:cond delay="0"/>
                                  </p:stCondLst>
                                  <p:childTnLst>
                                    <p:set>
                                      <p:cBhvr>
                                        <p:cTn id="61" dur="1" fill="hold">
                                          <p:stCondLst>
                                            <p:cond delay="0"/>
                                          </p:stCondLst>
                                        </p:cTn>
                                        <p:tgtEl>
                                          <p:spTgt spid="5"/>
                                        </p:tgtEl>
                                        <p:attrNameLst>
                                          <p:attrName>style.visibility</p:attrName>
                                        </p:attrNameLst>
                                      </p:cBhvr>
                                      <p:to>
                                        <p:strVal val="visible"/>
                                      </p:to>
                                    </p:set>
                                    <p:anim calcmode="lin" valueType="num">
                                      <p:cBhvr>
                                        <p:cTn id="62" dur="500" fill="hold"/>
                                        <p:tgtEl>
                                          <p:spTgt spid="5"/>
                                        </p:tgtEl>
                                        <p:attrNameLst>
                                          <p:attrName>ppt_w</p:attrName>
                                        </p:attrNameLst>
                                      </p:cBhvr>
                                      <p:tavLst>
                                        <p:tav tm="0">
                                          <p:val>
                                            <p:fltVal val="0"/>
                                          </p:val>
                                        </p:tav>
                                        <p:tav tm="100000">
                                          <p:val>
                                            <p:strVal val="#ppt_w"/>
                                          </p:val>
                                        </p:tav>
                                      </p:tavLst>
                                    </p:anim>
                                    <p:anim calcmode="lin" valueType="num">
                                      <p:cBhvr>
                                        <p:cTn id="63" dur="500" fill="hold"/>
                                        <p:tgtEl>
                                          <p:spTgt spid="5"/>
                                        </p:tgtEl>
                                        <p:attrNameLst>
                                          <p:attrName>ppt_h</p:attrName>
                                        </p:attrNameLst>
                                      </p:cBhvr>
                                      <p:tavLst>
                                        <p:tav tm="0">
                                          <p:val>
                                            <p:fltVal val="0"/>
                                          </p:val>
                                        </p:tav>
                                        <p:tav tm="100000">
                                          <p:val>
                                            <p:strVal val="#ppt_h"/>
                                          </p:val>
                                        </p:tav>
                                      </p:tavLst>
                                    </p:anim>
                                    <p:animEffect transition="in" filter="fade">
                                      <p:cBhvr>
                                        <p:cTn id="64" dur="500"/>
                                        <p:tgtEl>
                                          <p:spTgt spid="5"/>
                                        </p:tgtEl>
                                      </p:cBhvr>
                                    </p:animEffect>
                                  </p:childTnLst>
                                </p:cTn>
                              </p:par>
                            </p:childTnLst>
                          </p:cTn>
                        </p:par>
                      </p:childTnLst>
                    </p:cTn>
                  </p:par>
                </p:childTnLst>
              </p:cTn>
              <p:nextCondLst>
                <p:cond evt="onClick" delay="0">
                  <p:tgtEl>
                    <p:spTgt spid="190"/>
                  </p:tgtEl>
                </p:cond>
              </p:nextCondLst>
            </p:seq>
          </p:childTnLst>
        </p:cTn>
      </p:par>
    </p:tnLst>
    <p:bldLst>
      <p:bldP spid="119"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0B0C33"/>
            </a:gs>
            <a:gs pos="100000">
              <a:srgbClr val="161B5F"/>
            </a:gs>
          </a:gsLst>
          <a:lin ang="5400000" scaled="1"/>
        </a:gradFill>
        <a:effectLst/>
      </p:bgPr>
    </p:bg>
    <p:spTree>
      <p:nvGrpSpPr>
        <p:cNvPr id="1" name=""/>
        <p:cNvGrpSpPr/>
        <p:nvPr/>
      </p:nvGrpSpPr>
      <p:grpSpPr>
        <a:xfrm>
          <a:off x="0" y="0"/>
          <a:ext cx="0" cy="0"/>
          <a:chOff x="0" y="0"/>
          <a:chExt cx="0" cy="0"/>
        </a:xfrm>
      </p:grpSpPr>
      <p:grpSp>
        <p:nvGrpSpPr>
          <p:cNvPr id="173" name="Group 172">
            <a:extLst>
              <a:ext uri="{FF2B5EF4-FFF2-40B4-BE49-F238E27FC236}">
                <a16:creationId xmlns:a16="http://schemas.microsoft.com/office/drawing/2014/main" xmlns="" id="{8CB95FC5-0F98-49C3-9663-935E05A84ED5}"/>
              </a:ext>
            </a:extLst>
          </p:cNvPr>
          <p:cNvGrpSpPr/>
          <p:nvPr/>
        </p:nvGrpSpPr>
        <p:grpSpPr>
          <a:xfrm>
            <a:off x="-131489" y="4889042"/>
            <a:ext cx="12323488" cy="2610816"/>
            <a:chOff x="-131489" y="4713020"/>
            <a:chExt cx="12323488" cy="2610816"/>
          </a:xfrm>
        </p:grpSpPr>
        <p:grpSp>
          <p:nvGrpSpPr>
            <p:cNvPr id="313" name="Group 312">
              <a:extLst>
                <a:ext uri="{FF2B5EF4-FFF2-40B4-BE49-F238E27FC236}">
                  <a16:creationId xmlns:a16="http://schemas.microsoft.com/office/drawing/2014/main" xmlns="" id="{8D7180E2-9F0E-4C80-A81F-0705499A4505}"/>
                </a:ext>
              </a:extLst>
            </p:cNvPr>
            <p:cNvGrpSpPr/>
            <p:nvPr/>
          </p:nvGrpSpPr>
          <p:grpSpPr>
            <a:xfrm>
              <a:off x="-131489" y="4713020"/>
              <a:ext cx="8259600" cy="1956922"/>
              <a:chOff x="-93532" y="4985599"/>
              <a:chExt cx="8259600" cy="1956922"/>
            </a:xfrm>
          </p:grpSpPr>
          <p:sp>
            <p:nvSpPr>
              <p:cNvPr id="329" name="Google Shape;521;p14">
                <a:extLst>
                  <a:ext uri="{FF2B5EF4-FFF2-40B4-BE49-F238E27FC236}">
                    <a16:creationId xmlns:a16="http://schemas.microsoft.com/office/drawing/2014/main" xmlns="" id="{2A56CBE0-8F0D-46D7-8006-C31700832A50}"/>
                  </a:ext>
                </a:extLst>
              </p:cNvPr>
              <p:cNvSpPr/>
              <p:nvPr/>
            </p:nvSpPr>
            <p:spPr>
              <a:xfrm>
                <a:off x="392880" y="6329638"/>
                <a:ext cx="649889" cy="198825"/>
              </a:xfrm>
              <a:custGeom>
                <a:avLst/>
                <a:gdLst/>
                <a:ahLst/>
                <a:cxnLst/>
                <a:rect l="l" t="t" r="r" b="b"/>
                <a:pathLst>
                  <a:path w="4210" h="1288" extrusionOk="0">
                    <a:moveTo>
                      <a:pt x="2375" y="1"/>
                    </a:moveTo>
                    <a:cubicBezTo>
                      <a:pt x="1870" y="1"/>
                      <a:pt x="1352" y="85"/>
                      <a:pt x="932" y="187"/>
                    </a:cubicBezTo>
                    <a:cubicBezTo>
                      <a:pt x="868" y="208"/>
                      <a:pt x="784" y="229"/>
                      <a:pt x="741" y="272"/>
                    </a:cubicBezTo>
                    <a:cubicBezTo>
                      <a:pt x="1" y="843"/>
                      <a:pt x="1651" y="1287"/>
                      <a:pt x="1947" y="1287"/>
                    </a:cubicBezTo>
                    <a:cubicBezTo>
                      <a:pt x="2028" y="1287"/>
                      <a:pt x="2113" y="1287"/>
                      <a:pt x="2201" y="1287"/>
                    </a:cubicBezTo>
                    <a:cubicBezTo>
                      <a:pt x="2686" y="1287"/>
                      <a:pt x="3251" y="1272"/>
                      <a:pt x="3681" y="1075"/>
                    </a:cubicBezTo>
                    <a:cubicBezTo>
                      <a:pt x="4210" y="822"/>
                      <a:pt x="4083" y="462"/>
                      <a:pt x="3575" y="229"/>
                    </a:cubicBezTo>
                    <a:cubicBezTo>
                      <a:pt x="3233" y="63"/>
                      <a:pt x="2809" y="1"/>
                      <a:pt x="2375"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30" name="Google Shape;522;p14">
                <a:extLst>
                  <a:ext uri="{FF2B5EF4-FFF2-40B4-BE49-F238E27FC236}">
                    <a16:creationId xmlns:a16="http://schemas.microsoft.com/office/drawing/2014/main" xmlns="" id="{45F9611B-C5DA-4E68-BBF2-F8DDF546A2C3}"/>
                  </a:ext>
                </a:extLst>
              </p:cNvPr>
              <p:cNvSpPr/>
              <p:nvPr/>
            </p:nvSpPr>
            <p:spPr>
              <a:xfrm>
                <a:off x="131844" y="6440783"/>
                <a:ext cx="101265" cy="159462"/>
              </a:xfrm>
              <a:custGeom>
                <a:avLst/>
                <a:gdLst/>
                <a:ahLst/>
                <a:cxnLst/>
                <a:rect l="l" t="t" r="r" b="b"/>
                <a:pathLst>
                  <a:path w="656" h="1033" extrusionOk="0">
                    <a:moveTo>
                      <a:pt x="181" y="0"/>
                    </a:moveTo>
                    <a:cubicBezTo>
                      <a:pt x="162" y="0"/>
                      <a:pt x="144" y="6"/>
                      <a:pt x="127" y="17"/>
                    </a:cubicBezTo>
                    <a:cubicBezTo>
                      <a:pt x="42" y="38"/>
                      <a:pt x="0" y="144"/>
                      <a:pt x="42" y="207"/>
                    </a:cubicBezTo>
                    <a:lnTo>
                      <a:pt x="360" y="926"/>
                    </a:lnTo>
                    <a:cubicBezTo>
                      <a:pt x="381" y="990"/>
                      <a:pt x="444" y="1032"/>
                      <a:pt x="486" y="1032"/>
                    </a:cubicBezTo>
                    <a:cubicBezTo>
                      <a:pt x="508" y="1032"/>
                      <a:pt x="529" y="1011"/>
                      <a:pt x="550" y="1011"/>
                    </a:cubicBezTo>
                    <a:cubicBezTo>
                      <a:pt x="635" y="990"/>
                      <a:pt x="656" y="884"/>
                      <a:pt x="635" y="821"/>
                    </a:cubicBezTo>
                    <a:lnTo>
                      <a:pt x="317" y="102"/>
                    </a:lnTo>
                    <a:cubicBezTo>
                      <a:pt x="286" y="40"/>
                      <a:pt x="233" y="0"/>
                      <a:pt x="181" y="0"/>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31" name="Google Shape;523;p14">
                <a:extLst>
                  <a:ext uri="{FF2B5EF4-FFF2-40B4-BE49-F238E27FC236}">
                    <a16:creationId xmlns:a16="http://schemas.microsoft.com/office/drawing/2014/main" xmlns="" id="{4F6CC089-C542-414B-B192-4A0D1E8DDA4C}"/>
                  </a:ext>
                </a:extLst>
              </p:cNvPr>
              <p:cNvSpPr/>
              <p:nvPr/>
            </p:nvSpPr>
            <p:spPr>
              <a:xfrm>
                <a:off x="259043" y="6371471"/>
                <a:ext cx="55726" cy="202531"/>
              </a:xfrm>
              <a:custGeom>
                <a:avLst/>
                <a:gdLst/>
                <a:ahLst/>
                <a:cxnLst/>
                <a:rect l="l" t="t" r="r" b="b"/>
                <a:pathLst>
                  <a:path w="361" h="1312" extrusionOk="0">
                    <a:moveTo>
                      <a:pt x="212" y="1"/>
                    </a:moveTo>
                    <a:cubicBezTo>
                      <a:pt x="128" y="1"/>
                      <a:pt x="43" y="64"/>
                      <a:pt x="43" y="149"/>
                    </a:cubicBezTo>
                    <a:lnTo>
                      <a:pt x="1" y="1164"/>
                    </a:lnTo>
                    <a:cubicBezTo>
                      <a:pt x="1" y="1249"/>
                      <a:pt x="64" y="1312"/>
                      <a:pt x="149" y="1312"/>
                    </a:cubicBezTo>
                    <a:cubicBezTo>
                      <a:pt x="233" y="1312"/>
                      <a:pt x="297" y="1249"/>
                      <a:pt x="297" y="1164"/>
                    </a:cubicBezTo>
                    <a:lnTo>
                      <a:pt x="339" y="170"/>
                    </a:lnTo>
                    <a:cubicBezTo>
                      <a:pt x="360" y="85"/>
                      <a:pt x="297" y="22"/>
                      <a:pt x="212"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32" name="Google Shape;524;p14">
                <a:extLst>
                  <a:ext uri="{FF2B5EF4-FFF2-40B4-BE49-F238E27FC236}">
                    <a16:creationId xmlns:a16="http://schemas.microsoft.com/office/drawing/2014/main" xmlns="" id="{2E71029B-5640-432A-AB51-32BB8D2409BF}"/>
                  </a:ext>
                </a:extLst>
              </p:cNvPr>
              <p:cNvSpPr/>
              <p:nvPr/>
            </p:nvSpPr>
            <p:spPr>
              <a:xfrm>
                <a:off x="5033871" y="6332880"/>
                <a:ext cx="643250" cy="298857"/>
              </a:xfrm>
              <a:custGeom>
                <a:avLst/>
                <a:gdLst/>
                <a:ahLst/>
                <a:cxnLst/>
                <a:rect l="l" t="t" r="r" b="b"/>
                <a:pathLst>
                  <a:path w="4167" h="1936" extrusionOk="0">
                    <a:moveTo>
                      <a:pt x="1866" y="0"/>
                    </a:moveTo>
                    <a:cubicBezTo>
                      <a:pt x="1359" y="0"/>
                      <a:pt x="855" y="102"/>
                      <a:pt x="381" y="314"/>
                    </a:cubicBezTo>
                    <a:cubicBezTo>
                      <a:pt x="297" y="335"/>
                      <a:pt x="233" y="378"/>
                      <a:pt x="170" y="441"/>
                    </a:cubicBezTo>
                    <a:cubicBezTo>
                      <a:pt x="1" y="631"/>
                      <a:pt x="149" y="949"/>
                      <a:pt x="339" y="1118"/>
                    </a:cubicBezTo>
                    <a:cubicBezTo>
                      <a:pt x="868" y="1628"/>
                      <a:pt x="1935" y="1935"/>
                      <a:pt x="2730" y="1935"/>
                    </a:cubicBezTo>
                    <a:cubicBezTo>
                      <a:pt x="2826" y="1935"/>
                      <a:pt x="2918" y="1931"/>
                      <a:pt x="3004" y="1922"/>
                    </a:cubicBezTo>
                    <a:cubicBezTo>
                      <a:pt x="4167" y="1773"/>
                      <a:pt x="3892" y="420"/>
                      <a:pt x="2919" y="145"/>
                    </a:cubicBezTo>
                    <a:cubicBezTo>
                      <a:pt x="2572" y="50"/>
                      <a:pt x="2218" y="0"/>
                      <a:pt x="1866"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525;p14">
                <a:extLst>
                  <a:ext uri="{FF2B5EF4-FFF2-40B4-BE49-F238E27FC236}">
                    <a16:creationId xmlns:a16="http://schemas.microsoft.com/office/drawing/2014/main" xmlns="" id="{E61DBC2D-2399-47EF-BB5F-FFD3DB584532}"/>
                  </a:ext>
                </a:extLst>
              </p:cNvPr>
              <p:cNvSpPr/>
              <p:nvPr/>
            </p:nvSpPr>
            <p:spPr>
              <a:xfrm>
                <a:off x="5628033" y="6148410"/>
                <a:ext cx="466963" cy="227693"/>
              </a:xfrm>
              <a:custGeom>
                <a:avLst/>
                <a:gdLst/>
                <a:ahLst/>
                <a:cxnLst/>
                <a:rect l="l" t="t" r="r" b="b"/>
                <a:pathLst>
                  <a:path w="3025" h="1475" extrusionOk="0">
                    <a:moveTo>
                      <a:pt x="1287" y="0"/>
                    </a:moveTo>
                    <a:cubicBezTo>
                      <a:pt x="1225" y="0"/>
                      <a:pt x="1163" y="3"/>
                      <a:pt x="1101" y="8"/>
                    </a:cubicBezTo>
                    <a:cubicBezTo>
                      <a:pt x="762" y="8"/>
                      <a:pt x="445" y="134"/>
                      <a:pt x="191" y="367"/>
                    </a:cubicBezTo>
                    <a:cubicBezTo>
                      <a:pt x="64" y="494"/>
                      <a:pt x="1" y="705"/>
                      <a:pt x="43" y="896"/>
                    </a:cubicBezTo>
                    <a:cubicBezTo>
                      <a:pt x="188" y="1286"/>
                      <a:pt x="794" y="1474"/>
                      <a:pt x="1402" y="1474"/>
                    </a:cubicBezTo>
                    <a:cubicBezTo>
                      <a:pt x="2211" y="1474"/>
                      <a:pt x="3025" y="1143"/>
                      <a:pt x="2771" y="515"/>
                    </a:cubicBezTo>
                    <a:cubicBezTo>
                      <a:pt x="2750" y="452"/>
                      <a:pt x="2708" y="431"/>
                      <a:pt x="2666" y="388"/>
                    </a:cubicBezTo>
                    <a:cubicBezTo>
                      <a:pt x="2253" y="144"/>
                      <a:pt x="1774" y="0"/>
                      <a:pt x="1287"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526;p14">
                <a:extLst>
                  <a:ext uri="{FF2B5EF4-FFF2-40B4-BE49-F238E27FC236}">
                    <a16:creationId xmlns:a16="http://schemas.microsoft.com/office/drawing/2014/main" xmlns="" id="{5DA58966-177E-4AE0-A5DB-5C4A447D2A44}"/>
                  </a:ext>
                </a:extLst>
              </p:cNvPr>
              <p:cNvSpPr/>
              <p:nvPr/>
            </p:nvSpPr>
            <p:spPr>
              <a:xfrm>
                <a:off x="410864" y="6329638"/>
                <a:ext cx="649889" cy="198825"/>
              </a:xfrm>
              <a:custGeom>
                <a:avLst/>
                <a:gdLst/>
                <a:ahLst/>
                <a:cxnLst/>
                <a:rect l="l" t="t" r="r" b="b"/>
                <a:pathLst>
                  <a:path w="4210" h="1288" extrusionOk="0">
                    <a:moveTo>
                      <a:pt x="2375" y="1"/>
                    </a:moveTo>
                    <a:cubicBezTo>
                      <a:pt x="1870" y="1"/>
                      <a:pt x="1352" y="85"/>
                      <a:pt x="932" y="187"/>
                    </a:cubicBezTo>
                    <a:cubicBezTo>
                      <a:pt x="868" y="208"/>
                      <a:pt x="784" y="229"/>
                      <a:pt x="741" y="272"/>
                    </a:cubicBezTo>
                    <a:cubicBezTo>
                      <a:pt x="1" y="843"/>
                      <a:pt x="1651" y="1287"/>
                      <a:pt x="1947" y="1287"/>
                    </a:cubicBezTo>
                    <a:cubicBezTo>
                      <a:pt x="2028" y="1287"/>
                      <a:pt x="2113" y="1287"/>
                      <a:pt x="2201" y="1287"/>
                    </a:cubicBezTo>
                    <a:cubicBezTo>
                      <a:pt x="2686" y="1287"/>
                      <a:pt x="3251" y="1272"/>
                      <a:pt x="3681" y="1075"/>
                    </a:cubicBezTo>
                    <a:cubicBezTo>
                      <a:pt x="4210" y="822"/>
                      <a:pt x="4083" y="462"/>
                      <a:pt x="3575" y="229"/>
                    </a:cubicBezTo>
                    <a:cubicBezTo>
                      <a:pt x="3233" y="63"/>
                      <a:pt x="2809" y="1"/>
                      <a:pt x="2375"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527;p14">
                <a:extLst>
                  <a:ext uri="{FF2B5EF4-FFF2-40B4-BE49-F238E27FC236}">
                    <a16:creationId xmlns:a16="http://schemas.microsoft.com/office/drawing/2014/main" xmlns="" id="{361BAE0D-D84E-456A-A36F-E25FD25A26C8}"/>
                  </a:ext>
                </a:extLst>
              </p:cNvPr>
              <p:cNvSpPr/>
              <p:nvPr/>
            </p:nvSpPr>
            <p:spPr>
              <a:xfrm>
                <a:off x="1008422" y="6517968"/>
                <a:ext cx="749765" cy="318770"/>
              </a:xfrm>
              <a:custGeom>
                <a:avLst/>
                <a:gdLst/>
                <a:ahLst/>
                <a:cxnLst/>
                <a:rect l="l" t="t" r="r" b="b"/>
                <a:pathLst>
                  <a:path w="4857" h="2065" extrusionOk="0">
                    <a:moveTo>
                      <a:pt x="2199" y="1"/>
                    </a:moveTo>
                    <a:cubicBezTo>
                      <a:pt x="1526" y="1"/>
                      <a:pt x="856" y="228"/>
                      <a:pt x="318" y="680"/>
                    </a:cubicBezTo>
                    <a:cubicBezTo>
                      <a:pt x="127" y="807"/>
                      <a:pt x="21" y="997"/>
                      <a:pt x="0" y="1209"/>
                    </a:cubicBezTo>
                    <a:cubicBezTo>
                      <a:pt x="21" y="1420"/>
                      <a:pt x="148" y="1611"/>
                      <a:pt x="339" y="1695"/>
                    </a:cubicBezTo>
                    <a:cubicBezTo>
                      <a:pt x="805" y="1995"/>
                      <a:pt x="1340" y="2050"/>
                      <a:pt x="1885" y="2050"/>
                    </a:cubicBezTo>
                    <a:cubicBezTo>
                      <a:pt x="2202" y="2050"/>
                      <a:pt x="2523" y="2031"/>
                      <a:pt x="2835" y="2031"/>
                    </a:cubicBezTo>
                    <a:cubicBezTo>
                      <a:pt x="3007" y="2031"/>
                      <a:pt x="3177" y="2037"/>
                      <a:pt x="3342" y="2055"/>
                    </a:cubicBezTo>
                    <a:cubicBezTo>
                      <a:pt x="3395" y="2061"/>
                      <a:pt x="3448" y="2064"/>
                      <a:pt x="3499" y="2064"/>
                    </a:cubicBezTo>
                    <a:cubicBezTo>
                      <a:pt x="4323" y="2064"/>
                      <a:pt x="4856" y="1295"/>
                      <a:pt x="4040" y="638"/>
                    </a:cubicBezTo>
                    <a:cubicBezTo>
                      <a:pt x="3500" y="212"/>
                      <a:pt x="2848" y="1"/>
                      <a:pt x="2199"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528;p14">
                <a:extLst>
                  <a:ext uri="{FF2B5EF4-FFF2-40B4-BE49-F238E27FC236}">
                    <a16:creationId xmlns:a16="http://schemas.microsoft.com/office/drawing/2014/main" xmlns="" id="{2CB44890-5430-49EC-8F03-078FAD2A5451}"/>
                  </a:ext>
                </a:extLst>
              </p:cNvPr>
              <p:cNvSpPr/>
              <p:nvPr/>
            </p:nvSpPr>
            <p:spPr>
              <a:xfrm>
                <a:off x="149828" y="6440783"/>
                <a:ext cx="101265" cy="159462"/>
              </a:xfrm>
              <a:custGeom>
                <a:avLst/>
                <a:gdLst/>
                <a:ahLst/>
                <a:cxnLst/>
                <a:rect l="l" t="t" r="r" b="b"/>
                <a:pathLst>
                  <a:path w="656" h="1033" extrusionOk="0">
                    <a:moveTo>
                      <a:pt x="181" y="0"/>
                    </a:moveTo>
                    <a:cubicBezTo>
                      <a:pt x="162" y="0"/>
                      <a:pt x="144" y="6"/>
                      <a:pt x="127" y="17"/>
                    </a:cubicBezTo>
                    <a:cubicBezTo>
                      <a:pt x="42" y="38"/>
                      <a:pt x="0" y="144"/>
                      <a:pt x="42" y="207"/>
                    </a:cubicBezTo>
                    <a:lnTo>
                      <a:pt x="360" y="926"/>
                    </a:lnTo>
                    <a:cubicBezTo>
                      <a:pt x="381" y="990"/>
                      <a:pt x="444" y="1032"/>
                      <a:pt x="486" y="1032"/>
                    </a:cubicBezTo>
                    <a:cubicBezTo>
                      <a:pt x="508" y="1032"/>
                      <a:pt x="529" y="1011"/>
                      <a:pt x="550" y="1011"/>
                    </a:cubicBezTo>
                    <a:cubicBezTo>
                      <a:pt x="635" y="990"/>
                      <a:pt x="656" y="884"/>
                      <a:pt x="635" y="821"/>
                    </a:cubicBezTo>
                    <a:lnTo>
                      <a:pt x="317" y="102"/>
                    </a:lnTo>
                    <a:cubicBezTo>
                      <a:pt x="286" y="40"/>
                      <a:pt x="233" y="0"/>
                      <a:pt x="181"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529;p14">
                <a:extLst>
                  <a:ext uri="{FF2B5EF4-FFF2-40B4-BE49-F238E27FC236}">
                    <a16:creationId xmlns:a16="http://schemas.microsoft.com/office/drawing/2014/main" xmlns="" id="{09C05E39-F812-422B-B5CE-C2F1462B779C}"/>
                  </a:ext>
                </a:extLst>
              </p:cNvPr>
              <p:cNvSpPr/>
              <p:nvPr/>
            </p:nvSpPr>
            <p:spPr>
              <a:xfrm>
                <a:off x="277026" y="6371471"/>
                <a:ext cx="55726" cy="202531"/>
              </a:xfrm>
              <a:custGeom>
                <a:avLst/>
                <a:gdLst/>
                <a:ahLst/>
                <a:cxnLst/>
                <a:rect l="l" t="t" r="r" b="b"/>
                <a:pathLst>
                  <a:path w="361" h="1312" extrusionOk="0">
                    <a:moveTo>
                      <a:pt x="212" y="1"/>
                    </a:moveTo>
                    <a:cubicBezTo>
                      <a:pt x="128" y="1"/>
                      <a:pt x="43" y="64"/>
                      <a:pt x="43" y="149"/>
                    </a:cubicBezTo>
                    <a:lnTo>
                      <a:pt x="1" y="1164"/>
                    </a:lnTo>
                    <a:cubicBezTo>
                      <a:pt x="1" y="1249"/>
                      <a:pt x="64" y="1312"/>
                      <a:pt x="149" y="1312"/>
                    </a:cubicBezTo>
                    <a:cubicBezTo>
                      <a:pt x="233" y="1312"/>
                      <a:pt x="297" y="1249"/>
                      <a:pt x="297" y="1164"/>
                    </a:cubicBezTo>
                    <a:lnTo>
                      <a:pt x="339" y="170"/>
                    </a:lnTo>
                    <a:cubicBezTo>
                      <a:pt x="360" y="85"/>
                      <a:pt x="297" y="22"/>
                      <a:pt x="212"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530;p14">
                <a:extLst>
                  <a:ext uri="{FF2B5EF4-FFF2-40B4-BE49-F238E27FC236}">
                    <a16:creationId xmlns:a16="http://schemas.microsoft.com/office/drawing/2014/main" xmlns="" id="{9978819C-B89F-415C-8D4B-AEC5FFCD1498}"/>
                  </a:ext>
                </a:extLst>
              </p:cNvPr>
              <p:cNvSpPr/>
              <p:nvPr/>
            </p:nvSpPr>
            <p:spPr>
              <a:xfrm>
                <a:off x="2189027" y="6707067"/>
                <a:ext cx="96017" cy="150972"/>
              </a:xfrm>
              <a:custGeom>
                <a:avLst/>
                <a:gdLst/>
                <a:ahLst/>
                <a:cxnLst/>
                <a:rect l="l" t="t" r="r" b="b"/>
                <a:pathLst>
                  <a:path w="622" h="978" extrusionOk="0">
                    <a:moveTo>
                      <a:pt x="170" y="0"/>
                    </a:moveTo>
                    <a:cubicBezTo>
                      <a:pt x="82" y="0"/>
                      <a:pt x="0" y="72"/>
                      <a:pt x="30" y="174"/>
                    </a:cubicBezTo>
                    <a:lnTo>
                      <a:pt x="326" y="893"/>
                    </a:lnTo>
                    <a:cubicBezTo>
                      <a:pt x="368" y="957"/>
                      <a:pt x="410" y="978"/>
                      <a:pt x="474" y="978"/>
                    </a:cubicBezTo>
                    <a:lnTo>
                      <a:pt x="516" y="978"/>
                    </a:lnTo>
                    <a:cubicBezTo>
                      <a:pt x="601" y="936"/>
                      <a:pt x="622" y="851"/>
                      <a:pt x="601" y="788"/>
                    </a:cubicBezTo>
                    <a:lnTo>
                      <a:pt x="283" y="47"/>
                    </a:lnTo>
                    <a:cubicBezTo>
                      <a:pt x="251" y="15"/>
                      <a:pt x="210" y="0"/>
                      <a:pt x="170"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531;p14">
                <a:extLst>
                  <a:ext uri="{FF2B5EF4-FFF2-40B4-BE49-F238E27FC236}">
                    <a16:creationId xmlns:a16="http://schemas.microsoft.com/office/drawing/2014/main" xmlns="" id="{F13F46A9-B037-4056-83E6-DAA1CB039741}"/>
                  </a:ext>
                </a:extLst>
              </p:cNvPr>
              <p:cNvSpPr/>
              <p:nvPr/>
            </p:nvSpPr>
            <p:spPr>
              <a:xfrm>
                <a:off x="2310977" y="6632663"/>
                <a:ext cx="55726" cy="202531"/>
              </a:xfrm>
              <a:custGeom>
                <a:avLst/>
                <a:gdLst/>
                <a:ahLst/>
                <a:cxnLst/>
                <a:rect l="l" t="t" r="r" b="b"/>
                <a:pathLst>
                  <a:path w="361" h="1312" extrusionOk="0">
                    <a:moveTo>
                      <a:pt x="212" y="1"/>
                    </a:moveTo>
                    <a:cubicBezTo>
                      <a:pt x="128" y="1"/>
                      <a:pt x="64" y="64"/>
                      <a:pt x="64" y="149"/>
                    </a:cubicBezTo>
                    <a:lnTo>
                      <a:pt x="22" y="1143"/>
                    </a:lnTo>
                    <a:cubicBezTo>
                      <a:pt x="1" y="1227"/>
                      <a:pt x="64" y="1312"/>
                      <a:pt x="149" y="1312"/>
                    </a:cubicBezTo>
                    <a:cubicBezTo>
                      <a:pt x="234" y="1312"/>
                      <a:pt x="318" y="1248"/>
                      <a:pt x="318" y="1164"/>
                    </a:cubicBezTo>
                    <a:lnTo>
                      <a:pt x="360" y="170"/>
                    </a:lnTo>
                    <a:cubicBezTo>
                      <a:pt x="360" y="85"/>
                      <a:pt x="297" y="1"/>
                      <a:pt x="212"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538;p14">
                <a:extLst>
                  <a:ext uri="{FF2B5EF4-FFF2-40B4-BE49-F238E27FC236}">
                    <a16:creationId xmlns:a16="http://schemas.microsoft.com/office/drawing/2014/main" xmlns="" id="{3560A28D-92F1-431C-AA79-6435E776D2D1}"/>
                  </a:ext>
                </a:extLst>
              </p:cNvPr>
              <p:cNvSpPr/>
              <p:nvPr/>
            </p:nvSpPr>
            <p:spPr>
              <a:xfrm>
                <a:off x="-93532" y="4985599"/>
                <a:ext cx="7682271" cy="1956922"/>
              </a:xfrm>
              <a:custGeom>
                <a:avLst/>
                <a:gdLst/>
                <a:ahLst/>
                <a:cxnLst/>
                <a:rect l="l" t="t" r="r" b="b"/>
                <a:pathLst>
                  <a:path w="49766" h="12677" extrusionOk="0">
                    <a:moveTo>
                      <a:pt x="13886" y="0"/>
                    </a:moveTo>
                    <a:cubicBezTo>
                      <a:pt x="3627" y="0"/>
                      <a:pt x="1" y="1911"/>
                      <a:pt x="1" y="1911"/>
                    </a:cubicBezTo>
                    <a:lnTo>
                      <a:pt x="1" y="12676"/>
                    </a:lnTo>
                    <a:lnTo>
                      <a:pt x="49765" y="12676"/>
                    </a:lnTo>
                    <a:lnTo>
                      <a:pt x="49765" y="5422"/>
                    </a:lnTo>
                    <a:cubicBezTo>
                      <a:pt x="49765" y="5422"/>
                      <a:pt x="46952" y="3222"/>
                      <a:pt x="27474" y="896"/>
                    </a:cubicBezTo>
                    <a:cubicBezTo>
                      <a:pt x="22017" y="241"/>
                      <a:pt x="17532" y="0"/>
                      <a:pt x="13886" y="0"/>
                    </a:cubicBezTo>
                    <a:close/>
                  </a:path>
                </a:pathLst>
              </a:custGeom>
              <a:solidFill>
                <a:srgbClr val="89B98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539;p14">
                <a:extLst>
                  <a:ext uri="{FF2B5EF4-FFF2-40B4-BE49-F238E27FC236}">
                    <a16:creationId xmlns:a16="http://schemas.microsoft.com/office/drawing/2014/main" xmlns="" id="{80DF0C68-B65E-490A-BA49-79118596D3F3}"/>
                  </a:ext>
                </a:extLst>
              </p:cNvPr>
              <p:cNvSpPr/>
              <p:nvPr/>
            </p:nvSpPr>
            <p:spPr>
              <a:xfrm>
                <a:off x="14216" y="5065098"/>
                <a:ext cx="169959" cy="180611"/>
              </a:xfrm>
              <a:custGeom>
                <a:avLst/>
                <a:gdLst/>
                <a:ahLst/>
                <a:cxnLst/>
                <a:rect l="l" t="t" r="r" b="b"/>
                <a:pathLst>
                  <a:path w="1101" h="1170" extrusionOk="0">
                    <a:moveTo>
                      <a:pt x="659" y="0"/>
                    </a:moveTo>
                    <a:cubicBezTo>
                      <a:pt x="603" y="0"/>
                      <a:pt x="551" y="21"/>
                      <a:pt x="508" y="64"/>
                    </a:cubicBezTo>
                    <a:cubicBezTo>
                      <a:pt x="445" y="127"/>
                      <a:pt x="424" y="233"/>
                      <a:pt x="445" y="317"/>
                    </a:cubicBezTo>
                    <a:cubicBezTo>
                      <a:pt x="445" y="487"/>
                      <a:pt x="487" y="656"/>
                      <a:pt x="529" y="825"/>
                    </a:cubicBezTo>
                    <a:lnTo>
                      <a:pt x="170" y="487"/>
                    </a:lnTo>
                    <a:cubicBezTo>
                      <a:pt x="149" y="444"/>
                      <a:pt x="128" y="444"/>
                      <a:pt x="85" y="423"/>
                    </a:cubicBezTo>
                    <a:cubicBezTo>
                      <a:pt x="43" y="423"/>
                      <a:pt x="1" y="465"/>
                      <a:pt x="1" y="529"/>
                    </a:cubicBezTo>
                    <a:cubicBezTo>
                      <a:pt x="1" y="571"/>
                      <a:pt x="1" y="614"/>
                      <a:pt x="43" y="656"/>
                    </a:cubicBezTo>
                    <a:cubicBezTo>
                      <a:pt x="106" y="825"/>
                      <a:pt x="212" y="973"/>
                      <a:pt x="360" y="1100"/>
                    </a:cubicBezTo>
                    <a:cubicBezTo>
                      <a:pt x="395" y="1135"/>
                      <a:pt x="429" y="1169"/>
                      <a:pt x="475" y="1169"/>
                    </a:cubicBezTo>
                    <a:cubicBezTo>
                      <a:pt x="486" y="1169"/>
                      <a:pt x="497" y="1167"/>
                      <a:pt x="508" y="1163"/>
                    </a:cubicBezTo>
                    <a:lnTo>
                      <a:pt x="1079" y="1015"/>
                    </a:lnTo>
                    <a:cubicBezTo>
                      <a:pt x="1100" y="783"/>
                      <a:pt x="1079" y="550"/>
                      <a:pt x="995" y="317"/>
                    </a:cubicBezTo>
                    <a:cubicBezTo>
                      <a:pt x="952" y="212"/>
                      <a:pt x="910" y="127"/>
                      <a:pt x="825" y="64"/>
                    </a:cubicBezTo>
                    <a:cubicBezTo>
                      <a:pt x="773" y="21"/>
                      <a:pt x="714" y="0"/>
                      <a:pt x="659" y="0"/>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540;p14">
                <a:extLst>
                  <a:ext uri="{FF2B5EF4-FFF2-40B4-BE49-F238E27FC236}">
                    <a16:creationId xmlns:a16="http://schemas.microsoft.com/office/drawing/2014/main" xmlns="" id="{5BF72EE0-84FC-4986-A763-95DA8AF1EFAC}"/>
                  </a:ext>
                </a:extLst>
              </p:cNvPr>
              <p:cNvSpPr/>
              <p:nvPr/>
            </p:nvSpPr>
            <p:spPr>
              <a:xfrm>
                <a:off x="275406" y="5706961"/>
                <a:ext cx="101420" cy="158073"/>
              </a:xfrm>
              <a:custGeom>
                <a:avLst/>
                <a:gdLst/>
                <a:ahLst/>
                <a:cxnLst/>
                <a:rect l="l" t="t" r="r" b="b"/>
                <a:pathLst>
                  <a:path w="657" h="1024" extrusionOk="0">
                    <a:moveTo>
                      <a:pt x="166" y="1"/>
                    </a:moveTo>
                    <a:cubicBezTo>
                      <a:pt x="146" y="1"/>
                      <a:pt x="126" y="4"/>
                      <a:pt x="106" y="9"/>
                    </a:cubicBezTo>
                    <a:cubicBezTo>
                      <a:pt x="43" y="51"/>
                      <a:pt x="1" y="136"/>
                      <a:pt x="43" y="199"/>
                    </a:cubicBezTo>
                    <a:lnTo>
                      <a:pt x="339" y="939"/>
                    </a:lnTo>
                    <a:cubicBezTo>
                      <a:pt x="360" y="981"/>
                      <a:pt x="424" y="1024"/>
                      <a:pt x="487" y="1024"/>
                    </a:cubicBezTo>
                    <a:cubicBezTo>
                      <a:pt x="508" y="1024"/>
                      <a:pt x="529" y="1024"/>
                      <a:pt x="550" y="1003"/>
                    </a:cubicBezTo>
                    <a:cubicBezTo>
                      <a:pt x="614" y="981"/>
                      <a:pt x="656" y="897"/>
                      <a:pt x="614" y="812"/>
                    </a:cubicBezTo>
                    <a:lnTo>
                      <a:pt x="318" y="93"/>
                    </a:lnTo>
                    <a:cubicBezTo>
                      <a:pt x="286" y="29"/>
                      <a:pt x="229" y="1"/>
                      <a:pt x="166"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541;p14">
                <a:extLst>
                  <a:ext uri="{FF2B5EF4-FFF2-40B4-BE49-F238E27FC236}">
                    <a16:creationId xmlns:a16="http://schemas.microsoft.com/office/drawing/2014/main" xmlns="" id="{3D3E0E19-F1CC-4D08-8EF5-D7742986C262}"/>
                  </a:ext>
                </a:extLst>
              </p:cNvPr>
              <p:cNvSpPr/>
              <p:nvPr/>
            </p:nvSpPr>
            <p:spPr>
              <a:xfrm>
                <a:off x="402760" y="5641199"/>
                <a:ext cx="55881" cy="198363"/>
              </a:xfrm>
              <a:custGeom>
                <a:avLst/>
                <a:gdLst/>
                <a:ahLst/>
                <a:cxnLst/>
                <a:rect l="l" t="t" r="r" b="b"/>
                <a:pathLst>
                  <a:path w="362" h="1285" extrusionOk="0">
                    <a:moveTo>
                      <a:pt x="183" y="1"/>
                    </a:moveTo>
                    <a:cubicBezTo>
                      <a:pt x="107" y="1"/>
                      <a:pt x="33" y="38"/>
                      <a:pt x="43" y="117"/>
                    </a:cubicBezTo>
                    <a:lnTo>
                      <a:pt x="0" y="1133"/>
                    </a:lnTo>
                    <a:cubicBezTo>
                      <a:pt x="0" y="1217"/>
                      <a:pt x="64" y="1281"/>
                      <a:pt x="148" y="1281"/>
                    </a:cubicBezTo>
                    <a:cubicBezTo>
                      <a:pt x="157" y="1283"/>
                      <a:pt x="166" y="1285"/>
                      <a:pt x="174" y="1285"/>
                    </a:cubicBezTo>
                    <a:cubicBezTo>
                      <a:pt x="233" y="1285"/>
                      <a:pt x="297" y="1227"/>
                      <a:pt x="297" y="1154"/>
                    </a:cubicBezTo>
                    <a:lnTo>
                      <a:pt x="339" y="139"/>
                    </a:lnTo>
                    <a:cubicBezTo>
                      <a:pt x="361" y="49"/>
                      <a:pt x="270" y="1"/>
                      <a:pt x="183"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542;p14">
                <a:extLst>
                  <a:ext uri="{FF2B5EF4-FFF2-40B4-BE49-F238E27FC236}">
                    <a16:creationId xmlns:a16="http://schemas.microsoft.com/office/drawing/2014/main" xmlns="" id="{B1C884D6-B7F4-42AC-97F1-BDE45D2FB320}"/>
                  </a:ext>
                </a:extLst>
              </p:cNvPr>
              <p:cNvSpPr/>
              <p:nvPr/>
            </p:nvSpPr>
            <p:spPr>
              <a:xfrm>
                <a:off x="-75549" y="4985599"/>
                <a:ext cx="7682271" cy="1956922"/>
              </a:xfrm>
              <a:custGeom>
                <a:avLst/>
                <a:gdLst/>
                <a:ahLst/>
                <a:cxnLst/>
                <a:rect l="l" t="t" r="r" b="b"/>
                <a:pathLst>
                  <a:path w="49766" h="12677" extrusionOk="0">
                    <a:moveTo>
                      <a:pt x="13886" y="0"/>
                    </a:moveTo>
                    <a:cubicBezTo>
                      <a:pt x="3627" y="0"/>
                      <a:pt x="1" y="1911"/>
                      <a:pt x="1" y="1911"/>
                    </a:cubicBezTo>
                    <a:lnTo>
                      <a:pt x="1" y="12676"/>
                    </a:lnTo>
                    <a:lnTo>
                      <a:pt x="49765" y="12676"/>
                    </a:lnTo>
                    <a:lnTo>
                      <a:pt x="49765" y="5422"/>
                    </a:lnTo>
                    <a:cubicBezTo>
                      <a:pt x="49765" y="5422"/>
                      <a:pt x="46952" y="3222"/>
                      <a:pt x="27474" y="896"/>
                    </a:cubicBezTo>
                    <a:cubicBezTo>
                      <a:pt x="22017" y="241"/>
                      <a:pt x="17532" y="0"/>
                      <a:pt x="13886" y="0"/>
                    </a:cubicBezTo>
                    <a:close/>
                  </a:path>
                </a:pathLst>
              </a:custGeom>
              <a:solidFill>
                <a:srgbClr val="6CA3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543;p14">
                <a:extLst>
                  <a:ext uri="{FF2B5EF4-FFF2-40B4-BE49-F238E27FC236}">
                    <a16:creationId xmlns:a16="http://schemas.microsoft.com/office/drawing/2014/main" xmlns="" id="{C76C2879-2C27-4FED-A3BE-C11202D59B5E}"/>
                  </a:ext>
                </a:extLst>
              </p:cNvPr>
              <p:cNvSpPr/>
              <p:nvPr/>
            </p:nvSpPr>
            <p:spPr>
              <a:xfrm>
                <a:off x="7368222" y="5629930"/>
                <a:ext cx="163321" cy="173046"/>
              </a:xfrm>
              <a:custGeom>
                <a:avLst/>
                <a:gdLst/>
                <a:ahLst/>
                <a:cxnLst/>
                <a:rect l="l" t="t" r="r" b="b"/>
                <a:pathLst>
                  <a:path w="1058" h="1121" extrusionOk="0">
                    <a:moveTo>
                      <a:pt x="762" y="0"/>
                    </a:moveTo>
                    <a:cubicBezTo>
                      <a:pt x="677" y="42"/>
                      <a:pt x="614" y="85"/>
                      <a:pt x="571" y="169"/>
                    </a:cubicBezTo>
                    <a:cubicBezTo>
                      <a:pt x="466" y="317"/>
                      <a:pt x="402" y="465"/>
                      <a:pt x="339" y="635"/>
                    </a:cubicBezTo>
                    <a:lnTo>
                      <a:pt x="254" y="127"/>
                    </a:lnTo>
                    <a:cubicBezTo>
                      <a:pt x="254" y="106"/>
                      <a:pt x="233" y="63"/>
                      <a:pt x="212" y="42"/>
                    </a:cubicBezTo>
                    <a:cubicBezTo>
                      <a:pt x="194" y="34"/>
                      <a:pt x="177" y="28"/>
                      <a:pt x="159" y="28"/>
                    </a:cubicBezTo>
                    <a:cubicBezTo>
                      <a:pt x="135" y="28"/>
                      <a:pt x="110" y="39"/>
                      <a:pt x="85" y="63"/>
                    </a:cubicBezTo>
                    <a:cubicBezTo>
                      <a:pt x="64" y="106"/>
                      <a:pt x="43" y="148"/>
                      <a:pt x="43" y="190"/>
                    </a:cubicBezTo>
                    <a:cubicBezTo>
                      <a:pt x="0" y="381"/>
                      <a:pt x="0" y="571"/>
                      <a:pt x="22" y="740"/>
                    </a:cubicBezTo>
                    <a:cubicBezTo>
                      <a:pt x="43" y="804"/>
                      <a:pt x="64" y="867"/>
                      <a:pt x="106" y="888"/>
                    </a:cubicBezTo>
                    <a:lnTo>
                      <a:pt x="656" y="1121"/>
                    </a:lnTo>
                    <a:cubicBezTo>
                      <a:pt x="825" y="952"/>
                      <a:pt x="952" y="740"/>
                      <a:pt x="1016" y="508"/>
                    </a:cubicBezTo>
                    <a:cubicBezTo>
                      <a:pt x="1058" y="402"/>
                      <a:pt x="1058" y="296"/>
                      <a:pt x="1037" y="190"/>
                    </a:cubicBezTo>
                    <a:cubicBezTo>
                      <a:pt x="994" y="63"/>
                      <a:pt x="889" y="0"/>
                      <a:pt x="762" y="0"/>
                    </a:cubicBezTo>
                    <a:close/>
                  </a:path>
                </a:pathLst>
              </a:custGeom>
              <a:solidFill>
                <a:srgbClr val="6CA3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544;p14">
                <a:extLst>
                  <a:ext uri="{FF2B5EF4-FFF2-40B4-BE49-F238E27FC236}">
                    <a16:creationId xmlns:a16="http://schemas.microsoft.com/office/drawing/2014/main" xmlns="" id="{1F7BF452-1A64-4C7F-AB22-408056101A50}"/>
                  </a:ext>
                </a:extLst>
              </p:cNvPr>
              <p:cNvSpPr/>
              <p:nvPr/>
            </p:nvSpPr>
            <p:spPr>
              <a:xfrm>
                <a:off x="4929365" y="5117430"/>
                <a:ext cx="160234" cy="173046"/>
              </a:xfrm>
              <a:custGeom>
                <a:avLst/>
                <a:gdLst/>
                <a:ahLst/>
                <a:cxnLst/>
                <a:rect l="l" t="t" r="r" b="b"/>
                <a:pathLst>
                  <a:path w="1038" h="1121" extrusionOk="0">
                    <a:moveTo>
                      <a:pt x="770" y="0"/>
                    </a:moveTo>
                    <a:cubicBezTo>
                      <a:pt x="735" y="0"/>
                      <a:pt x="697" y="7"/>
                      <a:pt x="656" y="21"/>
                    </a:cubicBezTo>
                    <a:cubicBezTo>
                      <a:pt x="593" y="63"/>
                      <a:pt x="530" y="148"/>
                      <a:pt x="508" y="232"/>
                    </a:cubicBezTo>
                    <a:cubicBezTo>
                      <a:pt x="466" y="401"/>
                      <a:pt x="445" y="571"/>
                      <a:pt x="424" y="740"/>
                    </a:cubicBezTo>
                    <a:cubicBezTo>
                      <a:pt x="360" y="592"/>
                      <a:pt x="276" y="444"/>
                      <a:pt x="212" y="296"/>
                    </a:cubicBezTo>
                    <a:cubicBezTo>
                      <a:pt x="191" y="253"/>
                      <a:pt x="170" y="232"/>
                      <a:pt x="149" y="211"/>
                    </a:cubicBezTo>
                    <a:cubicBezTo>
                      <a:pt x="138" y="205"/>
                      <a:pt x="126" y="203"/>
                      <a:pt x="115" y="203"/>
                    </a:cubicBezTo>
                    <a:cubicBezTo>
                      <a:pt x="85" y="203"/>
                      <a:pt x="59" y="222"/>
                      <a:pt x="43" y="253"/>
                    </a:cubicBezTo>
                    <a:cubicBezTo>
                      <a:pt x="22" y="296"/>
                      <a:pt x="1" y="359"/>
                      <a:pt x="22" y="401"/>
                    </a:cubicBezTo>
                    <a:cubicBezTo>
                      <a:pt x="22" y="592"/>
                      <a:pt x="85" y="761"/>
                      <a:pt x="170" y="930"/>
                    </a:cubicBezTo>
                    <a:cubicBezTo>
                      <a:pt x="191" y="994"/>
                      <a:pt x="212" y="1057"/>
                      <a:pt x="276" y="1057"/>
                    </a:cubicBezTo>
                    <a:lnTo>
                      <a:pt x="847" y="1121"/>
                    </a:lnTo>
                    <a:cubicBezTo>
                      <a:pt x="953" y="909"/>
                      <a:pt x="1016" y="676"/>
                      <a:pt x="1037" y="444"/>
                    </a:cubicBezTo>
                    <a:cubicBezTo>
                      <a:pt x="1037" y="317"/>
                      <a:pt x="1016" y="211"/>
                      <a:pt x="953" y="105"/>
                    </a:cubicBezTo>
                    <a:cubicBezTo>
                      <a:pt x="909" y="33"/>
                      <a:pt x="846" y="0"/>
                      <a:pt x="770" y="0"/>
                    </a:cubicBezTo>
                    <a:close/>
                  </a:path>
                </a:pathLst>
              </a:custGeom>
              <a:solidFill>
                <a:srgbClr val="6CA3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545;p14">
                <a:extLst>
                  <a:ext uri="{FF2B5EF4-FFF2-40B4-BE49-F238E27FC236}">
                    <a16:creationId xmlns:a16="http://schemas.microsoft.com/office/drawing/2014/main" xmlns="" id="{13C2DCF8-658F-4546-B41E-7E0244FA08CD}"/>
                  </a:ext>
                </a:extLst>
              </p:cNvPr>
              <p:cNvSpPr/>
              <p:nvPr/>
            </p:nvSpPr>
            <p:spPr>
              <a:xfrm>
                <a:off x="4580030" y="5094428"/>
                <a:ext cx="107903" cy="137233"/>
              </a:xfrm>
              <a:custGeom>
                <a:avLst/>
                <a:gdLst/>
                <a:ahLst/>
                <a:cxnLst/>
                <a:rect l="l" t="t" r="r" b="b"/>
                <a:pathLst>
                  <a:path w="699" h="889" extrusionOk="0">
                    <a:moveTo>
                      <a:pt x="107" y="1"/>
                    </a:moveTo>
                    <a:cubicBezTo>
                      <a:pt x="64" y="1"/>
                      <a:pt x="43" y="1"/>
                      <a:pt x="22" y="43"/>
                    </a:cubicBezTo>
                    <a:cubicBezTo>
                      <a:pt x="22" y="64"/>
                      <a:pt x="1" y="106"/>
                      <a:pt x="22" y="127"/>
                    </a:cubicBezTo>
                    <a:cubicBezTo>
                      <a:pt x="1" y="360"/>
                      <a:pt x="64" y="572"/>
                      <a:pt x="191" y="741"/>
                    </a:cubicBezTo>
                    <a:lnTo>
                      <a:pt x="508" y="889"/>
                    </a:lnTo>
                    <a:lnTo>
                      <a:pt x="593" y="656"/>
                    </a:lnTo>
                    <a:cubicBezTo>
                      <a:pt x="635" y="572"/>
                      <a:pt x="656" y="466"/>
                      <a:pt x="678" y="360"/>
                    </a:cubicBezTo>
                    <a:cubicBezTo>
                      <a:pt x="699" y="254"/>
                      <a:pt x="678" y="170"/>
                      <a:pt x="635" y="64"/>
                    </a:cubicBezTo>
                    <a:cubicBezTo>
                      <a:pt x="614" y="64"/>
                      <a:pt x="614" y="43"/>
                      <a:pt x="593" y="43"/>
                    </a:cubicBezTo>
                    <a:cubicBezTo>
                      <a:pt x="582" y="37"/>
                      <a:pt x="570" y="35"/>
                      <a:pt x="559" y="35"/>
                    </a:cubicBezTo>
                    <a:cubicBezTo>
                      <a:pt x="528" y="35"/>
                      <a:pt x="497" y="54"/>
                      <a:pt x="466" y="85"/>
                    </a:cubicBezTo>
                    <a:cubicBezTo>
                      <a:pt x="381" y="170"/>
                      <a:pt x="339" y="275"/>
                      <a:pt x="318" y="402"/>
                    </a:cubicBezTo>
                    <a:cubicBezTo>
                      <a:pt x="276" y="297"/>
                      <a:pt x="233" y="191"/>
                      <a:pt x="191" y="85"/>
                    </a:cubicBezTo>
                    <a:cubicBezTo>
                      <a:pt x="170" y="43"/>
                      <a:pt x="149" y="1"/>
                      <a:pt x="107" y="1"/>
                    </a:cubicBezTo>
                    <a:close/>
                  </a:path>
                </a:pathLst>
              </a:custGeom>
              <a:solidFill>
                <a:srgbClr val="6CA3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546;p14">
                <a:extLst>
                  <a:ext uri="{FF2B5EF4-FFF2-40B4-BE49-F238E27FC236}">
                    <a16:creationId xmlns:a16="http://schemas.microsoft.com/office/drawing/2014/main" xmlns="" id="{342EABC4-7EF1-47B8-AC34-CD649A61A8D2}"/>
                  </a:ext>
                </a:extLst>
              </p:cNvPr>
              <p:cNvSpPr/>
              <p:nvPr/>
            </p:nvSpPr>
            <p:spPr>
              <a:xfrm>
                <a:off x="32200" y="5065098"/>
                <a:ext cx="169959" cy="180611"/>
              </a:xfrm>
              <a:custGeom>
                <a:avLst/>
                <a:gdLst/>
                <a:ahLst/>
                <a:cxnLst/>
                <a:rect l="l" t="t" r="r" b="b"/>
                <a:pathLst>
                  <a:path w="1101" h="1170" extrusionOk="0">
                    <a:moveTo>
                      <a:pt x="659" y="0"/>
                    </a:moveTo>
                    <a:cubicBezTo>
                      <a:pt x="603" y="0"/>
                      <a:pt x="551" y="21"/>
                      <a:pt x="508" y="64"/>
                    </a:cubicBezTo>
                    <a:cubicBezTo>
                      <a:pt x="445" y="127"/>
                      <a:pt x="424" y="233"/>
                      <a:pt x="445" y="317"/>
                    </a:cubicBezTo>
                    <a:cubicBezTo>
                      <a:pt x="445" y="487"/>
                      <a:pt x="487" y="656"/>
                      <a:pt x="529" y="825"/>
                    </a:cubicBezTo>
                    <a:lnTo>
                      <a:pt x="170" y="487"/>
                    </a:lnTo>
                    <a:cubicBezTo>
                      <a:pt x="149" y="444"/>
                      <a:pt x="128" y="444"/>
                      <a:pt x="85" y="423"/>
                    </a:cubicBezTo>
                    <a:cubicBezTo>
                      <a:pt x="43" y="423"/>
                      <a:pt x="1" y="465"/>
                      <a:pt x="1" y="529"/>
                    </a:cubicBezTo>
                    <a:cubicBezTo>
                      <a:pt x="1" y="571"/>
                      <a:pt x="1" y="614"/>
                      <a:pt x="43" y="656"/>
                    </a:cubicBezTo>
                    <a:cubicBezTo>
                      <a:pt x="106" y="825"/>
                      <a:pt x="212" y="973"/>
                      <a:pt x="360" y="1100"/>
                    </a:cubicBezTo>
                    <a:cubicBezTo>
                      <a:pt x="395" y="1135"/>
                      <a:pt x="429" y="1169"/>
                      <a:pt x="475" y="1169"/>
                    </a:cubicBezTo>
                    <a:cubicBezTo>
                      <a:pt x="486" y="1169"/>
                      <a:pt x="497" y="1167"/>
                      <a:pt x="508" y="1163"/>
                    </a:cubicBezTo>
                    <a:lnTo>
                      <a:pt x="1079" y="1015"/>
                    </a:lnTo>
                    <a:cubicBezTo>
                      <a:pt x="1100" y="783"/>
                      <a:pt x="1079" y="550"/>
                      <a:pt x="995" y="317"/>
                    </a:cubicBezTo>
                    <a:cubicBezTo>
                      <a:pt x="952" y="212"/>
                      <a:pt x="910" y="127"/>
                      <a:pt x="825" y="64"/>
                    </a:cubicBezTo>
                    <a:cubicBezTo>
                      <a:pt x="773" y="21"/>
                      <a:pt x="714" y="0"/>
                      <a:pt x="659" y="0"/>
                    </a:cubicBezTo>
                    <a:close/>
                  </a:path>
                </a:pathLst>
              </a:custGeom>
              <a:solidFill>
                <a:srgbClr val="6CA3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547;p14">
                <a:extLst>
                  <a:ext uri="{FF2B5EF4-FFF2-40B4-BE49-F238E27FC236}">
                    <a16:creationId xmlns:a16="http://schemas.microsoft.com/office/drawing/2014/main" xmlns="" id="{EEC710CA-6ED0-47F4-BC25-258A923821DC}"/>
                  </a:ext>
                </a:extLst>
              </p:cNvPr>
              <p:cNvSpPr/>
              <p:nvPr/>
            </p:nvSpPr>
            <p:spPr>
              <a:xfrm>
                <a:off x="293391" y="5706961"/>
                <a:ext cx="101420" cy="158073"/>
              </a:xfrm>
              <a:custGeom>
                <a:avLst/>
                <a:gdLst/>
                <a:ahLst/>
                <a:cxnLst/>
                <a:rect l="l" t="t" r="r" b="b"/>
                <a:pathLst>
                  <a:path w="657" h="1024" extrusionOk="0">
                    <a:moveTo>
                      <a:pt x="166" y="1"/>
                    </a:moveTo>
                    <a:cubicBezTo>
                      <a:pt x="146" y="1"/>
                      <a:pt x="126" y="4"/>
                      <a:pt x="106" y="9"/>
                    </a:cubicBezTo>
                    <a:cubicBezTo>
                      <a:pt x="43" y="51"/>
                      <a:pt x="1" y="136"/>
                      <a:pt x="43" y="199"/>
                    </a:cubicBezTo>
                    <a:lnTo>
                      <a:pt x="339" y="939"/>
                    </a:lnTo>
                    <a:cubicBezTo>
                      <a:pt x="360" y="981"/>
                      <a:pt x="424" y="1024"/>
                      <a:pt x="487" y="1024"/>
                    </a:cubicBezTo>
                    <a:cubicBezTo>
                      <a:pt x="508" y="1024"/>
                      <a:pt x="529" y="1024"/>
                      <a:pt x="550" y="1003"/>
                    </a:cubicBezTo>
                    <a:cubicBezTo>
                      <a:pt x="614" y="981"/>
                      <a:pt x="656" y="897"/>
                      <a:pt x="614" y="812"/>
                    </a:cubicBezTo>
                    <a:lnTo>
                      <a:pt x="318" y="93"/>
                    </a:lnTo>
                    <a:cubicBezTo>
                      <a:pt x="286" y="29"/>
                      <a:pt x="229" y="1"/>
                      <a:pt x="166"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548;p14">
                <a:extLst>
                  <a:ext uri="{FF2B5EF4-FFF2-40B4-BE49-F238E27FC236}">
                    <a16:creationId xmlns:a16="http://schemas.microsoft.com/office/drawing/2014/main" xmlns="" id="{E7EE36F2-1BC1-4D79-A2AE-7619DC4A4279}"/>
                  </a:ext>
                </a:extLst>
              </p:cNvPr>
              <p:cNvSpPr/>
              <p:nvPr/>
            </p:nvSpPr>
            <p:spPr>
              <a:xfrm>
                <a:off x="420743" y="5641199"/>
                <a:ext cx="55881" cy="198363"/>
              </a:xfrm>
              <a:custGeom>
                <a:avLst/>
                <a:gdLst/>
                <a:ahLst/>
                <a:cxnLst/>
                <a:rect l="l" t="t" r="r" b="b"/>
                <a:pathLst>
                  <a:path w="362" h="1285" extrusionOk="0">
                    <a:moveTo>
                      <a:pt x="183" y="1"/>
                    </a:moveTo>
                    <a:cubicBezTo>
                      <a:pt x="107" y="1"/>
                      <a:pt x="33" y="38"/>
                      <a:pt x="43" y="117"/>
                    </a:cubicBezTo>
                    <a:lnTo>
                      <a:pt x="0" y="1133"/>
                    </a:lnTo>
                    <a:cubicBezTo>
                      <a:pt x="0" y="1217"/>
                      <a:pt x="64" y="1281"/>
                      <a:pt x="148" y="1281"/>
                    </a:cubicBezTo>
                    <a:cubicBezTo>
                      <a:pt x="157" y="1283"/>
                      <a:pt x="166" y="1285"/>
                      <a:pt x="174" y="1285"/>
                    </a:cubicBezTo>
                    <a:cubicBezTo>
                      <a:pt x="233" y="1285"/>
                      <a:pt x="297" y="1227"/>
                      <a:pt x="297" y="1154"/>
                    </a:cubicBezTo>
                    <a:lnTo>
                      <a:pt x="339" y="139"/>
                    </a:lnTo>
                    <a:cubicBezTo>
                      <a:pt x="361" y="49"/>
                      <a:pt x="270" y="1"/>
                      <a:pt x="183"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549;p14">
                <a:extLst>
                  <a:ext uri="{FF2B5EF4-FFF2-40B4-BE49-F238E27FC236}">
                    <a16:creationId xmlns:a16="http://schemas.microsoft.com/office/drawing/2014/main" xmlns="" id="{9598910E-DE0B-4177-82CA-81CAA5F0A709}"/>
                  </a:ext>
                </a:extLst>
              </p:cNvPr>
              <p:cNvSpPr/>
              <p:nvPr/>
            </p:nvSpPr>
            <p:spPr>
              <a:xfrm>
                <a:off x="5020750" y="5539163"/>
                <a:ext cx="101420" cy="159462"/>
              </a:xfrm>
              <a:custGeom>
                <a:avLst/>
                <a:gdLst/>
                <a:ahLst/>
                <a:cxnLst/>
                <a:rect l="l" t="t" r="r" b="b"/>
                <a:pathLst>
                  <a:path w="657" h="1033" extrusionOk="0">
                    <a:moveTo>
                      <a:pt x="484" y="0"/>
                    </a:moveTo>
                    <a:cubicBezTo>
                      <a:pt x="425" y="0"/>
                      <a:pt x="376" y="40"/>
                      <a:pt x="361" y="102"/>
                    </a:cubicBezTo>
                    <a:lnTo>
                      <a:pt x="43" y="821"/>
                    </a:lnTo>
                    <a:cubicBezTo>
                      <a:pt x="1" y="884"/>
                      <a:pt x="43" y="990"/>
                      <a:pt x="128" y="1011"/>
                    </a:cubicBezTo>
                    <a:cubicBezTo>
                      <a:pt x="128" y="1032"/>
                      <a:pt x="149" y="1032"/>
                      <a:pt x="170" y="1032"/>
                    </a:cubicBezTo>
                    <a:cubicBezTo>
                      <a:pt x="234" y="1032"/>
                      <a:pt x="297" y="990"/>
                      <a:pt x="318" y="926"/>
                    </a:cubicBezTo>
                    <a:lnTo>
                      <a:pt x="635" y="207"/>
                    </a:lnTo>
                    <a:cubicBezTo>
                      <a:pt x="657" y="144"/>
                      <a:pt x="635" y="59"/>
                      <a:pt x="551" y="17"/>
                    </a:cubicBezTo>
                    <a:cubicBezTo>
                      <a:pt x="528" y="6"/>
                      <a:pt x="506" y="0"/>
                      <a:pt x="484"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550;p14">
                <a:extLst>
                  <a:ext uri="{FF2B5EF4-FFF2-40B4-BE49-F238E27FC236}">
                    <a16:creationId xmlns:a16="http://schemas.microsoft.com/office/drawing/2014/main" xmlns="" id="{8112E4B1-1231-41D6-B47B-956A5627823B}"/>
                  </a:ext>
                </a:extLst>
              </p:cNvPr>
              <p:cNvSpPr/>
              <p:nvPr/>
            </p:nvSpPr>
            <p:spPr>
              <a:xfrm>
                <a:off x="4942486" y="5473556"/>
                <a:ext cx="55573" cy="198825"/>
              </a:xfrm>
              <a:custGeom>
                <a:avLst/>
                <a:gdLst/>
                <a:ahLst/>
                <a:cxnLst/>
                <a:rect l="l" t="t" r="r" b="b"/>
                <a:pathLst>
                  <a:path w="360" h="1288" extrusionOk="0">
                    <a:moveTo>
                      <a:pt x="155" y="0"/>
                    </a:moveTo>
                    <a:cubicBezTo>
                      <a:pt x="84" y="0"/>
                      <a:pt x="11" y="48"/>
                      <a:pt x="0" y="146"/>
                    </a:cubicBezTo>
                    <a:lnTo>
                      <a:pt x="64" y="1140"/>
                    </a:lnTo>
                    <a:cubicBezTo>
                      <a:pt x="64" y="1225"/>
                      <a:pt x="127" y="1288"/>
                      <a:pt x="212" y="1288"/>
                    </a:cubicBezTo>
                    <a:cubicBezTo>
                      <a:pt x="296" y="1288"/>
                      <a:pt x="360" y="1225"/>
                      <a:pt x="360" y="1140"/>
                    </a:cubicBezTo>
                    <a:lnTo>
                      <a:pt x="296" y="125"/>
                    </a:lnTo>
                    <a:cubicBezTo>
                      <a:pt x="286" y="43"/>
                      <a:pt x="221" y="0"/>
                      <a:pt x="155"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557;p14">
                <a:extLst>
                  <a:ext uri="{FF2B5EF4-FFF2-40B4-BE49-F238E27FC236}">
                    <a16:creationId xmlns:a16="http://schemas.microsoft.com/office/drawing/2014/main" xmlns="" id="{1AC493FD-A843-42AA-BD6C-B72FE890F862}"/>
                  </a:ext>
                </a:extLst>
              </p:cNvPr>
              <p:cNvSpPr/>
              <p:nvPr/>
            </p:nvSpPr>
            <p:spPr>
              <a:xfrm>
                <a:off x="7599984" y="5287324"/>
                <a:ext cx="566084" cy="313813"/>
              </a:xfrm>
              <a:custGeom>
                <a:avLst/>
                <a:gdLst/>
                <a:ahLst/>
                <a:cxnLst/>
                <a:rect l="l" t="t" r="r" b="b"/>
                <a:pathLst>
                  <a:path w="3808" h="2111" extrusionOk="0">
                    <a:moveTo>
                      <a:pt x="2242" y="0"/>
                    </a:moveTo>
                    <a:cubicBezTo>
                      <a:pt x="1840" y="0"/>
                      <a:pt x="1439" y="74"/>
                      <a:pt x="1058" y="222"/>
                    </a:cubicBezTo>
                    <a:cubicBezTo>
                      <a:pt x="170" y="582"/>
                      <a:pt x="0" y="2020"/>
                      <a:pt x="1100" y="2105"/>
                    </a:cubicBezTo>
                    <a:cubicBezTo>
                      <a:pt x="1149" y="2109"/>
                      <a:pt x="1199" y="2111"/>
                      <a:pt x="1250" y="2111"/>
                    </a:cubicBezTo>
                    <a:cubicBezTo>
                      <a:pt x="2007" y="2111"/>
                      <a:pt x="3057" y="1684"/>
                      <a:pt x="3532" y="1090"/>
                    </a:cubicBezTo>
                    <a:cubicBezTo>
                      <a:pt x="3680" y="878"/>
                      <a:pt x="3807" y="561"/>
                      <a:pt x="3638" y="349"/>
                    </a:cubicBezTo>
                    <a:cubicBezTo>
                      <a:pt x="3575" y="307"/>
                      <a:pt x="3511" y="244"/>
                      <a:pt x="3427" y="222"/>
                    </a:cubicBezTo>
                    <a:cubicBezTo>
                      <a:pt x="3046" y="74"/>
                      <a:pt x="2644" y="0"/>
                      <a:pt x="2242"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560;p14">
                <a:extLst>
                  <a:ext uri="{FF2B5EF4-FFF2-40B4-BE49-F238E27FC236}">
                    <a16:creationId xmlns:a16="http://schemas.microsoft.com/office/drawing/2014/main" xmlns="" id="{F60B9210-8100-49BF-8BDA-26F66EEF3EEF}"/>
                  </a:ext>
                </a:extLst>
              </p:cNvPr>
              <p:cNvSpPr/>
              <p:nvPr/>
            </p:nvSpPr>
            <p:spPr>
              <a:xfrm>
                <a:off x="7859395" y="5203843"/>
                <a:ext cx="81910" cy="164414"/>
              </a:xfrm>
              <a:custGeom>
                <a:avLst/>
                <a:gdLst/>
                <a:ahLst/>
                <a:cxnLst/>
                <a:rect l="l" t="t" r="r" b="b"/>
                <a:pathLst>
                  <a:path w="551" h="1106" extrusionOk="0">
                    <a:moveTo>
                      <a:pt x="402" y="1"/>
                    </a:moveTo>
                    <a:cubicBezTo>
                      <a:pt x="334" y="1"/>
                      <a:pt x="276" y="42"/>
                      <a:pt x="276" y="112"/>
                    </a:cubicBezTo>
                    <a:lnTo>
                      <a:pt x="22" y="894"/>
                    </a:lnTo>
                    <a:cubicBezTo>
                      <a:pt x="1" y="979"/>
                      <a:pt x="22" y="1063"/>
                      <a:pt x="107" y="1106"/>
                    </a:cubicBezTo>
                    <a:lnTo>
                      <a:pt x="170" y="1106"/>
                    </a:lnTo>
                    <a:cubicBezTo>
                      <a:pt x="212" y="1106"/>
                      <a:pt x="276" y="1063"/>
                      <a:pt x="276" y="1000"/>
                    </a:cubicBezTo>
                    <a:lnTo>
                      <a:pt x="530" y="218"/>
                    </a:lnTo>
                    <a:cubicBezTo>
                      <a:pt x="551" y="133"/>
                      <a:pt x="509" y="48"/>
                      <a:pt x="445" y="6"/>
                    </a:cubicBezTo>
                    <a:cubicBezTo>
                      <a:pt x="431" y="2"/>
                      <a:pt x="416" y="1"/>
                      <a:pt x="402"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561;p14">
                <a:extLst>
                  <a:ext uri="{FF2B5EF4-FFF2-40B4-BE49-F238E27FC236}">
                    <a16:creationId xmlns:a16="http://schemas.microsoft.com/office/drawing/2014/main" xmlns="" id="{4B0F0AD7-731E-4089-822D-218316C031E5}"/>
                  </a:ext>
                </a:extLst>
              </p:cNvPr>
              <p:cNvSpPr/>
              <p:nvPr/>
            </p:nvSpPr>
            <p:spPr>
              <a:xfrm>
                <a:off x="7774512" y="5144382"/>
                <a:ext cx="59908" cy="204997"/>
              </a:xfrm>
              <a:custGeom>
                <a:avLst/>
                <a:gdLst/>
                <a:ahLst/>
                <a:cxnLst/>
                <a:rect l="l" t="t" r="r" b="b"/>
                <a:pathLst>
                  <a:path w="403" h="1379" extrusionOk="0">
                    <a:moveTo>
                      <a:pt x="160" y="0"/>
                    </a:moveTo>
                    <a:cubicBezTo>
                      <a:pt x="150" y="0"/>
                      <a:pt x="139" y="1"/>
                      <a:pt x="128" y="4"/>
                    </a:cubicBezTo>
                    <a:cubicBezTo>
                      <a:pt x="43" y="25"/>
                      <a:pt x="1" y="89"/>
                      <a:pt x="1" y="173"/>
                    </a:cubicBezTo>
                    <a:lnTo>
                      <a:pt x="107" y="1231"/>
                    </a:lnTo>
                    <a:cubicBezTo>
                      <a:pt x="107" y="1315"/>
                      <a:pt x="191" y="1379"/>
                      <a:pt x="276" y="1379"/>
                    </a:cubicBezTo>
                    <a:cubicBezTo>
                      <a:pt x="339" y="1358"/>
                      <a:pt x="403" y="1273"/>
                      <a:pt x="382" y="1189"/>
                    </a:cubicBezTo>
                    <a:lnTo>
                      <a:pt x="276" y="131"/>
                    </a:lnTo>
                    <a:cubicBezTo>
                      <a:pt x="276" y="58"/>
                      <a:pt x="228" y="0"/>
                      <a:pt x="160"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564;p14">
                <a:extLst>
                  <a:ext uri="{FF2B5EF4-FFF2-40B4-BE49-F238E27FC236}">
                    <a16:creationId xmlns:a16="http://schemas.microsoft.com/office/drawing/2014/main" xmlns="" id="{D860A3AA-4459-4FBC-89B2-14B3D87BF1F6}"/>
                  </a:ext>
                </a:extLst>
              </p:cNvPr>
              <p:cNvSpPr/>
              <p:nvPr/>
            </p:nvSpPr>
            <p:spPr>
              <a:xfrm>
                <a:off x="5061241" y="6257531"/>
                <a:ext cx="97667" cy="156832"/>
              </a:xfrm>
              <a:custGeom>
                <a:avLst/>
                <a:gdLst/>
                <a:ahLst/>
                <a:cxnLst/>
                <a:rect l="l" t="t" r="r" b="b"/>
                <a:pathLst>
                  <a:path w="657" h="1055" extrusionOk="0">
                    <a:moveTo>
                      <a:pt x="163" y="1"/>
                    </a:moveTo>
                    <a:cubicBezTo>
                      <a:pt x="144" y="1"/>
                      <a:pt x="124" y="6"/>
                      <a:pt x="107" y="18"/>
                    </a:cubicBezTo>
                    <a:cubicBezTo>
                      <a:pt x="43" y="60"/>
                      <a:pt x="1" y="166"/>
                      <a:pt x="43" y="229"/>
                    </a:cubicBezTo>
                    <a:lnTo>
                      <a:pt x="382" y="970"/>
                    </a:lnTo>
                    <a:cubicBezTo>
                      <a:pt x="403" y="1033"/>
                      <a:pt x="445" y="1054"/>
                      <a:pt x="509" y="1054"/>
                    </a:cubicBezTo>
                    <a:lnTo>
                      <a:pt x="572" y="1054"/>
                    </a:lnTo>
                    <a:cubicBezTo>
                      <a:pt x="635" y="991"/>
                      <a:pt x="657" y="906"/>
                      <a:pt x="635" y="822"/>
                    </a:cubicBezTo>
                    <a:lnTo>
                      <a:pt x="297" y="81"/>
                    </a:lnTo>
                    <a:cubicBezTo>
                      <a:pt x="267" y="36"/>
                      <a:pt x="214" y="1"/>
                      <a:pt x="163"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565;p14">
                <a:extLst>
                  <a:ext uri="{FF2B5EF4-FFF2-40B4-BE49-F238E27FC236}">
                    <a16:creationId xmlns:a16="http://schemas.microsoft.com/office/drawing/2014/main" xmlns="" id="{7D11A482-BBB3-4337-803D-B4620CDFDAB2}"/>
                  </a:ext>
                </a:extLst>
              </p:cNvPr>
              <p:cNvSpPr/>
              <p:nvPr/>
            </p:nvSpPr>
            <p:spPr>
              <a:xfrm>
                <a:off x="5177638" y="6181568"/>
                <a:ext cx="44151" cy="204403"/>
              </a:xfrm>
              <a:custGeom>
                <a:avLst/>
                <a:gdLst/>
                <a:ahLst/>
                <a:cxnLst/>
                <a:rect l="l" t="t" r="r" b="b"/>
                <a:pathLst>
                  <a:path w="297" h="1375" extrusionOk="0">
                    <a:moveTo>
                      <a:pt x="149" y="0"/>
                    </a:moveTo>
                    <a:cubicBezTo>
                      <a:pt x="64" y="0"/>
                      <a:pt x="0" y="85"/>
                      <a:pt x="0" y="148"/>
                    </a:cubicBezTo>
                    <a:lnTo>
                      <a:pt x="22" y="1206"/>
                    </a:lnTo>
                    <a:cubicBezTo>
                      <a:pt x="22" y="1290"/>
                      <a:pt x="85" y="1375"/>
                      <a:pt x="170" y="1375"/>
                    </a:cubicBezTo>
                    <a:cubicBezTo>
                      <a:pt x="233" y="1354"/>
                      <a:pt x="297" y="1290"/>
                      <a:pt x="297" y="1206"/>
                    </a:cubicBezTo>
                    <a:lnTo>
                      <a:pt x="275" y="148"/>
                    </a:lnTo>
                    <a:cubicBezTo>
                      <a:pt x="275" y="64"/>
                      <a:pt x="212" y="0"/>
                      <a:pt x="149"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14" name="Google Shape;532;p14">
              <a:extLst>
                <a:ext uri="{FF2B5EF4-FFF2-40B4-BE49-F238E27FC236}">
                  <a16:creationId xmlns:a16="http://schemas.microsoft.com/office/drawing/2014/main" xmlns="" id="{E7856E1C-9598-4E84-A483-E451B3FB7174}"/>
                </a:ext>
              </a:extLst>
            </p:cNvPr>
            <p:cNvSpPr/>
            <p:nvPr/>
          </p:nvSpPr>
          <p:spPr>
            <a:xfrm>
              <a:off x="11250164" y="4716418"/>
              <a:ext cx="110303" cy="151035"/>
            </a:xfrm>
            <a:custGeom>
              <a:avLst/>
              <a:gdLst/>
              <a:ahLst/>
              <a:cxnLst/>
              <a:rect l="l" t="t" r="r" b="b"/>
              <a:pathLst>
                <a:path w="742" h="1016" extrusionOk="0">
                  <a:moveTo>
                    <a:pt x="128" y="1"/>
                  </a:moveTo>
                  <a:cubicBezTo>
                    <a:pt x="86" y="1"/>
                    <a:pt x="43" y="22"/>
                    <a:pt x="22" y="64"/>
                  </a:cubicBezTo>
                  <a:cubicBezTo>
                    <a:pt x="22" y="85"/>
                    <a:pt x="1" y="128"/>
                    <a:pt x="1" y="149"/>
                  </a:cubicBezTo>
                  <a:cubicBezTo>
                    <a:pt x="1" y="403"/>
                    <a:pt x="43" y="635"/>
                    <a:pt x="170" y="826"/>
                  </a:cubicBezTo>
                  <a:lnTo>
                    <a:pt x="509" y="1016"/>
                  </a:lnTo>
                  <a:lnTo>
                    <a:pt x="614" y="762"/>
                  </a:lnTo>
                  <a:cubicBezTo>
                    <a:pt x="657" y="656"/>
                    <a:pt x="699" y="551"/>
                    <a:pt x="720" y="445"/>
                  </a:cubicBezTo>
                  <a:cubicBezTo>
                    <a:pt x="741" y="339"/>
                    <a:pt x="741" y="212"/>
                    <a:pt x="678" y="128"/>
                  </a:cubicBezTo>
                  <a:cubicBezTo>
                    <a:pt x="678" y="106"/>
                    <a:pt x="657" y="85"/>
                    <a:pt x="657" y="85"/>
                  </a:cubicBezTo>
                  <a:cubicBezTo>
                    <a:pt x="644" y="73"/>
                    <a:pt x="630" y="68"/>
                    <a:pt x="615" y="68"/>
                  </a:cubicBezTo>
                  <a:cubicBezTo>
                    <a:pt x="579" y="68"/>
                    <a:pt x="538" y="98"/>
                    <a:pt x="509" y="128"/>
                  </a:cubicBezTo>
                  <a:cubicBezTo>
                    <a:pt x="424" y="212"/>
                    <a:pt x="360" y="318"/>
                    <a:pt x="318" y="466"/>
                  </a:cubicBezTo>
                  <a:cubicBezTo>
                    <a:pt x="297" y="339"/>
                    <a:pt x="255" y="212"/>
                    <a:pt x="212" y="106"/>
                  </a:cubicBezTo>
                  <a:cubicBezTo>
                    <a:pt x="191" y="64"/>
                    <a:pt x="170" y="1"/>
                    <a:pt x="128"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15" name="Google Shape;533;p14">
              <a:extLst>
                <a:ext uri="{FF2B5EF4-FFF2-40B4-BE49-F238E27FC236}">
                  <a16:creationId xmlns:a16="http://schemas.microsoft.com/office/drawing/2014/main" xmlns="" id="{C41A0DAD-CF45-4CAA-A691-34D47C097AAC}"/>
                </a:ext>
              </a:extLst>
            </p:cNvPr>
            <p:cNvSpPr/>
            <p:nvPr/>
          </p:nvSpPr>
          <p:spPr>
            <a:xfrm>
              <a:off x="11570964" y="4730985"/>
              <a:ext cx="144791" cy="161738"/>
            </a:xfrm>
            <a:custGeom>
              <a:avLst/>
              <a:gdLst/>
              <a:ahLst/>
              <a:cxnLst/>
              <a:rect l="l" t="t" r="r" b="b"/>
              <a:pathLst>
                <a:path w="974" h="1088" extrusionOk="0">
                  <a:moveTo>
                    <a:pt x="123" y="0"/>
                  </a:moveTo>
                  <a:cubicBezTo>
                    <a:pt x="85" y="0"/>
                    <a:pt x="58" y="20"/>
                    <a:pt x="42" y="51"/>
                  </a:cubicBezTo>
                  <a:cubicBezTo>
                    <a:pt x="21" y="72"/>
                    <a:pt x="21" y="114"/>
                    <a:pt x="21" y="156"/>
                  </a:cubicBezTo>
                  <a:cubicBezTo>
                    <a:pt x="0" y="431"/>
                    <a:pt x="85" y="685"/>
                    <a:pt x="233" y="897"/>
                  </a:cubicBezTo>
                  <a:lnTo>
                    <a:pt x="698" y="1087"/>
                  </a:lnTo>
                  <a:lnTo>
                    <a:pt x="825" y="812"/>
                  </a:lnTo>
                  <a:cubicBezTo>
                    <a:pt x="888" y="706"/>
                    <a:pt x="931" y="601"/>
                    <a:pt x="952" y="474"/>
                  </a:cubicBezTo>
                  <a:cubicBezTo>
                    <a:pt x="973" y="368"/>
                    <a:pt x="952" y="241"/>
                    <a:pt x="888" y="135"/>
                  </a:cubicBezTo>
                  <a:cubicBezTo>
                    <a:pt x="888" y="114"/>
                    <a:pt x="867" y="93"/>
                    <a:pt x="867" y="93"/>
                  </a:cubicBezTo>
                  <a:cubicBezTo>
                    <a:pt x="841" y="84"/>
                    <a:pt x="811" y="79"/>
                    <a:pt x="782" y="79"/>
                  </a:cubicBezTo>
                  <a:cubicBezTo>
                    <a:pt x="741" y="79"/>
                    <a:pt x="702" y="89"/>
                    <a:pt x="677" y="114"/>
                  </a:cubicBezTo>
                  <a:cubicBezTo>
                    <a:pt x="550" y="220"/>
                    <a:pt x="465" y="347"/>
                    <a:pt x="444" y="495"/>
                  </a:cubicBezTo>
                  <a:cubicBezTo>
                    <a:pt x="381" y="347"/>
                    <a:pt x="339" y="220"/>
                    <a:pt x="275" y="93"/>
                  </a:cubicBezTo>
                  <a:cubicBezTo>
                    <a:pt x="254" y="51"/>
                    <a:pt x="212" y="8"/>
                    <a:pt x="169" y="8"/>
                  </a:cubicBezTo>
                  <a:cubicBezTo>
                    <a:pt x="152" y="3"/>
                    <a:pt x="137" y="0"/>
                    <a:pt x="123" y="0"/>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16" name="Google Shape;534;p14">
              <a:extLst>
                <a:ext uri="{FF2B5EF4-FFF2-40B4-BE49-F238E27FC236}">
                  <a16:creationId xmlns:a16="http://schemas.microsoft.com/office/drawing/2014/main" xmlns="" id="{8A6C6004-5C9D-4B4D-B0B4-19D170110EA1}"/>
                </a:ext>
              </a:extLst>
            </p:cNvPr>
            <p:cNvSpPr/>
            <p:nvPr/>
          </p:nvSpPr>
          <p:spPr>
            <a:xfrm>
              <a:off x="9596515" y="6128051"/>
              <a:ext cx="1968211" cy="393197"/>
            </a:xfrm>
            <a:custGeom>
              <a:avLst/>
              <a:gdLst/>
              <a:ahLst/>
              <a:cxnLst/>
              <a:rect l="l" t="t" r="r" b="b"/>
              <a:pathLst>
                <a:path w="13240" h="2645" extrusionOk="0">
                  <a:moveTo>
                    <a:pt x="6620" y="1"/>
                  </a:moveTo>
                  <a:cubicBezTo>
                    <a:pt x="2961" y="1"/>
                    <a:pt x="0" y="593"/>
                    <a:pt x="0" y="1333"/>
                  </a:cubicBezTo>
                  <a:cubicBezTo>
                    <a:pt x="0" y="2052"/>
                    <a:pt x="2961" y="2644"/>
                    <a:pt x="6620" y="2644"/>
                  </a:cubicBezTo>
                  <a:cubicBezTo>
                    <a:pt x="10279" y="2644"/>
                    <a:pt x="13240" y="2052"/>
                    <a:pt x="13240" y="1333"/>
                  </a:cubicBezTo>
                  <a:cubicBezTo>
                    <a:pt x="13240" y="593"/>
                    <a:pt x="10279" y="1"/>
                    <a:pt x="6620"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17" name="Google Shape;535;p14">
              <a:extLst>
                <a:ext uri="{FF2B5EF4-FFF2-40B4-BE49-F238E27FC236}">
                  <a16:creationId xmlns:a16="http://schemas.microsoft.com/office/drawing/2014/main" xmlns="" id="{9C84AC4C-4576-4993-BAAA-BD55635FECA2}"/>
                </a:ext>
              </a:extLst>
            </p:cNvPr>
            <p:cNvSpPr/>
            <p:nvPr/>
          </p:nvSpPr>
          <p:spPr>
            <a:xfrm>
              <a:off x="11267483" y="4716418"/>
              <a:ext cx="110303" cy="151035"/>
            </a:xfrm>
            <a:custGeom>
              <a:avLst/>
              <a:gdLst/>
              <a:ahLst/>
              <a:cxnLst/>
              <a:rect l="l" t="t" r="r" b="b"/>
              <a:pathLst>
                <a:path w="742" h="1016" extrusionOk="0">
                  <a:moveTo>
                    <a:pt x="128" y="1"/>
                  </a:moveTo>
                  <a:cubicBezTo>
                    <a:pt x="86" y="1"/>
                    <a:pt x="43" y="22"/>
                    <a:pt x="22" y="64"/>
                  </a:cubicBezTo>
                  <a:cubicBezTo>
                    <a:pt x="22" y="85"/>
                    <a:pt x="1" y="128"/>
                    <a:pt x="1" y="149"/>
                  </a:cubicBezTo>
                  <a:cubicBezTo>
                    <a:pt x="1" y="403"/>
                    <a:pt x="43" y="635"/>
                    <a:pt x="170" y="826"/>
                  </a:cubicBezTo>
                  <a:lnTo>
                    <a:pt x="509" y="1016"/>
                  </a:lnTo>
                  <a:lnTo>
                    <a:pt x="614" y="762"/>
                  </a:lnTo>
                  <a:cubicBezTo>
                    <a:pt x="657" y="656"/>
                    <a:pt x="699" y="551"/>
                    <a:pt x="720" y="445"/>
                  </a:cubicBezTo>
                  <a:cubicBezTo>
                    <a:pt x="741" y="339"/>
                    <a:pt x="741" y="212"/>
                    <a:pt x="678" y="128"/>
                  </a:cubicBezTo>
                  <a:cubicBezTo>
                    <a:pt x="678" y="106"/>
                    <a:pt x="657" y="85"/>
                    <a:pt x="657" y="85"/>
                  </a:cubicBezTo>
                  <a:cubicBezTo>
                    <a:pt x="644" y="73"/>
                    <a:pt x="630" y="68"/>
                    <a:pt x="615" y="68"/>
                  </a:cubicBezTo>
                  <a:cubicBezTo>
                    <a:pt x="579" y="68"/>
                    <a:pt x="538" y="98"/>
                    <a:pt x="509" y="128"/>
                  </a:cubicBezTo>
                  <a:cubicBezTo>
                    <a:pt x="424" y="212"/>
                    <a:pt x="360" y="318"/>
                    <a:pt x="318" y="466"/>
                  </a:cubicBezTo>
                  <a:cubicBezTo>
                    <a:pt x="297" y="339"/>
                    <a:pt x="255" y="212"/>
                    <a:pt x="212" y="106"/>
                  </a:cubicBezTo>
                  <a:cubicBezTo>
                    <a:pt x="191" y="64"/>
                    <a:pt x="170" y="1"/>
                    <a:pt x="128" y="1"/>
                  </a:cubicBezTo>
                  <a:close/>
                </a:path>
              </a:pathLst>
            </a:custGeom>
            <a:solidFill>
              <a:srgbClr val="6CA3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536;p14">
              <a:extLst>
                <a:ext uri="{FF2B5EF4-FFF2-40B4-BE49-F238E27FC236}">
                  <a16:creationId xmlns:a16="http://schemas.microsoft.com/office/drawing/2014/main" xmlns="" id="{940691B5-E494-41B2-84D5-E0DD54BB6FB0}"/>
                </a:ext>
              </a:extLst>
            </p:cNvPr>
            <p:cNvSpPr/>
            <p:nvPr/>
          </p:nvSpPr>
          <p:spPr>
            <a:xfrm>
              <a:off x="11588282" y="4730985"/>
              <a:ext cx="144791" cy="161738"/>
            </a:xfrm>
            <a:custGeom>
              <a:avLst/>
              <a:gdLst/>
              <a:ahLst/>
              <a:cxnLst/>
              <a:rect l="l" t="t" r="r" b="b"/>
              <a:pathLst>
                <a:path w="974" h="1088" extrusionOk="0">
                  <a:moveTo>
                    <a:pt x="123" y="0"/>
                  </a:moveTo>
                  <a:cubicBezTo>
                    <a:pt x="85" y="0"/>
                    <a:pt x="58" y="20"/>
                    <a:pt x="42" y="51"/>
                  </a:cubicBezTo>
                  <a:cubicBezTo>
                    <a:pt x="21" y="72"/>
                    <a:pt x="21" y="114"/>
                    <a:pt x="21" y="156"/>
                  </a:cubicBezTo>
                  <a:cubicBezTo>
                    <a:pt x="0" y="431"/>
                    <a:pt x="85" y="685"/>
                    <a:pt x="233" y="897"/>
                  </a:cubicBezTo>
                  <a:lnTo>
                    <a:pt x="698" y="1087"/>
                  </a:lnTo>
                  <a:lnTo>
                    <a:pt x="825" y="812"/>
                  </a:lnTo>
                  <a:cubicBezTo>
                    <a:pt x="888" y="706"/>
                    <a:pt x="931" y="601"/>
                    <a:pt x="952" y="474"/>
                  </a:cubicBezTo>
                  <a:cubicBezTo>
                    <a:pt x="973" y="368"/>
                    <a:pt x="952" y="241"/>
                    <a:pt x="888" y="135"/>
                  </a:cubicBezTo>
                  <a:cubicBezTo>
                    <a:pt x="888" y="114"/>
                    <a:pt x="867" y="93"/>
                    <a:pt x="867" y="93"/>
                  </a:cubicBezTo>
                  <a:cubicBezTo>
                    <a:pt x="841" y="84"/>
                    <a:pt x="811" y="79"/>
                    <a:pt x="782" y="79"/>
                  </a:cubicBezTo>
                  <a:cubicBezTo>
                    <a:pt x="741" y="79"/>
                    <a:pt x="702" y="89"/>
                    <a:pt x="677" y="114"/>
                  </a:cubicBezTo>
                  <a:cubicBezTo>
                    <a:pt x="550" y="220"/>
                    <a:pt x="465" y="347"/>
                    <a:pt x="444" y="495"/>
                  </a:cubicBezTo>
                  <a:cubicBezTo>
                    <a:pt x="381" y="347"/>
                    <a:pt x="339" y="220"/>
                    <a:pt x="275" y="93"/>
                  </a:cubicBezTo>
                  <a:cubicBezTo>
                    <a:pt x="254" y="51"/>
                    <a:pt x="212" y="8"/>
                    <a:pt x="169" y="8"/>
                  </a:cubicBezTo>
                  <a:cubicBezTo>
                    <a:pt x="152" y="3"/>
                    <a:pt x="137" y="0"/>
                    <a:pt x="123" y="0"/>
                  </a:cubicBezTo>
                  <a:close/>
                </a:path>
              </a:pathLst>
            </a:custGeom>
            <a:solidFill>
              <a:srgbClr val="6CA3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551;p14">
              <a:extLst>
                <a:ext uri="{FF2B5EF4-FFF2-40B4-BE49-F238E27FC236}">
                  <a16:creationId xmlns:a16="http://schemas.microsoft.com/office/drawing/2014/main" xmlns="" id="{116D7723-8906-4AA1-A6AA-8026C3B87FDA}"/>
                </a:ext>
              </a:extLst>
            </p:cNvPr>
            <p:cNvSpPr/>
            <p:nvPr/>
          </p:nvSpPr>
          <p:spPr>
            <a:xfrm>
              <a:off x="3962451" y="4825218"/>
              <a:ext cx="8212231" cy="2498618"/>
            </a:xfrm>
            <a:custGeom>
              <a:avLst/>
              <a:gdLst/>
              <a:ahLst/>
              <a:cxnLst/>
              <a:rect l="l" t="t" r="r" b="b"/>
              <a:pathLst>
                <a:path w="55243" h="16808" extrusionOk="0">
                  <a:moveTo>
                    <a:pt x="44598" y="0"/>
                  </a:moveTo>
                  <a:cubicBezTo>
                    <a:pt x="40584" y="0"/>
                    <a:pt x="35338" y="325"/>
                    <a:pt x="28700" y="1326"/>
                  </a:cubicBezTo>
                  <a:cubicBezTo>
                    <a:pt x="9793" y="4203"/>
                    <a:pt x="1" y="12958"/>
                    <a:pt x="1" y="12958"/>
                  </a:cubicBezTo>
                  <a:lnTo>
                    <a:pt x="55243" y="16808"/>
                  </a:lnTo>
                  <a:lnTo>
                    <a:pt x="55243" y="1115"/>
                  </a:lnTo>
                  <a:cubicBezTo>
                    <a:pt x="55243" y="1115"/>
                    <a:pt x="52032" y="0"/>
                    <a:pt x="44598" y="0"/>
                  </a:cubicBezTo>
                  <a:close/>
                </a:path>
              </a:pathLst>
            </a:custGeom>
            <a:solidFill>
              <a:srgbClr val="79AD78"/>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552;p14">
              <a:extLst>
                <a:ext uri="{FF2B5EF4-FFF2-40B4-BE49-F238E27FC236}">
                  <a16:creationId xmlns:a16="http://schemas.microsoft.com/office/drawing/2014/main" xmlns="" id="{41736F93-5A76-42F5-BB70-10193E840BC5}"/>
                </a:ext>
              </a:extLst>
            </p:cNvPr>
            <p:cNvSpPr/>
            <p:nvPr/>
          </p:nvSpPr>
          <p:spPr>
            <a:xfrm>
              <a:off x="11121280" y="5188383"/>
              <a:ext cx="578720" cy="260892"/>
            </a:xfrm>
            <a:custGeom>
              <a:avLst/>
              <a:gdLst/>
              <a:ahLst/>
              <a:cxnLst/>
              <a:rect l="l" t="t" r="r" b="b"/>
              <a:pathLst>
                <a:path w="3893" h="1755" extrusionOk="0">
                  <a:moveTo>
                    <a:pt x="2715" y="0"/>
                  </a:moveTo>
                  <a:cubicBezTo>
                    <a:pt x="2677" y="0"/>
                    <a:pt x="2640" y="2"/>
                    <a:pt x="2602" y="4"/>
                  </a:cubicBezTo>
                  <a:cubicBezTo>
                    <a:pt x="2306" y="4"/>
                    <a:pt x="2031" y="4"/>
                    <a:pt x="1735" y="25"/>
                  </a:cubicBezTo>
                  <a:cubicBezTo>
                    <a:pt x="1079" y="89"/>
                    <a:pt x="1" y="596"/>
                    <a:pt x="889" y="1379"/>
                  </a:cubicBezTo>
                  <a:cubicBezTo>
                    <a:pt x="1192" y="1647"/>
                    <a:pt x="1726" y="1755"/>
                    <a:pt x="2251" y="1755"/>
                  </a:cubicBezTo>
                  <a:cubicBezTo>
                    <a:pt x="2679" y="1755"/>
                    <a:pt x="3100" y="1683"/>
                    <a:pt x="3385" y="1569"/>
                  </a:cubicBezTo>
                  <a:cubicBezTo>
                    <a:pt x="3617" y="1464"/>
                    <a:pt x="3808" y="1252"/>
                    <a:pt x="3850" y="998"/>
                  </a:cubicBezTo>
                  <a:cubicBezTo>
                    <a:pt x="3892" y="660"/>
                    <a:pt x="3744" y="343"/>
                    <a:pt x="3448" y="173"/>
                  </a:cubicBezTo>
                  <a:cubicBezTo>
                    <a:pt x="3227" y="63"/>
                    <a:pt x="2973" y="0"/>
                    <a:pt x="2715" y="0"/>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553;p14">
              <a:extLst>
                <a:ext uri="{FF2B5EF4-FFF2-40B4-BE49-F238E27FC236}">
                  <a16:creationId xmlns:a16="http://schemas.microsoft.com/office/drawing/2014/main" xmlns="" id="{3390E7CE-2961-43EE-ABC5-EC69486D79FC}"/>
                </a:ext>
              </a:extLst>
            </p:cNvPr>
            <p:cNvSpPr/>
            <p:nvPr/>
          </p:nvSpPr>
          <p:spPr>
            <a:xfrm>
              <a:off x="11542571" y="5518102"/>
              <a:ext cx="581841" cy="205592"/>
            </a:xfrm>
            <a:custGeom>
              <a:avLst/>
              <a:gdLst/>
              <a:ahLst/>
              <a:cxnLst/>
              <a:rect l="l" t="t" r="r" b="b"/>
              <a:pathLst>
                <a:path w="3914" h="1383" extrusionOk="0">
                  <a:moveTo>
                    <a:pt x="1920" y="1"/>
                  </a:moveTo>
                  <a:cubicBezTo>
                    <a:pt x="1421" y="1"/>
                    <a:pt x="914" y="84"/>
                    <a:pt x="530" y="324"/>
                  </a:cubicBezTo>
                  <a:cubicBezTo>
                    <a:pt x="85" y="620"/>
                    <a:pt x="1" y="1001"/>
                    <a:pt x="487" y="1234"/>
                  </a:cubicBezTo>
                  <a:cubicBezTo>
                    <a:pt x="752" y="1349"/>
                    <a:pt x="1066" y="1382"/>
                    <a:pt x="1377" y="1382"/>
                  </a:cubicBezTo>
                  <a:cubicBezTo>
                    <a:pt x="1637" y="1382"/>
                    <a:pt x="1894" y="1359"/>
                    <a:pt x="2116" y="1339"/>
                  </a:cubicBezTo>
                  <a:cubicBezTo>
                    <a:pt x="2412" y="1297"/>
                    <a:pt x="3913" y="726"/>
                    <a:pt x="3194" y="176"/>
                  </a:cubicBezTo>
                  <a:cubicBezTo>
                    <a:pt x="3131" y="134"/>
                    <a:pt x="3067" y="113"/>
                    <a:pt x="2983" y="113"/>
                  </a:cubicBezTo>
                  <a:cubicBezTo>
                    <a:pt x="2672" y="49"/>
                    <a:pt x="2299" y="1"/>
                    <a:pt x="1920" y="1"/>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554;p14">
              <a:extLst>
                <a:ext uri="{FF2B5EF4-FFF2-40B4-BE49-F238E27FC236}">
                  <a16:creationId xmlns:a16="http://schemas.microsoft.com/office/drawing/2014/main" xmlns="" id="{BE9A2DF3-812C-4C66-8D56-122EA94E2A64}"/>
                </a:ext>
              </a:extLst>
            </p:cNvPr>
            <p:cNvSpPr/>
            <p:nvPr/>
          </p:nvSpPr>
          <p:spPr>
            <a:xfrm>
              <a:off x="11998501" y="5232088"/>
              <a:ext cx="85031" cy="164562"/>
            </a:xfrm>
            <a:custGeom>
              <a:avLst/>
              <a:gdLst/>
              <a:ahLst/>
              <a:cxnLst/>
              <a:rect l="l" t="t" r="r" b="b"/>
              <a:pathLst>
                <a:path w="572" h="1107" extrusionOk="0">
                  <a:moveTo>
                    <a:pt x="423" y="1"/>
                  </a:moveTo>
                  <a:cubicBezTo>
                    <a:pt x="354" y="1"/>
                    <a:pt x="293" y="42"/>
                    <a:pt x="275" y="112"/>
                  </a:cubicBezTo>
                  <a:lnTo>
                    <a:pt x="43" y="895"/>
                  </a:lnTo>
                  <a:cubicBezTo>
                    <a:pt x="0" y="979"/>
                    <a:pt x="43" y="1064"/>
                    <a:pt x="127" y="1106"/>
                  </a:cubicBezTo>
                  <a:lnTo>
                    <a:pt x="170" y="1106"/>
                  </a:lnTo>
                  <a:cubicBezTo>
                    <a:pt x="233" y="1106"/>
                    <a:pt x="275" y="1064"/>
                    <a:pt x="297" y="1000"/>
                  </a:cubicBezTo>
                  <a:lnTo>
                    <a:pt x="550" y="218"/>
                  </a:lnTo>
                  <a:cubicBezTo>
                    <a:pt x="572" y="133"/>
                    <a:pt x="529" y="49"/>
                    <a:pt x="466" y="6"/>
                  </a:cubicBezTo>
                  <a:cubicBezTo>
                    <a:pt x="451" y="3"/>
                    <a:pt x="437" y="1"/>
                    <a:pt x="423" y="1"/>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555;p14">
              <a:extLst>
                <a:ext uri="{FF2B5EF4-FFF2-40B4-BE49-F238E27FC236}">
                  <a16:creationId xmlns:a16="http://schemas.microsoft.com/office/drawing/2014/main" xmlns="" id="{32735AF4-7CB4-4454-B770-C27A72DDF3B0}"/>
                </a:ext>
              </a:extLst>
            </p:cNvPr>
            <p:cNvSpPr/>
            <p:nvPr/>
          </p:nvSpPr>
          <p:spPr>
            <a:xfrm>
              <a:off x="11916739" y="5172627"/>
              <a:ext cx="59908" cy="205146"/>
            </a:xfrm>
            <a:custGeom>
              <a:avLst/>
              <a:gdLst/>
              <a:ahLst/>
              <a:cxnLst/>
              <a:rect l="l" t="t" r="r" b="b"/>
              <a:pathLst>
                <a:path w="403" h="1380" extrusionOk="0">
                  <a:moveTo>
                    <a:pt x="160" y="0"/>
                  </a:moveTo>
                  <a:cubicBezTo>
                    <a:pt x="149" y="0"/>
                    <a:pt x="139" y="2"/>
                    <a:pt x="127" y="5"/>
                  </a:cubicBezTo>
                  <a:cubicBezTo>
                    <a:pt x="43" y="5"/>
                    <a:pt x="1" y="89"/>
                    <a:pt x="1" y="174"/>
                  </a:cubicBezTo>
                  <a:lnTo>
                    <a:pt x="127" y="1231"/>
                  </a:lnTo>
                  <a:cubicBezTo>
                    <a:pt x="127" y="1316"/>
                    <a:pt x="191" y="1379"/>
                    <a:pt x="276" y="1379"/>
                  </a:cubicBezTo>
                  <a:cubicBezTo>
                    <a:pt x="360" y="1358"/>
                    <a:pt x="402" y="1273"/>
                    <a:pt x="402" y="1189"/>
                  </a:cubicBezTo>
                  <a:lnTo>
                    <a:pt x="297" y="131"/>
                  </a:lnTo>
                  <a:cubicBezTo>
                    <a:pt x="278" y="58"/>
                    <a:pt x="228" y="0"/>
                    <a:pt x="160" y="0"/>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556;p14">
              <a:extLst>
                <a:ext uri="{FF2B5EF4-FFF2-40B4-BE49-F238E27FC236}">
                  <a16:creationId xmlns:a16="http://schemas.microsoft.com/office/drawing/2014/main" xmlns="" id="{7C3DA829-CA5B-40C1-8601-619364C26200}"/>
                </a:ext>
              </a:extLst>
            </p:cNvPr>
            <p:cNvSpPr/>
            <p:nvPr/>
          </p:nvSpPr>
          <p:spPr>
            <a:xfrm>
              <a:off x="3979768" y="4825218"/>
              <a:ext cx="8212231" cy="2498618"/>
            </a:xfrm>
            <a:custGeom>
              <a:avLst/>
              <a:gdLst/>
              <a:ahLst/>
              <a:cxnLst/>
              <a:rect l="l" t="t" r="r" b="b"/>
              <a:pathLst>
                <a:path w="55243" h="16808" extrusionOk="0">
                  <a:moveTo>
                    <a:pt x="44598" y="0"/>
                  </a:moveTo>
                  <a:cubicBezTo>
                    <a:pt x="40584" y="0"/>
                    <a:pt x="35338" y="325"/>
                    <a:pt x="28700" y="1326"/>
                  </a:cubicBezTo>
                  <a:cubicBezTo>
                    <a:pt x="9793" y="4203"/>
                    <a:pt x="1" y="12958"/>
                    <a:pt x="1" y="12958"/>
                  </a:cubicBezTo>
                  <a:lnTo>
                    <a:pt x="55243" y="16808"/>
                  </a:lnTo>
                  <a:lnTo>
                    <a:pt x="55243" y="1115"/>
                  </a:lnTo>
                  <a:cubicBezTo>
                    <a:pt x="55243" y="1115"/>
                    <a:pt x="52032" y="0"/>
                    <a:pt x="44598" y="0"/>
                  </a:cubicBezTo>
                  <a:close/>
                </a:path>
              </a:pathLst>
            </a:custGeom>
            <a:solidFill>
              <a:srgbClr val="6CA3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558;p14">
              <a:extLst>
                <a:ext uri="{FF2B5EF4-FFF2-40B4-BE49-F238E27FC236}">
                  <a16:creationId xmlns:a16="http://schemas.microsoft.com/office/drawing/2014/main" xmlns="" id="{DC633F3A-ECA2-4CD1-9C34-F5422FE32B82}"/>
                </a:ext>
              </a:extLst>
            </p:cNvPr>
            <p:cNvSpPr/>
            <p:nvPr/>
          </p:nvSpPr>
          <p:spPr>
            <a:xfrm>
              <a:off x="11138599" y="5188383"/>
              <a:ext cx="578720" cy="260892"/>
            </a:xfrm>
            <a:custGeom>
              <a:avLst/>
              <a:gdLst/>
              <a:ahLst/>
              <a:cxnLst/>
              <a:rect l="l" t="t" r="r" b="b"/>
              <a:pathLst>
                <a:path w="3893" h="1755" extrusionOk="0">
                  <a:moveTo>
                    <a:pt x="2715" y="0"/>
                  </a:moveTo>
                  <a:cubicBezTo>
                    <a:pt x="2677" y="0"/>
                    <a:pt x="2640" y="2"/>
                    <a:pt x="2602" y="4"/>
                  </a:cubicBezTo>
                  <a:cubicBezTo>
                    <a:pt x="2306" y="4"/>
                    <a:pt x="2031" y="4"/>
                    <a:pt x="1735" y="25"/>
                  </a:cubicBezTo>
                  <a:cubicBezTo>
                    <a:pt x="1079" y="89"/>
                    <a:pt x="1" y="596"/>
                    <a:pt x="889" y="1379"/>
                  </a:cubicBezTo>
                  <a:cubicBezTo>
                    <a:pt x="1192" y="1647"/>
                    <a:pt x="1726" y="1755"/>
                    <a:pt x="2251" y="1755"/>
                  </a:cubicBezTo>
                  <a:cubicBezTo>
                    <a:pt x="2679" y="1755"/>
                    <a:pt x="3100" y="1683"/>
                    <a:pt x="3385" y="1569"/>
                  </a:cubicBezTo>
                  <a:cubicBezTo>
                    <a:pt x="3617" y="1464"/>
                    <a:pt x="3808" y="1252"/>
                    <a:pt x="3850" y="998"/>
                  </a:cubicBezTo>
                  <a:cubicBezTo>
                    <a:pt x="3892" y="660"/>
                    <a:pt x="3744" y="343"/>
                    <a:pt x="3448" y="173"/>
                  </a:cubicBezTo>
                  <a:cubicBezTo>
                    <a:pt x="3227" y="63"/>
                    <a:pt x="2973" y="0"/>
                    <a:pt x="2715"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559;p14">
              <a:extLst>
                <a:ext uri="{FF2B5EF4-FFF2-40B4-BE49-F238E27FC236}">
                  <a16:creationId xmlns:a16="http://schemas.microsoft.com/office/drawing/2014/main" xmlns="" id="{DE62FA1E-167F-4BE2-8995-336CA1036556}"/>
                </a:ext>
              </a:extLst>
            </p:cNvPr>
            <p:cNvSpPr/>
            <p:nvPr/>
          </p:nvSpPr>
          <p:spPr>
            <a:xfrm>
              <a:off x="11559890" y="5518102"/>
              <a:ext cx="581841" cy="205592"/>
            </a:xfrm>
            <a:custGeom>
              <a:avLst/>
              <a:gdLst/>
              <a:ahLst/>
              <a:cxnLst/>
              <a:rect l="l" t="t" r="r" b="b"/>
              <a:pathLst>
                <a:path w="3914" h="1383" extrusionOk="0">
                  <a:moveTo>
                    <a:pt x="1920" y="1"/>
                  </a:moveTo>
                  <a:cubicBezTo>
                    <a:pt x="1421" y="1"/>
                    <a:pt x="914" y="84"/>
                    <a:pt x="530" y="324"/>
                  </a:cubicBezTo>
                  <a:cubicBezTo>
                    <a:pt x="85" y="620"/>
                    <a:pt x="1" y="1001"/>
                    <a:pt x="487" y="1234"/>
                  </a:cubicBezTo>
                  <a:cubicBezTo>
                    <a:pt x="752" y="1349"/>
                    <a:pt x="1066" y="1382"/>
                    <a:pt x="1377" y="1382"/>
                  </a:cubicBezTo>
                  <a:cubicBezTo>
                    <a:pt x="1637" y="1382"/>
                    <a:pt x="1894" y="1359"/>
                    <a:pt x="2116" y="1339"/>
                  </a:cubicBezTo>
                  <a:cubicBezTo>
                    <a:pt x="2412" y="1297"/>
                    <a:pt x="3913" y="726"/>
                    <a:pt x="3194" y="176"/>
                  </a:cubicBezTo>
                  <a:cubicBezTo>
                    <a:pt x="3131" y="134"/>
                    <a:pt x="3067" y="113"/>
                    <a:pt x="2983" y="113"/>
                  </a:cubicBezTo>
                  <a:cubicBezTo>
                    <a:pt x="2672" y="49"/>
                    <a:pt x="2299" y="1"/>
                    <a:pt x="1920"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562;p14">
              <a:extLst>
                <a:ext uri="{FF2B5EF4-FFF2-40B4-BE49-F238E27FC236}">
                  <a16:creationId xmlns:a16="http://schemas.microsoft.com/office/drawing/2014/main" xmlns="" id="{060C5F2C-B99E-4918-8243-E3E03B001891}"/>
                </a:ext>
              </a:extLst>
            </p:cNvPr>
            <p:cNvSpPr/>
            <p:nvPr/>
          </p:nvSpPr>
          <p:spPr>
            <a:xfrm>
              <a:off x="12015818" y="5232088"/>
              <a:ext cx="85031" cy="164562"/>
            </a:xfrm>
            <a:custGeom>
              <a:avLst/>
              <a:gdLst/>
              <a:ahLst/>
              <a:cxnLst/>
              <a:rect l="l" t="t" r="r" b="b"/>
              <a:pathLst>
                <a:path w="572" h="1107" extrusionOk="0">
                  <a:moveTo>
                    <a:pt x="423" y="1"/>
                  </a:moveTo>
                  <a:cubicBezTo>
                    <a:pt x="354" y="1"/>
                    <a:pt x="293" y="42"/>
                    <a:pt x="275" y="112"/>
                  </a:cubicBezTo>
                  <a:lnTo>
                    <a:pt x="43" y="895"/>
                  </a:lnTo>
                  <a:cubicBezTo>
                    <a:pt x="0" y="979"/>
                    <a:pt x="43" y="1064"/>
                    <a:pt x="127" y="1106"/>
                  </a:cubicBezTo>
                  <a:lnTo>
                    <a:pt x="170" y="1106"/>
                  </a:lnTo>
                  <a:cubicBezTo>
                    <a:pt x="233" y="1106"/>
                    <a:pt x="275" y="1064"/>
                    <a:pt x="297" y="1000"/>
                  </a:cubicBezTo>
                  <a:lnTo>
                    <a:pt x="550" y="218"/>
                  </a:lnTo>
                  <a:cubicBezTo>
                    <a:pt x="572" y="133"/>
                    <a:pt x="529" y="49"/>
                    <a:pt x="466" y="6"/>
                  </a:cubicBezTo>
                  <a:cubicBezTo>
                    <a:pt x="451" y="3"/>
                    <a:pt x="437" y="1"/>
                    <a:pt x="423"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563;p14">
              <a:extLst>
                <a:ext uri="{FF2B5EF4-FFF2-40B4-BE49-F238E27FC236}">
                  <a16:creationId xmlns:a16="http://schemas.microsoft.com/office/drawing/2014/main" xmlns="" id="{F2BB408F-9FD8-4804-AD32-B410F92F6DEE}"/>
                </a:ext>
              </a:extLst>
            </p:cNvPr>
            <p:cNvSpPr/>
            <p:nvPr/>
          </p:nvSpPr>
          <p:spPr>
            <a:xfrm>
              <a:off x="11934058" y="5172627"/>
              <a:ext cx="59908" cy="205146"/>
            </a:xfrm>
            <a:custGeom>
              <a:avLst/>
              <a:gdLst/>
              <a:ahLst/>
              <a:cxnLst/>
              <a:rect l="l" t="t" r="r" b="b"/>
              <a:pathLst>
                <a:path w="403" h="1380" extrusionOk="0">
                  <a:moveTo>
                    <a:pt x="160" y="0"/>
                  </a:moveTo>
                  <a:cubicBezTo>
                    <a:pt x="149" y="0"/>
                    <a:pt x="139" y="2"/>
                    <a:pt x="127" y="5"/>
                  </a:cubicBezTo>
                  <a:cubicBezTo>
                    <a:pt x="43" y="5"/>
                    <a:pt x="1" y="89"/>
                    <a:pt x="1" y="174"/>
                  </a:cubicBezTo>
                  <a:lnTo>
                    <a:pt x="127" y="1231"/>
                  </a:lnTo>
                  <a:cubicBezTo>
                    <a:pt x="127" y="1316"/>
                    <a:pt x="191" y="1379"/>
                    <a:pt x="276" y="1379"/>
                  </a:cubicBezTo>
                  <a:cubicBezTo>
                    <a:pt x="360" y="1358"/>
                    <a:pt x="402" y="1273"/>
                    <a:pt x="402" y="1189"/>
                  </a:cubicBezTo>
                  <a:lnTo>
                    <a:pt x="297" y="131"/>
                  </a:lnTo>
                  <a:cubicBezTo>
                    <a:pt x="278" y="58"/>
                    <a:pt x="228" y="0"/>
                    <a:pt x="160"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74" name="Google Shape;521;p14">
            <a:extLst>
              <a:ext uri="{FF2B5EF4-FFF2-40B4-BE49-F238E27FC236}">
                <a16:creationId xmlns:a16="http://schemas.microsoft.com/office/drawing/2014/main" xmlns="" id="{7B964DB9-AA76-4513-9CA3-E734BC3AEA27}"/>
              </a:ext>
            </a:extLst>
          </p:cNvPr>
          <p:cNvSpPr/>
          <p:nvPr/>
        </p:nvSpPr>
        <p:spPr>
          <a:xfrm>
            <a:off x="392880" y="6329638"/>
            <a:ext cx="649889" cy="198825"/>
          </a:xfrm>
          <a:custGeom>
            <a:avLst/>
            <a:gdLst/>
            <a:ahLst/>
            <a:cxnLst/>
            <a:rect l="l" t="t" r="r" b="b"/>
            <a:pathLst>
              <a:path w="4210" h="1288" extrusionOk="0">
                <a:moveTo>
                  <a:pt x="2375" y="1"/>
                </a:moveTo>
                <a:cubicBezTo>
                  <a:pt x="1870" y="1"/>
                  <a:pt x="1352" y="85"/>
                  <a:pt x="932" y="187"/>
                </a:cubicBezTo>
                <a:cubicBezTo>
                  <a:pt x="868" y="208"/>
                  <a:pt x="784" y="229"/>
                  <a:pt x="741" y="272"/>
                </a:cubicBezTo>
                <a:cubicBezTo>
                  <a:pt x="1" y="843"/>
                  <a:pt x="1651" y="1287"/>
                  <a:pt x="1947" y="1287"/>
                </a:cubicBezTo>
                <a:cubicBezTo>
                  <a:pt x="2028" y="1287"/>
                  <a:pt x="2113" y="1287"/>
                  <a:pt x="2201" y="1287"/>
                </a:cubicBezTo>
                <a:cubicBezTo>
                  <a:pt x="2686" y="1287"/>
                  <a:pt x="3251" y="1272"/>
                  <a:pt x="3681" y="1075"/>
                </a:cubicBezTo>
                <a:cubicBezTo>
                  <a:pt x="4210" y="822"/>
                  <a:pt x="4083" y="462"/>
                  <a:pt x="3575" y="229"/>
                </a:cubicBezTo>
                <a:cubicBezTo>
                  <a:pt x="3233" y="63"/>
                  <a:pt x="2809" y="1"/>
                  <a:pt x="2375"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5" name="Google Shape;522;p14">
            <a:extLst>
              <a:ext uri="{FF2B5EF4-FFF2-40B4-BE49-F238E27FC236}">
                <a16:creationId xmlns:a16="http://schemas.microsoft.com/office/drawing/2014/main" xmlns="" id="{9230AF14-379D-4BC7-AA67-03B071B6C359}"/>
              </a:ext>
            </a:extLst>
          </p:cNvPr>
          <p:cNvSpPr/>
          <p:nvPr/>
        </p:nvSpPr>
        <p:spPr>
          <a:xfrm>
            <a:off x="131844" y="6440783"/>
            <a:ext cx="101265" cy="159462"/>
          </a:xfrm>
          <a:custGeom>
            <a:avLst/>
            <a:gdLst/>
            <a:ahLst/>
            <a:cxnLst/>
            <a:rect l="l" t="t" r="r" b="b"/>
            <a:pathLst>
              <a:path w="656" h="1033" extrusionOk="0">
                <a:moveTo>
                  <a:pt x="181" y="0"/>
                </a:moveTo>
                <a:cubicBezTo>
                  <a:pt x="162" y="0"/>
                  <a:pt x="144" y="6"/>
                  <a:pt x="127" y="17"/>
                </a:cubicBezTo>
                <a:cubicBezTo>
                  <a:pt x="42" y="38"/>
                  <a:pt x="0" y="144"/>
                  <a:pt x="42" y="207"/>
                </a:cubicBezTo>
                <a:lnTo>
                  <a:pt x="360" y="926"/>
                </a:lnTo>
                <a:cubicBezTo>
                  <a:pt x="381" y="990"/>
                  <a:pt x="444" y="1032"/>
                  <a:pt x="486" y="1032"/>
                </a:cubicBezTo>
                <a:cubicBezTo>
                  <a:pt x="508" y="1032"/>
                  <a:pt x="529" y="1011"/>
                  <a:pt x="550" y="1011"/>
                </a:cubicBezTo>
                <a:cubicBezTo>
                  <a:pt x="635" y="990"/>
                  <a:pt x="656" y="884"/>
                  <a:pt x="635" y="821"/>
                </a:cubicBezTo>
                <a:lnTo>
                  <a:pt x="317" y="102"/>
                </a:lnTo>
                <a:cubicBezTo>
                  <a:pt x="286" y="40"/>
                  <a:pt x="233" y="0"/>
                  <a:pt x="181" y="0"/>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6" name="Google Shape;523;p14">
            <a:extLst>
              <a:ext uri="{FF2B5EF4-FFF2-40B4-BE49-F238E27FC236}">
                <a16:creationId xmlns:a16="http://schemas.microsoft.com/office/drawing/2014/main" xmlns="" id="{B4BFF2AE-9443-47B5-A958-E066240496CC}"/>
              </a:ext>
            </a:extLst>
          </p:cNvPr>
          <p:cNvSpPr/>
          <p:nvPr/>
        </p:nvSpPr>
        <p:spPr>
          <a:xfrm>
            <a:off x="259043" y="6371471"/>
            <a:ext cx="55726" cy="202531"/>
          </a:xfrm>
          <a:custGeom>
            <a:avLst/>
            <a:gdLst/>
            <a:ahLst/>
            <a:cxnLst/>
            <a:rect l="l" t="t" r="r" b="b"/>
            <a:pathLst>
              <a:path w="361" h="1312" extrusionOk="0">
                <a:moveTo>
                  <a:pt x="212" y="1"/>
                </a:moveTo>
                <a:cubicBezTo>
                  <a:pt x="128" y="1"/>
                  <a:pt x="43" y="64"/>
                  <a:pt x="43" y="149"/>
                </a:cubicBezTo>
                <a:lnTo>
                  <a:pt x="1" y="1164"/>
                </a:lnTo>
                <a:cubicBezTo>
                  <a:pt x="1" y="1249"/>
                  <a:pt x="64" y="1312"/>
                  <a:pt x="149" y="1312"/>
                </a:cubicBezTo>
                <a:cubicBezTo>
                  <a:pt x="233" y="1312"/>
                  <a:pt x="297" y="1249"/>
                  <a:pt x="297" y="1164"/>
                </a:cubicBezTo>
                <a:lnTo>
                  <a:pt x="339" y="170"/>
                </a:lnTo>
                <a:cubicBezTo>
                  <a:pt x="360" y="85"/>
                  <a:pt x="297" y="22"/>
                  <a:pt x="212"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7" name="Google Shape;524;p14">
            <a:extLst>
              <a:ext uri="{FF2B5EF4-FFF2-40B4-BE49-F238E27FC236}">
                <a16:creationId xmlns:a16="http://schemas.microsoft.com/office/drawing/2014/main" xmlns="" id="{BF45C8E3-AADC-4B06-91B9-23B0F250E023}"/>
              </a:ext>
            </a:extLst>
          </p:cNvPr>
          <p:cNvSpPr/>
          <p:nvPr/>
        </p:nvSpPr>
        <p:spPr>
          <a:xfrm>
            <a:off x="5033871" y="6332880"/>
            <a:ext cx="643250" cy="298857"/>
          </a:xfrm>
          <a:custGeom>
            <a:avLst/>
            <a:gdLst/>
            <a:ahLst/>
            <a:cxnLst/>
            <a:rect l="l" t="t" r="r" b="b"/>
            <a:pathLst>
              <a:path w="4167" h="1936" extrusionOk="0">
                <a:moveTo>
                  <a:pt x="1866" y="0"/>
                </a:moveTo>
                <a:cubicBezTo>
                  <a:pt x="1359" y="0"/>
                  <a:pt x="855" y="102"/>
                  <a:pt x="381" y="314"/>
                </a:cubicBezTo>
                <a:cubicBezTo>
                  <a:pt x="297" y="335"/>
                  <a:pt x="233" y="378"/>
                  <a:pt x="170" y="441"/>
                </a:cubicBezTo>
                <a:cubicBezTo>
                  <a:pt x="1" y="631"/>
                  <a:pt x="149" y="949"/>
                  <a:pt x="339" y="1118"/>
                </a:cubicBezTo>
                <a:cubicBezTo>
                  <a:pt x="868" y="1628"/>
                  <a:pt x="1935" y="1935"/>
                  <a:pt x="2730" y="1935"/>
                </a:cubicBezTo>
                <a:cubicBezTo>
                  <a:pt x="2826" y="1935"/>
                  <a:pt x="2918" y="1931"/>
                  <a:pt x="3004" y="1922"/>
                </a:cubicBezTo>
                <a:cubicBezTo>
                  <a:pt x="4167" y="1773"/>
                  <a:pt x="3892" y="420"/>
                  <a:pt x="2919" y="145"/>
                </a:cubicBezTo>
                <a:cubicBezTo>
                  <a:pt x="2572" y="50"/>
                  <a:pt x="2218" y="0"/>
                  <a:pt x="1866"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525;p14">
            <a:extLst>
              <a:ext uri="{FF2B5EF4-FFF2-40B4-BE49-F238E27FC236}">
                <a16:creationId xmlns:a16="http://schemas.microsoft.com/office/drawing/2014/main" xmlns="" id="{EE9A5DCF-69D6-492C-817A-44F3252BA264}"/>
              </a:ext>
            </a:extLst>
          </p:cNvPr>
          <p:cNvSpPr/>
          <p:nvPr/>
        </p:nvSpPr>
        <p:spPr>
          <a:xfrm>
            <a:off x="5628033" y="6148410"/>
            <a:ext cx="466963" cy="227693"/>
          </a:xfrm>
          <a:custGeom>
            <a:avLst/>
            <a:gdLst/>
            <a:ahLst/>
            <a:cxnLst/>
            <a:rect l="l" t="t" r="r" b="b"/>
            <a:pathLst>
              <a:path w="3025" h="1475" extrusionOk="0">
                <a:moveTo>
                  <a:pt x="1287" y="0"/>
                </a:moveTo>
                <a:cubicBezTo>
                  <a:pt x="1225" y="0"/>
                  <a:pt x="1163" y="3"/>
                  <a:pt x="1101" y="8"/>
                </a:cubicBezTo>
                <a:cubicBezTo>
                  <a:pt x="762" y="8"/>
                  <a:pt x="445" y="134"/>
                  <a:pt x="191" y="367"/>
                </a:cubicBezTo>
                <a:cubicBezTo>
                  <a:pt x="64" y="494"/>
                  <a:pt x="1" y="705"/>
                  <a:pt x="43" y="896"/>
                </a:cubicBezTo>
                <a:cubicBezTo>
                  <a:pt x="188" y="1286"/>
                  <a:pt x="794" y="1474"/>
                  <a:pt x="1402" y="1474"/>
                </a:cubicBezTo>
                <a:cubicBezTo>
                  <a:pt x="2211" y="1474"/>
                  <a:pt x="3025" y="1143"/>
                  <a:pt x="2771" y="515"/>
                </a:cubicBezTo>
                <a:cubicBezTo>
                  <a:pt x="2750" y="452"/>
                  <a:pt x="2708" y="431"/>
                  <a:pt x="2666" y="388"/>
                </a:cubicBezTo>
                <a:cubicBezTo>
                  <a:pt x="2253" y="144"/>
                  <a:pt x="1774" y="0"/>
                  <a:pt x="1287"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526;p14">
            <a:extLst>
              <a:ext uri="{FF2B5EF4-FFF2-40B4-BE49-F238E27FC236}">
                <a16:creationId xmlns:a16="http://schemas.microsoft.com/office/drawing/2014/main" xmlns="" id="{7A225A73-9281-40A9-B08E-40BB5CAD2C33}"/>
              </a:ext>
            </a:extLst>
          </p:cNvPr>
          <p:cNvSpPr/>
          <p:nvPr/>
        </p:nvSpPr>
        <p:spPr>
          <a:xfrm>
            <a:off x="410864" y="6329638"/>
            <a:ext cx="649889" cy="198825"/>
          </a:xfrm>
          <a:custGeom>
            <a:avLst/>
            <a:gdLst/>
            <a:ahLst/>
            <a:cxnLst/>
            <a:rect l="l" t="t" r="r" b="b"/>
            <a:pathLst>
              <a:path w="4210" h="1288" extrusionOk="0">
                <a:moveTo>
                  <a:pt x="2375" y="1"/>
                </a:moveTo>
                <a:cubicBezTo>
                  <a:pt x="1870" y="1"/>
                  <a:pt x="1352" y="85"/>
                  <a:pt x="932" y="187"/>
                </a:cubicBezTo>
                <a:cubicBezTo>
                  <a:pt x="868" y="208"/>
                  <a:pt x="784" y="229"/>
                  <a:pt x="741" y="272"/>
                </a:cubicBezTo>
                <a:cubicBezTo>
                  <a:pt x="1" y="843"/>
                  <a:pt x="1651" y="1287"/>
                  <a:pt x="1947" y="1287"/>
                </a:cubicBezTo>
                <a:cubicBezTo>
                  <a:pt x="2028" y="1287"/>
                  <a:pt x="2113" y="1287"/>
                  <a:pt x="2201" y="1287"/>
                </a:cubicBezTo>
                <a:cubicBezTo>
                  <a:pt x="2686" y="1287"/>
                  <a:pt x="3251" y="1272"/>
                  <a:pt x="3681" y="1075"/>
                </a:cubicBezTo>
                <a:cubicBezTo>
                  <a:pt x="4210" y="822"/>
                  <a:pt x="4083" y="462"/>
                  <a:pt x="3575" y="229"/>
                </a:cubicBezTo>
                <a:cubicBezTo>
                  <a:pt x="3233" y="63"/>
                  <a:pt x="2809" y="1"/>
                  <a:pt x="2375"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527;p14">
            <a:extLst>
              <a:ext uri="{FF2B5EF4-FFF2-40B4-BE49-F238E27FC236}">
                <a16:creationId xmlns:a16="http://schemas.microsoft.com/office/drawing/2014/main" xmlns="" id="{85F65561-6BD0-4928-A8CA-6B499B21C2B4}"/>
              </a:ext>
            </a:extLst>
          </p:cNvPr>
          <p:cNvSpPr/>
          <p:nvPr/>
        </p:nvSpPr>
        <p:spPr>
          <a:xfrm>
            <a:off x="1008422" y="6517968"/>
            <a:ext cx="749765" cy="318770"/>
          </a:xfrm>
          <a:custGeom>
            <a:avLst/>
            <a:gdLst/>
            <a:ahLst/>
            <a:cxnLst/>
            <a:rect l="l" t="t" r="r" b="b"/>
            <a:pathLst>
              <a:path w="4857" h="2065" extrusionOk="0">
                <a:moveTo>
                  <a:pt x="2199" y="1"/>
                </a:moveTo>
                <a:cubicBezTo>
                  <a:pt x="1526" y="1"/>
                  <a:pt x="856" y="228"/>
                  <a:pt x="318" y="680"/>
                </a:cubicBezTo>
                <a:cubicBezTo>
                  <a:pt x="127" y="807"/>
                  <a:pt x="21" y="997"/>
                  <a:pt x="0" y="1209"/>
                </a:cubicBezTo>
                <a:cubicBezTo>
                  <a:pt x="21" y="1420"/>
                  <a:pt x="148" y="1611"/>
                  <a:pt x="339" y="1695"/>
                </a:cubicBezTo>
                <a:cubicBezTo>
                  <a:pt x="805" y="1995"/>
                  <a:pt x="1340" y="2050"/>
                  <a:pt x="1885" y="2050"/>
                </a:cubicBezTo>
                <a:cubicBezTo>
                  <a:pt x="2202" y="2050"/>
                  <a:pt x="2523" y="2031"/>
                  <a:pt x="2835" y="2031"/>
                </a:cubicBezTo>
                <a:cubicBezTo>
                  <a:pt x="3007" y="2031"/>
                  <a:pt x="3177" y="2037"/>
                  <a:pt x="3342" y="2055"/>
                </a:cubicBezTo>
                <a:cubicBezTo>
                  <a:pt x="3395" y="2061"/>
                  <a:pt x="3448" y="2064"/>
                  <a:pt x="3499" y="2064"/>
                </a:cubicBezTo>
                <a:cubicBezTo>
                  <a:pt x="4323" y="2064"/>
                  <a:pt x="4856" y="1295"/>
                  <a:pt x="4040" y="638"/>
                </a:cubicBezTo>
                <a:cubicBezTo>
                  <a:pt x="3500" y="212"/>
                  <a:pt x="2848" y="1"/>
                  <a:pt x="2199"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528;p14">
            <a:extLst>
              <a:ext uri="{FF2B5EF4-FFF2-40B4-BE49-F238E27FC236}">
                <a16:creationId xmlns:a16="http://schemas.microsoft.com/office/drawing/2014/main" xmlns="" id="{BDBD1B0B-4817-4CCB-9DFB-2DD3C76263DB}"/>
              </a:ext>
            </a:extLst>
          </p:cNvPr>
          <p:cNvSpPr/>
          <p:nvPr/>
        </p:nvSpPr>
        <p:spPr>
          <a:xfrm>
            <a:off x="149828" y="6440783"/>
            <a:ext cx="101265" cy="159462"/>
          </a:xfrm>
          <a:custGeom>
            <a:avLst/>
            <a:gdLst/>
            <a:ahLst/>
            <a:cxnLst/>
            <a:rect l="l" t="t" r="r" b="b"/>
            <a:pathLst>
              <a:path w="656" h="1033" extrusionOk="0">
                <a:moveTo>
                  <a:pt x="181" y="0"/>
                </a:moveTo>
                <a:cubicBezTo>
                  <a:pt x="162" y="0"/>
                  <a:pt x="144" y="6"/>
                  <a:pt x="127" y="17"/>
                </a:cubicBezTo>
                <a:cubicBezTo>
                  <a:pt x="42" y="38"/>
                  <a:pt x="0" y="144"/>
                  <a:pt x="42" y="207"/>
                </a:cubicBezTo>
                <a:lnTo>
                  <a:pt x="360" y="926"/>
                </a:lnTo>
                <a:cubicBezTo>
                  <a:pt x="381" y="990"/>
                  <a:pt x="444" y="1032"/>
                  <a:pt x="486" y="1032"/>
                </a:cubicBezTo>
                <a:cubicBezTo>
                  <a:pt x="508" y="1032"/>
                  <a:pt x="529" y="1011"/>
                  <a:pt x="550" y="1011"/>
                </a:cubicBezTo>
                <a:cubicBezTo>
                  <a:pt x="635" y="990"/>
                  <a:pt x="656" y="884"/>
                  <a:pt x="635" y="821"/>
                </a:cubicBezTo>
                <a:lnTo>
                  <a:pt x="317" y="102"/>
                </a:lnTo>
                <a:cubicBezTo>
                  <a:pt x="286" y="40"/>
                  <a:pt x="233" y="0"/>
                  <a:pt x="181"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529;p14">
            <a:extLst>
              <a:ext uri="{FF2B5EF4-FFF2-40B4-BE49-F238E27FC236}">
                <a16:creationId xmlns:a16="http://schemas.microsoft.com/office/drawing/2014/main" xmlns="" id="{373EF216-8C84-4D26-B8A8-59250222DDDD}"/>
              </a:ext>
            </a:extLst>
          </p:cNvPr>
          <p:cNvSpPr/>
          <p:nvPr/>
        </p:nvSpPr>
        <p:spPr>
          <a:xfrm>
            <a:off x="277026" y="6371471"/>
            <a:ext cx="55726" cy="202531"/>
          </a:xfrm>
          <a:custGeom>
            <a:avLst/>
            <a:gdLst/>
            <a:ahLst/>
            <a:cxnLst/>
            <a:rect l="l" t="t" r="r" b="b"/>
            <a:pathLst>
              <a:path w="361" h="1312" extrusionOk="0">
                <a:moveTo>
                  <a:pt x="212" y="1"/>
                </a:moveTo>
                <a:cubicBezTo>
                  <a:pt x="128" y="1"/>
                  <a:pt x="43" y="64"/>
                  <a:pt x="43" y="149"/>
                </a:cubicBezTo>
                <a:lnTo>
                  <a:pt x="1" y="1164"/>
                </a:lnTo>
                <a:cubicBezTo>
                  <a:pt x="1" y="1249"/>
                  <a:pt x="64" y="1312"/>
                  <a:pt x="149" y="1312"/>
                </a:cubicBezTo>
                <a:cubicBezTo>
                  <a:pt x="233" y="1312"/>
                  <a:pt x="297" y="1249"/>
                  <a:pt x="297" y="1164"/>
                </a:cubicBezTo>
                <a:lnTo>
                  <a:pt x="339" y="170"/>
                </a:lnTo>
                <a:cubicBezTo>
                  <a:pt x="360" y="85"/>
                  <a:pt x="297" y="22"/>
                  <a:pt x="212"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530;p14">
            <a:extLst>
              <a:ext uri="{FF2B5EF4-FFF2-40B4-BE49-F238E27FC236}">
                <a16:creationId xmlns:a16="http://schemas.microsoft.com/office/drawing/2014/main" xmlns="" id="{04DA2802-4EAE-4677-85ED-C75693C31D4E}"/>
              </a:ext>
            </a:extLst>
          </p:cNvPr>
          <p:cNvSpPr/>
          <p:nvPr/>
        </p:nvSpPr>
        <p:spPr>
          <a:xfrm>
            <a:off x="2189027" y="6707067"/>
            <a:ext cx="96017" cy="150972"/>
          </a:xfrm>
          <a:custGeom>
            <a:avLst/>
            <a:gdLst/>
            <a:ahLst/>
            <a:cxnLst/>
            <a:rect l="l" t="t" r="r" b="b"/>
            <a:pathLst>
              <a:path w="622" h="978" extrusionOk="0">
                <a:moveTo>
                  <a:pt x="170" y="0"/>
                </a:moveTo>
                <a:cubicBezTo>
                  <a:pt x="82" y="0"/>
                  <a:pt x="0" y="72"/>
                  <a:pt x="30" y="174"/>
                </a:cubicBezTo>
                <a:lnTo>
                  <a:pt x="326" y="893"/>
                </a:lnTo>
                <a:cubicBezTo>
                  <a:pt x="368" y="957"/>
                  <a:pt x="410" y="978"/>
                  <a:pt x="474" y="978"/>
                </a:cubicBezTo>
                <a:lnTo>
                  <a:pt x="516" y="978"/>
                </a:lnTo>
                <a:cubicBezTo>
                  <a:pt x="601" y="936"/>
                  <a:pt x="622" y="851"/>
                  <a:pt x="601" y="788"/>
                </a:cubicBezTo>
                <a:lnTo>
                  <a:pt x="283" y="47"/>
                </a:lnTo>
                <a:cubicBezTo>
                  <a:pt x="251" y="15"/>
                  <a:pt x="210" y="0"/>
                  <a:pt x="170"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531;p14">
            <a:extLst>
              <a:ext uri="{FF2B5EF4-FFF2-40B4-BE49-F238E27FC236}">
                <a16:creationId xmlns:a16="http://schemas.microsoft.com/office/drawing/2014/main" xmlns="" id="{05012B1C-430F-40E4-8972-EA164DC5073C}"/>
              </a:ext>
            </a:extLst>
          </p:cNvPr>
          <p:cNvSpPr/>
          <p:nvPr/>
        </p:nvSpPr>
        <p:spPr>
          <a:xfrm>
            <a:off x="2310977" y="6632663"/>
            <a:ext cx="55726" cy="202531"/>
          </a:xfrm>
          <a:custGeom>
            <a:avLst/>
            <a:gdLst/>
            <a:ahLst/>
            <a:cxnLst/>
            <a:rect l="l" t="t" r="r" b="b"/>
            <a:pathLst>
              <a:path w="361" h="1312" extrusionOk="0">
                <a:moveTo>
                  <a:pt x="212" y="1"/>
                </a:moveTo>
                <a:cubicBezTo>
                  <a:pt x="128" y="1"/>
                  <a:pt x="64" y="64"/>
                  <a:pt x="64" y="149"/>
                </a:cubicBezTo>
                <a:lnTo>
                  <a:pt x="22" y="1143"/>
                </a:lnTo>
                <a:cubicBezTo>
                  <a:pt x="1" y="1227"/>
                  <a:pt x="64" y="1312"/>
                  <a:pt x="149" y="1312"/>
                </a:cubicBezTo>
                <a:cubicBezTo>
                  <a:pt x="234" y="1312"/>
                  <a:pt x="318" y="1248"/>
                  <a:pt x="318" y="1164"/>
                </a:cubicBezTo>
                <a:lnTo>
                  <a:pt x="360" y="170"/>
                </a:lnTo>
                <a:cubicBezTo>
                  <a:pt x="360" y="85"/>
                  <a:pt x="297" y="1"/>
                  <a:pt x="212"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534;p14">
            <a:extLst>
              <a:ext uri="{FF2B5EF4-FFF2-40B4-BE49-F238E27FC236}">
                <a16:creationId xmlns:a16="http://schemas.microsoft.com/office/drawing/2014/main" xmlns="" id="{A0E6E624-DBC3-42E5-94CD-DA06A48C4A72}"/>
              </a:ext>
            </a:extLst>
          </p:cNvPr>
          <p:cNvSpPr/>
          <p:nvPr/>
        </p:nvSpPr>
        <p:spPr>
          <a:xfrm>
            <a:off x="9596515" y="6128051"/>
            <a:ext cx="1968211" cy="393197"/>
          </a:xfrm>
          <a:custGeom>
            <a:avLst/>
            <a:gdLst/>
            <a:ahLst/>
            <a:cxnLst/>
            <a:rect l="l" t="t" r="r" b="b"/>
            <a:pathLst>
              <a:path w="13240" h="2645" extrusionOk="0">
                <a:moveTo>
                  <a:pt x="6620" y="1"/>
                </a:moveTo>
                <a:cubicBezTo>
                  <a:pt x="2961" y="1"/>
                  <a:pt x="0" y="593"/>
                  <a:pt x="0" y="1333"/>
                </a:cubicBezTo>
                <a:cubicBezTo>
                  <a:pt x="0" y="2052"/>
                  <a:pt x="2961" y="2644"/>
                  <a:pt x="6620" y="2644"/>
                </a:cubicBezTo>
                <a:cubicBezTo>
                  <a:pt x="10279" y="2644"/>
                  <a:pt x="13240" y="2052"/>
                  <a:pt x="13240" y="1333"/>
                </a:cubicBezTo>
                <a:cubicBezTo>
                  <a:pt x="13240" y="593"/>
                  <a:pt x="10279" y="1"/>
                  <a:pt x="6620"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17" name="Google Shape;564;p14">
            <a:extLst>
              <a:ext uri="{FF2B5EF4-FFF2-40B4-BE49-F238E27FC236}">
                <a16:creationId xmlns:a16="http://schemas.microsoft.com/office/drawing/2014/main" xmlns="" id="{66851EDC-1DF8-41CC-A732-8EE12EFE9FBB}"/>
              </a:ext>
            </a:extLst>
          </p:cNvPr>
          <p:cNvSpPr/>
          <p:nvPr/>
        </p:nvSpPr>
        <p:spPr>
          <a:xfrm>
            <a:off x="5061241" y="6257531"/>
            <a:ext cx="97667" cy="156832"/>
          </a:xfrm>
          <a:custGeom>
            <a:avLst/>
            <a:gdLst/>
            <a:ahLst/>
            <a:cxnLst/>
            <a:rect l="l" t="t" r="r" b="b"/>
            <a:pathLst>
              <a:path w="657" h="1055" extrusionOk="0">
                <a:moveTo>
                  <a:pt x="163" y="1"/>
                </a:moveTo>
                <a:cubicBezTo>
                  <a:pt x="144" y="1"/>
                  <a:pt x="124" y="6"/>
                  <a:pt x="107" y="18"/>
                </a:cubicBezTo>
                <a:cubicBezTo>
                  <a:pt x="43" y="60"/>
                  <a:pt x="1" y="166"/>
                  <a:pt x="43" y="229"/>
                </a:cubicBezTo>
                <a:lnTo>
                  <a:pt x="382" y="970"/>
                </a:lnTo>
                <a:cubicBezTo>
                  <a:pt x="403" y="1033"/>
                  <a:pt x="445" y="1054"/>
                  <a:pt x="509" y="1054"/>
                </a:cubicBezTo>
                <a:lnTo>
                  <a:pt x="572" y="1054"/>
                </a:lnTo>
                <a:cubicBezTo>
                  <a:pt x="635" y="991"/>
                  <a:pt x="657" y="906"/>
                  <a:pt x="635" y="822"/>
                </a:cubicBezTo>
                <a:lnTo>
                  <a:pt x="297" y="81"/>
                </a:lnTo>
                <a:cubicBezTo>
                  <a:pt x="267" y="36"/>
                  <a:pt x="214" y="1"/>
                  <a:pt x="163"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565;p14">
            <a:extLst>
              <a:ext uri="{FF2B5EF4-FFF2-40B4-BE49-F238E27FC236}">
                <a16:creationId xmlns:a16="http://schemas.microsoft.com/office/drawing/2014/main" xmlns="" id="{7D682F26-032B-4B7A-8A95-DFB93CCB9D54}"/>
              </a:ext>
            </a:extLst>
          </p:cNvPr>
          <p:cNvSpPr/>
          <p:nvPr/>
        </p:nvSpPr>
        <p:spPr>
          <a:xfrm>
            <a:off x="5177638" y="6181568"/>
            <a:ext cx="44151" cy="204403"/>
          </a:xfrm>
          <a:custGeom>
            <a:avLst/>
            <a:gdLst/>
            <a:ahLst/>
            <a:cxnLst/>
            <a:rect l="l" t="t" r="r" b="b"/>
            <a:pathLst>
              <a:path w="297" h="1375" extrusionOk="0">
                <a:moveTo>
                  <a:pt x="149" y="0"/>
                </a:moveTo>
                <a:cubicBezTo>
                  <a:pt x="64" y="0"/>
                  <a:pt x="0" y="85"/>
                  <a:pt x="0" y="148"/>
                </a:cubicBezTo>
                <a:lnTo>
                  <a:pt x="22" y="1206"/>
                </a:lnTo>
                <a:cubicBezTo>
                  <a:pt x="22" y="1290"/>
                  <a:pt x="85" y="1375"/>
                  <a:pt x="170" y="1375"/>
                </a:cubicBezTo>
                <a:cubicBezTo>
                  <a:pt x="233" y="1354"/>
                  <a:pt x="297" y="1290"/>
                  <a:pt x="297" y="1206"/>
                </a:cubicBezTo>
                <a:lnTo>
                  <a:pt x="275" y="148"/>
                </a:lnTo>
                <a:cubicBezTo>
                  <a:pt x="275" y="64"/>
                  <a:pt x="212" y="0"/>
                  <a:pt x="149"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9" name="Google Shape;566;p14">
            <a:extLst>
              <a:ext uri="{FF2B5EF4-FFF2-40B4-BE49-F238E27FC236}">
                <a16:creationId xmlns:a16="http://schemas.microsoft.com/office/drawing/2014/main" xmlns="" id="{5A5A30F4-286A-4160-BF38-2304A94D0BF4}"/>
              </a:ext>
            </a:extLst>
          </p:cNvPr>
          <p:cNvGrpSpPr/>
          <p:nvPr/>
        </p:nvGrpSpPr>
        <p:grpSpPr>
          <a:xfrm>
            <a:off x="4315319" y="-372433"/>
            <a:ext cx="937759" cy="921956"/>
            <a:chOff x="3203280" y="265661"/>
            <a:chExt cx="713823" cy="701794"/>
          </a:xfrm>
        </p:grpSpPr>
        <p:sp>
          <p:nvSpPr>
            <p:cNvPr id="220" name="Google Shape;567;p14">
              <a:extLst>
                <a:ext uri="{FF2B5EF4-FFF2-40B4-BE49-F238E27FC236}">
                  <a16:creationId xmlns:a16="http://schemas.microsoft.com/office/drawing/2014/main" xmlns="" id="{DC93CC03-0A9F-4E1A-AE6D-ECB583D14E30}"/>
                </a:ext>
              </a:extLst>
            </p:cNvPr>
            <p:cNvSpPr/>
            <p:nvPr/>
          </p:nvSpPr>
          <p:spPr>
            <a:xfrm rot="1116294" flipH="1">
              <a:off x="3275733" y="342115"/>
              <a:ext cx="568362" cy="544627"/>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568;p14">
              <a:extLst>
                <a:ext uri="{FF2B5EF4-FFF2-40B4-BE49-F238E27FC236}">
                  <a16:creationId xmlns:a16="http://schemas.microsoft.com/office/drawing/2014/main" xmlns="" id="{A33F580E-E4C3-4E12-BE34-50A797A5A7AE}"/>
                </a:ext>
              </a:extLst>
            </p:cNvPr>
            <p:cNvSpPr/>
            <p:nvPr/>
          </p:nvSpPr>
          <p:spPr>
            <a:xfrm rot="1116294" flipH="1">
              <a:off x="3275213" y="346433"/>
              <a:ext cx="569951" cy="544325"/>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569;p14">
              <a:extLst>
                <a:ext uri="{FF2B5EF4-FFF2-40B4-BE49-F238E27FC236}">
                  <a16:creationId xmlns:a16="http://schemas.microsoft.com/office/drawing/2014/main" xmlns="" id="{326AC7D7-DF05-4DD5-8371-576C38505440}"/>
                </a:ext>
              </a:extLst>
            </p:cNvPr>
            <p:cNvSpPr/>
            <p:nvPr/>
          </p:nvSpPr>
          <p:spPr>
            <a:xfrm rot="1116294" flipH="1">
              <a:off x="3344071" y="398803"/>
              <a:ext cx="445886" cy="426535"/>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570;p14">
              <a:extLst>
                <a:ext uri="{FF2B5EF4-FFF2-40B4-BE49-F238E27FC236}">
                  <a16:creationId xmlns:a16="http://schemas.microsoft.com/office/drawing/2014/main" xmlns="" id="{82D208C7-6A70-46D2-A90B-6CDDA62D700C}"/>
                </a:ext>
              </a:extLst>
            </p:cNvPr>
            <p:cNvSpPr/>
            <p:nvPr/>
          </p:nvSpPr>
          <p:spPr>
            <a:xfrm rot="1116294" flipH="1">
              <a:off x="3499063" y="442529"/>
              <a:ext cx="293775" cy="417110"/>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571;p14">
              <a:extLst>
                <a:ext uri="{FF2B5EF4-FFF2-40B4-BE49-F238E27FC236}">
                  <a16:creationId xmlns:a16="http://schemas.microsoft.com/office/drawing/2014/main" xmlns="" id="{DCB8447B-9EC4-425C-9A00-9594CFF10688}"/>
                </a:ext>
              </a:extLst>
            </p:cNvPr>
            <p:cNvSpPr/>
            <p:nvPr/>
          </p:nvSpPr>
          <p:spPr>
            <a:xfrm rot="1116294" flipH="1">
              <a:off x="3275739" y="342097"/>
              <a:ext cx="568362" cy="544627"/>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572;p14">
              <a:extLst>
                <a:ext uri="{FF2B5EF4-FFF2-40B4-BE49-F238E27FC236}">
                  <a16:creationId xmlns:a16="http://schemas.microsoft.com/office/drawing/2014/main" xmlns="" id="{A955DF8F-96B6-4D2D-BF23-9BD072CEDBB6}"/>
                </a:ext>
              </a:extLst>
            </p:cNvPr>
            <p:cNvSpPr/>
            <p:nvPr/>
          </p:nvSpPr>
          <p:spPr>
            <a:xfrm rot="1116294" flipH="1">
              <a:off x="3275219" y="346415"/>
              <a:ext cx="569951" cy="544325"/>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573;p14">
              <a:extLst>
                <a:ext uri="{FF2B5EF4-FFF2-40B4-BE49-F238E27FC236}">
                  <a16:creationId xmlns:a16="http://schemas.microsoft.com/office/drawing/2014/main" xmlns="" id="{0BFD50F3-C392-475B-8126-66455AB337B6}"/>
                </a:ext>
              </a:extLst>
            </p:cNvPr>
            <p:cNvSpPr/>
            <p:nvPr/>
          </p:nvSpPr>
          <p:spPr>
            <a:xfrm rot="1116294" flipH="1">
              <a:off x="3344077" y="398785"/>
              <a:ext cx="445886" cy="426535"/>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DE8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574;p14">
              <a:extLst>
                <a:ext uri="{FF2B5EF4-FFF2-40B4-BE49-F238E27FC236}">
                  <a16:creationId xmlns:a16="http://schemas.microsoft.com/office/drawing/2014/main" xmlns="" id="{31E26351-D6DD-40D6-936E-C0E3D6446C56}"/>
                </a:ext>
              </a:extLst>
            </p:cNvPr>
            <p:cNvSpPr/>
            <p:nvPr/>
          </p:nvSpPr>
          <p:spPr>
            <a:xfrm rot="1116174" flipH="1">
              <a:off x="3499040" y="449500"/>
              <a:ext cx="282613" cy="401236"/>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8" name="Google Shape;575;p14">
            <a:extLst>
              <a:ext uri="{FF2B5EF4-FFF2-40B4-BE49-F238E27FC236}">
                <a16:creationId xmlns:a16="http://schemas.microsoft.com/office/drawing/2014/main" xmlns="" id="{4EBE354A-B880-47E3-B585-89B331943B7B}"/>
              </a:ext>
            </a:extLst>
          </p:cNvPr>
          <p:cNvGrpSpPr/>
          <p:nvPr/>
        </p:nvGrpSpPr>
        <p:grpSpPr>
          <a:xfrm>
            <a:off x="10920679" y="2953727"/>
            <a:ext cx="522560" cy="502122"/>
            <a:chOff x="8231289" y="2797538"/>
            <a:chExt cx="397773" cy="382216"/>
          </a:xfrm>
        </p:grpSpPr>
        <p:sp>
          <p:nvSpPr>
            <p:cNvPr id="229" name="Google Shape;576;p14">
              <a:extLst>
                <a:ext uri="{FF2B5EF4-FFF2-40B4-BE49-F238E27FC236}">
                  <a16:creationId xmlns:a16="http://schemas.microsoft.com/office/drawing/2014/main" xmlns="" id="{99DA13F7-8C50-452F-BF16-D0FE0EE32E7C}"/>
                </a:ext>
              </a:extLst>
            </p:cNvPr>
            <p:cNvSpPr/>
            <p:nvPr/>
          </p:nvSpPr>
          <p:spPr>
            <a:xfrm flipH="1">
              <a:off x="8231289" y="2797551"/>
              <a:ext cx="396111" cy="379618"/>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577;p14">
              <a:extLst>
                <a:ext uri="{FF2B5EF4-FFF2-40B4-BE49-F238E27FC236}">
                  <a16:creationId xmlns:a16="http://schemas.microsoft.com/office/drawing/2014/main" xmlns="" id="{5AD42494-B275-4DF0-9004-4D94A4A3AB1B}"/>
                </a:ext>
              </a:extLst>
            </p:cNvPr>
            <p:cNvSpPr/>
            <p:nvPr/>
          </p:nvSpPr>
          <p:spPr>
            <a:xfrm flipH="1">
              <a:off x="8231844" y="2800348"/>
              <a:ext cx="397219" cy="379407"/>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578;p14">
              <a:extLst>
                <a:ext uri="{FF2B5EF4-FFF2-40B4-BE49-F238E27FC236}">
                  <a16:creationId xmlns:a16="http://schemas.microsoft.com/office/drawing/2014/main" xmlns="" id="{D0EC7CF2-96E2-4B92-8466-16C0FF095063}"/>
                </a:ext>
              </a:extLst>
            </p:cNvPr>
            <p:cNvSpPr/>
            <p:nvPr/>
          </p:nvSpPr>
          <p:spPr>
            <a:xfrm flipH="1">
              <a:off x="8278131" y="2835568"/>
              <a:ext cx="310753" cy="297304"/>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579;p14">
              <a:extLst>
                <a:ext uri="{FF2B5EF4-FFF2-40B4-BE49-F238E27FC236}">
                  <a16:creationId xmlns:a16="http://schemas.microsoft.com/office/drawing/2014/main" xmlns="" id="{6A2ECDF1-A070-4DFA-BE54-95F2063008DF}"/>
                </a:ext>
              </a:extLst>
            </p:cNvPr>
            <p:cNvSpPr/>
            <p:nvPr/>
          </p:nvSpPr>
          <p:spPr>
            <a:xfrm flipH="1">
              <a:off x="8391951" y="2847071"/>
              <a:ext cx="204742" cy="290735"/>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580;p14">
              <a:extLst>
                <a:ext uri="{FF2B5EF4-FFF2-40B4-BE49-F238E27FC236}">
                  <a16:creationId xmlns:a16="http://schemas.microsoft.com/office/drawing/2014/main" xmlns="" id="{36E78FD4-254C-47E8-812B-1BF4312F1647}"/>
                </a:ext>
              </a:extLst>
            </p:cNvPr>
            <p:cNvSpPr/>
            <p:nvPr/>
          </p:nvSpPr>
          <p:spPr>
            <a:xfrm flipH="1">
              <a:off x="8231289" y="2797538"/>
              <a:ext cx="396111" cy="379618"/>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581;p14">
              <a:extLst>
                <a:ext uri="{FF2B5EF4-FFF2-40B4-BE49-F238E27FC236}">
                  <a16:creationId xmlns:a16="http://schemas.microsoft.com/office/drawing/2014/main" xmlns="" id="{6F5F17B6-E09F-43D2-A398-ECAD1424FDF1}"/>
                </a:ext>
              </a:extLst>
            </p:cNvPr>
            <p:cNvSpPr/>
            <p:nvPr/>
          </p:nvSpPr>
          <p:spPr>
            <a:xfrm flipH="1">
              <a:off x="8231844" y="2800334"/>
              <a:ext cx="397219" cy="379407"/>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582;p14">
              <a:extLst>
                <a:ext uri="{FF2B5EF4-FFF2-40B4-BE49-F238E27FC236}">
                  <a16:creationId xmlns:a16="http://schemas.microsoft.com/office/drawing/2014/main" xmlns="" id="{5FA9B8E4-BE5F-431B-9A0B-4A68865402D9}"/>
                </a:ext>
              </a:extLst>
            </p:cNvPr>
            <p:cNvSpPr/>
            <p:nvPr/>
          </p:nvSpPr>
          <p:spPr>
            <a:xfrm flipH="1">
              <a:off x="8278131" y="2835555"/>
              <a:ext cx="310753" cy="297304"/>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DE8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583;p14">
              <a:extLst>
                <a:ext uri="{FF2B5EF4-FFF2-40B4-BE49-F238E27FC236}">
                  <a16:creationId xmlns:a16="http://schemas.microsoft.com/office/drawing/2014/main" xmlns="" id="{EAFC6089-0581-408B-820D-46ADB23C028B}"/>
                </a:ext>
              </a:extLst>
            </p:cNvPr>
            <p:cNvSpPr/>
            <p:nvPr/>
          </p:nvSpPr>
          <p:spPr>
            <a:xfrm flipH="1">
              <a:off x="8391904" y="2853207"/>
              <a:ext cx="196980" cy="279660"/>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37" name="Google Shape;584;p14">
            <a:extLst>
              <a:ext uri="{FF2B5EF4-FFF2-40B4-BE49-F238E27FC236}">
                <a16:creationId xmlns:a16="http://schemas.microsoft.com/office/drawing/2014/main" xmlns="" id="{20898B67-2210-4B55-BA4B-B386B420F1FE}"/>
              </a:ext>
            </a:extLst>
          </p:cNvPr>
          <p:cNvSpPr/>
          <p:nvPr/>
        </p:nvSpPr>
        <p:spPr>
          <a:xfrm>
            <a:off x="9530169" y="-557385"/>
            <a:ext cx="2305805" cy="1178399"/>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38" name="Google Shape;585;p14">
            <a:extLst>
              <a:ext uri="{FF2B5EF4-FFF2-40B4-BE49-F238E27FC236}">
                <a16:creationId xmlns:a16="http://schemas.microsoft.com/office/drawing/2014/main" xmlns="" id="{AA395BA3-3A76-4E23-B3A0-E6DD1867E6DB}"/>
              </a:ext>
            </a:extLst>
          </p:cNvPr>
          <p:cNvSpPr/>
          <p:nvPr/>
        </p:nvSpPr>
        <p:spPr>
          <a:xfrm>
            <a:off x="-341488" y="-716359"/>
            <a:ext cx="3757064" cy="1920076"/>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pic>
        <p:nvPicPr>
          <p:cNvPr id="337" name="Picture 336">
            <a:extLst>
              <a:ext uri="{FF2B5EF4-FFF2-40B4-BE49-F238E27FC236}">
                <a16:creationId xmlns:a16="http://schemas.microsoft.com/office/drawing/2014/main" xmlns="" id="{3BC272CA-8E40-4E88-AC92-589F40E4A74A}"/>
              </a:ext>
            </a:extLst>
          </p:cNvPr>
          <p:cNvPicPr>
            <a:picLocks noChangeAspect="1"/>
          </p:cNvPicPr>
          <p:nvPr/>
        </p:nvPicPr>
        <p:blipFill rotWithShape="1">
          <a:blip r:embed="rId4">
            <a:extLst>
              <a:ext uri="{28A0092B-C50C-407E-A947-70E740481C1C}">
                <a14:useLocalDpi xmlns:a14="http://schemas.microsoft.com/office/drawing/2010/main" val="0"/>
              </a:ext>
            </a:extLst>
          </a:blip>
          <a:srcRect l="45640" t="32867" r="41477" b="50873"/>
          <a:stretch/>
        </p:blipFill>
        <p:spPr>
          <a:xfrm>
            <a:off x="3287171" y="-7273026"/>
            <a:ext cx="3404574" cy="3343536"/>
          </a:xfrm>
          <a:custGeom>
            <a:avLst/>
            <a:gdLst>
              <a:gd name="connsiteX0" fmla="*/ 1702287 w 3404574"/>
              <a:gd name="connsiteY0" fmla="*/ 0 h 3343536"/>
              <a:gd name="connsiteX1" fmla="*/ 3404574 w 3404574"/>
              <a:gd name="connsiteY1" fmla="*/ 1671768 h 3343536"/>
              <a:gd name="connsiteX2" fmla="*/ 1702287 w 3404574"/>
              <a:gd name="connsiteY2" fmla="*/ 3343536 h 3343536"/>
              <a:gd name="connsiteX3" fmla="*/ 0 w 3404574"/>
              <a:gd name="connsiteY3" fmla="*/ 1671768 h 3343536"/>
              <a:gd name="connsiteX4" fmla="*/ 1702287 w 3404574"/>
              <a:gd name="connsiteY4" fmla="*/ 0 h 3343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4574" h="3343536">
                <a:moveTo>
                  <a:pt x="1702287" y="0"/>
                </a:moveTo>
                <a:cubicBezTo>
                  <a:pt x="2642434" y="0"/>
                  <a:pt x="3404574" y="748476"/>
                  <a:pt x="3404574" y="1671768"/>
                </a:cubicBezTo>
                <a:cubicBezTo>
                  <a:pt x="3404574" y="2595060"/>
                  <a:pt x="2642434" y="3343536"/>
                  <a:pt x="1702287" y="3343536"/>
                </a:cubicBezTo>
                <a:cubicBezTo>
                  <a:pt x="762140" y="3343536"/>
                  <a:pt x="0" y="2595060"/>
                  <a:pt x="0" y="1671768"/>
                </a:cubicBezTo>
                <a:cubicBezTo>
                  <a:pt x="0" y="748476"/>
                  <a:pt x="762140" y="0"/>
                  <a:pt x="1702287" y="0"/>
                </a:cubicBezTo>
                <a:close/>
              </a:path>
            </a:pathLst>
          </a:custGeom>
        </p:spPr>
      </p:pic>
      <p:sp>
        <p:nvSpPr>
          <p:cNvPr id="160" name="Google Shape;585;p14">
            <a:extLst>
              <a:ext uri="{FF2B5EF4-FFF2-40B4-BE49-F238E27FC236}">
                <a16:creationId xmlns:a16="http://schemas.microsoft.com/office/drawing/2014/main" xmlns="" id="{ECF1447D-0629-496C-A553-8537F0210632}"/>
              </a:ext>
            </a:extLst>
          </p:cNvPr>
          <p:cNvSpPr/>
          <p:nvPr/>
        </p:nvSpPr>
        <p:spPr>
          <a:xfrm>
            <a:off x="2148219" y="1881723"/>
            <a:ext cx="2519759" cy="1287741"/>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1" name="TextBox 160">
            <a:extLst>
              <a:ext uri="{FF2B5EF4-FFF2-40B4-BE49-F238E27FC236}">
                <a16:creationId xmlns:a16="http://schemas.microsoft.com/office/drawing/2014/main" xmlns="" id="{8593D930-792A-4604-BDE7-66BC611282A1}"/>
              </a:ext>
            </a:extLst>
          </p:cNvPr>
          <p:cNvSpPr txBox="1"/>
          <p:nvPr/>
        </p:nvSpPr>
        <p:spPr>
          <a:xfrm>
            <a:off x="742384" y="286946"/>
            <a:ext cx="1478290" cy="769441"/>
          </a:xfrm>
          <a:prstGeom prst="rect">
            <a:avLst/>
          </a:prstGeom>
          <a:noFill/>
        </p:spPr>
        <p:txBody>
          <a:bodyPr wrap="none" rtlCol="0">
            <a:spAutoFit/>
          </a:bodyPr>
          <a:lstStyle/>
          <a:p>
            <a:pPr>
              <a:buClr>
                <a:srgbClr val="000000"/>
              </a:buClr>
              <a:buFont typeface="Arial"/>
              <a:buNone/>
            </a:pPr>
            <a:r>
              <a:rPr lang="en-US" sz="4400" b="1" kern="0" dirty="0" err="1">
                <a:solidFill>
                  <a:srgbClr val="003A28"/>
                </a:solidFill>
                <a:cs typeface="Calibri" panose="020F0502020204030204" pitchFamily="34" charset="0"/>
                <a:sym typeface="Arial"/>
              </a:rPr>
              <a:t>Câu</a:t>
            </a:r>
            <a:r>
              <a:rPr lang="en-US" sz="4400" b="1" kern="0" dirty="0">
                <a:solidFill>
                  <a:srgbClr val="003A28"/>
                </a:solidFill>
                <a:cs typeface="Calibri" panose="020F0502020204030204" pitchFamily="34" charset="0"/>
                <a:sym typeface="Arial"/>
              </a:rPr>
              <a:t> 2</a:t>
            </a:r>
          </a:p>
        </p:txBody>
      </p:sp>
      <p:sp>
        <p:nvSpPr>
          <p:cNvPr id="155" name="Teardrop 154">
            <a:extLst>
              <a:ext uri="{FF2B5EF4-FFF2-40B4-BE49-F238E27FC236}">
                <a16:creationId xmlns:a16="http://schemas.microsoft.com/office/drawing/2014/main" xmlns="" id="{B8551366-D6B3-42A9-A124-402E76F3C724}"/>
              </a:ext>
            </a:extLst>
          </p:cNvPr>
          <p:cNvSpPr/>
          <p:nvPr/>
        </p:nvSpPr>
        <p:spPr>
          <a:xfrm rot="18900000">
            <a:off x="2351998" y="3337408"/>
            <a:ext cx="497625" cy="497625"/>
          </a:xfrm>
          <a:prstGeom prst="teardrop">
            <a:avLst/>
          </a:prstGeom>
          <a:solidFill>
            <a:srgbClr val="57D3FF"/>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FF5FF"/>
              </a:solidFill>
              <a:effectLst/>
              <a:uLnTx/>
              <a:uFillTx/>
              <a:latin typeface="Arial"/>
              <a:ea typeface="+mn-ea"/>
              <a:cs typeface="+mn-cs"/>
              <a:sym typeface="Arial"/>
            </a:endParaRPr>
          </a:p>
        </p:txBody>
      </p:sp>
      <p:sp>
        <p:nvSpPr>
          <p:cNvPr id="156" name="Teardrop 155">
            <a:extLst>
              <a:ext uri="{FF2B5EF4-FFF2-40B4-BE49-F238E27FC236}">
                <a16:creationId xmlns:a16="http://schemas.microsoft.com/office/drawing/2014/main" xmlns="" id="{EC4E46A9-C857-4F4F-95EF-1EEAA24DB1B1}"/>
              </a:ext>
            </a:extLst>
          </p:cNvPr>
          <p:cNvSpPr/>
          <p:nvPr/>
        </p:nvSpPr>
        <p:spPr>
          <a:xfrm rot="18900000">
            <a:off x="3172741" y="3905740"/>
            <a:ext cx="497625" cy="497625"/>
          </a:xfrm>
          <a:prstGeom prst="teardrop">
            <a:avLst/>
          </a:prstGeom>
          <a:solidFill>
            <a:srgbClr val="57D3FF"/>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FF5FF"/>
              </a:solidFill>
              <a:effectLst/>
              <a:uLnTx/>
              <a:uFillTx/>
              <a:latin typeface="Arial"/>
              <a:ea typeface="+mn-ea"/>
              <a:cs typeface="+mn-cs"/>
              <a:sym typeface="Arial"/>
            </a:endParaRPr>
          </a:p>
        </p:txBody>
      </p:sp>
      <p:sp>
        <p:nvSpPr>
          <p:cNvPr id="157" name="Teardrop 156">
            <a:extLst>
              <a:ext uri="{FF2B5EF4-FFF2-40B4-BE49-F238E27FC236}">
                <a16:creationId xmlns:a16="http://schemas.microsoft.com/office/drawing/2014/main" xmlns="" id="{C4B9B12B-5DD8-40A4-8AE4-27C352147DF6}"/>
              </a:ext>
            </a:extLst>
          </p:cNvPr>
          <p:cNvSpPr/>
          <p:nvPr/>
        </p:nvSpPr>
        <p:spPr>
          <a:xfrm rot="18900000">
            <a:off x="3986914" y="3425026"/>
            <a:ext cx="497625" cy="497625"/>
          </a:xfrm>
          <a:prstGeom prst="teardrop">
            <a:avLst/>
          </a:prstGeom>
          <a:solidFill>
            <a:srgbClr val="57D3FF"/>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FF5FF"/>
              </a:solidFill>
              <a:effectLst/>
              <a:uLnTx/>
              <a:uFillTx/>
              <a:latin typeface="Arial"/>
              <a:ea typeface="+mn-ea"/>
              <a:cs typeface="+mn-cs"/>
              <a:sym typeface="Arial"/>
            </a:endParaRPr>
          </a:p>
        </p:txBody>
      </p:sp>
      <p:sp>
        <p:nvSpPr>
          <p:cNvPr id="158" name="Teardrop 157">
            <a:extLst>
              <a:ext uri="{FF2B5EF4-FFF2-40B4-BE49-F238E27FC236}">
                <a16:creationId xmlns:a16="http://schemas.microsoft.com/office/drawing/2014/main" xmlns="" id="{02CC14E6-D57A-4576-B388-8FFDF186BF5D}"/>
              </a:ext>
            </a:extLst>
          </p:cNvPr>
          <p:cNvSpPr/>
          <p:nvPr/>
        </p:nvSpPr>
        <p:spPr>
          <a:xfrm rot="18900000">
            <a:off x="3877001" y="4698152"/>
            <a:ext cx="497625" cy="497625"/>
          </a:xfrm>
          <a:prstGeom prst="teardrop">
            <a:avLst/>
          </a:prstGeom>
          <a:solidFill>
            <a:srgbClr val="57D3FF"/>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FF5FF"/>
              </a:solidFill>
              <a:effectLst/>
              <a:uLnTx/>
              <a:uFillTx/>
              <a:latin typeface="Arial"/>
              <a:ea typeface="+mn-ea"/>
              <a:cs typeface="+mn-cs"/>
              <a:sym typeface="Arial"/>
            </a:endParaRPr>
          </a:p>
        </p:txBody>
      </p:sp>
      <p:sp>
        <p:nvSpPr>
          <p:cNvPr id="159" name="Teardrop 158">
            <a:extLst>
              <a:ext uri="{FF2B5EF4-FFF2-40B4-BE49-F238E27FC236}">
                <a16:creationId xmlns:a16="http://schemas.microsoft.com/office/drawing/2014/main" xmlns="" id="{74371891-0C35-4413-9E3F-BA8CFD4EAD83}"/>
              </a:ext>
            </a:extLst>
          </p:cNvPr>
          <p:cNvSpPr/>
          <p:nvPr/>
        </p:nvSpPr>
        <p:spPr>
          <a:xfrm rot="18900000">
            <a:off x="2566790" y="4252852"/>
            <a:ext cx="497625" cy="497625"/>
          </a:xfrm>
          <a:prstGeom prst="teardrop">
            <a:avLst/>
          </a:prstGeom>
          <a:solidFill>
            <a:srgbClr val="57D3FF"/>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FF5FF"/>
              </a:solidFill>
              <a:effectLst/>
              <a:uLnTx/>
              <a:uFillTx/>
              <a:latin typeface="Arial"/>
              <a:ea typeface="+mn-ea"/>
              <a:cs typeface="+mn-cs"/>
              <a:sym typeface="Arial"/>
            </a:endParaRPr>
          </a:p>
        </p:txBody>
      </p:sp>
      <p:grpSp>
        <p:nvGrpSpPr>
          <p:cNvPr id="190" name="Group 189">
            <a:extLst>
              <a:ext uri="{FF2B5EF4-FFF2-40B4-BE49-F238E27FC236}">
                <a16:creationId xmlns:a16="http://schemas.microsoft.com/office/drawing/2014/main" xmlns="" id="{5E29164B-40BC-44F6-995E-5CC2D144BB5A}"/>
              </a:ext>
            </a:extLst>
          </p:cNvPr>
          <p:cNvGrpSpPr/>
          <p:nvPr/>
        </p:nvGrpSpPr>
        <p:grpSpPr>
          <a:xfrm>
            <a:off x="4251559" y="1968112"/>
            <a:ext cx="4127793" cy="838421"/>
            <a:chOff x="7449881" y="1537426"/>
            <a:chExt cx="4127793" cy="838421"/>
          </a:xfrm>
        </p:grpSpPr>
        <p:sp>
          <p:nvSpPr>
            <p:cNvPr id="191" name="Rectangle: Rounded Corners 190">
              <a:extLst>
                <a:ext uri="{FF2B5EF4-FFF2-40B4-BE49-F238E27FC236}">
                  <a16:creationId xmlns:a16="http://schemas.microsoft.com/office/drawing/2014/main" xmlns="" id="{E614E8B0-95FD-44E8-AD41-39209BB97D1C}"/>
                </a:ext>
              </a:extLst>
            </p:cNvPr>
            <p:cNvSpPr/>
            <p:nvPr/>
          </p:nvSpPr>
          <p:spPr>
            <a:xfrm>
              <a:off x="7449881" y="1537426"/>
              <a:ext cx="4127793" cy="838421"/>
            </a:xfrm>
            <a:prstGeom prst="roundRect">
              <a:avLst>
                <a:gd name="adj" fmla="val 37874"/>
              </a:avLst>
            </a:prstGeom>
            <a:solidFill>
              <a:schemeClr val="bg1"/>
            </a:solidFill>
            <a:ln w="57150">
              <a:solidFill>
                <a:srgbClr val="161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2" name="TextBox 191">
              <a:extLst>
                <a:ext uri="{FF2B5EF4-FFF2-40B4-BE49-F238E27FC236}">
                  <a16:creationId xmlns:a16="http://schemas.microsoft.com/office/drawing/2014/main" xmlns="" id="{C7801F3B-2DB0-4062-B5AD-7B9909ACF236}"/>
                </a:ext>
              </a:extLst>
            </p:cNvPr>
            <p:cNvSpPr txBox="1"/>
            <p:nvPr/>
          </p:nvSpPr>
          <p:spPr>
            <a:xfrm>
              <a:off x="7687889" y="1574336"/>
              <a:ext cx="3065711" cy="769441"/>
            </a:xfrm>
            <a:prstGeom prst="rect">
              <a:avLst/>
            </a:prstGeom>
            <a:noFill/>
          </p:spPr>
          <p:txBody>
            <a:bodyPr wrap="none" rtlCol="0">
              <a:spAutoFit/>
            </a:bodyPr>
            <a:lstStyle/>
            <a:p>
              <a:r>
                <a:rPr lang="en-US" sz="4400" b="1" dirty="0">
                  <a:solidFill>
                    <a:srgbClr val="161B5F"/>
                  </a:solidFill>
                </a:rPr>
                <a:t>A. </a:t>
              </a:r>
              <a:r>
                <a:rPr lang="en-US" sz="4400" b="1" dirty="0" err="1">
                  <a:solidFill>
                    <a:srgbClr val="161B5F"/>
                  </a:solidFill>
                </a:rPr>
                <a:t>Chất</a:t>
              </a:r>
              <a:r>
                <a:rPr lang="en-US" sz="4400" b="1" dirty="0">
                  <a:solidFill>
                    <a:srgbClr val="161B5F"/>
                  </a:solidFill>
                </a:rPr>
                <a:t> </a:t>
              </a:r>
              <a:r>
                <a:rPr lang="en-US" sz="4400" b="1" dirty="0" err="1">
                  <a:solidFill>
                    <a:srgbClr val="161B5F"/>
                  </a:solidFill>
                </a:rPr>
                <a:t>đạm</a:t>
              </a:r>
              <a:endParaRPr lang="en-US" sz="4400" b="1" dirty="0">
                <a:solidFill>
                  <a:srgbClr val="161B5F"/>
                </a:solidFill>
              </a:endParaRPr>
            </a:p>
          </p:txBody>
        </p:sp>
      </p:grpSp>
      <p:grpSp>
        <p:nvGrpSpPr>
          <p:cNvPr id="193" name="Group 192">
            <a:extLst>
              <a:ext uri="{FF2B5EF4-FFF2-40B4-BE49-F238E27FC236}">
                <a16:creationId xmlns:a16="http://schemas.microsoft.com/office/drawing/2014/main" xmlns="" id="{92E322F2-EA22-4A80-8BB7-CC8C90DA90D7}"/>
              </a:ext>
            </a:extLst>
          </p:cNvPr>
          <p:cNvGrpSpPr/>
          <p:nvPr/>
        </p:nvGrpSpPr>
        <p:grpSpPr>
          <a:xfrm>
            <a:off x="4971399" y="2978986"/>
            <a:ext cx="6799816" cy="838421"/>
            <a:chOff x="7597342" y="2523794"/>
            <a:chExt cx="6799816" cy="838421"/>
          </a:xfrm>
        </p:grpSpPr>
        <p:sp>
          <p:nvSpPr>
            <p:cNvPr id="194" name="Rectangle: Rounded Corners 193">
              <a:extLst>
                <a:ext uri="{FF2B5EF4-FFF2-40B4-BE49-F238E27FC236}">
                  <a16:creationId xmlns:a16="http://schemas.microsoft.com/office/drawing/2014/main" xmlns="" id="{B4880E12-5723-4B98-9955-ABF574D1F3B2}"/>
                </a:ext>
              </a:extLst>
            </p:cNvPr>
            <p:cNvSpPr/>
            <p:nvPr/>
          </p:nvSpPr>
          <p:spPr>
            <a:xfrm>
              <a:off x="7597342" y="2523794"/>
              <a:ext cx="6799816" cy="838421"/>
            </a:xfrm>
            <a:prstGeom prst="roundRect">
              <a:avLst>
                <a:gd name="adj" fmla="val 37874"/>
              </a:avLst>
            </a:prstGeom>
            <a:solidFill>
              <a:schemeClr val="bg1"/>
            </a:solidFill>
            <a:ln w="57150">
              <a:solidFill>
                <a:srgbClr val="161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5" name="TextBox 194">
              <a:extLst>
                <a:ext uri="{FF2B5EF4-FFF2-40B4-BE49-F238E27FC236}">
                  <a16:creationId xmlns:a16="http://schemas.microsoft.com/office/drawing/2014/main" xmlns="" id="{F6E3EFF0-1D60-460C-B5B8-898C2E2193BF}"/>
                </a:ext>
              </a:extLst>
            </p:cNvPr>
            <p:cNvSpPr txBox="1"/>
            <p:nvPr/>
          </p:nvSpPr>
          <p:spPr>
            <a:xfrm>
              <a:off x="7597342" y="2550163"/>
              <a:ext cx="6693307" cy="769441"/>
            </a:xfrm>
            <a:prstGeom prst="rect">
              <a:avLst/>
            </a:prstGeom>
            <a:noFill/>
          </p:spPr>
          <p:txBody>
            <a:bodyPr wrap="none" rtlCol="0">
              <a:spAutoFit/>
            </a:bodyPr>
            <a:lstStyle/>
            <a:p>
              <a:r>
                <a:rPr lang="en-US" sz="4400" b="1" dirty="0">
                  <a:solidFill>
                    <a:srgbClr val="161B5F"/>
                  </a:solidFill>
                </a:rPr>
                <a:t>B. </a:t>
              </a:r>
              <a:r>
                <a:rPr lang="en-US" sz="4400" b="1" dirty="0" err="1">
                  <a:solidFill>
                    <a:srgbClr val="161B5F"/>
                  </a:solidFill>
                </a:rPr>
                <a:t>Chất</a:t>
              </a:r>
              <a:r>
                <a:rPr lang="en-US" sz="4400" b="1" dirty="0">
                  <a:solidFill>
                    <a:srgbClr val="161B5F"/>
                  </a:solidFill>
                </a:rPr>
                <a:t> </a:t>
              </a:r>
              <a:r>
                <a:rPr lang="en-US" sz="4400" b="1" dirty="0" err="1">
                  <a:solidFill>
                    <a:srgbClr val="161B5F"/>
                  </a:solidFill>
                </a:rPr>
                <a:t>đạm</a:t>
              </a:r>
              <a:r>
                <a:rPr lang="en-US" sz="4400" b="1" dirty="0">
                  <a:solidFill>
                    <a:srgbClr val="161B5F"/>
                  </a:solidFill>
                </a:rPr>
                <a:t> </a:t>
              </a:r>
              <a:r>
                <a:rPr lang="en-US" sz="4400" b="1" dirty="0" err="1">
                  <a:solidFill>
                    <a:srgbClr val="161B5F"/>
                  </a:solidFill>
                </a:rPr>
                <a:t>và</a:t>
              </a:r>
              <a:r>
                <a:rPr lang="en-US" sz="4400" b="1" dirty="0">
                  <a:solidFill>
                    <a:srgbClr val="161B5F"/>
                  </a:solidFill>
                </a:rPr>
                <a:t> </a:t>
              </a:r>
              <a:r>
                <a:rPr lang="en-US" sz="4400" b="1" dirty="0" err="1">
                  <a:solidFill>
                    <a:srgbClr val="161B5F"/>
                  </a:solidFill>
                </a:rPr>
                <a:t>chất</a:t>
              </a:r>
              <a:r>
                <a:rPr lang="en-US" sz="4400" b="1" dirty="0">
                  <a:solidFill>
                    <a:srgbClr val="161B5F"/>
                  </a:solidFill>
                </a:rPr>
                <a:t> </a:t>
              </a:r>
              <a:r>
                <a:rPr lang="en-US" sz="4400" b="1" dirty="0" err="1">
                  <a:solidFill>
                    <a:srgbClr val="161B5F"/>
                  </a:solidFill>
                </a:rPr>
                <a:t>khoáng</a:t>
              </a:r>
              <a:endParaRPr lang="en-US" sz="4400" b="1" dirty="0">
                <a:solidFill>
                  <a:srgbClr val="161B5F"/>
                </a:solidFill>
              </a:endParaRPr>
            </a:p>
          </p:txBody>
        </p:sp>
      </p:grpSp>
      <p:pic>
        <p:nvPicPr>
          <p:cNvPr id="197" name="videoplayback">
            <a:hlinkClick r:id="" action="ppaction://media"/>
            <a:extLst>
              <a:ext uri="{FF2B5EF4-FFF2-40B4-BE49-F238E27FC236}">
                <a16:creationId xmlns:a16="http://schemas.microsoft.com/office/drawing/2014/main" xmlns="" id="{954C6042-D7E4-4DA6-9E2D-4AFC38B6F618}"/>
              </a:ext>
            </a:extLst>
          </p:cNvPr>
          <p:cNvPicPr>
            <a:picLocks noChangeAspect="1"/>
          </p:cNvPicPr>
          <p:nvPr>
            <a:audioFile r:link="rId1"/>
            <p:extLst>
              <p:ext uri="{DAA4B4D4-6D71-4841-9C94-3DE7FCFB9230}">
                <p14:media xmlns:p14="http://schemas.microsoft.com/office/powerpoint/2010/main" r:embed="rId2">
                  <p14:trim st="7000" end="43861"/>
                </p14:media>
              </p:ext>
            </p:extLst>
          </p:nvPr>
        </p:nvPicPr>
        <p:blipFill>
          <a:blip r:embed="rId5"/>
          <a:stretch>
            <a:fillRect/>
          </a:stretch>
        </p:blipFill>
        <p:spPr>
          <a:xfrm>
            <a:off x="16040100" y="3198813"/>
            <a:ext cx="406400" cy="406400"/>
          </a:xfrm>
          <a:prstGeom prst="rect">
            <a:avLst/>
          </a:prstGeom>
        </p:spPr>
      </p:pic>
      <p:pic>
        <p:nvPicPr>
          <p:cNvPr id="198" name="videoplayback">
            <a:hlinkClick r:id="" action="ppaction://media"/>
            <a:extLst>
              <a:ext uri="{FF2B5EF4-FFF2-40B4-BE49-F238E27FC236}">
                <a16:creationId xmlns:a16="http://schemas.microsoft.com/office/drawing/2014/main" xmlns="" id="{8E76F7D9-9F7D-4033-A032-A5E675A643F2}"/>
              </a:ext>
            </a:extLst>
          </p:cNvPr>
          <p:cNvPicPr>
            <a:picLocks noChangeAspect="1"/>
          </p:cNvPicPr>
          <p:nvPr>
            <a:audioFile r:link="rId1"/>
            <p:extLst>
              <p:ext uri="{DAA4B4D4-6D71-4841-9C94-3DE7FCFB9230}">
                <p14:media xmlns:p14="http://schemas.microsoft.com/office/powerpoint/2010/main" r:embed="rId2">
                  <p14:trim st="45000" end="4861"/>
                </p14:media>
              </p:ext>
            </p:extLst>
          </p:nvPr>
        </p:nvPicPr>
        <p:blipFill>
          <a:blip r:embed="rId5"/>
          <a:stretch>
            <a:fillRect/>
          </a:stretch>
        </p:blipFill>
        <p:spPr>
          <a:xfrm>
            <a:off x="14125161" y="997128"/>
            <a:ext cx="406400" cy="406400"/>
          </a:xfrm>
          <a:prstGeom prst="rect">
            <a:avLst/>
          </a:prstGeom>
        </p:spPr>
      </p:pic>
      <p:sp>
        <p:nvSpPr>
          <p:cNvPr id="199" name="TextBox 198">
            <a:extLst>
              <a:ext uri="{FF2B5EF4-FFF2-40B4-BE49-F238E27FC236}">
                <a16:creationId xmlns:a16="http://schemas.microsoft.com/office/drawing/2014/main" xmlns="" id="{44210504-F1AF-4000-9FD8-10F2C9EBF8BD}"/>
              </a:ext>
            </a:extLst>
          </p:cNvPr>
          <p:cNvSpPr txBox="1"/>
          <p:nvPr/>
        </p:nvSpPr>
        <p:spPr>
          <a:xfrm>
            <a:off x="508415" y="1022018"/>
            <a:ext cx="11175171" cy="769441"/>
          </a:xfrm>
          <a:prstGeom prst="rect">
            <a:avLst/>
          </a:prstGeom>
          <a:noFill/>
        </p:spPr>
        <p:txBody>
          <a:bodyPr wrap="square" rtlCol="0">
            <a:spAutoFit/>
          </a:bodyPr>
          <a:lstStyle/>
          <a:p>
            <a:pPr algn="ctr"/>
            <a:r>
              <a:rPr lang="en-US" sz="4400" b="1" dirty="0" err="1">
                <a:solidFill>
                  <a:srgbClr val="FF0000"/>
                </a:solidFill>
              </a:rPr>
              <a:t>Khoai</a:t>
            </a:r>
            <a:r>
              <a:rPr lang="en-US" sz="4400" b="1" dirty="0">
                <a:solidFill>
                  <a:srgbClr val="FF0000"/>
                </a:solidFill>
              </a:rPr>
              <a:t> </a:t>
            </a:r>
            <a:r>
              <a:rPr lang="en-US" sz="4400" b="1" dirty="0" err="1">
                <a:solidFill>
                  <a:srgbClr val="FF0000"/>
                </a:solidFill>
              </a:rPr>
              <a:t>lang</a:t>
            </a:r>
            <a:r>
              <a:rPr lang="en-US" sz="4400" b="1" dirty="0">
                <a:solidFill>
                  <a:srgbClr val="FF0000"/>
                </a:solidFill>
              </a:rPr>
              <a:t> </a:t>
            </a:r>
            <a:r>
              <a:rPr lang="en-US" sz="4400" b="1" dirty="0" err="1">
                <a:solidFill>
                  <a:srgbClr val="FF0000"/>
                </a:solidFill>
              </a:rPr>
              <a:t>thuộc</a:t>
            </a:r>
            <a:r>
              <a:rPr lang="en-US" sz="4400" b="1" dirty="0">
                <a:solidFill>
                  <a:srgbClr val="FF0000"/>
                </a:solidFill>
              </a:rPr>
              <a:t> </a:t>
            </a:r>
            <a:r>
              <a:rPr lang="en-US" sz="4400" b="1" dirty="0" err="1">
                <a:solidFill>
                  <a:srgbClr val="FF0000"/>
                </a:solidFill>
              </a:rPr>
              <a:t>nhóm</a:t>
            </a:r>
            <a:r>
              <a:rPr lang="en-US" sz="4400" b="1" dirty="0">
                <a:solidFill>
                  <a:srgbClr val="FF0000"/>
                </a:solidFill>
              </a:rPr>
              <a:t> </a:t>
            </a:r>
            <a:r>
              <a:rPr lang="en-US" sz="4400" b="1" dirty="0" err="1">
                <a:solidFill>
                  <a:srgbClr val="FF0000"/>
                </a:solidFill>
              </a:rPr>
              <a:t>chất</a:t>
            </a:r>
            <a:r>
              <a:rPr lang="en-US" sz="4400" b="1" dirty="0">
                <a:solidFill>
                  <a:srgbClr val="FF0000"/>
                </a:solidFill>
              </a:rPr>
              <a:t> </a:t>
            </a:r>
            <a:r>
              <a:rPr lang="en-US" sz="4400" b="1" dirty="0" err="1">
                <a:solidFill>
                  <a:srgbClr val="FF0000"/>
                </a:solidFill>
              </a:rPr>
              <a:t>nào</a:t>
            </a:r>
            <a:r>
              <a:rPr lang="en-US" sz="4400" b="1" dirty="0">
                <a:solidFill>
                  <a:srgbClr val="FF0000"/>
                </a:solidFill>
              </a:rPr>
              <a:t> </a:t>
            </a:r>
            <a:r>
              <a:rPr lang="en-US" sz="4400" b="1" dirty="0" err="1">
                <a:solidFill>
                  <a:srgbClr val="FF0000"/>
                </a:solidFill>
              </a:rPr>
              <a:t>sau</a:t>
            </a:r>
            <a:r>
              <a:rPr lang="en-US" sz="4400" b="1" dirty="0">
                <a:solidFill>
                  <a:srgbClr val="FF0000"/>
                </a:solidFill>
              </a:rPr>
              <a:t> </a:t>
            </a:r>
            <a:r>
              <a:rPr lang="en-US" sz="4400" b="1" dirty="0" err="1">
                <a:solidFill>
                  <a:srgbClr val="FF0000"/>
                </a:solidFill>
              </a:rPr>
              <a:t>đây</a:t>
            </a:r>
            <a:r>
              <a:rPr lang="en-US" sz="4400" b="1" dirty="0">
                <a:solidFill>
                  <a:srgbClr val="FF0000"/>
                </a:solidFill>
              </a:rPr>
              <a:t>?</a:t>
            </a:r>
          </a:p>
        </p:txBody>
      </p:sp>
      <p:grpSp>
        <p:nvGrpSpPr>
          <p:cNvPr id="200" name="Group 199">
            <a:extLst>
              <a:ext uri="{FF2B5EF4-FFF2-40B4-BE49-F238E27FC236}">
                <a16:creationId xmlns:a16="http://schemas.microsoft.com/office/drawing/2014/main" xmlns="" id="{C3E21FAC-6E17-4F9E-BC1A-52A228F952F3}"/>
              </a:ext>
            </a:extLst>
          </p:cNvPr>
          <p:cNvGrpSpPr/>
          <p:nvPr/>
        </p:nvGrpSpPr>
        <p:grpSpPr>
          <a:xfrm>
            <a:off x="5804881" y="3947405"/>
            <a:ext cx="5497928" cy="838421"/>
            <a:chOff x="7449881" y="1537426"/>
            <a:chExt cx="5497928" cy="838421"/>
          </a:xfrm>
        </p:grpSpPr>
        <p:sp>
          <p:nvSpPr>
            <p:cNvPr id="201" name="Rectangle: Rounded Corners 200">
              <a:extLst>
                <a:ext uri="{FF2B5EF4-FFF2-40B4-BE49-F238E27FC236}">
                  <a16:creationId xmlns:a16="http://schemas.microsoft.com/office/drawing/2014/main" xmlns="" id="{29637EBD-5D17-401F-9179-4AF9BDF50973}"/>
                </a:ext>
              </a:extLst>
            </p:cNvPr>
            <p:cNvSpPr/>
            <p:nvPr/>
          </p:nvSpPr>
          <p:spPr>
            <a:xfrm>
              <a:off x="7449881" y="1537426"/>
              <a:ext cx="5497928" cy="838421"/>
            </a:xfrm>
            <a:prstGeom prst="roundRect">
              <a:avLst>
                <a:gd name="adj" fmla="val 37874"/>
              </a:avLst>
            </a:prstGeom>
            <a:solidFill>
              <a:schemeClr val="bg1"/>
            </a:solidFill>
            <a:ln w="57150">
              <a:solidFill>
                <a:srgbClr val="161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2" name="TextBox 201">
              <a:extLst>
                <a:ext uri="{FF2B5EF4-FFF2-40B4-BE49-F238E27FC236}">
                  <a16:creationId xmlns:a16="http://schemas.microsoft.com/office/drawing/2014/main" xmlns="" id="{375F6160-4CE8-4C90-AAEC-42F63460BDB6}"/>
                </a:ext>
              </a:extLst>
            </p:cNvPr>
            <p:cNvSpPr txBox="1"/>
            <p:nvPr/>
          </p:nvSpPr>
          <p:spPr>
            <a:xfrm>
              <a:off x="7670570" y="1583889"/>
              <a:ext cx="4802918" cy="769441"/>
            </a:xfrm>
            <a:prstGeom prst="rect">
              <a:avLst/>
            </a:prstGeom>
            <a:noFill/>
          </p:spPr>
          <p:txBody>
            <a:bodyPr wrap="none" rtlCol="0">
              <a:spAutoFit/>
            </a:bodyPr>
            <a:lstStyle/>
            <a:p>
              <a:r>
                <a:rPr lang="vi-VN" sz="4400" b="1" dirty="0">
                  <a:solidFill>
                    <a:srgbClr val="161B5F"/>
                  </a:solidFill>
                </a:rPr>
                <a:t>C. </a:t>
              </a:r>
              <a:r>
                <a:rPr lang="vi-VN" sz="4000" b="1" dirty="0">
                  <a:solidFill>
                    <a:srgbClr val="161B5F"/>
                  </a:solidFill>
                </a:rPr>
                <a:t>Chất bột đường</a:t>
              </a:r>
              <a:endParaRPr lang="vi-VN" sz="4400" b="1" dirty="0">
                <a:solidFill>
                  <a:srgbClr val="161B5F"/>
                </a:solidFill>
              </a:endParaRPr>
            </a:p>
          </p:txBody>
        </p:sp>
      </p:grpSp>
      <p:grpSp>
        <p:nvGrpSpPr>
          <p:cNvPr id="203" name="Group 202">
            <a:extLst>
              <a:ext uri="{FF2B5EF4-FFF2-40B4-BE49-F238E27FC236}">
                <a16:creationId xmlns:a16="http://schemas.microsoft.com/office/drawing/2014/main" xmlns="" id="{24F2A755-3977-495C-8E81-2F608C55A144}"/>
              </a:ext>
            </a:extLst>
          </p:cNvPr>
          <p:cNvGrpSpPr/>
          <p:nvPr/>
        </p:nvGrpSpPr>
        <p:grpSpPr>
          <a:xfrm>
            <a:off x="4878313" y="2975031"/>
            <a:ext cx="838421" cy="838421"/>
            <a:chOff x="11453052" y="2523794"/>
            <a:chExt cx="513301" cy="513301"/>
          </a:xfrm>
        </p:grpSpPr>
        <p:sp>
          <p:nvSpPr>
            <p:cNvPr id="204" name="Rectangle 203">
              <a:extLst>
                <a:ext uri="{FF2B5EF4-FFF2-40B4-BE49-F238E27FC236}">
                  <a16:creationId xmlns:a16="http://schemas.microsoft.com/office/drawing/2014/main" xmlns="" id="{731D5979-5A7B-44E0-910F-F947F2D19AAE}"/>
                </a:ext>
              </a:extLst>
            </p:cNvPr>
            <p:cNvSpPr/>
            <p:nvPr/>
          </p:nvSpPr>
          <p:spPr>
            <a:xfrm rot="18900000">
              <a:off x="11647571" y="2523794"/>
              <a:ext cx="124264" cy="51330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xmlns="" id="{CFE3288C-5A2D-4234-90EE-5394145B8553}"/>
                </a:ext>
              </a:extLst>
            </p:cNvPr>
            <p:cNvSpPr/>
            <p:nvPr/>
          </p:nvSpPr>
          <p:spPr>
            <a:xfrm rot="2700000" flipH="1">
              <a:off x="11647571" y="2523794"/>
              <a:ext cx="124264" cy="51330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6" name="Group 205">
            <a:extLst>
              <a:ext uri="{FF2B5EF4-FFF2-40B4-BE49-F238E27FC236}">
                <a16:creationId xmlns:a16="http://schemas.microsoft.com/office/drawing/2014/main" xmlns="" id="{C04AB842-A7A3-47E2-9AE5-F98B416A12D8}"/>
              </a:ext>
            </a:extLst>
          </p:cNvPr>
          <p:cNvGrpSpPr/>
          <p:nvPr/>
        </p:nvGrpSpPr>
        <p:grpSpPr>
          <a:xfrm>
            <a:off x="4230765" y="2068611"/>
            <a:ext cx="838421" cy="838421"/>
            <a:chOff x="11453052" y="2523794"/>
            <a:chExt cx="513301" cy="513301"/>
          </a:xfrm>
        </p:grpSpPr>
        <p:sp>
          <p:nvSpPr>
            <p:cNvPr id="207" name="Rectangle 206">
              <a:extLst>
                <a:ext uri="{FF2B5EF4-FFF2-40B4-BE49-F238E27FC236}">
                  <a16:creationId xmlns:a16="http://schemas.microsoft.com/office/drawing/2014/main" xmlns="" id="{D98AE7A4-E426-473C-8BB2-15D5E025492F}"/>
                </a:ext>
              </a:extLst>
            </p:cNvPr>
            <p:cNvSpPr/>
            <p:nvPr/>
          </p:nvSpPr>
          <p:spPr>
            <a:xfrm rot="18900000">
              <a:off x="11647571" y="2523794"/>
              <a:ext cx="124264" cy="51330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xmlns="" id="{C36E04CC-F508-4228-95A8-7E2F7A9F3AF1}"/>
                </a:ext>
              </a:extLst>
            </p:cNvPr>
            <p:cNvSpPr/>
            <p:nvPr/>
          </p:nvSpPr>
          <p:spPr>
            <a:xfrm rot="2700000" flipH="1">
              <a:off x="11647571" y="2523794"/>
              <a:ext cx="124264" cy="51330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6" name="TextBox 195">
            <a:extLst>
              <a:ext uri="{FF2B5EF4-FFF2-40B4-BE49-F238E27FC236}">
                <a16:creationId xmlns:a16="http://schemas.microsoft.com/office/drawing/2014/main" xmlns="" id="{EEF3992D-776E-412C-84A3-98291A9172F7}"/>
              </a:ext>
            </a:extLst>
          </p:cNvPr>
          <p:cNvSpPr txBox="1"/>
          <p:nvPr/>
        </p:nvSpPr>
        <p:spPr>
          <a:xfrm>
            <a:off x="5726085" y="3852910"/>
            <a:ext cx="1110474" cy="1323439"/>
          </a:xfrm>
          <a:prstGeom prst="rect">
            <a:avLst/>
          </a:prstGeom>
          <a:noFill/>
        </p:spPr>
        <p:txBody>
          <a:bodyPr wrap="square" rtlCol="0">
            <a:spAutoFit/>
          </a:bodyPr>
          <a:lstStyle/>
          <a:p>
            <a:r>
              <a:rPr lang="en-US" sz="8000" b="1" dirty="0">
                <a:solidFill>
                  <a:schemeClr val="accent6"/>
                </a:solidFill>
                <a:sym typeface="Wingdings" panose="05000000000000000000" pitchFamily="2" charset="2"/>
              </a:rPr>
              <a:t></a:t>
            </a:r>
            <a:endParaRPr lang="en-US" sz="8000" b="1" dirty="0">
              <a:solidFill>
                <a:schemeClr val="accent6"/>
              </a:solidFill>
            </a:endParaRPr>
          </a:p>
        </p:txBody>
      </p:sp>
      <p:grpSp>
        <p:nvGrpSpPr>
          <p:cNvPr id="240" name="Google Shape;1530;p41">
            <a:extLst>
              <a:ext uri="{FF2B5EF4-FFF2-40B4-BE49-F238E27FC236}">
                <a16:creationId xmlns:a16="http://schemas.microsoft.com/office/drawing/2014/main" xmlns="" id="{A6F993B7-9B88-4836-B750-FFE4393E6C36}"/>
              </a:ext>
            </a:extLst>
          </p:cNvPr>
          <p:cNvGrpSpPr/>
          <p:nvPr/>
        </p:nvGrpSpPr>
        <p:grpSpPr>
          <a:xfrm>
            <a:off x="-147045" y="3170149"/>
            <a:ext cx="2499318" cy="2261259"/>
            <a:chOff x="1361154" y="2886276"/>
            <a:chExt cx="2042529" cy="1847977"/>
          </a:xfrm>
        </p:grpSpPr>
        <p:grpSp>
          <p:nvGrpSpPr>
            <p:cNvPr id="241" name="Google Shape;1531;p41">
              <a:extLst>
                <a:ext uri="{FF2B5EF4-FFF2-40B4-BE49-F238E27FC236}">
                  <a16:creationId xmlns:a16="http://schemas.microsoft.com/office/drawing/2014/main" xmlns="" id="{32281F77-CAAD-4C72-83C3-D67D3AF12BBA}"/>
                </a:ext>
              </a:extLst>
            </p:cNvPr>
            <p:cNvGrpSpPr/>
            <p:nvPr/>
          </p:nvGrpSpPr>
          <p:grpSpPr>
            <a:xfrm rot="21166296">
              <a:off x="1361154" y="2886276"/>
              <a:ext cx="2042507" cy="1847939"/>
              <a:chOff x="1300751" y="1637398"/>
              <a:chExt cx="756099" cy="684074"/>
            </a:xfrm>
          </p:grpSpPr>
          <p:sp>
            <p:nvSpPr>
              <p:cNvPr id="292" name="Google Shape;1532;p41">
                <a:extLst>
                  <a:ext uri="{FF2B5EF4-FFF2-40B4-BE49-F238E27FC236}">
                    <a16:creationId xmlns:a16="http://schemas.microsoft.com/office/drawing/2014/main" xmlns="" id="{1EA8EC9C-FBF8-487B-A9CF-B18BA32DA1D0}"/>
                  </a:ext>
                </a:extLst>
              </p:cNvPr>
              <p:cNvSpPr/>
              <p:nvPr/>
            </p:nvSpPr>
            <p:spPr>
              <a:xfrm>
                <a:off x="1341450" y="1657398"/>
                <a:ext cx="693725" cy="644374"/>
              </a:xfrm>
              <a:custGeom>
                <a:avLst/>
                <a:gdLst/>
                <a:ahLst/>
                <a:cxnLst/>
                <a:rect l="l" t="t" r="r" b="b"/>
                <a:pathLst>
                  <a:path w="27749" h="25775" extrusionOk="0">
                    <a:moveTo>
                      <a:pt x="10103" y="1"/>
                    </a:moveTo>
                    <a:cubicBezTo>
                      <a:pt x="9970" y="1"/>
                      <a:pt x="9837" y="26"/>
                      <a:pt x="9708" y="82"/>
                    </a:cubicBezTo>
                    <a:cubicBezTo>
                      <a:pt x="9180" y="315"/>
                      <a:pt x="8989" y="970"/>
                      <a:pt x="9032" y="1542"/>
                    </a:cubicBezTo>
                    <a:cubicBezTo>
                      <a:pt x="9137" y="2514"/>
                      <a:pt x="9793" y="3339"/>
                      <a:pt x="10597" y="3889"/>
                    </a:cubicBezTo>
                    <a:cubicBezTo>
                      <a:pt x="10322" y="3974"/>
                      <a:pt x="10068" y="4058"/>
                      <a:pt x="9814" y="4164"/>
                    </a:cubicBezTo>
                    <a:lnTo>
                      <a:pt x="8989" y="4481"/>
                    </a:lnTo>
                    <a:cubicBezTo>
                      <a:pt x="5923" y="5687"/>
                      <a:pt x="3554" y="8182"/>
                      <a:pt x="2539" y="11291"/>
                    </a:cubicBezTo>
                    <a:cubicBezTo>
                      <a:pt x="2032" y="11038"/>
                      <a:pt x="1335" y="10777"/>
                      <a:pt x="816" y="10777"/>
                    </a:cubicBezTo>
                    <a:cubicBezTo>
                      <a:pt x="470" y="10777"/>
                      <a:pt x="204" y="10893"/>
                      <a:pt x="128" y="11207"/>
                    </a:cubicBezTo>
                    <a:cubicBezTo>
                      <a:pt x="1" y="11757"/>
                      <a:pt x="551" y="12645"/>
                      <a:pt x="826" y="13131"/>
                    </a:cubicBezTo>
                    <a:cubicBezTo>
                      <a:pt x="1143" y="13745"/>
                      <a:pt x="1545" y="14337"/>
                      <a:pt x="1989" y="14866"/>
                    </a:cubicBezTo>
                    <a:cubicBezTo>
                      <a:pt x="2052" y="18376"/>
                      <a:pt x="4167" y="21549"/>
                      <a:pt x="7424" y="22923"/>
                    </a:cubicBezTo>
                    <a:cubicBezTo>
                      <a:pt x="6853" y="23346"/>
                      <a:pt x="6409" y="23896"/>
                      <a:pt x="6134" y="24531"/>
                    </a:cubicBezTo>
                    <a:cubicBezTo>
                      <a:pt x="5827" y="25223"/>
                      <a:pt x="6078" y="25775"/>
                      <a:pt x="6777" y="25775"/>
                    </a:cubicBezTo>
                    <a:cubicBezTo>
                      <a:pt x="6847" y="25775"/>
                      <a:pt x="6922" y="25769"/>
                      <a:pt x="7001" y="25757"/>
                    </a:cubicBezTo>
                    <a:cubicBezTo>
                      <a:pt x="7953" y="25588"/>
                      <a:pt x="8757" y="24975"/>
                      <a:pt x="9137" y="24087"/>
                    </a:cubicBezTo>
                    <a:cubicBezTo>
                      <a:pt x="9222" y="23875"/>
                      <a:pt x="9264" y="23685"/>
                      <a:pt x="9264" y="23473"/>
                    </a:cubicBezTo>
                    <a:cubicBezTo>
                      <a:pt x="9814" y="23579"/>
                      <a:pt x="10343" y="23621"/>
                      <a:pt x="10893" y="23621"/>
                    </a:cubicBezTo>
                    <a:lnTo>
                      <a:pt x="16645" y="23621"/>
                    </a:lnTo>
                    <a:cubicBezTo>
                      <a:pt x="16984" y="23621"/>
                      <a:pt x="17343" y="23600"/>
                      <a:pt x="17703" y="23558"/>
                    </a:cubicBezTo>
                    <a:cubicBezTo>
                      <a:pt x="17724" y="23917"/>
                      <a:pt x="17872" y="24277"/>
                      <a:pt x="18105" y="24552"/>
                    </a:cubicBezTo>
                    <a:cubicBezTo>
                      <a:pt x="18649" y="25149"/>
                      <a:pt x="19411" y="25483"/>
                      <a:pt x="20211" y="25483"/>
                    </a:cubicBezTo>
                    <a:cubicBezTo>
                      <a:pt x="20375" y="25483"/>
                      <a:pt x="20540" y="25469"/>
                      <a:pt x="20706" y="25440"/>
                    </a:cubicBezTo>
                    <a:cubicBezTo>
                      <a:pt x="21425" y="25292"/>
                      <a:pt x="21806" y="24721"/>
                      <a:pt x="21277" y="24108"/>
                    </a:cubicBezTo>
                    <a:cubicBezTo>
                      <a:pt x="20854" y="23643"/>
                      <a:pt x="20347" y="23283"/>
                      <a:pt x="19754" y="23050"/>
                    </a:cubicBezTo>
                    <a:cubicBezTo>
                      <a:pt x="23223" y="21760"/>
                      <a:pt x="25528" y="18440"/>
                      <a:pt x="25549" y="14718"/>
                    </a:cubicBezTo>
                    <a:lnTo>
                      <a:pt x="25549" y="14316"/>
                    </a:lnTo>
                    <a:cubicBezTo>
                      <a:pt x="26078" y="13385"/>
                      <a:pt x="26543" y="12433"/>
                      <a:pt x="26924" y="11461"/>
                    </a:cubicBezTo>
                    <a:cubicBezTo>
                      <a:pt x="27220" y="10805"/>
                      <a:pt x="27749" y="9621"/>
                      <a:pt x="27389" y="8901"/>
                    </a:cubicBezTo>
                    <a:cubicBezTo>
                      <a:pt x="27295" y="8694"/>
                      <a:pt x="27151" y="8606"/>
                      <a:pt x="26975" y="8606"/>
                    </a:cubicBezTo>
                    <a:cubicBezTo>
                      <a:pt x="26361" y="8606"/>
                      <a:pt x="25356" y="9668"/>
                      <a:pt x="24682" y="10424"/>
                    </a:cubicBezTo>
                    <a:cubicBezTo>
                      <a:pt x="23540" y="7675"/>
                      <a:pt x="21383" y="5496"/>
                      <a:pt x="18633" y="4354"/>
                    </a:cubicBezTo>
                    <a:cubicBezTo>
                      <a:pt x="18570" y="4101"/>
                      <a:pt x="18507" y="3847"/>
                      <a:pt x="18485" y="3593"/>
                    </a:cubicBezTo>
                    <a:cubicBezTo>
                      <a:pt x="18448" y="3291"/>
                      <a:pt x="18309" y="2854"/>
                      <a:pt x="18039" y="2854"/>
                    </a:cubicBezTo>
                    <a:cubicBezTo>
                      <a:pt x="18006" y="2854"/>
                      <a:pt x="17972" y="2860"/>
                      <a:pt x="17936" y="2874"/>
                    </a:cubicBezTo>
                    <a:cubicBezTo>
                      <a:pt x="17830" y="2916"/>
                      <a:pt x="17724" y="3022"/>
                      <a:pt x="17682" y="3128"/>
                    </a:cubicBezTo>
                    <a:cubicBezTo>
                      <a:pt x="17534" y="3360"/>
                      <a:pt x="17407" y="3614"/>
                      <a:pt x="17301" y="3868"/>
                    </a:cubicBezTo>
                    <a:cubicBezTo>
                      <a:pt x="16942" y="3762"/>
                      <a:pt x="16582" y="3656"/>
                      <a:pt x="16222" y="3593"/>
                    </a:cubicBezTo>
                    <a:cubicBezTo>
                      <a:pt x="15969" y="3276"/>
                      <a:pt x="15821" y="2895"/>
                      <a:pt x="15757" y="2493"/>
                    </a:cubicBezTo>
                    <a:cubicBezTo>
                      <a:pt x="15736" y="2134"/>
                      <a:pt x="15694" y="1774"/>
                      <a:pt x="15630" y="1436"/>
                    </a:cubicBezTo>
                    <a:cubicBezTo>
                      <a:pt x="15567" y="1076"/>
                      <a:pt x="15271" y="780"/>
                      <a:pt x="14911" y="738"/>
                    </a:cubicBezTo>
                    <a:cubicBezTo>
                      <a:pt x="14900" y="737"/>
                      <a:pt x="14890" y="737"/>
                      <a:pt x="14879" y="737"/>
                    </a:cubicBezTo>
                    <a:cubicBezTo>
                      <a:pt x="14514" y="737"/>
                      <a:pt x="14231" y="1086"/>
                      <a:pt x="14129" y="1436"/>
                    </a:cubicBezTo>
                    <a:cubicBezTo>
                      <a:pt x="14044" y="1795"/>
                      <a:pt x="14002" y="2176"/>
                      <a:pt x="13981" y="2557"/>
                    </a:cubicBezTo>
                    <a:cubicBezTo>
                      <a:pt x="13959" y="2726"/>
                      <a:pt x="13854" y="2895"/>
                      <a:pt x="13706" y="2980"/>
                    </a:cubicBezTo>
                    <a:cubicBezTo>
                      <a:pt x="13621" y="3022"/>
                      <a:pt x="13536" y="3022"/>
                      <a:pt x="13452" y="3022"/>
                    </a:cubicBezTo>
                    <a:cubicBezTo>
                      <a:pt x="12881" y="2980"/>
                      <a:pt x="12416" y="2514"/>
                      <a:pt x="12119" y="2028"/>
                    </a:cubicBezTo>
                    <a:cubicBezTo>
                      <a:pt x="11823" y="1542"/>
                      <a:pt x="11612" y="992"/>
                      <a:pt x="11231" y="569"/>
                    </a:cubicBezTo>
                    <a:cubicBezTo>
                      <a:pt x="10943" y="248"/>
                      <a:pt x="10521" y="1"/>
                      <a:pt x="10103"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1533;p41">
                <a:extLst>
                  <a:ext uri="{FF2B5EF4-FFF2-40B4-BE49-F238E27FC236}">
                    <a16:creationId xmlns:a16="http://schemas.microsoft.com/office/drawing/2014/main" xmlns="" id="{D9BE11C6-F29E-4018-88AE-AB2F16936510}"/>
                  </a:ext>
                </a:extLst>
              </p:cNvPr>
              <p:cNvSpPr/>
              <p:nvPr/>
            </p:nvSpPr>
            <p:spPr>
              <a:xfrm>
                <a:off x="1320300" y="1637398"/>
                <a:ext cx="736550" cy="684074"/>
              </a:xfrm>
              <a:custGeom>
                <a:avLst/>
                <a:gdLst/>
                <a:ahLst/>
                <a:cxnLst/>
                <a:rect l="l" t="t" r="r" b="b"/>
                <a:pathLst>
                  <a:path w="29462" h="27363" extrusionOk="0">
                    <a:moveTo>
                      <a:pt x="10935" y="1592"/>
                    </a:moveTo>
                    <a:cubicBezTo>
                      <a:pt x="11077" y="1592"/>
                      <a:pt x="11304" y="1698"/>
                      <a:pt x="11485" y="1897"/>
                    </a:cubicBezTo>
                    <a:cubicBezTo>
                      <a:pt x="11675" y="2130"/>
                      <a:pt x="11845" y="2405"/>
                      <a:pt x="11971" y="2680"/>
                    </a:cubicBezTo>
                    <a:cubicBezTo>
                      <a:pt x="12077" y="2870"/>
                      <a:pt x="12183" y="3061"/>
                      <a:pt x="12289" y="3251"/>
                    </a:cubicBezTo>
                    <a:cubicBezTo>
                      <a:pt x="12796" y="4076"/>
                      <a:pt x="13494" y="4562"/>
                      <a:pt x="14234" y="4626"/>
                    </a:cubicBezTo>
                    <a:cubicBezTo>
                      <a:pt x="14273" y="4629"/>
                      <a:pt x="14313" y="4631"/>
                      <a:pt x="14352" y="4631"/>
                    </a:cubicBezTo>
                    <a:cubicBezTo>
                      <a:pt x="14550" y="4631"/>
                      <a:pt x="14756" y="4587"/>
                      <a:pt x="14932" y="4499"/>
                    </a:cubicBezTo>
                    <a:cubicBezTo>
                      <a:pt x="15292" y="4287"/>
                      <a:pt x="15546" y="3928"/>
                      <a:pt x="15609" y="3505"/>
                    </a:cubicBezTo>
                    <a:cubicBezTo>
                      <a:pt x="15630" y="3314"/>
                      <a:pt x="15651" y="3145"/>
                      <a:pt x="15651" y="2955"/>
                    </a:cubicBezTo>
                    <a:cubicBezTo>
                      <a:pt x="15673" y="2807"/>
                      <a:pt x="15694" y="2638"/>
                      <a:pt x="15715" y="2490"/>
                    </a:cubicBezTo>
                    <a:cubicBezTo>
                      <a:pt x="15757" y="2638"/>
                      <a:pt x="15757" y="2786"/>
                      <a:pt x="15778" y="2934"/>
                    </a:cubicBezTo>
                    <a:cubicBezTo>
                      <a:pt x="15778" y="3082"/>
                      <a:pt x="15778" y="3230"/>
                      <a:pt x="15821" y="3399"/>
                    </a:cubicBezTo>
                    <a:cubicBezTo>
                      <a:pt x="15884" y="3949"/>
                      <a:pt x="16096" y="4435"/>
                      <a:pt x="16413" y="4879"/>
                    </a:cubicBezTo>
                    <a:lnTo>
                      <a:pt x="16603" y="5133"/>
                    </a:lnTo>
                    <a:lnTo>
                      <a:pt x="16899" y="5176"/>
                    </a:lnTo>
                    <a:cubicBezTo>
                      <a:pt x="17238" y="5239"/>
                      <a:pt x="17576" y="5324"/>
                      <a:pt x="17914" y="5429"/>
                    </a:cubicBezTo>
                    <a:lnTo>
                      <a:pt x="18549" y="5620"/>
                    </a:lnTo>
                    <a:lnTo>
                      <a:pt x="18697" y="5324"/>
                    </a:lnTo>
                    <a:cubicBezTo>
                      <a:pt x="18697" y="5345"/>
                      <a:pt x="18718" y="5366"/>
                      <a:pt x="18718" y="5387"/>
                    </a:cubicBezTo>
                    <a:lnTo>
                      <a:pt x="18845" y="5747"/>
                    </a:lnTo>
                    <a:lnTo>
                      <a:pt x="19183" y="5895"/>
                    </a:lnTo>
                    <a:cubicBezTo>
                      <a:pt x="21721" y="6952"/>
                      <a:pt x="23752" y="8982"/>
                      <a:pt x="24809" y="11520"/>
                    </a:cubicBezTo>
                    <a:lnTo>
                      <a:pt x="25274" y="12684"/>
                    </a:lnTo>
                    <a:lnTo>
                      <a:pt x="26120" y="11732"/>
                    </a:lnTo>
                    <a:cubicBezTo>
                      <a:pt x="26565" y="11224"/>
                      <a:pt x="27051" y="10759"/>
                      <a:pt x="27601" y="10357"/>
                    </a:cubicBezTo>
                    <a:lnTo>
                      <a:pt x="27601" y="10357"/>
                    </a:lnTo>
                    <a:cubicBezTo>
                      <a:pt x="27495" y="10907"/>
                      <a:pt x="27326" y="11436"/>
                      <a:pt x="27072" y="11943"/>
                    </a:cubicBezTo>
                    <a:lnTo>
                      <a:pt x="26924" y="12303"/>
                    </a:lnTo>
                    <a:cubicBezTo>
                      <a:pt x="26586" y="13128"/>
                      <a:pt x="26184" y="13910"/>
                      <a:pt x="25719" y="14672"/>
                    </a:cubicBezTo>
                    <a:lnTo>
                      <a:pt x="25592" y="14883"/>
                    </a:lnTo>
                    <a:lnTo>
                      <a:pt x="25592" y="15137"/>
                    </a:lnTo>
                    <a:lnTo>
                      <a:pt x="25592" y="15518"/>
                    </a:lnTo>
                    <a:cubicBezTo>
                      <a:pt x="25570" y="18901"/>
                      <a:pt x="23477" y="21926"/>
                      <a:pt x="20325" y="23131"/>
                    </a:cubicBezTo>
                    <a:lnTo>
                      <a:pt x="19289" y="23512"/>
                    </a:lnTo>
                    <a:lnTo>
                      <a:pt x="19289" y="23470"/>
                    </a:lnTo>
                    <a:lnTo>
                      <a:pt x="18443" y="23575"/>
                    </a:lnTo>
                    <a:cubicBezTo>
                      <a:pt x="18126" y="23618"/>
                      <a:pt x="17788" y="23639"/>
                      <a:pt x="17470" y="23639"/>
                    </a:cubicBezTo>
                    <a:lnTo>
                      <a:pt x="11718" y="23639"/>
                    </a:lnTo>
                    <a:cubicBezTo>
                      <a:pt x="11231" y="23639"/>
                      <a:pt x="10724" y="23597"/>
                      <a:pt x="10237" y="23491"/>
                    </a:cubicBezTo>
                    <a:lnTo>
                      <a:pt x="9370" y="23343"/>
                    </a:lnTo>
                    <a:lnTo>
                      <a:pt x="8566" y="23004"/>
                    </a:lnTo>
                    <a:cubicBezTo>
                      <a:pt x="5605" y="21735"/>
                      <a:pt x="3660" y="18859"/>
                      <a:pt x="3617" y="15644"/>
                    </a:cubicBezTo>
                    <a:lnTo>
                      <a:pt x="3617" y="15348"/>
                    </a:lnTo>
                    <a:lnTo>
                      <a:pt x="3427" y="15137"/>
                    </a:lnTo>
                    <a:cubicBezTo>
                      <a:pt x="3004" y="14650"/>
                      <a:pt x="2645" y="14101"/>
                      <a:pt x="2348" y="13551"/>
                    </a:cubicBezTo>
                    <a:lnTo>
                      <a:pt x="2243" y="13339"/>
                    </a:lnTo>
                    <a:cubicBezTo>
                      <a:pt x="2052" y="13022"/>
                      <a:pt x="1883" y="12705"/>
                      <a:pt x="1756" y="12366"/>
                    </a:cubicBezTo>
                    <a:lnTo>
                      <a:pt x="1756" y="12366"/>
                    </a:lnTo>
                    <a:cubicBezTo>
                      <a:pt x="2200" y="12430"/>
                      <a:pt x="2623" y="12578"/>
                      <a:pt x="3004" y="12789"/>
                    </a:cubicBezTo>
                    <a:lnTo>
                      <a:pt x="3829" y="13233"/>
                    </a:lnTo>
                    <a:lnTo>
                      <a:pt x="4104" y="12345"/>
                    </a:lnTo>
                    <a:cubicBezTo>
                      <a:pt x="5056" y="9448"/>
                      <a:pt x="7255" y="7121"/>
                      <a:pt x="10110" y="6021"/>
                    </a:cubicBezTo>
                    <a:lnTo>
                      <a:pt x="10956" y="5704"/>
                    </a:lnTo>
                    <a:cubicBezTo>
                      <a:pt x="11168" y="5620"/>
                      <a:pt x="11400" y="5535"/>
                      <a:pt x="11675" y="5450"/>
                    </a:cubicBezTo>
                    <a:lnTo>
                      <a:pt x="13262" y="4964"/>
                    </a:lnTo>
                    <a:lnTo>
                      <a:pt x="11887" y="4033"/>
                    </a:lnTo>
                    <a:cubicBezTo>
                      <a:pt x="11189" y="3568"/>
                      <a:pt x="10745" y="2913"/>
                      <a:pt x="10681" y="2257"/>
                    </a:cubicBezTo>
                    <a:cubicBezTo>
                      <a:pt x="10618" y="2024"/>
                      <a:pt x="10702" y="1770"/>
                      <a:pt x="10872" y="1601"/>
                    </a:cubicBezTo>
                    <a:cubicBezTo>
                      <a:pt x="10890" y="1595"/>
                      <a:pt x="10911" y="1592"/>
                      <a:pt x="10935" y="1592"/>
                    </a:cubicBezTo>
                    <a:close/>
                    <a:moveTo>
                      <a:pt x="19331" y="24231"/>
                    </a:moveTo>
                    <a:lnTo>
                      <a:pt x="20304" y="24612"/>
                    </a:lnTo>
                    <a:cubicBezTo>
                      <a:pt x="20770" y="24781"/>
                      <a:pt x="21171" y="25056"/>
                      <a:pt x="21510" y="25437"/>
                    </a:cubicBezTo>
                    <a:cubicBezTo>
                      <a:pt x="21468" y="25437"/>
                      <a:pt x="21425" y="25458"/>
                      <a:pt x="21383" y="25458"/>
                    </a:cubicBezTo>
                    <a:cubicBezTo>
                      <a:pt x="21262" y="25480"/>
                      <a:pt x="21140" y="25492"/>
                      <a:pt x="21018" y="25492"/>
                    </a:cubicBezTo>
                    <a:cubicBezTo>
                      <a:pt x="20463" y="25492"/>
                      <a:pt x="19925" y="25257"/>
                      <a:pt x="19543" y="24823"/>
                    </a:cubicBezTo>
                    <a:cubicBezTo>
                      <a:pt x="19416" y="24696"/>
                      <a:pt x="19353" y="24506"/>
                      <a:pt x="19331" y="24337"/>
                    </a:cubicBezTo>
                    <a:lnTo>
                      <a:pt x="19331" y="24231"/>
                    </a:lnTo>
                    <a:close/>
                    <a:moveTo>
                      <a:pt x="9328" y="23956"/>
                    </a:moveTo>
                    <a:lnTo>
                      <a:pt x="9307" y="24231"/>
                    </a:lnTo>
                    <a:cubicBezTo>
                      <a:pt x="9285" y="24358"/>
                      <a:pt x="9264" y="24464"/>
                      <a:pt x="9222" y="24591"/>
                    </a:cubicBezTo>
                    <a:cubicBezTo>
                      <a:pt x="8968" y="25204"/>
                      <a:pt x="8397" y="25669"/>
                      <a:pt x="7720" y="25775"/>
                    </a:cubicBezTo>
                    <a:lnTo>
                      <a:pt x="7636" y="25775"/>
                    </a:lnTo>
                    <a:cubicBezTo>
                      <a:pt x="7657" y="25733"/>
                      <a:pt x="7657" y="25690"/>
                      <a:pt x="7678" y="25648"/>
                    </a:cubicBezTo>
                    <a:cubicBezTo>
                      <a:pt x="7911" y="25140"/>
                      <a:pt x="8249" y="24717"/>
                      <a:pt x="8714" y="24379"/>
                    </a:cubicBezTo>
                    <a:lnTo>
                      <a:pt x="9328" y="23956"/>
                    </a:lnTo>
                    <a:close/>
                    <a:moveTo>
                      <a:pt x="10970" y="1"/>
                    </a:moveTo>
                    <a:cubicBezTo>
                      <a:pt x="10727" y="1"/>
                      <a:pt x="10480" y="50"/>
                      <a:pt x="10237" y="163"/>
                    </a:cubicBezTo>
                    <a:cubicBezTo>
                      <a:pt x="9349" y="565"/>
                      <a:pt x="9032" y="1580"/>
                      <a:pt x="9116" y="2426"/>
                    </a:cubicBezTo>
                    <a:cubicBezTo>
                      <a:pt x="9180" y="3145"/>
                      <a:pt x="9476" y="3843"/>
                      <a:pt x="9941" y="4393"/>
                    </a:cubicBezTo>
                    <a:lnTo>
                      <a:pt x="9560" y="4541"/>
                    </a:lnTo>
                    <a:cubicBezTo>
                      <a:pt x="6536" y="5704"/>
                      <a:pt x="4146" y="8052"/>
                      <a:pt x="2919" y="11034"/>
                    </a:cubicBezTo>
                    <a:cubicBezTo>
                      <a:pt x="2534" y="10901"/>
                      <a:pt x="2083" y="10785"/>
                      <a:pt x="1653" y="10785"/>
                    </a:cubicBezTo>
                    <a:cubicBezTo>
                      <a:pt x="1399" y="10785"/>
                      <a:pt x="1152" y="10826"/>
                      <a:pt x="931" y="10928"/>
                    </a:cubicBezTo>
                    <a:cubicBezTo>
                      <a:pt x="551" y="11097"/>
                      <a:pt x="276" y="11415"/>
                      <a:pt x="191" y="11816"/>
                    </a:cubicBezTo>
                    <a:cubicBezTo>
                      <a:pt x="1" y="12620"/>
                      <a:pt x="487" y="13487"/>
                      <a:pt x="847" y="14122"/>
                    </a:cubicBezTo>
                    <a:lnTo>
                      <a:pt x="953" y="14312"/>
                    </a:lnTo>
                    <a:cubicBezTo>
                      <a:pt x="1270" y="14904"/>
                      <a:pt x="1629" y="15454"/>
                      <a:pt x="2052" y="15962"/>
                    </a:cubicBezTo>
                    <a:cubicBezTo>
                      <a:pt x="2200" y="19282"/>
                      <a:pt x="4019" y="22285"/>
                      <a:pt x="6896" y="23935"/>
                    </a:cubicBezTo>
                    <a:cubicBezTo>
                      <a:pt x="6621" y="24252"/>
                      <a:pt x="6409" y="24612"/>
                      <a:pt x="6240" y="24992"/>
                    </a:cubicBezTo>
                    <a:cubicBezTo>
                      <a:pt x="5944" y="25648"/>
                      <a:pt x="5965" y="26304"/>
                      <a:pt x="6325" y="26769"/>
                    </a:cubicBezTo>
                    <a:cubicBezTo>
                      <a:pt x="6627" y="27152"/>
                      <a:pt x="7065" y="27363"/>
                      <a:pt x="7545" y="27363"/>
                    </a:cubicBezTo>
                    <a:cubicBezTo>
                      <a:pt x="7568" y="27363"/>
                      <a:pt x="7591" y="27362"/>
                      <a:pt x="7615" y="27361"/>
                    </a:cubicBezTo>
                    <a:cubicBezTo>
                      <a:pt x="7720" y="27361"/>
                      <a:pt x="7847" y="27340"/>
                      <a:pt x="7953" y="27340"/>
                    </a:cubicBezTo>
                    <a:cubicBezTo>
                      <a:pt x="9180" y="27129"/>
                      <a:pt x="10237" y="26304"/>
                      <a:pt x="10702" y="25162"/>
                    </a:cubicBezTo>
                    <a:cubicBezTo>
                      <a:pt x="11041" y="25183"/>
                      <a:pt x="11400" y="25204"/>
                      <a:pt x="11739" y="25204"/>
                    </a:cubicBezTo>
                    <a:lnTo>
                      <a:pt x="17936" y="25204"/>
                    </a:lnTo>
                    <a:cubicBezTo>
                      <a:pt x="18041" y="25437"/>
                      <a:pt x="18168" y="25669"/>
                      <a:pt x="18337" y="25860"/>
                    </a:cubicBezTo>
                    <a:cubicBezTo>
                      <a:pt x="19017" y="26644"/>
                      <a:pt x="20013" y="27084"/>
                      <a:pt x="21041" y="27084"/>
                    </a:cubicBezTo>
                    <a:cubicBezTo>
                      <a:pt x="21260" y="27084"/>
                      <a:pt x="21481" y="27064"/>
                      <a:pt x="21700" y="27023"/>
                    </a:cubicBezTo>
                    <a:cubicBezTo>
                      <a:pt x="22313" y="26938"/>
                      <a:pt x="22842" y="26515"/>
                      <a:pt x="23075" y="25944"/>
                    </a:cubicBezTo>
                    <a:cubicBezTo>
                      <a:pt x="23244" y="25394"/>
                      <a:pt x="23096" y="24802"/>
                      <a:pt x="22715" y="24400"/>
                    </a:cubicBezTo>
                    <a:cubicBezTo>
                      <a:pt x="22567" y="24231"/>
                      <a:pt x="22419" y="24083"/>
                      <a:pt x="22271" y="23956"/>
                    </a:cubicBezTo>
                    <a:cubicBezTo>
                      <a:pt x="25274" y="22222"/>
                      <a:pt x="27157" y="19007"/>
                      <a:pt x="27157" y="15518"/>
                    </a:cubicBezTo>
                    <a:lnTo>
                      <a:pt x="27157" y="15327"/>
                    </a:lnTo>
                    <a:cubicBezTo>
                      <a:pt x="27622" y="14545"/>
                      <a:pt x="28003" y="13741"/>
                      <a:pt x="28341" y="12916"/>
                    </a:cubicBezTo>
                    <a:lnTo>
                      <a:pt x="28510" y="12578"/>
                    </a:lnTo>
                    <a:cubicBezTo>
                      <a:pt x="28849" y="11753"/>
                      <a:pt x="29462" y="10399"/>
                      <a:pt x="28954" y="9342"/>
                    </a:cubicBezTo>
                    <a:cubicBezTo>
                      <a:pt x="28785" y="8961"/>
                      <a:pt x="28405" y="8686"/>
                      <a:pt x="27982" y="8623"/>
                    </a:cubicBezTo>
                    <a:cubicBezTo>
                      <a:pt x="27924" y="8615"/>
                      <a:pt x="27866" y="8611"/>
                      <a:pt x="27806" y="8611"/>
                    </a:cubicBezTo>
                    <a:cubicBezTo>
                      <a:pt x="27235" y="8611"/>
                      <a:pt x="26583" y="8985"/>
                      <a:pt x="25740" y="9828"/>
                    </a:cubicBezTo>
                    <a:cubicBezTo>
                      <a:pt x="24492" y="7502"/>
                      <a:pt x="22546" y="5662"/>
                      <a:pt x="20156" y="4583"/>
                    </a:cubicBezTo>
                    <a:cubicBezTo>
                      <a:pt x="20135" y="4499"/>
                      <a:pt x="20114" y="4414"/>
                      <a:pt x="20114" y="4330"/>
                    </a:cubicBezTo>
                    <a:cubicBezTo>
                      <a:pt x="20093" y="4033"/>
                      <a:pt x="19966" y="3357"/>
                      <a:pt x="19437" y="3039"/>
                    </a:cubicBezTo>
                    <a:cubicBezTo>
                      <a:pt x="19268" y="2922"/>
                      <a:pt x="19074" y="2861"/>
                      <a:pt x="18882" y="2861"/>
                    </a:cubicBezTo>
                    <a:cubicBezTo>
                      <a:pt x="18762" y="2861"/>
                      <a:pt x="18642" y="2885"/>
                      <a:pt x="18528" y="2934"/>
                    </a:cubicBezTo>
                    <a:cubicBezTo>
                      <a:pt x="18232" y="3039"/>
                      <a:pt x="17978" y="3251"/>
                      <a:pt x="17830" y="3547"/>
                    </a:cubicBezTo>
                    <a:cubicBezTo>
                      <a:pt x="17809" y="3610"/>
                      <a:pt x="17766" y="3674"/>
                      <a:pt x="17724" y="3737"/>
                    </a:cubicBezTo>
                    <a:lnTo>
                      <a:pt x="17555" y="3695"/>
                    </a:lnTo>
                    <a:cubicBezTo>
                      <a:pt x="17470" y="3526"/>
                      <a:pt x="17407" y="3357"/>
                      <a:pt x="17386" y="3187"/>
                    </a:cubicBezTo>
                    <a:cubicBezTo>
                      <a:pt x="17365" y="3061"/>
                      <a:pt x="17365" y="2955"/>
                      <a:pt x="17365" y="2828"/>
                    </a:cubicBezTo>
                    <a:cubicBezTo>
                      <a:pt x="17343" y="2553"/>
                      <a:pt x="17301" y="2278"/>
                      <a:pt x="17238" y="2024"/>
                    </a:cubicBezTo>
                    <a:cubicBezTo>
                      <a:pt x="17089" y="1173"/>
                      <a:pt x="16404" y="745"/>
                      <a:pt x="15721" y="745"/>
                    </a:cubicBezTo>
                    <a:cubicBezTo>
                      <a:pt x="15045" y="745"/>
                      <a:pt x="14371" y="1162"/>
                      <a:pt x="14213" y="2003"/>
                    </a:cubicBezTo>
                    <a:cubicBezTo>
                      <a:pt x="14150" y="2278"/>
                      <a:pt x="14108" y="2553"/>
                      <a:pt x="14086" y="2828"/>
                    </a:cubicBezTo>
                    <a:lnTo>
                      <a:pt x="14086" y="2913"/>
                    </a:lnTo>
                    <a:cubicBezTo>
                      <a:pt x="13917" y="2786"/>
                      <a:pt x="13769" y="2616"/>
                      <a:pt x="13663" y="2426"/>
                    </a:cubicBezTo>
                    <a:cubicBezTo>
                      <a:pt x="13558" y="2278"/>
                      <a:pt x="13473" y="2109"/>
                      <a:pt x="13388" y="1940"/>
                    </a:cubicBezTo>
                    <a:cubicBezTo>
                      <a:pt x="13198" y="1559"/>
                      <a:pt x="12965" y="1178"/>
                      <a:pt x="12690" y="840"/>
                    </a:cubicBezTo>
                    <a:cubicBezTo>
                      <a:pt x="12272" y="375"/>
                      <a:pt x="11637" y="1"/>
                      <a:pt x="10970"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1544;p41">
                <a:extLst>
                  <a:ext uri="{FF2B5EF4-FFF2-40B4-BE49-F238E27FC236}">
                    <a16:creationId xmlns:a16="http://schemas.microsoft.com/office/drawing/2014/main" xmlns="" id="{60FD37CE-E0F0-4214-82AD-58578AAD8EB5}"/>
                  </a:ext>
                </a:extLst>
              </p:cNvPr>
              <p:cNvSpPr/>
              <p:nvPr/>
            </p:nvSpPr>
            <p:spPr>
              <a:xfrm>
                <a:off x="1320000" y="1861823"/>
                <a:ext cx="74400" cy="49400"/>
              </a:xfrm>
              <a:custGeom>
                <a:avLst/>
                <a:gdLst/>
                <a:ahLst/>
                <a:cxnLst/>
                <a:rect l="l" t="t" r="r" b="b"/>
                <a:pathLst>
                  <a:path w="2976" h="1976" extrusionOk="0">
                    <a:moveTo>
                      <a:pt x="752" y="0"/>
                    </a:moveTo>
                    <a:cubicBezTo>
                      <a:pt x="277" y="0"/>
                      <a:pt x="1" y="709"/>
                      <a:pt x="478" y="1063"/>
                    </a:cubicBezTo>
                    <a:cubicBezTo>
                      <a:pt x="1007" y="1444"/>
                      <a:pt x="1599" y="1761"/>
                      <a:pt x="2234" y="1951"/>
                    </a:cubicBezTo>
                    <a:cubicBezTo>
                      <a:pt x="2287" y="1968"/>
                      <a:pt x="2337" y="1976"/>
                      <a:pt x="2384" y="1976"/>
                    </a:cubicBezTo>
                    <a:cubicBezTo>
                      <a:pt x="2807" y="1976"/>
                      <a:pt x="2976" y="1350"/>
                      <a:pt x="2614" y="1084"/>
                    </a:cubicBezTo>
                    <a:cubicBezTo>
                      <a:pt x="2085" y="746"/>
                      <a:pt x="1578" y="407"/>
                      <a:pt x="1049" y="90"/>
                    </a:cubicBezTo>
                    <a:cubicBezTo>
                      <a:pt x="945" y="28"/>
                      <a:pt x="845" y="0"/>
                      <a:pt x="752"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1545;p41">
                <a:extLst>
                  <a:ext uri="{FF2B5EF4-FFF2-40B4-BE49-F238E27FC236}">
                    <a16:creationId xmlns:a16="http://schemas.microsoft.com/office/drawing/2014/main" xmlns="" id="{DFA536F0-2688-47A3-852A-9BF0D3937744}"/>
                  </a:ext>
                </a:extLst>
              </p:cNvPr>
              <p:cNvSpPr/>
              <p:nvPr/>
            </p:nvSpPr>
            <p:spPr>
              <a:xfrm>
                <a:off x="1300751" y="1842048"/>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1546;p41">
                <a:extLst>
                  <a:ext uri="{FF2B5EF4-FFF2-40B4-BE49-F238E27FC236}">
                    <a16:creationId xmlns:a16="http://schemas.microsoft.com/office/drawing/2014/main" xmlns="" id="{682780EE-4C1B-44AD-8A78-16D06BA5C25F}"/>
                  </a:ext>
                </a:extLst>
              </p:cNvPr>
              <p:cNvSpPr/>
              <p:nvPr/>
            </p:nvSpPr>
            <p:spPr>
              <a:xfrm>
                <a:off x="1351075" y="1818398"/>
                <a:ext cx="59150" cy="65000"/>
              </a:xfrm>
              <a:custGeom>
                <a:avLst/>
                <a:gdLst/>
                <a:ahLst/>
                <a:cxnLst/>
                <a:rect l="l" t="t" r="r" b="b"/>
                <a:pathLst>
                  <a:path w="2366" h="2600" extrusionOk="0">
                    <a:moveTo>
                      <a:pt x="688" y="1"/>
                    </a:moveTo>
                    <a:cubicBezTo>
                      <a:pt x="334" y="1"/>
                      <a:pt x="0" y="338"/>
                      <a:pt x="250" y="706"/>
                    </a:cubicBezTo>
                    <a:cubicBezTo>
                      <a:pt x="420" y="952"/>
                      <a:pt x="1418" y="2600"/>
                      <a:pt x="1931" y="2600"/>
                    </a:cubicBezTo>
                    <a:cubicBezTo>
                      <a:pt x="1991" y="2600"/>
                      <a:pt x="2045" y="2577"/>
                      <a:pt x="2090" y="2525"/>
                    </a:cubicBezTo>
                    <a:cubicBezTo>
                      <a:pt x="2365" y="2229"/>
                      <a:pt x="2090" y="1827"/>
                      <a:pt x="1942" y="1531"/>
                    </a:cubicBezTo>
                    <a:cubicBezTo>
                      <a:pt x="1688" y="1087"/>
                      <a:pt x="1414" y="643"/>
                      <a:pt x="1117" y="220"/>
                    </a:cubicBezTo>
                    <a:cubicBezTo>
                      <a:pt x="1002" y="65"/>
                      <a:pt x="843" y="1"/>
                      <a:pt x="688"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1547;p41">
                <a:extLst>
                  <a:ext uri="{FF2B5EF4-FFF2-40B4-BE49-F238E27FC236}">
                    <a16:creationId xmlns:a16="http://schemas.microsoft.com/office/drawing/2014/main" xmlns="" id="{651EC18B-D74B-47F4-9DAC-30482DF13262}"/>
                  </a:ext>
                </a:extLst>
              </p:cNvPr>
              <p:cNvSpPr/>
              <p:nvPr/>
            </p:nvSpPr>
            <p:spPr>
              <a:xfrm>
                <a:off x="1331401" y="1798273"/>
                <a:ext cx="102600"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1548;p41">
                <a:extLst>
                  <a:ext uri="{FF2B5EF4-FFF2-40B4-BE49-F238E27FC236}">
                    <a16:creationId xmlns:a16="http://schemas.microsoft.com/office/drawing/2014/main" xmlns="" id="{64851B15-E5B1-4DAA-A9D4-DBBE881CD833}"/>
                  </a:ext>
                </a:extLst>
              </p:cNvPr>
              <p:cNvSpPr/>
              <p:nvPr/>
            </p:nvSpPr>
            <p:spPr>
              <a:xfrm>
                <a:off x="1403326" y="1779473"/>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1549;p41">
                <a:extLst>
                  <a:ext uri="{FF2B5EF4-FFF2-40B4-BE49-F238E27FC236}">
                    <a16:creationId xmlns:a16="http://schemas.microsoft.com/office/drawing/2014/main" xmlns="" id="{CFE92622-14DB-493C-8B39-9A2BA012B3B0}"/>
                  </a:ext>
                </a:extLst>
              </p:cNvPr>
              <p:cNvSpPr/>
              <p:nvPr/>
            </p:nvSpPr>
            <p:spPr>
              <a:xfrm>
                <a:off x="1384276" y="1759773"/>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1550;p41">
                <a:extLst>
                  <a:ext uri="{FF2B5EF4-FFF2-40B4-BE49-F238E27FC236}">
                    <a16:creationId xmlns:a16="http://schemas.microsoft.com/office/drawing/2014/main" xmlns="" id="{73F153CD-7A36-4100-859F-A1FEB2D769D4}"/>
                  </a:ext>
                </a:extLst>
              </p:cNvPr>
              <p:cNvSpPr/>
              <p:nvPr/>
            </p:nvSpPr>
            <p:spPr>
              <a:xfrm>
                <a:off x="1574101" y="1657923"/>
                <a:ext cx="289775" cy="169675"/>
              </a:xfrm>
              <a:custGeom>
                <a:avLst/>
                <a:gdLst/>
                <a:ahLst/>
                <a:cxnLst/>
                <a:rect l="l" t="t" r="r" b="b"/>
                <a:pathLst>
                  <a:path w="11591" h="6787" extrusionOk="0">
                    <a:moveTo>
                      <a:pt x="1114" y="1"/>
                    </a:moveTo>
                    <a:cubicBezTo>
                      <a:pt x="981" y="1"/>
                      <a:pt x="848" y="26"/>
                      <a:pt x="720" y="82"/>
                    </a:cubicBezTo>
                    <a:cubicBezTo>
                      <a:pt x="191" y="315"/>
                      <a:pt x="1" y="992"/>
                      <a:pt x="43" y="1542"/>
                    </a:cubicBezTo>
                    <a:cubicBezTo>
                      <a:pt x="149" y="2557"/>
                      <a:pt x="847" y="3403"/>
                      <a:pt x="1693" y="3953"/>
                    </a:cubicBezTo>
                    <a:cubicBezTo>
                      <a:pt x="2538" y="4503"/>
                      <a:pt x="3533" y="4777"/>
                      <a:pt x="4505" y="5010"/>
                    </a:cubicBezTo>
                    <a:lnTo>
                      <a:pt x="11590" y="6787"/>
                    </a:lnTo>
                    <a:cubicBezTo>
                      <a:pt x="10427" y="6131"/>
                      <a:pt x="9645" y="4947"/>
                      <a:pt x="9497" y="3614"/>
                    </a:cubicBezTo>
                    <a:cubicBezTo>
                      <a:pt x="9478" y="3312"/>
                      <a:pt x="9324" y="2875"/>
                      <a:pt x="9051" y="2875"/>
                    </a:cubicBezTo>
                    <a:cubicBezTo>
                      <a:pt x="9018" y="2875"/>
                      <a:pt x="8983" y="2882"/>
                      <a:pt x="8947" y="2895"/>
                    </a:cubicBezTo>
                    <a:cubicBezTo>
                      <a:pt x="8841" y="2938"/>
                      <a:pt x="8756" y="3022"/>
                      <a:pt x="8693" y="3149"/>
                    </a:cubicBezTo>
                    <a:cubicBezTo>
                      <a:pt x="8481" y="3530"/>
                      <a:pt x="8270" y="3932"/>
                      <a:pt x="8101" y="4333"/>
                    </a:cubicBezTo>
                    <a:cubicBezTo>
                      <a:pt x="7382" y="3974"/>
                      <a:pt x="6895" y="3276"/>
                      <a:pt x="6768" y="2493"/>
                    </a:cubicBezTo>
                    <a:cubicBezTo>
                      <a:pt x="6747" y="2134"/>
                      <a:pt x="6705" y="1774"/>
                      <a:pt x="6641" y="1436"/>
                    </a:cubicBezTo>
                    <a:cubicBezTo>
                      <a:pt x="6578" y="1076"/>
                      <a:pt x="6282" y="801"/>
                      <a:pt x="5922" y="738"/>
                    </a:cubicBezTo>
                    <a:cubicBezTo>
                      <a:pt x="5912" y="737"/>
                      <a:pt x="5901" y="737"/>
                      <a:pt x="5890" y="737"/>
                    </a:cubicBezTo>
                    <a:cubicBezTo>
                      <a:pt x="5525" y="737"/>
                      <a:pt x="5243" y="1086"/>
                      <a:pt x="5140" y="1436"/>
                    </a:cubicBezTo>
                    <a:cubicBezTo>
                      <a:pt x="5055" y="1795"/>
                      <a:pt x="5013" y="2176"/>
                      <a:pt x="4992" y="2557"/>
                    </a:cubicBezTo>
                    <a:cubicBezTo>
                      <a:pt x="4971" y="2726"/>
                      <a:pt x="4865" y="2895"/>
                      <a:pt x="4717" y="3001"/>
                    </a:cubicBezTo>
                    <a:cubicBezTo>
                      <a:pt x="4657" y="3016"/>
                      <a:pt x="4597" y="3031"/>
                      <a:pt x="4537" y="3031"/>
                    </a:cubicBezTo>
                    <a:cubicBezTo>
                      <a:pt x="4513" y="3031"/>
                      <a:pt x="4488" y="3028"/>
                      <a:pt x="4463" y="3022"/>
                    </a:cubicBezTo>
                    <a:cubicBezTo>
                      <a:pt x="3892" y="2980"/>
                      <a:pt x="3448" y="2536"/>
                      <a:pt x="3131" y="2049"/>
                    </a:cubicBezTo>
                    <a:cubicBezTo>
                      <a:pt x="2835" y="1542"/>
                      <a:pt x="2623" y="992"/>
                      <a:pt x="2242" y="569"/>
                    </a:cubicBezTo>
                    <a:cubicBezTo>
                      <a:pt x="1954" y="248"/>
                      <a:pt x="1532" y="1"/>
                      <a:pt x="1114" y="1"/>
                    </a:cubicBezTo>
                    <a:close/>
                  </a:path>
                </a:pathLst>
              </a:custGeom>
              <a:solidFill>
                <a:srgbClr val="CA1E4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1551;p41">
                <a:extLst>
                  <a:ext uri="{FF2B5EF4-FFF2-40B4-BE49-F238E27FC236}">
                    <a16:creationId xmlns:a16="http://schemas.microsoft.com/office/drawing/2014/main" xmlns="" id="{F267F0F5-D1C4-4BDF-905F-741E0378AE20}"/>
                  </a:ext>
                </a:extLst>
              </p:cNvPr>
              <p:cNvSpPr/>
              <p:nvPr/>
            </p:nvSpPr>
            <p:spPr>
              <a:xfrm>
                <a:off x="1398026" y="1742772"/>
                <a:ext cx="589576" cy="506224"/>
              </a:xfrm>
              <a:custGeom>
                <a:avLst/>
                <a:gdLst/>
                <a:ahLst/>
                <a:cxnLst/>
                <a:rect l="l" t="t" r="r" b="b"/>
                <a:pathLst>
                  <a:path w="23583" h="20249" extrusionOk="0">
                    <a:moveTo>
                      <a:pt x="12066" y="0"/>
                    </a:moveTo>
                    <a:cubicBezTo>
                      <a:pt x="10644" y="0"/>
                      <a:pt x="9221" y="265"/>
                      <a:pt x="7868" y="791"/>
                    </a:cubicBezTo>
                    <a:lnTo>
                      <a:pt x="7044" y="1109"/>
                    </a:lnTo>
                    <a:cubicBezTo>
                      <a:pt x="2814" y="2737"/>
                      <a:pt x="22" y="6798"/>
                      <a:pt x="22" y="11345"/>
                    </a:cubicBezTo>
                    <a:cubicBezTo>
                      <a:pt x="1" y="16273"/>
                      <a:pt x="3998" y="20249"/>
                      <a:pt x="8926" y="20249"/>
                    </a:cubicBezTo>
                    <a:lnTo>
                      <a:pt x="14679" y="20249"/>
                    </a:lnTo>
                    <a:cubicBezTo>
                      <a:pt x="19585" y="20249"/>
                      <a:pt x="23582" y="16273"/>
                      <a:pt x="23582" y="11345"/>
                    </a:cubicBezTo>
                    <a:cubicBezTo>
                      <a:pt x="23582" y="6798"/>
                      <a:pt x="20833" y="2695"/>
                      <a:pt x="16624" y="961"/>
                    </a:cubicBezTo>
                    <a:lnTo>
                      <a:pt x="16455" y="876"/>
                    </a:lnTo>
                    <a:cubicBezTo>
                      <a:pt x="15048" y="291"/>
                      <a:pt x="13557" y="0"/>
                      <a:pt x="12066" y="0"/>
                    </a:cubicBezTo>
                    <a:close/>
                  </a:path>
                </a:pathLst>
              </a:custGeom>
              <a:solidFill>
                <a:srgbClr val="F6DF5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1552;p41">
                <a:extLst>
                  <a:ext uri="{FF2B5EF4-FFF2-40B4-BE49-F238E27FC236}">
                    <a16:creationId xmlns:a16="http://schemas.microsoft.com/office/drawing/2014/main" xmlns="" id="{7D55BBA6-B040-4EC9-BD30-7A9FF0A4180D}"/>
                  </a:ext>
                </a:extLst>
              </p:cNvPr>
              <p:cNvSpPr/>
              <p:nvPr/>
            </p:nvSpPr>
            <p:spPr>
              <a:xfrm>
                <a:off x="1533401" y="1843447"/>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8" y="3744"/>
                      <a:pt x="3722" y="2898"/>
                      <a:pt x="3722" y="1882"/>
                    </a:cubicBezTo>
                    <a:cubicBezTo>
                      <a:pt x="3722" y="846"/>
                      <a:pt x="2898" y="0"/>
                      <a:pt x="1861" y="0"/>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1553;p41">
                <a:extLst>
                  <a:ext uri="{FF2B5EF4-FFF2-40B4-BE49-F238E27FC236}">
                    <a16:creationId xmlns:a16="http://schemas.microsoft.com/office/drawing/2014/main" xmlns="" id="{2DDA666D-C241-4A05-92F0-8B00FA990DF6}"/>
                  </a:ext>
                </a:extLst>
              </p:cNvPr>
              <p:cNvSpPr/>
              <p:nvPr/>
            </p:nvSpPr>
            <p:spPr>
              <a:xfrm>
                <a:off x="1759701" y="1843446"/>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7" y="3744"/>
                      <a:pt x="3722" y="2898"/>
                      <a:pt x="3722" y="1882"/>
                    </a:cubicBezTo>
                    <a:cubicBezTo>
                      <a:pt x="3722" y="846"/>
                      <a:pt x="2897" y="0"/>
                      <a:pt x="1861" y="0"/>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1554;p41">
                <a:extLst>
                  <a:ext uri="{FF2B5EF4-FFF2-40B4-BE49-F238E27FC236}">
                    <a16:creationId xmlns:a16="http://schemas.microsoft.com/office/drawing/2014/main" xmlns="" id="{40358957-499C-4966-8FA6-15F791A6ED3C}"/>
                  </a:ext>
                </a:extLst>
              </p:cNvPr>
              <p:cNvSpPr/>
              <p:nvPr/>
            </p:nvSpPr>
            <p:spPr>
              <a:xfrm>
                <a:off x="1655002" y="1911646"/>
                <a:ext cx="76150" cy="98900"/>
              </a:xfrm>
              <a:custGeom>
                <a:avLst/>
                <a:gdLst/>
                <a:ahLst/>
                <a:cxnLst/>
                <a:rect l="l" t="t" r="r" b="b"/>
                <a:pathLst>
                  <a:path w="3046" h="3956" extrusionOk="0">
                    <a:moveTo>
                      <a:pt x="1515" y="0"/>
                    </a:moveTo>
                    <a:cubicBezTo>
                      <a:pt x="772" y="0"/>
                      <a:pt x="32" y="487"/>
                      <a:pt x="0" y="1460"/>
                    </a:cubicBezTo>
                    <a:cubicBezTo>
                      <a:pt x="0" y="2306"/>
                      <a:pt x="677" y="3955"/>
                      <a:pt x="1523" y="3955"/>
                    </a:cubicBezTo>
                    <a:cubicBezTo>
                      <a:pt x="2369" y="3955"/>
                      <a:pt x="3046" y="2306"/>
                      <a:pt x="3046" y="1460"/>
                    </a:cubicBezTo>
                    <a:cubicBezTo>
                      <a:pt x="3004" y="487"/>
                      <a:pt x="2258" y="0"/>
                      <a:pt x="1515" y="0"/>
                    </a:cubicBezTo>
                    <a:close/>
                  </a:path>
                </a:pathLst>
              </a:custGeom>
              <a:solidFill>
                <a:srgbClr val="DB8D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1555;p41">
                <a:extLst>
                  <a:ext uri="{FF2B5EF4-FFF2-40B4-BE49-F238E27FC236}">
                    <a16:creationId xmlns:a16="http://schemas.microsoft.com/office/drawing/2014/main" xmlns="" id="{92023D5D-8679-4E14-8FEB-38C2E61F5A6E}"/>
                  </a:ext>
                </a:extLst>
              </p:cNvPr>
              <p:cNvSpPr/>
              <p:nvPr/>
            </p:nvSpPr>
            <p:spPr>
              <a:xfrm>
                <a:off x="1655002" y="1908996"/>
                <a:ext cx="76150" cy="78275"/>
              </a:xfrm>
              <a:custGeom>
                <a:avLst/>
                <a:gdLst/>
                <a:ahLst/>
                <a:cxnLst/>
                <a:rect l="l" t="t" r="r" b="b"/>
                <a:pathLst>
                  <a:path w="3046" h="3131" extrusionOk="0">
                    <a:moveTo>
                      <a:pt x="1523" y="1"/>
                    </a:moveTo>
                    <a:cubicBezTo>
                      <a:pt x="677" y="1"/>
                      <a:pt x="0" y="720"/>
                      <a:pt x="0" y="1333"/>
                    </a:cubicBezTo>
                    <a:cubicBezTo>
                      <a:pt x="0" y="1925"/>
                      <a:pt x="677" y="3131"/>
                      <a:pt x="1523" y="3131"/>
                    </a:cubicBezTo>
                    <a:cubicBezTo>
                      <a:pt x="2369" y="3131"/>
                      <a:pt x="3046" y="1946"/>
                      <a:pt x="3046" y="1333"/>
                    </a:cubicBezTo>
                    <a:cubicBezTo>
                      <a:pt x="3046" y="720"/>
                      <a:pt x="2369" y="1"/>
                      <a:pt x="1523" y="1"/>
                    </a:cubicBezTo>
                    <a:close/>
                  </a:path>
                </a:pathLst>
              </a:custGeom>
              <a:solidFill>
                <a:srgbClr val="E6913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1556;p41">
                <a:extLst>
                  <a:ext uri="{FF2B5EF4-FFF2-40B4-BE49-F238E27FC236}">
                    <a16:creationId xmlns:a16="http://schemas.microsoft.com/office/drawing/2014/main" xmlns="" id="{58252E7C-CC3E-4C75-917A-F5BDDA27450E}"/>
                  </a:ext>
                </a:extLst>
              </p:cNvPr>
              <p:cNvSpPr/>
              <p:nvPr/>
            </p:nvSpPr>
            <p:spPr>
              <a:xfrm>
                <a:off x="1579927" y="1861946"/>
                <a:ext cx="28050" cy="28575"/>
              </a:xfrm>
              <a:custGeom>
                <a:avLst/>
                <a:gdLst/>
                <a:ahLst/>
                <a:cxnLst/>
                <a:rect l="l" t="t" r="r" b="b"/>
                <a:pathLst>
                  <a:path w="1122" h="1143" extrusionOk="0">
                    <a:moveTo>
                      <a:pt x="550" y="0"/>
                    </a:moveTo>
                    <a:cubicBezTo>
                      <a:pt x="254" y="0"/>
                      <a:pt x="0" y="254"/>
                      <a:pt x="0" y="571"/>
                    </a:cubicBezTo>
                    <a:cubicBezTo>
                      <a:pt x="0" y="889"/>
                      <a:pt x="254" y="1142"/>
                      <a:pt x="550" y="1142"/>
                    </a:cubicBezTo>
                    <a:cubicBezTo>
                      <a:pt x="867" y="1142"/>
                      <a:pt x="1121" y="889"/>
                      <a:pt x="1121" y="571"/>
                    </a:cubicBezTo>
                    <a:cubicBezTo>
                      <a:pt x="1121" y="254"/>
                      <a:pt x="867" y="0"/>
                      <a:pt x="550" y="0"/>
                    </a:cubicBezTo>
                    <a:close/>
                  </a:path>
                </a:pathLst>
              </a:custGeom>
              <a:solidFill>
                <a:srgbClr val="EFF5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1557;p41">
                <a:extLst>
                  <a:ext uri="{FF2B5EF4-FFF2-40B4-BE49-F238E27FC236}">
                    <a16:creationId xmlns:a16="http://schemas.microsoft.com/office/drawing/2014/main" xmlns="" id="{982892B8-95A2-4671-AB21-321562EC2F48}"/>
                  </a:ext>
                </a:extLst>
              </p:cNvPr>
              <p:cNvSpPr/>
              <p:nvPr/>
            </p:nvSpPr>
            <p:spPr>
              <a:xfrm>
                <a:off x="1813102" y="1861946"/>
                <a:ext cx="28050" cy="28575"/>
              </a:xfrm>
              <a:custGeom>
                <a:avLst/>
                <a:gdLst/>
                <a:ahLst/>
                <a:cxnLst/>
                <a:rect l="l" t="t" r="r" b="b"/>
                <a:pathLst>
                  <a:path w="1122" h="1143" extrusionOk="0">
                    <a:moveTo>
                      <a:pt x="571" y="0"/>
                    </a:moveTo>
                    <a:cubicBezTo>
                      <a:pt x="254" y="0"/>
                      <a:pt x="0" y="254"/>
                      <a:pt x="0" y="571"/>
                    </a:cubicBezTo>
                    <a:cubicBezTo>
                      <a:pt x="0" y="889"/>
                      <a:pt x="254" y="1142"/>
                      <a:pt x="571" y="1142"/>
                    </a:cubicBezTo>
                    <a:cubicBezTo>
                      <a:pt x="867" y="1142"/>
                      <a:pt x="1121" y="889"/>
                      <a:pt x="1121" y="571"/>
                    </a:cubicBezTo>
                    <a:cubicBezTo>
                      <a:pt x="1121" y="254"/>
                      <a:pt x="867" y="0"/>
                      <a:pt x="571" y="0"/>
                    </a:cubicBezTo>
                    <a:close/>
                  </a:path>
                </a:pathLst>
              </a:custGeom>
              <a:solidFill>
                <a:srgbClr val="EFF5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1558;p41">
                <a:extLst>
                  <a:ext uri="{FF2B5EF4-FFF2-40B4-BE49-F238E27FC236}">
                    <a16:creationId xmlns:a16="http://schemas.microsoft.com/office/drawing/2014/main" xmlns="" id="{54521069-C1FA-482A-AF34-D352E8DEC40F}"/>
                  </a:ext>
                </a:extLst>
              </p:cNvPr>
              <p:cNvSpPr/>
              <p:nvPr/>
            </p:nvSpPr>
            <p:spPr>
              <a:xfrm>
                <a:off x="1357851" y="1934871"/>
                <a:ext cx="65050" cy="104225"/>
              </a:xfrm>
              <a:custGeom>
                <a:avLst/>
                <a:gdLst/>
                <a:ahLst/>
                <a:cxnLst/>
                <a:rect l="l" t="t" r="r" b="b"/>
                <a:pathLst>
                  <a:path w="2602" h="4169" extrusionOk="0">
                    <a:moveTo>
                      <a:pt x="317" y="0"/>
                    </a:moveTo>
                    <a:cubicBezTo>
                      <a:pt x="245" y="0"/>
                      <a:pt x="172" y="18"/>
                      <a:pt x="106" y="44"/>
                    </a:cubicBezTo>
                    <a:cubicBezTo>
                      <a:pt x="0" y="150"/>
                      <a:pt x="22" y="340"/>
                      <a:pt x="85" y="488"/>
                    </a:cubicBezTo>
                    <a:cubicBezTo>
                      <a:pt x="529" y="1842"/>
                      <a:pt x="1269" y="3090"/>
                      <a:pt x="2221" y="4168"/>
                    </a:cubicBezTo>
                    <a:lnTo>
                      <a:pt x="2602" y="742"/>
                    </a:lnTo>
                    <a:cubicBezTo>
                      <a:pt x="1967" y="298"/>
                      <a:pt x="1185" y="150"/>
                      <a:pt x="445" y="23"/>
                    </a:cubicBezTo>
                    <a:cubicBezTo>
                      <a:pt x="404" y="7"/>
                      <a:pt x="361" y="0"/>
                      <a:pt x="317" y="0"/>
                    </a:cubicBezTo>
                    <a:close/>
                  </a:path>
                </a:pathLst>
              </a:custGeom>
              <a:solidFill>
                <a:srgbClr val="F6DF5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1559;p41">
                <a:extLst>
                  <a:ext uri="{FF2B5EF4-FFF2-40B4-BE49-F238E27FC236}">
                    <a16:creationId xmlns:a16="http://schemas.microsoft.com/office/drawing/2014/main" xmlns="" id="{9DE16E30-B898-4457-8B3D-F0869F108198}"/>
                  </a:ext>
                </a:extLst>
              </p:cNvPr>
              <p:cNvSpPr/>
              <p:nvPr/>
            </p:nvSpPr>
            <p:spPr>
              <a:xfrm>
                <a:off x="1348326" y="1927396"/>
                <a:ext cx="80975" cy="115225"/>
              </a:xfrm>
              <a:custGeom>
                <a:avLst/>
                <a:gdLst/>
                <a:ahLst/>
                <a:cxnLst/>
                <a:rect l="l" t="t" r="r" b="b"/>
                <a:pathLst>
                  <a:path w="3239" h="4609" extrusionOk="0">
                    <a:moveTo>
                      <a:pt x="832" y="1"/>
                    </a:moveTo>
                    <a:cubicBezTo>
                      <a:pt x="485" y="1"/>
                      <a:pt x="220" y="117"/>
                      <a:pt x="149" y="428"/>
                    </a:cubicBezTo>
                    <a:cubicBezTo>
                      <a:pt x="1" y="999"/>
                      <a:pt x="572" y="1887"/>
                      <a:pt x="826" y="2352"/>
                    </a:cubicBezTo>
                    <a:cubicBezTo>
                      <a:pt x="1249" y="3177"/>
                      <a:pt x="1798" y="3939"/>
                      <a:pt x="2475" y="4573"/>
                    </a:cubicBezTo>
                    <a:cubicBezTo>
                      <a:pt x="2505" y="4598"/>
                      <a:pt x="2540" y="4609"/>
                      <a:pt x="2574" y="4609"/>
                    </a:cubicBezTo>
                    <a:cubicBezTo>
                      <a:pt x="2684" y="4609"/>
                      <a:pt x="2789" y="4496"/>
                      <a:pt x="2708" y="4383"/>
                    </a:cubicBezTo>
                    <a:lnTo>
                      <a:pt x="2708" y="4383"/>
                    </a:lnTo>
                    <a:lnTo>
                      <a:pt x="2729" y="4404"/>
                    </a:lnTo>
                    <a:cubicBezTo>
                      <a:pt x="2031" y="3452"/>
                      <a:pt x="1460" y="2437"/>
                      <a:pt x="974" y="1380"/>
                    </a:cubicBezTo>
                    <a:cubicBezTo>
                      <a:pt x="952" y="1295"/>
                      <a:pt x="678" y="787"/>
                      <a:pt x="720" y="703"/>
                    </a:cubicBezTo>
                    <a:cubicBezTo>
                      <a:pt x="765" y="636"/>
                      <a:pt x="854" y="613"/>
                      <a:pt x="958" y="613"/>
                    </a:cubicBezTo>
                    <a:cubicBezTo>
                      <a:pt x="1150" y="613"/>
                      <a:pt x="1393" y="689"/>
                      <a:pt x="1502" y="703"/>
                    </a:cubicBezTo>
                    <a:cubicBezTo>
                      <a:pt x="1989" y="851"/>
                      <a:pt x="2454" y="1020"/>
                      <a:pt x="2919" y="1210"/>
                    </a:cubicBezTo>
                    <a:cubicBezTo>
                      <a:pt x="2944" y="1221"/>
                      <a:pt x="2968" y="1226"/>
                      <a:pt x="2991" y="1226"/>
                    </a:cubicBezTo>
                    <a:cubicBezTo>
                      <a:pt x="3143" y="1226"/>
                      <a:pt x="3239" y="1004"/>
                      <a:pt x="3110" y="893"/>
                    </a:cubicBezTo>
                    <a:cubicBezTo>
                      <a:pt x="2816" y="600"/>
                      <a:pt x="1616" y="1"/>
                      <a:pt x="832" y="1"/>
                    </a:cubicBezTo>
                    <a:close/>
                  </a:path>
                </a:pathLst>
              </a:custGeom>
              <a:solidFill>
                <a:srgbClr val="FAC5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1565;p41">
                <a:extLst>
                  <a:ext uri="{FF2B5EF4-FFF2-40B4-BE49-F238E27FC236}">
                    <a16:creationId xmlns:a16="http://schemas.microsoft.com/office/drawing/2014/main" xmlns="" id="{635E92FF-D4DF-487F-AB21-A4E5C2745099}"/>
                  </a:ext>
                </a:extLst>
              </p:cNvPr>
              <p:cNvSpPr/>
              <p:nvPr/>
            </p:nvSpPr>
            <p:spPr>
              <a:xfrm>
                <a:off x="1327398" y="1862874"/>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rgbClr val="FAC5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1566;p41">
                <a:extLst>
                  <a:ext uri="{FF2B5EF4-FFF2-40B4-BE49-F238E27FC236}">
                    <a16:creationId xmlns:a16="http://schemas.microsoft.com/office/drawing/2014/main" xmlns="" id="{E4792B29-AF86-4DD2-9351-84CA46A3DEFF}"/>
                  </a:ext>
                </a:extLst>
              </p:cNvPr>
              <p:cNvSpPr/>
              <p:nvPr/>
            </p:nvSpPr>
            <p:spPr>
              <a:xfrm>
                <a:off x="1358921" y="1819277"/>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rgbClr val="FAC5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1567;p41">
                <a:extLst>
                  <a:ext uri="{FF2B5EF4-FFF2-40B4-BE49-F238E27FC236}">
                    <a16:creationId xmlns:a16="http://schemas.microsoft.com/office/drawing/2014/main" xmlns="" id="{15C56F69-3BB2-4BE8-9B8A-242FF1AFA0F2}"/>
                  </a:ext>
                </a:extLst>
              </p:cNvPr>
              <p:cNvSpPr/>
              <p:nvPr/>
            </p:nvSpPr>
            <p:spPr>
              <a:xfrm>
                <a:off x="1410725" y="1780325"/>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rgbClr val="FAC5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2" name="Google Shape;1568;p41">
              <a:extLst>
                <a:ext uri="{FF2B5EF4-FFF2-40B4-BE49-F238E27FC236}">
                  <a16:creationId xmlns:a16="http://schemas.microsoft.com/office/drawing/2014/main" xmlns="" id="{21D73648-A601-4A43-A037-509EE5545B7C}"/>
                </a:ext>
              </a:extLst>
            </p:cNvPr>
            <p:cNvGrpSpPr/>
            <p:nvPr/>
          </p:nvGrpSpPr>
          <p:grpSpPr>
            <a:xfrm rot="21166296">
              <a:off x="2867840" y="2932953"/>
              <a:ext cx="397102" cy="463149"/>
              <a:chOff x="1886561" y="1688438"/>
              <a:chExt cx="147000" cy="171451"/>
            </a:xfrm>
          </p:grpSpPr>
          <p:sp>
            <p:nvSpPr>
              <p:cNvPr id="285" name="Google Shape;1569;p41">
                <a:extLst>
                  <a:ext uri="{FF2B5EF4-FFF2-40B4-BE49-F238E27FC236}">
                    <a16:creationId xmlns:a16="http://schemas.microsoft.com/office/drawing/2014/main" xmlns="" id="{0AAC0F12-3900-40B2-B9D3-D209F7A17BBA}"/>
                  </a:ext>
                </a:extLst>
              </p:cNvPr>
              <p:cNvSpPr/>
              <p:nvPr/>
            </p:nvSpPr>
            <p:spPr>
              <a:xfrm flipH="1">
                <a:off x="1920386" y="1770714"/>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1570;p41">
                <a:extLst>
                  <a:ext uri="{FF2B5EF4-FFF2-40B4-BE49-F238E27FC236}">
                    <a16:creationId xmlns:a16="http://schemas.microsoft.com/office/drawing/2014/main" xmlns="" id="{219001C3-B426-4D15-BEF1-4723513004EA}"/>
                  </a:ext>
                </a:extLst>
              </p:cNvPr>
              <p:cNvSpPr/>
              <p:nvPr/>
            </p:nvSpPr>
            <p:spPr>
              <a:xfrm flipH="1">
                <a:off x="1900311" y="1726938"/>
                <a:ext cx="102600"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1571;p41">
                <a:extLst>
                  <a:ext uri="{FF2B5EF4-FFF2-40B4-BE49-F238E27FC236}">
                    <a16:creationId xmlns:a16="http://schemas.microsoft.com/office/drawing/2014/main" xmlns="" id="{A5E580B5-742B-45D9-AF1F-278B00B94811}"/>
                  </a:ext>
                </a:extLst>
              </p:cNvPr>
              <p:cNvSpPr/>
              <p:nvPr/>
            </p:nvSpPr>
            <p:spPr>
              <a:xfrm flipH="1">
                <a:off x="1907161" y="1708139"/>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1572;p41">
                <a:extLst>
                  <a:ext uri="{FF2B5EF4-FFF2-40B4-BE49-F238E27FC236}">
                    <a16:creationId xmlns:a16="http://schemas.microsoft.com/office/drawing/2014/main" xmlns="" id="{C643AA56-09D4-4957-A067-ADBBFED72EFA}"/>
                  </a:ext>
                </a:extLst>
              </p:cNvPr>
              <p:cNvSpPr/>
              <p:nvPr/>
            </p:nvSpPr>
            <p:spPr>
              <a:xfrm flipH="1">
                <a:off x="1886561" y="1688438"/>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1573;p41">
                <a:extLst>
                  <a:ext uri="{FF2B5EF4-FFF2-40B4-BE49-F238E27FC236}">
                    <a16:creationId xmlns:a16="http://schemas.microsoft.com/office/drawing/2014/main" xmlns="" id="{728C2A7E-D438-4476-B5D8-DE3D228BEBF6}"/>
                  </a:ext>
                </a:extLst>
              </p:cNvPr>
              <p:cNvSpPr/>
              <p:nvPr/>
            </p:nvSpPr>
            <p:spPr>
              <a:xfrm flipH="1">
                <a:off x="1932010" y="1791535"/>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rgbClr val="FAC5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1574;p41">
                <a:extLst>
                  <a:ext uri="{FF2B5EF4-FFF2-40B4-BE49-F238E27FC236}">
                    <a16:creationId xmlns:a16="http://schemas.microsoft.com/office/drawing/2014/main" xmlns="" id="{FFDE3534-2ED4-4F6F-A102-2229F50A972F}"/>
                  </a:ext>
                </a:extLst>
              </p:cNvPr>
              <p:cNvSpPr/>
              <p:nvPr/>
            </p:nvSpPr>
            <p:spPr>
              <a:xfrm flipH="1">
                <a:off x="1916683" y="1747939"/>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rgbClr val="FAC5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1575;p41">
                <a:extLst>
                  <a:ext uri="{FF2B5EF4-FFF2-40B4-BE49-F238E27FC236}">
                    <a16:creationId xmlns:a16="http://schemas.microsoft.com/office/drawing/2014/main" xmlns="" id="{FEC6DB7E-A26E-4AF4-B943-7A5ABADA7C42}"/>
                  </a:ext>
                </a:extLst>
              </p:cNvPr>
              <p:cNvSpPr/>
              <p:nvPr/>
            </p:nvSpPr>
            <p:spPr>
              <a:xfrm flipH="1">
                <a:off x="1899788" y="1708988"/>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rgbClr val="FAC5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3" name="Google Shape;1576;p41">
              <a:extLst>
                <a:ext uri="{FF2B5EF4-FFF2-40B4-BE49-F238E27FC236}">
                  <a16:creationId xmlns:a16="http://schemas.microsoft.com/office/drawing/2014/main" xmlns="" id="{5AE78326-3C1A-45E6-9CEB-1682EF14E19F}"/>
                </a:ext>
              </a:extLst>
            </p:cNvPr>
            <p:cNvSpPr/>
            <p:nvPr/>
          </p:nvSpPr>
          <p:spPr>
            <a:xfrm rot="21166296">
              <a:off x="1985865" y="4506620"/>
              <a:ext cx="191460" cy="198281"/>
            </a:xfrm>
            <a:custGeom>
              <a:avLst/>
              <a:gdLst/>
              <a:ahLst/>
              <a:cxnLst/>
              <a:rect l="l" t="t" r="r" b="b"/>
              <a:pathLst>
                <a:path w="2835" h="2936" extrusionOk="0">
                  <a:moveTo>
                    <a:pt x="2221" y="0"/>
                  </a:moveTo>
                  <a:lnTo>
                    <a:pt x="1946" y="43"/>
                  </a:lnTo>
                  <a:cubicBezTo>
                    <a:pt x="1079" y="529"/>
                    <a:pt x="424" y="1290"/>
                    <a:pt x="85" y="2221"/>
                  </a:cubicBezTo>
                  <a:cubicBezTo>
                    <a:pt x="1" y="2369"/>
                    <a:pt x="1" y="2538"/>
                    <a:pt x="43" y="2686"/>
                  </a:cubicBezTo>
                  <a:cubicBezTo>
                    <a:pt x="122" y="2877"/>
                    <a:pt x="332" y="2936"/>
                    <a:pt x="548" y="2936"/>
                  </a:cubicBezTo>
                  <a:cubicBezTo>
                    <a:pt x="620" y="2936"/>
                    <a:pt x="693" y="2929"/>
                    <a:pt x="762" y="2919"/>
                  </a:cubicBezTo>
                  <a:cubicBezTo>
                    <a:pt x="1608" y="2750"/>
                    <a:pt x="2327" y="2179"/>
                    <a:pt x="2665" y="1375"/>
                  </a:cubicBezTo>
                  <a:cubicBezTo>
                    <a:pt x="2792" y="1121"/>
                    <a:pt x="2835" y="846"/>
                    <a:pt x="2792" y="550"/>
                  </a:cubicBezTo>
                  <a:cubicBezTo>
                    <a:pt x="2729" y="275"/>
                    <a:pt x="2496" y="43"/>
                    <a:pt x="2221" y="0"/>
                  </a:cubicBezTo>
                  <a:close/>
                </a:path>
              </a:pathLst>
            </a:custGeom>
            <a:solidFill>
              <a:srgbClr val="F6DF5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1577;p41">
              <a:extLst>
                <a:ext uri="{FF2B5EF4-FFF2-40B4-BE49-F238E27FC236}">
                  <a16:creationId xmlns:a16="http://schemas.microsoft.com/office/drawing/2014/main" xmlns="" id="{770D74D5-4418-41C5-BCC2-B6DD61870208}"/>
                </a:ext>
              </a:extLst>
            </p:cNvPr>
            <p:cNvSpPr/>
            <p:nvPr/>
          </p:nvSpPr>
          <p:spPr>
            <a:xfrm rot="21166296">
              <a:off x="1962652" y="4496200"/>
              <a:ext cx="240760" cy="225699"/>
            </a:xfrm>
            <a:custGeom>
              <a:avLst/>
              <a:gdLst/>
              <a:ahLst/>
              <a:cxnLst/>
              <a:rect l="l" t="t" r="r" b="b"/>
              <a:pathLst>
                <a:path w="3565" h="3342" extrusionOk="0">
                  <a:moveTo>
                    <a:pt x="2275" y="152"/>
                  </a:moveTo>
                  <a:cubicBezTo>
                    <a:pt x="2281" y="152"/>
                    <a:pt x="2286" y="153"/>
                    <a:pt x="2290" y="154"/>
                  </a:cubicBezTo>
                  <a:lnTo>
                    <a:pt x="2290" y="154"/>
                  </a:lnTo>
                  <a:cubicBezTo>
                    <a:pt x="2292" y="154"/>
                    <a:pt x="2294" y="153"/>
                    <a:pt x="2296" y="152"/>
                  </a:cubicBezTo>
                  <a:close/>
                  <a:moveTo>
                    <a:pt x="2746" y="0"/>
                  </a:moveTo>
                  <a:cubicBezTo>
                    <a:pt x="2679" y="0"/>
                    <a:pt x="2607" y="8"/>
                    <a:pt x="2529" y="25"/>
                  </a:cubicBezTo>
                  <a:cubicBezTo>
                    <a:pt x="2402" y="46"/>
                    <a:pt x="2402" y="216"/>
                    <a:pt x="2487" y="279"/>
                  </a:cubicBezTo>
                  <a:cubicBezTo>
                    <a:pt x="3544" y="1062"/>
                    <a:pt x="1958" y="2754"/>
                    <a:pt x="1027" y="2817"/>
                  </a:cubicBezTo>
                  <a:cubicBezTo>
                    <a:pt x="1013" y="2818"/>
                    <a:pt x="999" y="2818"/>
                    <a:pt x="986" y="2818"/>
                  </a:cubicBezTo>
                  <a:cubicBezTo>
                    <a:pt x="269" y="2818"/>
                    <a:pt x="926" y="1712"/>
                    <a:pt x="1154" y="1400"/>
                  </a:cubicBezTo>
                  <a:cubicBezTo>
                    <a:pt x="1493" y="956"/>
                    <a:pt x="1873" y="575"/>
                    <a:pt x="2317" y="216"/>
                  </a:cubicBezTo>
                  <a:cubicBezTo>
                    <a:pt x="2336" y="197"/>
                    <a:pt x="2322" y="163"/>
                    <a:pt x="2290" y="154"/>
                  </a:cubicBezTo>
                  <a:lnTo>
                    <a:pt x="2290" y="154"/>
                  </a:lnTo>
                  <a:cubicBezTo>
                    <a:pt x="1384" y="452"/>
                    <a:pt x="688" y="1275"/>
                    <a:pt x="308" y="2098"/>
                  </a:cubicBezTo>
                  <a:cubicBezTo>
                    <a:pt x="1" y="2790"/>
                    <a:pt x="252" y="3342"/>
                    <a:pt x="951" y="3342"/>
                  </a:cubicBezTo>
                  <a:cubicBezTo>
                    <a:pt x="1021" y="3342"/>
                    <a:pt x="1096" y="3336"/>
                    <a:pt x="1175" y="3325"/>
                  </a:cubicBezTo>
                  <a:cubicBezTo>
                    <a:pt x="2127" y="3177"/>
                    <a:pt x="2931" y="2542"/>
                    <a:pt x="3311" y="1654"/>
                  </a:cubicBezTo>
                  <a:cubicBezTo>
                    <a:pt x="3564" y="1051"/>
                    <a:pt x="3513" y="0"/>
                    <a:pt x="2746" y="0"/>
                  </a:cubicBezTo>
                  <a:close/>
                </a:path>
              </a:pathLst>
            </a:custGeom>
            <a:solidFill>
              <a:srgbClr val="FAC5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1578;p41">
              <a:extLst>
                <a:ext uri="{FF2B5EF4-FFF2-40B4-BE49-F238E27FC236}">
                  <a16:creationId xmlns:a16="http://schemas.microsoft.com/office/drawing/2014/main" xmlns="" id="{877D6D7C-B2C6-4391-A5E8-84299C155F38}"/>
                </a:ext>
              </a:extLst>
            </p:cNvPr>
            <p:cNvSpPr/>
            <p:nvPr/>
          </p:nvSpPr>
          <p:spPr>
            <a:xfrm rot="21166296">
              <a:off x="2775026" y="4425682"/>
              <a:ext cx="227186" cy="156341"/>
            </a:xfrm>
            <a:custGeom>
              <a:avLst/>
              <a:gdLst/>
              <a:ahLst/>
              <a:cxnLst/>
              <a:rect l="l" t="t" r="r" b="b"/>
              <a:pathLst>
                <a:path w="3364" h="2315" extrusionOk="0">
                  <a:moveTo>
                    <a:pt x="656" y="0"/>
                  </a:moveTo>
                  <a:lnTo>
                    <a:pt x="403" y="64"/>
                  </a:lnTo>
                  <a:cubicBezTo>
                    <a:pt x="149" y="212"/>
                    <a:pt x="1" y="487"/>
                    <a:pt x="43" y="783"/>
                  </a:cubicBezTo>
                  <a:cubicBezTo>
                    <a:pt x="107" y="1058"/>
                    <a:pt x="255" y="1312"/>
                    <a:pt x="445" y="1523"/>
                  </a:cubicBezTo>
                  <a:cubicBezTo>
                    <a:pt x="960" y="2038"/>
                    <a:pt x="1655" y="2315"/>
                    <a:pt x="2378" y="2315"/>
                  </a:cubicBezTo>
                  <a:cubicBezTo>
                    <a:pt x="2515" y="2315"/>
                    <a:pt x="2654" y="2305"/>
                    <a:pt x="2792" y="2285"/>
                  </a:cubicBezTo>
                  <a:cubicBezTo>
                    <a:pt x="3046" y="2221"/>
                    <a:pt x="3364" y="2073"/>
                    <a:pt x="3364" y="1819"/>
                  </a:cubicBezTo>
                  <a:cubicBezTo>
                    <a:pt x="3364" y="1650"/>
                    <a:pt x="3300" y="1502"/>
                    <a:pt x="3173" y="1396"/>
                  </a:cubicBezTo>
                  <a:cubicBezTo>
                    <a:pt x="2518" y="635"/>
                    <a:pt x="1629" y="149"/>
                    <a:pt x="656" y="0"/>
                  </a:cubicBezTo>
                  <a:close/>
                </a:path>
              </a:pathLst>
            </a:custGeom>
            <a:solidFill>
              <a:srgbClr val="F6DF5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1579;p41">
              <a:extLst>
                <a:ext uri="{FF2B5EF4-FFF2-40B4-BE49-F238E27FC236}">
                  <a16:creationId xmlns:a16="http://schemas.microsoft.com/office/drawing/2014/main" xmlns="" id="{BEE1EE4B-4C88-4650-8359-27B305758F6E}"/>
                </a:ext>
              </a:extLst>
            </p:cNvPr>
            <p:cNvSpPr/>
            <p:nvPr/>
          </p:nvSpPr>
          <p:spPr>
            <a:xfrm rot="21166296">
              <a:off x="2738816" y="4421035"/>
              <a:ext cx="297152" cy="180654"/>
            </a:xfrm>
            <a:custGeom>
              <a:avLst/>
              <a:gdLst/>
              <a:ahLst/>
              <a:cxnLst/>
              <a:rect l="l" t="t" r="r" b="b"/>
              <a:pathLst>
                <a:path w="4400" h="2675" extrusionOk="0">
                  <a:moveTo>
                    <a:pt x="953" y="1"/>
                  </a:moveTo>
                  <a:cubicBezTo>
                    <a:pt x="939" y="1"/>
                    <a:pt x="925" y="3"/>
                    <a:pt x="910" y="9"/>
                  </a:cubicBezTo>
                  <a:cubicBezTo>
                    <a:pt x="1" y="178"/>
                    <a:pt x="276" y="1215"/>
                    <a:pt x="720" y="1722"/>
                  </a:cubicBezTo>
                  <a:cubicBezTo>
                    <a:pt x="1247" y="2337"/>
                    <a:pt x="2022" y="2674"/>
                    <a:pt x="2826" y="2674"/>
                  </a:cubicBezTo>
                  <a:cubicBezTo>
                    <a:pt x="2991" y="2674"/>
                    <a:pt x="3156" y="2660"/>
                    <a:pt x="3321" y="2632"/>
                  </a:cubicBezTo>
                  <a:cubicBezTo>
                    <a:pt x="4040" y="2483"/>
                    <a:pt x="4400" y="1912"/>
                    <a:pt x="3871" y="1299"/>
                  </a:cubicBezTo>
                  <a:cubicBezTo>
                    <a:pt x="3249" y="573"/>
                    <a:pt x="2219" y="30"/>
                    <a:pt x="1261" y="30"/>
                  </a:cubicBezTo>
                  <a:cubicBezTo>
                    <a:pt x="1243" y="30"/>
                    <a:pt x="1225" y="30"/>
                    <a:pt x="1206" y="30"/>
                  </a:cubicBezTo>
                  <a:cubicBezTo>
                    <a:pt x="1143" y="30"/>
                    <a:pt x="1143" y="115"/>
                    <a:pt x="1206" y="115"/>
                  </a:cubicBezTo>
                  <a:lnTo>
                    <a:pt x="1185" y="115"/>
                  </a:lnTo>
                  <a:cubicBezTo>
                    <a:pt x="1714" y="284"/>
                    <a:pt x="2222" y="517"/>
                    <a:pt x="2687" y="792"/>
                  </a:cubicBezTo>
                  <a:cubicBezTo>
                    <a:pt x="3046" y="1024"/>
                    <a:pt x="4104" y="1807"/>
                    <a:pt x="3279" y="2061"/>
                  </a:cubicBezTo>
                  <a:cubicBezTo>
                    <a:pt x="3168" y="2099"/>
                    <a:pt x="3040" y="2118"/>
                    <a:pt x="2903" y="2118"/>
                  </a:cubicBezTo>
                  <a:cubicBezTo>
                    <a:pt x="1922" y="2118"/>
                    <a:pt x="465" y="1183"/>
                    <a:pt x="1058" y="199"/>
                  </a:cubicBezTo>
                  <a:cubicBezTo>
                    <a:pt x="1113" y="108"/>
                    <a:pt x="1042" y="1"/>
                    <a:pt x="953" y="1"/>
                  </a:cubicBezTo>
                  <a:close/>
                </a:path>
              </a:pathLst>
            </a:custGeom>
            <a:solidFill>
              <a:srgbClr val="FAC5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1580;p41">
              <a:extLst>
                <a:ext uri="{FF2B5EF4-FFF2-40B4-BE49-F238E27FC236}">
                  <a16:creationId xmlns:a16="http://schemas.microsoft.com/office/drawing/2014/main" xmlns="" id="{F0646DB3-E4DE-4057-8247-F4C2CF5EFDA6}"/>
                </a:ext>
              </a:extLst>
            </p:cNvPr>
            <p:cNvSpPr/>
            <p:nvPr/>
          </p:nvSpPr>
          <p:spPr>
            <a:xfrm rot="21166296">
              <a:off x="3070403" y="3431179"/>
              <a:ext cx="220028" cy="395751"/>
            </a:xfrm>
            <a:custGeom>
              <a:avLst/>
              <a:gdLst/>
              <a:ahLst/>
              <a:cxnLst/>
              <a:rect l="l" t="t" r="r" b="b"/>
              <a:pathLst>
                <a:path w="3258" h="5860" extrusionOk="0">
                  <a:moveTo>
                    <a:pt x="2879" y="0"/>
                  </a:moveTo>
                  <a:cubicBezTo>
                    <a:pt x="2771" y="0"/>
                    <a:pt x="2649" y="75"/>
                    <a:pt x="2560" y="150"/>
                  </a:cubicBezTo>
                  <a:cubicBezTo>
                    <a:pt x="1671" y="869"/>
                    <a:pt x="804" y="1651"/>
                    <a:pt x="1" y="2476"/>
                  </a:cubicBezTo>
                  <a:lnTo>
                    <a:pt x="973" y="5860"/>
                  </a:lnTo>
                  <a:cubicBezTo>
                    <a:pt x="1481" y="4908"/>
                    <a:pt x="1967" y="3956"/>
                    <a:pt x="2433" y="2984"/>
                  </a:cubicBezTo>
                  <a:cubicBezTo>
                    <a:pt x="2835" y="2117"/>
                    <a:pt x="3258" y="1186"/>
                    <a:pt x="3067" y="234"/>
                  </a:cubicBezTo>
                  <a:cubicBezTo>
                    <a:pt x="3067" y="171"/>
                    <a:pt x="3046" y="107"/>
                    <a:pt x="3004" y="44"/>
                  </a:cubicBezTo>
                  <a:cubicBezTo>
                    <a:pt x="2967" y="13"/>
                    <a:pt x="2924" y="0"/>
                    <a:pt x="2879" y="0"/>
                  </a:cubicBezTo>
                  <a:close/>
                </a:path>
              </a:pathLst>
            </a:custGeom>
            <a:solidFill>
              <a:srgbClr val="F6DF5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1581;p41">
              <a:extLst>
                <a:ext uri="{FF2B5EF4-FFF2-40B4-BE49-F238E27FC236}">
                  <a16:creationId xmlns:a16="http://schemas.microsoft.com/office/drawing/2014/main" xmlns="" id="{4D861765-54B7-49A2-8A9D-383E04798397}"/>
                </a:ext>
              </a:extLst>
            </p:cNvPr>
            <p:cNvSpPr/>
            <p:nvPr/>
          </p:nvSpPr>
          <p:spPr>
            <a:xfrm rot="21166296">
              <a:off x="3068984" y="3408727"/>
              <a:ext cx="253996" cy="416146"/>
            </a:xfrm>
            <a:custGeom>
              <a:avLst/>
              <a:gdLst/>
              <a:ahLst/>
              <a:cxnLst/>
              <a:rect l="l" t="t" r="r" b="b"/>
              <a:pathLst>
                <a:path w="3761" h="6162" extrusionOk="0">
                  <a:moveTo>
                    <a:pt x="2998" y="1"/>
                  </a:moveTo>
                  <a:cubicBezTo>
                    <a:pt x="2102" y="1"/>
                    <a:pt x="416" y="2163"/>
                    <a:pt x="81" y="2533"/>
                  </a:cubicBezTo>
                  <a:cubicBezTo>
                    <a:pt x="1" y="2614"/>
                    <a:pt x="78" y="2718"/>
                    <a:pt x="167" y="2718"/>
                  </a:cubicBezTo>
                  <a:cubicBezTo>
                    <a:pt x="195" y="2718"/>
                    <a:pt x="224" y="2707"/>
                    <a:pt x="250" y="2681"/>
                  </a:cubicBezTo>
                  <a:cubicBezTo>
                    <a:pt x="779" y="2195"/>
                    <a:pt x="1329" y="1730"/>
                    <a:pt x="1879" y="1243"/>
                  </a:cubicBezTo>
                  <a:cubicBezTo>
                    <a:pt x="2059" y="1096"/>
                    <a:pt x="2442" y="644"/>
                    <a:pt x="2792" y="644"/>
                  </a:cubicBezTo>
                  <a:cubicBezTo>
                    <a:pt x="2894" y="644"/>
                    <a:pt x="2993" y="683"/>
                    <a:pt x="3084" y="778"/>
                  </a:cubicBezTo>
                  <a:cubicBezTo>
                    <a:pt x="3275" y="990"/>
                    <a:pt x="2809" y="2068"/>
                    <a:pt x="2725" y="2280"/>
                  </a:cubicBezTo>
                  <a:cubicBezTo>
                    <a:pt x="2238" y="3549"/>
                    <a:pt x="1413" y="4691"/>
                    <a:pt x="969" y="5960"/>
                  </a:cubicBezTo>
                  <a:cubicBezTo>
                    <a:pt x="928" y="6083"/>
                    <a:pt x="1029" y="6162"/>
                    <a:pt x="1134" y="6162"/>
                  </a:cubicBezTo>
                  <a:cubicBezTo>
                    <a:pt x="1191" y="6162"/>
                    <a:pt x="1249" y="6139"/>
                    <a:pt x="1286" y="6087"/>
                  </a:cubicBezTo>
                  <a:cubicBezTo>
                    <a:pt x="1984" y="5156"/>
                    <a:pt x="2471" y="3929"/>
                    <a:pt x="2957" y="2851"/>
                  </a:cubicBezTo>
                  <a:cubicBezTo>
                    <a:pt x="3232" y="2216"/>
                    <a:pt x="3761" y="1011"/>
                    <a:pt x="3423" y="292"/>
                  </a:cubicBezTo>
                  <a:cubicBezTo>
                    <a:pt x="3324" y="87"/>
                    <a:pt x="3177" y="1"/>
                    <a:pt x="2998" y="1"/>
                  </a:cubicBezTo>
                  <a:close/>
                </a:path>
              </a:pathLst>
            </a:custGeom>
            <a:solidFill>
              <a:srgbClr val="FAC5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9" name="Google Shape;1582;p41">
              <a:extLst>
                <a:ext uri="{FF2B5EF4-FFF2-40B4-BE49-F238E27FC236}">
                  <a16:creationId xmlns:a16="http://schemas.microsoft.com/office/drawing/2014/main" xmlns="" id="{369B4FC4-9BC1-4ABF-9181-68F0F39C8687}"/>
                </a:ext>
              </a:extLst>
            </p:cNvPr>
            <p:cNvGrpSpPr/>
            <p:nvPr/>
          </p:nvGrpSpPr>
          <p:grpSpPr>
            <a:xfrm rot="21166296">
              <a:off x="1361176" y="2886314"/>
              <a:ext cx="2042507" cy="1847939"/>
              <a:chOff x="1012622" y="1649311"/>
              <a:chExt cx="756098" cy="684074"/>
            </a:xfrm>
          </p:grpSpPr>
          <p:sp>
            <p:nvSpPr>
              <p:cNvPr id="264" name="Google Shape;1583;p41">
                <a:extLst>
                  <a:ext uri="{FF2B5EF4-FFF2-40B4-BE49-F238E27FC236}">
                    <a16:creationId xmlns:a16="http://schemas.microsoft.com/office/drawing/2014/main" xmlns="" id="{A8001F0F-95C4-4FB7-82B0-843864CB474E}"/>
                  </a:ext>
                </a:extLst>
              </p:cNvPr>
              <p:cNvSpPr/>
              <p:nvPr/>
            </p:nvSpPr>
            <p:spPr>
              <a:xfrm>
                <a:off x="1053322" y="1669310"/>
                <a:ext cx="693723" cy="644374"/>
              </a:xfrm>
              <a:custGeom>
                <a:avLst/>
                <a:gdLst/>
                <a:ahLst/>
                <a:cxnLst/>
                <a:rect l="l" t="t" r="r" b="b"/>
                <a:pathLst>
                  <a:path w="27749" h="25775" extrusionOk="0">
                    <a:moveTo>
                      <a:pt x="10103" y="1"/>
                    </a:moveTo>
                    <a:cubicBezTo>
                      <a:pt x="9970" y="1"/>
                      <a:pt x="9837" y="26"/>
                      <a:pt x="9708" y="82"/>
                    </a:cubicBezTo>
                    <a:cubicBezTo>
                      <a:pt x="9180" y="315"/>
                      <a:pt x="8989" y="970"/>
                      <a:pt x="9032" y="1542"/>
                    </a:cubicBezTo>
                    <a:cubicBezTo>
                      <a:pt x="9137" y="2514"/>
                      <a:pt x="9793" y="3339"/>
                      <a:pt x="10597" y="3889"/>
                    </a:cubicBezTo>
                    <a:cubicBezTo>
                      <a:pt x="10322" y="3974"/>
                      <a:pt x="10068" y="4058"/>
                      <a:pt x="9814" y="4164"/>
                    </a:cubicBezTo>
                    <a:lnTo>
                      <a:pt x="8989" y="4481"/>
                    </a:lnTo>
                    <a:cubicBezTo>
                      <a:pt x="5923" y="5687"/>
                      <a:pt x="3554" y="8182"/>
                      <a:pt x="2539" y="11291"/>
                    </a:cubicBezTo>
                    <a:cubicBezTo>
                      <a:pt x="2032" y="11038"/>
                      <a:pt x="1335" y="10777"/>
                      <a:pt x="816" y="10777"/>
                    </a:cubicBezTo>
                    <a:cubicBezTo>
                      <a:pt x="470" y="10777"/>
                      <a:pt x="204" y="10893"/>
                      <a:pt x="128" y="11207"/>
                    </a:cubicBezTo>
                    <a:cubicBezTo>
                      <a:pt x="1" y="11757"/>
                      <a:pt x="551" y="12645"/>
                      <a:pt x="826" y="13131"/>
                    </a:cubicBezTo>
                    <a:cubicBezTo>
                      <a:pt x="1143" y="13745"/>
                      <a:pt x="1545" y="14337"/>
                      <a:pt x="1989" y="14866"/>
                    </a:cubicBezTo>
                    <a:cubicBezTo>
                      <a:pt x="2052" y="18376"/>
                      <a:pt x="4167" y="21549"/>
                      <a:pt x="7424" y="22923"/>
                    </a:cubicBezTo>
                    <a:cubicBezTo>
                      <a:pt x="6853" y="23346"/>
                      <a:pt x="6409" y="23896"/>
                      <a:pt x="6134" y="24531"/>
                    </a:cubicBezTo>
                    <a:cubicBezTo>
                      <a:pt x="5827" y="25223"/>
                      <a:pt x="6078" y="25775"/>
                      <a:pt x="6777" y="25775"/>
                    </a:cubicBezTo>
                    <a:cubicBezTo>
                      <a:pt x="6847" y="25775"/>
                      <a:pt x="6922" y="25769"/>
                      <a:pt x="7001" y="25757"/>
                    </a:cubicBezTo>
                    <a:cubicBezTo>
                      <a:pt x="7953" y="25588"/>
                      <a:pt x="8757" y="24975"/>
                      <a:pt x="9137" y="24087"/>
                    </a:cubicBezTo>
                    <a:cubicBezTo>
                      <a:pt x="9222" y="23875"/>
                      <a:pt x="9264" y="23685"/>
                      <a:pt x="9264" y="23473"/>
                    </a:cubicBezTo>
                    <a:cubicBezTo>
                      <a:pt x="9814" y="23579"/>
                      <a:pt x="10343" y="23621"/>
                      <a:pt x="10893" y="23621"/>
                    </a:cubicBezTo>
                    <a:lnTo>
                      <a:pt x="16645" y="23621"/>
                    </a:lnTo>
                    <a:cubicBezTo>
                      <a:pt x="16984" y="23621"/>
                      <a:pt x="17343" y="23600"/>
                      <a:pt x="17703" y="23558"/>
                    </a:cubicBezTo>
                    <a:cubicBezTo>
                      <a:pt x="17724" y="23917"/>
                      <a:pt x="17872" y="24277"/>
                      <a:pt x="18105" y="24552"/>
                    </a:cubicBezTo>
                    <a:cubicBezTo>
                      <a:pt x="18649" y="25149"/>
                      <a:pt x="19411" y="25483"/>
                      <a:pt x="20211" y="25483"/>
                    </a:cubicBezTo>
                    <a:cubicBezTo>
                      <a:pt x="20375" y="25483"/>
                      <a:pt x="20540" y="25469"/>
                      <a:pt x="20706" y="25440"/>
                    </a:cubicBezTo>
                    <a:cubicBezTo>
                      <a:pt x="21425" y="25292"/>
                      <a:pt x="21806" y="24721"/>
                      <a:pt x="21277" y="24108"/>
                    </a:cubicBezTo>
                    <a:cubicBezTo>
                      <a:pt x="20854" y="23643"/>
                      <a:pt x="20347" y="23283"/>
                      <a:pt x="19754" y="23050"/>
                    </a:cubicBezTo>
                    <a:cubicBezTo>
                      <a:pt x="23223" y="21760"/>
                      <a:pt x="25528" y="18440"/>
                      <a:pt x="25549" y="14718"/>
                    </a:cubicBezTo>
                    <a:lnTo>
                      <a:pt x="25549" y="14316"/>
                    </a:lnTo>
                    <a:cubicBezTo>
                      <a:pt x="26078" y="13385"/>
                      <a:pt x="26543" y="12433"/>
                      <a:pt x="26924" y="11461"/>
                    </a:cubicBezTo>
                    <a:cubicBezTo>
                      <a:pt x="27220" y="10805"/>
                      <a:pt x="27749" y="9621"/>
                      <a:pt x="27389" y="8901"/>
                    </a:cubicBezTo>
                    <a:cubicBezTo>
                      <a:pt x="27295" y="8694"/>
                      <a:pt x="27151" y="8606"/>
                      <a:pt x="26975" y="8606"/>
                    </a:cubicBezTo>
                    <a:cubicBezTo>
                      <a:pt x="26361" y="8606"/>
                      <a:pt x="25356" y="9668"/>
                      <a:pt x="24682" y="10424"/>
                    </a:cubicBezTo>
                    <a:cubicBezTo>
                      <a:pt x="23540" y="7675"/>
                      <a:pt x="21383" y="5496"/>
                      <a:pt x="18633" y="4354"/>
                    </a:cubicBezTo>
                    <a:cubicBezTo>
                      <a:pt x="18570" y="4101"/>
                      <a:pt x="18507" y="3847"/>
                      <a:pt x="18485" y="3593"/>
                    </a:cubicBezTo>
                    <a:cubicBezTo>
                      <a:pt x="18448" y="3291"/>
                      <a:pt x="18309" y="2854"/>
                      <a:pt x="18039" y="2854"/>
                    </a:cubicBezTo>
                    <a:cubicBezTo>
                      <a:pt x="18006" y="2854"/>
                      <a:pt x="17972" y="2860"/>
                      <a:pt x="17936" y="2874"/>
                    </a:cubicBezTo>
                    <a:cubicBezTo>
                      <a:pt x="17830" y="2916"/>
                      <a:pt x="17724" y="3022"/>
                      <a:pt x="17682" y="3128"/>
                    </a:cubicBezTo>
                    <a:cubicBezTo>
                      <a:pt x="17534" y="3360"/>
                      <a:pt x="17407" y="3614"/>
                      <a:pt x="17301" y="3868"/>
                    </a:cubicBezTo>
                    <a:cubicBezTo>
                      <a:pt x="16942" y="3762"/>
                      <a:pt x="16582" y="3656"/>
                      <a:pt x="16222" y="3593"/>
                    </a:cubicBezTo>
                    <a:cubicBezTo>
                      <a:pt x="15969" y="3276"/>
                      <a:pt x="15821" y="2895"/>
                      <a:pt x="15757" y="2493"/>
                    </a:cubicBezTo>
                    <a:cubicBezTo>
                      <a:pt x="15736" y="2134"/>
                      <a:pt x="15694" y="1774"/>
                      <a:pt x="15630" y="1436"/>
                    </a:cubicBezTo>
                    <a:cubicBezTo>
                      <a:pt x="15567" y="1076"/>
                      <a:pt x="15271" y="780"/>
                      <a:pt x="14911" y="738"/>
                    </a:cubicBezTo>
                    <a:cubicBezTo>
                      <a:pt x="14900" y="737"/>
                      <a:pt x="14890" y="737"/>
                      <a:pt x="14879" y="737"/>
                    </a:cubicBezTo>
                    <a:cubicBezTo>
                      <a:pt x="14514" y="737"/>
                      <a:pt x="14231" y="1086"/>
                      <a:pt x="14129" y="1436"/>
                    </a:cubicBezTo>
                    <a:cubicBezTo>
                      <a:pt x="14044" y="1795"/>
                      <a:pt x="14002" y="2176"/>
                      <a:pt x="13981" y="2557"/>
                    </a:cubicBezTo>
                    <a:cubicBezTo>
                      <a:pt x="13959" y="2726"/>
                      <a:pt x="13854" y="2895"/>
                      <a:pt x="13706" y="2980"/>
                    </a:cubicBezTo>
                    <a:cubicBezTo>
                      <a:pt x="13621" y="3022"/>
                      <a:pt x="13536" y="3022"/>
                      <a:pt x="13452" y="3022"/>
                    </a:cubicBezTo>
                    <a:cubicBezTo>
                      <a:pt x="12881" y="2980"/>
                      <a:pt x="12416" y="2514"/>
                      <a:pt x="12119" y="2028"/>
                    </a:cubicBezTo>
                    <a:cubicBezTo>
                      <a:pt x="11823" y="1542"/>
                      <a:pt x="11612" y="992"/>
                      <a:pt x="11231" y="569"/>
                    </a:cubicBezTo>
                    <a:cubicBezTo>
                      <a:pt x="10943" y="248"/>
                      <a:pt x="10521" y="1"/>
                      <a:pt x="10103" y="1"/>
                    </a:cubicBezTo>
                    <a:close/>
                  </a:path>
                </a:pathLst>
              </a:custGeom>
              <a:solidFill>
                <a:srgbClr val="DBB5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1584;p41">
                <a:extLst>
                  <a:ext uri="{FF2B5EF4-FFF2-40B4-BE49-F238E27FC236}">
                    <a16:creationId xmlns:a16="http://schemas.microsoft.com/office/drawing/2014/main" xmlns="" id="{79F29AA9-EA11-4D04-B294-B41C81EF49D8}"/>
                  </a:ext>
                </a:extLst>
              </p:cNvPr>
              <p:cNvSpPr/>
              <p:nvPr/>
            </p:nvSpPr>
            <p:spPr>
              <a:xfrm>
                <a:off x="1032172" y="1649311"/>
                <a:ext cx="736548" cy="684074"/>
              </a:xfrm>
              <a:custGeom>
                <a:avLst/>
                <a:gdLst/>
                <a:ahLst/>
                <a:cxnLst/>
                <a:rect l="l" t="t" r="r" b="b"/>
                <a:pathLst>
                  <a:path w="29462" h="27363" extrusionOk="0">
                    <a:moveTo>
                      <a:pt x="10935" y="1592"/>
                    </a:moveTo>
                    <a:cubicBezTo>
                      <a:pt x="11077" y="1592"/>
                      <a:pt x="11304" y="1698"/>
                      <a:pt x="11485" y="1897"/>
                    </a:cubicBezTo>
                    <a:cubicBezTo>
                      <a:pt x="11675" y="2130"/>
                      <a:pt x="11845" y="2405"/>
                      <a:pt x="11971" y="2680"/>
                    </a:cubicBezTo>
                    <a:cubicBezTo>
                      <a:pt x="12077" y="2870"/>
                      <a:pt x="12183" y="3061"/>
                      <a:pt x="12289" y="3251"/>
                    </a:cubicBezTo>
                    <a:cubicBezTo>
                      <a:pt x="12796" y="4076"/>
                      <a:pt x="13494" y="4562"/>
                      <a:pt x="14234" y="4626"/>
                    </a:cubicBezTo>
                    <a:cubicBezTo>
                      <a:pt x="14273" y="4629"/>
                      <a:pt x="14313" y="4631"/>
                      <a:pt x="14352" y="4631"/>
                    </a:cubicBezTo>
                    <a:cubicBezTo>
                      <a:pt x="14550" y="4631"/>
                      <a:pt x="14756" y="4587"/>
                      <a:pt x="14932" y="4499"/>
                    </a:cubicBezTo>
                    <a:cubicBezTo>
                      <a:pt x="15292" y="4287"/>
                      <a:pt x="15546" y="3928"/>
                      <a:pt x="15609" y="3505"/>
                    </a:cubicBezTo>
                    <a:cubicBezTo>
                      <a:pt x="15630" y="3314"/>
                      <a:pt x="15651" y="3145"/>
                      <a:pt x="15651" y="2955"/>
                    </a:cubicBezTo>
                    <a:cubicBezTo>
                      <a:pt x="15673" y="2807"/>
                      <a:pt x="15694" y="2638"/>
                      <a:pt x="15715" y="2490"/>
                    </a:cubicBezTo>
                    <a:cubicBezTo>
                      <a:pt x="15757" y="2638"/>
                      <a:pt x="15757" y="2786"/>
                      <a:pt x="15778" y="2934"/>
                    </a:cubicBezTo>
                    <a:cubicBezTo>
                      <a:pt x="15778" y="3082"/>
                      <a:pt x="15778" y="3230"/>
                      <a:pt x="15821" y="3399"/>
                    </a:cubicBezTo>
                    <a:cubicBezTo>
                      <a:pt x="15884" y="3949"/>
                      <a:pt x="16096" y="4435"/>
                      <a:pt x="16413" y="4879"/>
                    </a:cubicBezTo>
                    <a:lnTo>
                      <a:pt x="16603" y="5133"/>
                    </a:lnTo>
                    <a:lnTo>
                      <a:pt x="16899" y="5176"/>
                    </a:lnTo>
                    <a:cubicBezTo>
                      <a:pt x="17238" y="5239"/>
                      <a:pt x="17576" y="5324"/>
                      <a:pt x="17914" y="5429"/>
                    </a:cubicBezTo>
                    <a:lnTo>
                      <a:pt x="18549" y="5620"/>
                    </a:lnTo>
                    <a:lnTo>
                      <a:pt x="18697" y="5324"/>
                    </a:lnTo>
                    <a:cubicBezTo>
                      <a:pt x="18697" y="5345"/>
                      <a:pt x="18718" y="5366"/>
                      <a:pt x="18718" y="5387"/>
                    </a:cubicBezTo>
                    <a:lnTo>
                      <a:pt x="18845" y="5747"/>
                    </a:lnTo>
                    <a:lnTo>
                      <a:pt x="19183" y="5895"/>
                    </a:lnTo>
                    <a:cubicBezTo>
                      <a:pt x="21721" y="6952"/>
                      <a:pt x="23752" y="8982"/>
                      <a:pt x="24809" y="11520"/>
                    </a:cubicBezTo>
                    <a:lnTo>
                      <a:pt x="25274" y="12684"/>
                    </a:lnTo>
                    <a:lnTo>
                      <a:pt x="26120" y="11732"/>
                    </a:lnTo>
                    <a:cubicBezTo>
                      <a:pt x="26565" y="11224"/>
                      <a:pt x="27051" y="10759"/>
                      <a:pt x="27601" y="10357"/>
                    </a:cubicBezTo>
                    <a:lnTo>
                      <a:pt x="27601" y="10357"/>
                    </a:lnTo>
                    <a:cubicBezTo>
                      <a:pt x="27495" y="10907"/>
                      <a:pt x="27326" y="11436"/>
                      <a:pt x="27072" y="11943"/>
                    </a:cubicBezTo>
                    <a:lnTo>
                      <a:pt x="26924" y="12303"/>
                    </a:lnTo>
                    <a:cubicBezTo>
                      <a:pt x="26586" y="13128"/>
                      <a:pt x="26184" y="13910"/>
                      <a:pt x="25719" y="14672"/>
                    </a:cubicBezTo>
                    <a:lnTo>
                      <a:pt x="25592" y="14883"/>
                    </a:lnTo>
                    <a:lnTo>
                      <a:pt x="25592" y="15137"/>
                    </a:lnTo>
                    <a:lnTo>
                      <a:pt x="25592" y="15518"/>
                    </a:lnTo>
                    <a:cubicBezTo>
                      <a:pt x="25570" y="18901"/>
                      <a:pt x="23477" y="21926"/>
                      <a:pt x="20325" y="23131"/>
                    </a:cubicBezTo>
                    <a:lnTo>
                      <a:pt x="19289" y="23512"/>
                    </a:lnTo>
                    <a:lnTo>
                      <a:pt x="19289" y="23470"/>
                    </a:lnTo>
                    <a:lnTo>
                      <a:pt x="18443" y="23575"/>
                    </a:lnTo>
                    <a:cubicBezTo>
                      <a:pt x="18126" y="23618"/>
                      <a:pt x="17788" y="23639"/>
                      <a:pt x="17470" y="23639"/>
                    </a:cubicBezTo>
                    <a:lnTo>
                      <a:pt x="11718" y="23639"/>
                    </a:lnTo>
                    <a:cubicBezTo>
                      <a:pt x="11231" y="23639"/>
                      <a:pt x="10724" y="23597"/>
                      <a:pt x="10237" y="23491"/>
                    </a:cubicBezTo>
                    <a:lnTo>
                      <a:pt x="9370" y="23343"/>
                    </a:lnTo>
                    <a:lnTo>
                      <a:pt x="8566" y="23004"/>
                    </a:lnTo>
                    <a:cubicBezTo>
                      <a:pt x="5605" y="21735"/>
                      <a:pt x="3660" y="18859"/>
                      <a:pt x="3617" y="15644"/>
                    </a:cubicBezTo>
                    <a:lnTo>
                      <a:pt x="3617" y="15348"/>
                    </a:lnTo>
                    <a:lnTo>
                      <a:pt x="3427" y="15137"/>
                    </a:lnTo>
                    <a:cubicBezTo>
                      <a:pt x="3004" y="14650"/>
                      <a:pt x="2645" y="14101"/>
                      <a:pt x="2348" y="13551"/>
                    </a:cubicBezTo>
                    <a:lnTo>
                      <a:pt x="2243" y="13339"/>
                    </a:lnTo>
                    <a:cubicBezTo>
                      <a:pt x="2052" y="13022"/>
                      <a:pt x="1883" y="12705"/>
                      <a:pt x="1756" y="12366"/>
                    </a:cubicBezTo>
                    <a:lnTo>
                      <a:pt x="1756" y="12366"/>
                    </a:lnTo>
                    <a:cubicBezTo>
                      <a:pt x="2200" y="12430"/>
                      <a:pt x="2623" y="12578"/>
                      <a:pt x="3004" y="12789"/>
                    </a:cubicBezTo>
                    <a:lnTo>
                      <a:pt x="3829" y="13233"/>
                    </a:lnTo>
                    <a:lnTo>
                      <a:pt x="4104" y="12345"/>
                    </a:lnTo>
                    <a:cubicBezTo>
                      <a:pt x="5056" y="9448"/>
                      <a:pt x="7255" y="7121"/>
                      <a:pt x="10110" y="6021"/>
                    </a:cubicBezTo>
                    <a:lnTo>
                      <a:pt x="10956" y="5704"/>
                    </a:lnTo>
                    <a:cubicBezTo>
                      <a:pt x="11168" y="5620"/>
                      <a:pt x="11400" y="5535"/>
                      <a:pt x="11675" y="5450"/>
                    </a:cubicBezTo>
                    <a:lnTo>
                      <a:pt x="13262" y="4964"/>
                    </a:lnTo>
                    <a:lnTo>
                      <a:pt x="11887" y="4033"/>
                    </a:lnTo>
                    <a:cubicBezTo>
                      <a:pt x="11189" y="3568"/>
                      <a:pt x="10745" y="2913"/>
                      <a:pt x="10681" y="2257"/>
                    </a:cubicBezTo>
                    <a:cubicBezTo>
                      <a:pt x="10618" y="2024"/>
                      <a:pt x="10702" y="1770"/>
                      <a:pt x="10872" y="1601"/>
                    </a:cubicBezTo>
                    <a:cubicBezTo>
                      <a:pt x="10890" y="1595"/>
                      <a:pt x="10911" y="1592"/>
                      <a:pt x="10935" y="1592"/>
                    </a:cubicBezTo>
                    <a:close/>
                    <a:moveTo>
                      <a:pt x="19331" y="24231"/>
                    </a:moveTo>
                    <a:lnTo>
                      <a:pt x="20304" y="24612"/>
                    </a:lnTo>
                    <a:cubicBezTo>
                      <a:pt x="20770" y="24781"/>
                      <a:pt x="21171" y="25056"/>
                      <a:pt x="21510" y="25437"/>
                    </a:cubicBezTo>
                    <a:cubicBezTo>
                      <a:pt x="21468" y="25437"/>
                      <a:pt x="21425" y="25458"/>
                      <a:pt x="21383" y="25458"/>
                    </a:cubicBezTo>
                    <a:cubicBezTo>
                      <a:pt x="21262" y="25480"/>
                      <a:pt x="21140" y="25492"/>
                      <a:pt x="21018" y="25492"/>
                    </a:cubicBezTo>
                    <a:cubicBezTo>
                      <a:pt x="20463" y="25492"/>
                      <a:pt x="19925" y="25257"/>
                      <a:pt x="19543" y="24823"/>
                    </a:cubicBezTo>
                    <a:cubicBezTo>
                      <a:pt x="19416" y="24696"/>
                      <a:pt x="19353" y="24506"/>
                      <a:pt x="19331" y="24337"/>
                    </a:cubicBezTo>
                    <a:lnTo>
                      <a:pt x="19331" y="24231"/>
                    </a:lnTo>
                    <a:close/>
                    <a:moveTo>
                      <a:pt x="9328" y="23956"/>
                    </a:moveTo>
                    <a:lnTo>
                      <a:pt x="9307" y="24231"/>
                    </a:lnTo>
                    <a:cubicBezTo>
                      <a:pt x="9285" y="24358"/>
                      <a:pt x="9264" y="24464"/>
                      <a:pt x="9222" y="24591"/>
                    </a:cubicBezTo>
                    <a:cubicBezTo>
                      <a:pt x="8968" y="25204"/>
                      <a:pt x="8397" y="25669"/>
                      <a:pt x="7720" y="25775"/>
                    </a:cubicBezTo>
                    <a:lnTo>
                      <a:pt x="7636" y="25775"/>
                    </a:lnTo>
                    <a:cubicBezTo>
                      <a:pt x="7657" y="25733"/>
                      <a:pt x="7657" y="25690"/>
                      <a:pt x="7678" y="25648"/>
                    </a:cubicBezTo>
                    <a:cubicBezTo>
                      <a:pt x="7911" y="25140"/>
                      <a:pt x="8249" y="24717"/>
                      <a:pt x="8714" y="24379"/>
                    </a:cubicBezTo>
                    <a:lnTo>
                      <a:pt x="9328" y="23956"/>
                    </a:lnTo>
                    <a:close/>
                    <a:moveTo>
                      <a:pt x="10970" y="1"/>
                    </a:moveTo>
                    <a:cubicBezTo>
                      <a:pt x="10727" y="1"/>
                      <a:pt x="10480" y="50"/>
                      <a:pt x="10237" y="163"/>
                    </a:cubicBezTo>
                    <a:cubicBezTo>
                      <a:pt x="9349" y="565"/>
                      <a:pt x="9032" y="1580"/>
                      <a:pt x="9116" y="2426"/>
                    </a:cubicBezTo>
                    <a:cubicBezTo>
                      <a:pt x="9180" y="3145"/>
                      <a:pt x="9476" y="3843"/>
                      <a:pt x="9941" y="4393"/>
                    </a:cubicBezTo>
                    <a:lnTo>
                      <a:pt x="9560" y="4541"/>
                    </a:lnTo>
                    <a:cubicBezTo>
                      <a:pt x="6536" y="5704"/>
                      <a:pt x="4146" y="8052"/>
                      <a:pt x="2919" y="11034"/>
                    </a:cubicBezTo>
                    <a:cubicBezTo>
                      <a:pt x="2534" y="10901"/>
                      <a:pt x="2083" y="10785"/>
                      <a:pt x="1653" y="10785"/>
                    </a:cubicBezTo>
                    <a:cubicBezTo>
                      <a:pt x="1399" y="10785"/>
                      <a:pt x="1152" y="10826"/>
                      <a:pt x="931" y="10928"/>
                    </a:cubicBezTo>
                    <a:cubicBezTo>
                      <a:pt x="551" y="11097"/>
                      <a:pt x="276" y="11415"/>
                      <a:pt x="191" y="11816"/>
                    </a:cubicBezTo>
                    <a:cubicBezTo>
                      <a:pt x="1" y="12620"/>
                      <a:pt x="487" y="13487"/>
                      <a:pt x="847" y="14122"/>
                    </a:cubicBezTo>
                    <a:lnTo>
                      <a:pt x="953" y="14312"/>
                    </a:lnTo>
                    <a:cubicBezTo>
                      <a:pt x="1270" y="14904"/>
                      <a:pt x="1629" y="15454"/>
                      <a:pt x="2052" y="15962"/>
                    </a:cubicBezTo>
                    <a:cubicBezTo>
                      <a:pt x="2200" y="19282"/>
                      <a:pt x="4019" y="22285"/>
                      <a:pt x="6896" y="23935"/>
                    </a:cubicBezTo>
                    <a:cubicBezTo>
                      <a:pt x="6621" y="24252"/>
                      <a:pt x="6409" y="24612"/>
                      <a:pt x="6240" y="24992"/>
                    </a:cubicBezTo>
                    <a:cubicBezTo>
                      <a:pt x="5944" y="25648"/>
                      <a:pt x="5965" y="26304"/>
                      <a:pt x="6325" y="26769"/>
                    </a:cubicBezTo>
                    <a:cubicBezTo>
                      <a:pt x="6627" y="27152"/>
                      <a:pt x="7065" y="27363"/>
                      <a:pt x="7545" y="27363"/>
                    </a:cubicBezTo>
                    <a:cubicBezTo>
                      <a:pt x="7568" y="27363"/>
                      <a:pt x="7591" y="27362"/>
                      <a:pt x="7615" y="27361"/>
                    </a:cubicBezTo>
                    <a:cubicBezTo>
                      <a:pt x="7720" y="27361"/>
                      <a:pt x="7847" y="27340"/>
                      <a:pt x="7953" y="27340"/>
                    </a:cubicBezTo>
                    <a:cubicBezTo>
                      <a:pt x="9180" y="27129"/>
                      <a:pt x="10237" y="26304"/>
                      <a:pt x="10702" y="25162"/>
                    </a:cubicBezTo>
                    <a:cubicBezTo>
                      <a:pt x="11041" y="25183"/>
                      <a:pt x="11400" y="25204"/>
                      <a:pt x="11739" y="25204"/>
                    </a:cubicBezTo>
                    <a:lnTo>
                      <a:pt x="17936" y="25204"/>
                    </a:lnTo>
                    <a:cubicBezTo>
                      <a:pt x="18041" y="25437"/>
                      <a:pt x="18168" y="25669"/>
                      <a:pt x="18337" y="25860"/>
                    </a:cubicBezTo>
                    <a:cubicBezTo>
                      <a:pt x="19017" y="26644"/>
                      <a:pt x="20013" y="27084"/>
                      <a:pt x="21041" y="27084"/>
                    </a:cubicBezTo>
                    <a:cubicBezTo>
                      <a:pt x="21260" y="27084"/>
                      <a:pt x="21481" y="27064"/>
                      <a:pt x="21700" y="27023"/>
                    </a:cubicBezTo>
                    <a:cubicBezTo>
                      <a:pt x="22313" y="26938"/>
                      <a:pt x="22842" y="26515"/>
                      <a:pt x="23075" y="25944"/>
                    </a:cubicBezTo>
                    <a:cubicBezTo>
                      <a:pt x="23244" y="25394"/>
                      <a:pt x="23096" y="24802"/>
                      <a:pt x="22715" y="24400"/>
                    </a:cubicBezTo>
                    <a:cubicBezTo>
                      <a:pt x="22567" y="24231"/>
                      <a:pt x="22419" y="24083"/>
                      <a:pt x="22271" y="23956"/>
                    </a:cubicBezTo>
                    <a:cubicBezTo>
                      <a:pt x="25274" y="22222"/>
                      <a:pt x="27157" y="19007"/>
                      <a:pt x="27157" y="15518"/>
                    </a:cubicBezTo>
                    <a:lnTo>
                      <a:pt x="27157" y="15327"/>
                    </a:lnTo>
                    <a:cubicBezTo>
                      <a:pt x="27622" y="14545"/>
                      <a:pt x="28003" y="13741"/>
                      <a:pt x="28341" y="12916"/>
                    </a:cubicBezTo>
                    <a:lnTo>
                      <a:pt x="28510" y="12578"/>
                    </a:lnTo>
                    <a:cubicBezTo>
                      <a:pt x="28849" y="11753"/>
                      <a:pt x="29462" y="10399"/>
                      <a:pt x="28954" y="9342"/>
                    </a:cubicBezTo>
                    <a:cubicBezTo>
                      <a:pt x="28785" y="8961"/>
                      <a:pt x="28405" y="8686"/>
                      <a:pt x="27982" y="8623"/>
                    </a:cubicBezTo>
                    <a:cubicBezTo>
                      <a:pt x="27924" y="8615"/>
                      <a:pt x="27866" y="8611"/>
                      <a:pt x="27806" y="8611"/>
                    </a:cubicBezTo>
                    <a:cubicBezTo>
                      <a:pt x="27235" y="8611"/>
                      <a:pt x="26583" y="8985"/>
                      <a:pt x="25740" y="9828"/>
                    </a:cubicBezTo>
                    <a:cubicBezTo>
                      <a:pt x="24492" y="7502"/>
                      <a:pt x="22546" y="5662"/>
                      <a:pt x="20156" y="4583"/>
                    </a:cubicBezTo>
                    <a:cubicBezTo>
                      <a:pt x="20135" y="4499"/>
                      <a:pt x="20114" y="4414"/>
                      <a:pt x="20114" y="4330"/>
                    </a:cubicBezTo>
                    <a:cubicBezTo>
                      <a:pt x="20093" y="4033"/>
                      <a:pt x="19966" y="3357"/>
                      <a:pt x="19437" y="3039"/>
                    </a:cubicBezTo>
                    <a:cubicBezTo>
                      <a:pt x="19268" y="2922"/>
                      <a:pt x="19074" y="2861"/>
                      <a:pt x="18882" y="2861"/>
                    </a:cubicBezTo>
                    <a:cubicBezTo>
                      <a:pt x="18762" y="2861"/>
                      <a:pt x="18642" y="2885"/>
                      <a:pt x="18528" y="2934"/>
                    </a:cubicBezTo>
                    <a:cubicBezTo>
                      <a:pt x="18232" y="3039"/>
                      <a:pt x="17978" y="3251"/>
                      <a:pt x="17830" y="3547"/>
                    </a:cubicBezTo>
                    <a:cubicBezTo>
                      <a:pt x="17809" y="3610"/>
                      <a:pt x="17766" y="3674"/>
                      <a:pt x="17724" y="3737"/>
                    </a:cubicBezTo>
                    <a:lnTo>
                      <a:pt x="17555" y="3695"/>
                    </a:lnTo>
                    <a:cubicBezTo>
                      <a:pt x="17470" y="3526"/>
                      <a:pt x="17407" y="3357"/>
                      <a:pt x="17386" y="3187"/>
                    </a:cubicBezTo>
                    <a:cubicBezTo>
                      <a:pt x="17365" y="3061"/>
                      <a:pt x="17365" y="2955"/>
                      <a:pt x="17365" y="2828"/>
                    </a:cubicBezTo>
                    <a:cubicBezTo>
                      <a:pt x="17343" y="2553"/>
                      <a:pt x="17301" y="2278"/>
                      <a:pt x="17238" y="2024"/>
                    </a:cubicBezTo>
                    <a:cubicBezTo>
                      <a:pt x="17089" y="1173"/>
                      <a:pt x="16404" y="745"/>
                      <a:pt x="15721" y="745"/>
                    </a:cubicBezTo>
                    <a:cubicBezTo>
                      <a:pt x="15045" y="745"/>
                      <a:pt x="14371" y="1162"/>
                      <a:pt x="14213" y="2003"/>
                    </a:cubicBezTo>
                    <a:cubicBezTo>
                      <a:pt x="14150" y="2278"/>
                      <a:pt x="14108" y="2553"/>
                      <a:pt x="14086" y="2828"/>
                    </a:cubicBezTo>
                    <a:lnTo>
                      <a:pt x="14086" y="2913"/>
                    </a:lnTo>
                    <a:cubicBezTo>
                      <a:pt x="13917" y="2786"/>
                      <a:pt x="13769" y="2616"/>
                      <a:pt x="13663" y="2426"/>
                    </a:cubicBezTo>
                    <a:cubicBezTo>
                      <a:pt x="13558" y="2278"/>
                      <a:pt x="13473" y="2109"/>
                      <a:pt x="13388" y="1940"/>
                    </a:cubicBezTo>
                    <a:cubicBezTo>
                      <a:pt x="13198" y="1559"/>
                      <a:pt x="12965" y="1178"/>
                      <a:pt x="12690" y="840"/>
                    </a:cubicBezTo>
                    <a:cubicBezTo>
                      <a:pt x="12272" y="375"/>
                      <a:pt x="11637" y="1"/>
                      <a:pt x="1097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1595;p41">
                <a:extLst>
                  <a:ext uri="{FF2B5EF4-FFF2-40B4-BE49-F238E27FC236}">
                    <a16:creationId xmlns:a16="http://schemas.microsoft.com/office/drawing/2014/main" xmlns="" id="{776CC9FD-C34F-4992-857A-727F7C4E2C44}"/>
                  </a:ext>
                </a:extLst>
              </p:cNvPr>
              <p:cNvSpPr/>
              <p:nvPr/>
            </p:nvSpPr>
            <p:spPr>
              <a:xfrm>
                <a:off x="1031872" y="1873736"/>
                <a:ext cx="74400" cy="49400"/>
              </a:xfrm>
              <a:custGeom>
                <a:avLst/>
                <a:gdLst/>
                <a:ahLst/>
                <a:cxnLst/>
                <a:rect l="l" t="t" r="r" b="b"/>
                <a:pathLst>
                  <a:path w="2976" h="1976" extrusionOk="0">
                    <a:moveTo>
                      <a:pt x="752" y="0"/>
                    </a:moveTo>
                    <a:cubicBezTo>
                      <a:pt x="277" y="0"/>
                      <a:pt x="1" y="709"/>
                      <a:pt x="478" y="1063"/>
                    </a:cubicBezTo>
                    <a:cubicBezTo>
                      <a:pt x="1007" y="1444"/>
                      <a:pt x="1599" y="1761"/>
                      <a:pt x="2234" y="1951"/>
                    </a:cubicBezTo>
                    <a:cubicBezTo>
                      <a:pt x="2287" y="1968"/>
                      <a:pt x="2337" y="1976"/>
                      <a:pt x="2384" y="1976"/>
                    </a:cubicBezTo>
                    <a:cubicBezTo>
                      <a:pt x="2807" y="1976"/>
                      <a:pt x="2976" y="1350"/>
                      <a:pt x="2614" y="1084"/>
                    </a:cubicBezTo>
                    <a:cubicBezTo>
                      <a:pt x="2085" y="746"/>
                      <a:pt x="1578" y="407"/>
                      <a:pt x="1049" y="90"/>
                    </a:cubicBezTo>
                    <a:cubicBezTo>
                      <a:pt x="945" y="28"/>
                      <a:pt x="845" y="0"/>
                      <a:pt x="752" y="0"/>
                    </a:cubicBezTo>
                    <a:close/>
                  </a:path>
                </a:pathLst>
              </a:custGeom>
              <a:solidFill>
                <a:srgbClr val="DBB5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1596;p41">
                <a:extLst>
                  <a:ext uri="{FF2B5EF4-FFF2-40B4-BE49-F238E27FC236}">
                    <a16:creationId xmlns:a16="http://schemas.microsoft.com/office/drawing/2014/main" xmlns="" id="{66ABED76-CE91-4CD1-A9F0-94E399657439}"/>
                  </a:ext>
                </a:extLst>
              </p:cNvPr>
              <p:cNvSpPr/>
              <p:nvPr/>
            </p:nvSpPr>
            <p:spPr>
              <a:xfrm>
                <a:off x="1012622" y="1853960"/>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1597;p41">
                <a:extLst>
                  <a:ext uri="{FF2B5EF4-FFF2-40B4-BE49-F238E27FC236}">
                    <a16:creationId xmlns:a16="http://schemas.microsoft.com/office/drawing/2014/main" xmlns="" id="{3FD45134-A759-4282-AAA1-7BF40B2F20EB}"/>
                  </a:ext>
                </a:extLst>
              </p:cNvPr>
              <p:cNvSpPr/>
              <p:nvPr/>
            </p:nvSpPr>
            <p:spPr>
              <a:xfrm>
                <a:off x="1062947" y="1830311"/>
                <a:ext cx="59150" cy="65000"/>
              </a:xfrm>
              <a:custGeom>
                <a:avLst/>
                <a:gdLst/>
                <a:ahLst/>
                <a:cxnLst/>
                <a:rect l="l" t="t" r="r" b="b"/>
                <a:pathLst>
                  <a:path w="2366" h="2600" extrusionOk="0">
                    <a:moveTo>
                      <a:pt x="688" y="1"/>
                    </a:moveTo>
                    <a:cubicBezTo>
                      <a:pt x="334" y="1"/>
                      <a:pt x="0" y="338"/>
                      <a:pt x="250" y="706"/>
                    </a:cubicBezTo>
                    <a:cubicBezTo>
                      <a:pt x="420" y="952"/>
                      <a:pt x="1418" y="2600"/>
                      <a:pt x="1931" y="2600"/>
                    </a:cubicBezTo>
                    <a:cubicBezTo>
                      <a:pt x="1991" y="2600"/>
                      <a:pt x="2045" y="2577"/>
                      <a:pt x="2090" y="2525"/>
                    </a:cubicBezTo>
                    <a:cubicBezTo>
                      <a:pt x="2365" y="2229"/>
                      <a:pt x="2090" y="1827"/>
                      <a:pt x="1942" y="1531"/>
                    </a:cubicBezTo>
                    <a:cubicBezTo>
                      <a:pt x="1688" y="1087"/>
                      <a:pt x="1414" y="643"/>
                      <a:pt x="1117" y="220"/>
                    </a:cubicBezTo>
                    <a:cubicBezTo>
                      <a:pt x="1002" y="65"/>
                      <a:pt x="843" y="1"/>
                      <a:pt x="688" y="1"/>
                    </a:cubicBezTo>
                    <a:close/>
                  </a:path>
                </a:pathLst>
              </a:custGeom>
              <a:solidFill>
                <a:srgbClr val="DBB5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1598;p41">
                <a:extLst>
                  <a:ext uri="{FF2B5EF4-FFF2-40B4-BE49-F238E27FC236}">
                    <a16:creationId xmlns:a16="http://schemas.microsoft.com/office/drawing/2014/main" xmlns="" id="{34C08766-A376-41E0-88CE-7983E63F81F3}"/>
                  </a:ext>
                </a:extLst>
              </p:cNvPr>
              <p:cNvSpPr/>
              <p:nvPr/>
            </p:nvSpPr>
            <p:spPr>
              <a:xfrm>
                <a:off x="1043272" y="1810186"/>
                <a:ext cx="102599"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1599;p41">
                <a:extLst>
                  <a:ext uri="{FF2B5EF4-FFF2-40B4-BE49-F238E27FC236}">
                    <a16:creationId xmlns:a16="http://schemas.microsoft.com/office/drawing/2014/main" xmlns="" id="{98CC269A-265D-4967-835D-24439B4B7A70}"/>
                  </a:ext>
                </a:extLst>
              </p:cNvPr>
              <p:cNvSpPr/>
              <p:nvPr/>
            </p:nvSpPr>
            <p:spPr>
              <a:xfrm>
                <a:off x="1115197" y="1791386"/>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1600;p41">
                <a:extLst>
                  <a:ext uri="{FF2B5EF4-FFF2-40B4-BE49-F238E27FC236}">
                    <a16:creationId xmlns:a16="http://schemas.microsoft.com/office/drawing/2014/main" xmlns="" id="{E105E8B2-7C79-4E7E-9A2C-FBB803849679}"/>
                  </a:ext>
                </a:extLst>
              </p:cNvPr>
              <p:cNvSpPr/>
              <p:nvPr/>
            </p:nvSpPr>
            <p:spPr>
              <a:xfrm>
                <a:off x="1096147" y="1771686"/>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1601;p41">
                <a:extLst>
                  <a:ext uri="{FF2B5EF4-FFF2-40B4-BE49-F238E27FC236}">
                    <a16:creationId xmlns:a16="http://schemas.microsoft.com/office/drawing/2014/main" xmlns="" id="{21D0D544-283B-4CB5-82C0-B136568568DB}"/>
                  </a:ext>
                </a:extLst>
              </p:cNvPr>
              <p:cNvSpPr/>
              <p:nvPr/>
            </p:nvSpPr>
            <p:spPr>
              <a:xfrm>
                <a:off x="1285971" y="1669835"/>
                <a:ext cx="289774" cy="169675"/>
              </a:xfrm>
              <a:custGeom>
                <a:avLst/>
                <a:gdLst/>
                <a:ahLst/>
                <a:cxnLst/>
                <a:rect l="l" t="t" r="r" b="b"/>
                <a:pathLst>
                  <a:path w="11591" h="6787" extrusionOk="0">
                    <a:moveTo>
                      <a:pt x="1114" y="1"/>
                    </a:moveTo>
                    <a:cubicBezTo>
                      <a:pt x="981" y="1"/>
                      <a:pt x="848" y="26"/>
                      <a:pt x="720" y="82"/>
                    </a:cubicBezTo>
                    <a:cubicBezTo>
                      <a:pt x="191" y="315"/>
                      <a:pt x="1" y="992"/>
                      <a:pt x="43" y="1542"/>
                    </a:cubicBezTo>
                    <a:cubicBezTo>
                      <a:pt x="149" y="2557"/>
                      <a:pt x="847" y="3403"/>
                      <a:pt x="1693" y="3953"/>
                    </a:cubicBezTo>
                    <a:cubicBezTo>
                      <a:pt x="2538" y="4503"/>
                      <a:pt x="3533" y="4777"/>
                      <a:pt x="4505" y="5010"/>
                    </a:cubicBezTo>
                    <a:lnTo>
                      <a:pt x="11590" y="6787"/>
                    </a:lnTo>
                    <a:cubicBezTo>
                      <a:pt x="10427" y="6131"/>
                      <a:pt x="9645" y="4947"/>
                      <a:pt x="9497" y="3614"/>
                    </a:cubicBezTo>
                    <a:cubicBezTo>
                      <a:pt x="9478" y="3312"/>
                      <a:pt x="9324" y="2875"/>
                      <a:pt x="9051" y="2875"/>
                    </a:cubicBezTo>
                    <a:cubicBezTo>
                      <a:pt x="9018" y="2875"/>
                      <a:pt x="8983" y="2882"/>
                      <a:pt x="8947" y="2895"/>
                    </a:cubicBezTo>
                    <a:cubicBezTo>
                      <a:pt x="8841" y="2938"/>
                      <a:pt x="8756" y="3022"/>
                      <a:pt x="8693" y="3149"/>
                    </a:cubicBezTo>
                    <a:cubicBezTo>
                      <a:pt x="8481" y="3530"/>
                      <a:pt x="8270" y="3932"/>
                      <a:pt x="8101" y="4333"/>
                    </a:cubicBezTo>
                    <a:cubicBezTo>
                      <a:pt x="7382" y="3974"/>
                      <a:pt x="6895" y="3276"/>
                      <a:pt x="6768" y="2493"/>
                    </a:cubicBezTo>
                    <a:cubicBezTo>
                      <a:pt x="6747" y="2134"/>
                      <a:pt x="6705" y="1774"/>
                      <a:pt x="6641" y="1436"/>
                    </a:cubicBezTo>
                    <a:cubicBezTo>
                      <a:pt x="6578" y="1076"/>
                      <a:pt x="6282" y="801"/>
                      <a:pt x="5922" y="738"/>
                    </a:cubicBezTo>
                    <a:cubicBezTo>
                      <a:pt x="5912" y="737"/>
                      <a:pt x="5901" y="737"/>
                      <a:pt x="5890" y="737"/>
                    </a:cubicBezTo>
                    <a:cubicBezTo>
                      <a:pt x="5525" y="737"/>
                      <a:pt x="5243" y="1086"/>
                      <a:pt x="5140" y="1436"/>
                    </a:cubicBezTo>
                    <a:cubicBezTo>
                      <a:pt x="5055" y="1795"/>
                      <a:pt x="5013" y="2176"/>
                      <a:pt x="4992" y="2557"/>
                    </a:cubicBezTo>
                    <a:cubicBezTo>
                      <a:pt x="4971" y="2726"/>
                      <a:pt x="4865" y="2895"/>
                      <a:pt x="4717" y="3001"/>
                    </a:cubicBezTo>
                    <a:cubicBezTo>
                      <a:pt x="4657" y="3016"/>
                      <a:pt x="4597" y="3031"/>
                      <a:pt x="4537" y="3031"/>
                    </a:cubicBezTo>
                    <a:cubicBezTo>
                      <a:pt x="4513" y="3031"/>
                      <a:pt x="4488" y="3028"/>
                      <a:pt x="4463" y="3022"/>
                    </a:cubicBezTo>
                    <a:cubicBezTo>
                      <a:pt x="3892" y="2980"/>
                      <a:pt x="3448" y="2536"/>
                      <a:pt x="3131" y="2049"/>
                    </a:cubicBezTo>
                    <a:cubicBezTo>
                      <a:pt x="2835" y="1542"/>
                      <a:pt x="2623" y="992"/>
                      <a:pt x="2242" y="569"/>
                    </a:cubicBezTo>
                    <a:cubicBezTo>
                      <a:pt x="1954" y="248"/>
                      <a:pt x="1532" y="1"/>
                      <a:pt x="1114" y="1"/>
                    </a:cubicBezTo>
                    <a:close/>
                  </a:path>
                </a:pathLst>
              </a:custGeom>
              <a:solidFill>
                <a:srgbClr val="CA1E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1602;p41">
                <a:extLst>
                  <a:ext uri="{FF2B5EF4-FFF2-40B4-BE49-F238E27FC236}">
                    <a16:creationId xmlns:a16="http://schemas.microsoft.com/office/drawing/2014/main" xmlns="" id="{0733F9BE-052B-475D-9E12-BFAA5D2C71A0}"/>
                  </a:ext>
                </a:extLst>
              </p:cNvPr>
              <p:cNvSpPr/>
              <p:nvPr/>
            </p:nvSpPr>
            <p:spPr>
              <a:xfrm>
                <a:off x="1109897" y="1754685"/>
                <a:ext cx="589573" cy="506224"/>
              </a:xfrm>
              <a:custGeom>
                <a:avLst/>
                <a:gdLst/>
                <a:ahLst/>
                <a:cxnLst/>
                <a:rect l="l" t="t" r="r" b="b"/>
                <a:pathLst>
                  <a:path w="23583" h="20249" extrusionOk="0">
                    <a:moveTo>
                      <a:pt x="12066" y="0"/>
                    </a:moveTo>
                    <a:cubicBezTo>
                      <a:pt x="10644" y="0"/>
                      <a:pt x="9221" y="265"/>
                      <a:pt x="7868" y="791"/>
                    </a:cubicBezTo>
                    <a:lnTo>
                      <a:pt x="7044" y="1109"/>
                    </a:lnTo>
                    <a:cubicBezTo>
                      <a:pt x="2814" y="2737"/>
                      <a:pt x="22" y="6798"/>
                      <a:pt x="22" y="11345"/>
                    </a:cubicBezTo>
                    <a:cubicBezTo>
                      <a:pt x="1" y="16273"/>
                      <a:pt x="3998" y="20249"/>
                      <a:pt x="8926" y="20249"/>
                    </a:cubicBezTo>
                    <a:lnTo>
                      <a:pt x="14679" y="20249"/>
                    </a:lnTo>
                    <a:cubicBezTo>
                      <a:pt x="19585" y="20249"/>
                      <a:pt x="23582" y="16273"/>
                      <a:pt x="23582" y="11345"/>
                    </a:cubicBezTo>
                    <a:cubicBezTo>
                      <a:pt x="23582" y="6798"/>
                      <a:pt x="20833" y="2695"/>
                      <a:pt x="16624" y="961"/>
                    </a:cubicBezTo>
                    <a:lnTo>
                      <a:pt x="16455" y="876"/>
                    </a:lnTo>
                    <a:cubicBezTo>
                      <a:pt x="15048" y="291"/>
                      <a:pt x="13557" y="0"/>
                      <a:pt x="12066" y="0"/>
                    </a:cubicBezTo>
                    <a:close/>
                  </a:path>
                </a:pathLst>
              </a:custGeom>
              <a:solidFill>
                <a:srgbClr val="F6DF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1603;p41">
                <a:extLst>
                  <a:ext uri="{FF2B5EF4-FFF2-40B4-BE49-F238E27FC236}">
                    <a16:creationId xmlns:a16="http://schemas.microsoft.com/office/drawing/2014/main" xmlns="" id="{E686CBD2-26DD-46FD-9CBE-1305D1FCABDC}"/>
                  </a:ext>
                </a:extLst>
              </p:cNvPr>
              <p:cNvSpPr/>
              <p:nvPr/>
            </p:nvSpPr>
            <p:spPr>
              <a:xfrm>
                <a:off x="1245271" y="1855359"/>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8" y="3744"/>
                      <a:pt x="3722" y="2898"/>
                      <a:pt x="3722" y="1882"/>
                    </a:cubicBezTo>
                    <a:cubicBezTo>
                      <a:pt x="3722" y="846"/>
                      <a:pt x="2898" y="0"/>
                      <a:pt x="186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1604;p41">
                <a:extLst>
                  <a:ext uri="{FF2B5EF4-FFF2-40B4-BE49-F238E27FC236}">
                    <a16:creationId xmlns:a16="http://schemas.microsoft.com/office/drawing/2014/main" xmlns="" id="{8D83ADB5-C0F9-4510-87C6-DE7E151483AC}"/>
                  </a:ext>
                </a:extLst>
              </p:cNvPr>
              <p:cNvSpPr/>
              <p:nvPr/>
            </p:nvSpPr>
            <p:spPr>
              <a:xfrm>
                <a:off x="1471570" y="1855359"/>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7" y="3744"/>
                      <a:pt x="3722" y="2898"/>
                      <a:pt x="3722" y="1882"/>
                    </a:cubicBezTo>
                    <a:cubicBezTo>
                      <a:pt x="3722" y="846"/>
                      <a:pt x="2897" y="0"/>
                      <a:pt x="186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1605;p41">
                <a:extLst>
                  <a:ext uri="{FF2B5EF4-FFF2-40B4-BE49-F238E27FC236}">
                    <a16:creationId xmlns:a16="http://schemas.microsoft.com/office/drawing/2014/main" xmlns="" id="{6C3556C5-AE7C-4564-9FF6-8ED9F60E2FD4}"/>
                  </a:ext>
                </a:extLst>
              </p:cNvPr>
              <p:cNvSpPr/>
              <p:nvPr/>
            </p:nvSpPr>
            <p:spPr>
              <a:xfrm>
                <a:off x="1366871" y="1923559"/>
                <a:ext cx="76150" cy="98900"/>
              </a:xfrm>
              <a:custGeom>
                <a:avLst/>
                <a:gdLst/>
                <a:ahLst/>
                <a:cxnLst/>
                <a:rect l="l" t="t" r="r" b="b"/>
                <a:pathLst>
                  <a:path w="3046" h="3956" extrusionOk="0">
                    <a:moveTo>
                      <a:pt x="1515" y="0"/>
                    </a:moveTo>
                    <a:cubicBezTo>
                      <a:pt x="772" y="0"/>
                      <a:pt x="32" y="487"/>
                      <a:pt x="0" y="1460"/>
                    </a:cubicBezTo>
                    <a:cubicBezTo>
                      <a:pt x="0" y="2306"/>
                      <a:pt x="677" y="3955"/>
                      <a:pt x="1523" y="3955"/>
                    </a:cubicBezTo>
                    <a:cubicBezTo>
                      <a:pt x="2369" y="3955"/>
                      <a:pt x="3046" y="2306"/>
                      <a:pt x="3046" y="1460"/>
                    </a:cubicBezTo>
                    <a:cubicBezTo>
                      <a:pt x="3004" y="487"/>
                      <a:pt x="2258" y="0"/>
                      <a:pt x="1515" y="0"/>
                    </a:cubicBezTo>
                    <a:close/>
                  </a:path>
                </a:pathLst>
              </a:custGeom>
              <a:solidFill>
                <a:srgbClr val="DB8D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1606;p41">
                <a:extLst>
                  <a:ext uri="{FF2B5EF4-FFF2-40B4-BE49-F238E27FC236}">
                    <a16:creationId xmlns:a16="http://schemas.microsoft.com/office/drawing/2014/main" xmlns="" id="{10EC7EBE-BACB-43DC-940B-EF4DBA300BC2}"/>
                  </a:ext>
                </a:extLst>
              </p:cNvPr>
              <p:cNvSpPr/>
              <p:nvPr/>
            </p:nvSpPr>
            <p:spPr>
              <a:xfrm>
                <a:off x="1366870" y="1920909"/>
                <a:ext cx="76150" cy="78275"/>
              </a:xfrm>
              <a:custGeom>
                <a:avLst/>
                <a:gdLst/>
                <a:ahLst/>
                <a:cxnLst/>
                <a:rect l="l" t="t" r="r" b="b"/>
                <a:pathLst>
                  <a:path w="3046" h="3131" extrusionOk="0">
                    <a:moveTo>
                      <a:pt x="1523" y="1"/>
                    </a:moveTo>
                    <a:cubicBezTo>
                      <a:pt x="677" y="1"/>
                      <a:pt x="0" y="720"/>
                      <a:pt x="0" y="1333"/>
                    </a:cubicBezTo>
                    <a:cubicBezTo>
                      <a:pt x="0" y="1925"/>
                      <a:pt x="677" y="3131"/>
                      <a:pt x="1523" y="3131"/>
                    </a:cubicBezTo>
                    <a:cubicBezTo>
                      <a:pt x="2369" y="3131"/>
                      <a:pt x="3046" y="1946"/>
                      <a:pt x="3046" y="1333"/>
                    </a:cubicBezTo>
                    <a:cubicBezTo>
                      <a:pt x="3046" y="720"/>
                      <a:pt x="2369" y="1"/>
                      <a:pt x="1523" y="1"/>
                    </a:cubicBezTo>
                    <a:close/>
                  </a:path>
                </a:pathLst>
              </a:custGeom>
              <a:solidFill>
                <a:srgbClr val="E691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1607;p41">
                <a:extLst>
                  <a:ext uri="{FF2B5EF4-FFF2-40B4-BE49-F238E27FC236}">
                    <a16:creationId xmlns:a16="http://schemas.microsoft.com/office/drawing/2014/main" xmlns="" id="{6681C1CC-248D-4F51-8EB9-B62280BD5CB2}"/>
                  </a:ext>
                </a:extLst>
              </p:cNvPr>
              <p:cNvSpPr/>
              <p:nvPr/>
            </p:nvSpPr>
            <p:spPr>
              <a:xfrm>
                <a:off x="1291796" y="1873859"/>
                <a:ext cx="28050" cy="28575"/>
              </a:xfrm>
              <a:custGeom>
                <a:avLst/>
                <a:gdLst/>
                <a:ahLst/>
                <a:cxnLst/>
                <a:rect l="l" t="t" r="r" b="b"/>
                <a:pathLst>
                  <a:path w="1122" h="1143" extrusionOk="0">
                    <a:moveTo>
                      <a:pt x="550" y="0"/>
                    </a:moveTo>
                    <a:cubicBezTo>
                      <a:pt x="254" y="0"/>
                      <a:pt x="0" y="254"/>
                      <a:pt x="0" y="571"/>
                    </a:cubicBezTo>
                    <a:cubicBezTo>
                      <a:pt x="0" y="889"/>
                      <a:pt x="254" y="1142"/>
                      <a:pt x="550" y="1142"/>
                    </a:cubicBezTo>
                    <a:cubicBezTo>
                      <a:pt x="867" y="1142"/>
                      <a:pt x="1121" y="889"/>
                      <a:pt x="1121" y="571"/>
                    </a:cubicBezTo>
                    <a:cubicBezTo>
                      <a:pt x="1121" y="254"/>
                      <a:pt x="867" y="0"/>
                      <a:pt x="550" y="0"/>
                    </a:cubicBezTo>
                    <a:close/>
                  </a:path>
                </a:pathLst>
              </a:custGeom>
              <a:solidFill>
                <a:srgbClr val="EFF5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1608;p41">
                <a:extLst>
                  <a:ext uri="{FF2B5EF4-FFF2-40B4-BE49-F238E27FC236}">
                    <a16:creationId xmlns:a16="http://schemas.microsoft.com/office/drawing/2014/main" xmlns="" id="{A5946013-5631-4489-BAFA-B318A2F694C7}"/>
                  </a:ext>
                </a:extLst>
              </p:cNvPr>
              <p:cNvSpPr/>
              <p:nvPr/>
            </p:nvSpPr>
            <p:spPr>
              <a:xfrm>
                <a:off x="1524970" y="1873859"/>
                <a:ext cx="28050" cy="28575"/>
              </a:xfrm>
              <a:custGeom>
                <a:avLst/>
                <a:gdLst/>
                <a:ahLst/>
                <a:cxnLst/>
                <a:rect l="l" t="t" r="r" b="b"/>
                <a:pathLst>
                  <a:path w="1122" h="1143" extrusionOk="0">
                    <a:moveTo>
                      <a:pt x="571" y="0"/>
                    </a:moveTo>
                    <a:cubicBezTo>
                      <a:pt x="254" y="0"/>
                      <a:pt x="0" y="254"/>
                      <a:pt x="0" y="571"/>
                    </a:cubicBezTo>
                    <a:cubicBezTo>
                      <a:pt x="0" y="889"/>
                      <a:pt x="254" y="1142"/>
                      <a:pt x="571" y="1142"/>
                    </a:cubicBezTo>
                    <a:cubicBezTo>
                      <a:pt x="867" y="1142"/>
                      <a:pt x="1121" y="889"/>
                      <a:pt x="1121" y="571"/>
                    </a:cubicBezTo>
                    <a:cubicBezTo>
                      <a:pt x="1121" y="254"/>
                      <a:pt x="867" y="0"/>
                      <a:pt x="571" y="0"/>
                    </a:cubicBezTo>
                    <a:close/>
                  </a:path>
                </a:pathLst>
              </a:custGeom>
              <a:solidFill>
                <a:srgbClr val="EFF5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1609;p41">
                <a:extLst>
                  <a:ext uri="{FF2B5EF4-FFF2-40B4-BE49-F238E27FC236}">
                    <a16:creationId xmlns:a16="http://schemas.microsoft.com/office/drawing/2014/main" xmlns="" id="{14827697-1363-4456-B3D4-641D905887BB}"/>
                  </a:ext>
                </a:extLst>
              </p:cNvPr>
              <p:cNvSpPr/>
              <p:nvPr/>
            </p:nvSpPr>
            <p:spPr>
              <a:xfrm>
                <a:off x="1069722" y="1946784"/>
                <a:ext cx="65050" cy="104225"/>
              </a:xfrm>
              <a:custGeom>
                <a:avLst/>
                <a:gdLst/>
                <a:ahLst/>
                <a:cxnLst/>
                <a:rect l="l" t="t" r="r" b="b"/>
                <a:pathLst>
                  <a:path w="2602" h="4169" extrusionOk="0">
                    <a:moveTo>
                      <a:pt x="317" y="0"/>
                    </a:moveTo>
                    <a:cubicBezTo>
                      <a:pt x="245" y="0"/>
                      <a:pt x="172" y="18"/>
                      <a:pt x="106" y="44"/>
                    </a:cubicBezTo>
                    <a:cubicBezTo>
                      <a:pt x="0" y="150"/>
                      <a:pt x="22" y="340"/>
                      <a:pt x="85" y="488"/>
                    </a:cubicBezTo>
                    <a:cubicBezTo>
                      <a:pt x="529" y="1842"/>
                      <a:pt x="1269" y="3090"/>
                      <a:pt x="2221" y="4168"/>
                    </a:cubicBezTo>
                    <a:lnTo>
                      <a:pt x="2602" y="742"/>
                    </a:lnTo>
                    <a:cubicBezTo>
                      <a:pt x="1967" y="298"/>
                      <a:pt x="1185" y="150"/>
                      <a:pt x="445" y="23"/>
                    </a:cubicBezTo>
                    <a:cubicBezTo>
                      <a:pt x="404" y="7"/>
                      <a:pt x="361" y="0"/>
                      <a:pt x="317" y="0"/>
                    </a:cubicBezTo>
                    <a:close/>
                  </a:path>
                </a:pathLst>
              </a:custGeom>
              <a:solidFill>
                <a:srgbClr val="F6DF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1610;p41">
                <a:extLst>
                  <a:ext uri="{FF2B5EF4-FFF2-40B4-BE49-F238E27FC236}">
                    <a16:creationId xmlns:a16="http://schemas.microsoft.com/office/drawing/2014/main" xmlns="" id="{60D30BE1-DC67-40C2-A10B-49AA2C44656A}"/>
                  </a:ext>
                </a:extLst>
              </p:cNvPr>
              <p:cNvSpPr/>
              <p:nvPr/>
            </p:nvSpPr>
            <p:spPr>
              <a:xfrm>
                <a:off x="1060197" y="1939309"/>
                <a:ext cx="80975" cy="115225"/>
              </a:xfrm>
              <a:custGeom>
                <a:avLst/>
                <a:gdLst/>
                <a:ahLst/>
                <a:cxnLst/>
                <a:rect l="l" t="t" r="r" b="b"/>
                <a:pathLst>
                  <a:path w="3239" h="4609" extrusionOk="0">
                    <a:moveTo>
                      <a:pt x="832" y="1"/>
                    </a:moveTo>
                    <a:cubicBezTo>
                      <a:pt x="485" y="1"/>
                      <a:pt x="220" y="117"/>
                      <a:pt x="149" y="428"/>
                    </a:cubicBezTo>
                    <a:cubicBezTo>
                      <a:pt x="1" y="999"/>
                      <a:pt x="572" y="1887"/>
                      <a:pt x="826" y="2352"/>
                    </a:cubicBezTo>
                    <a:cubicBezTo>
                      <a:pt x="1249" y="3177"/>
                      <a:pt x="1798" y="3939"/>
                      <a:pt x="2475" y="4573"/>
                    </a:cubicBezTo>
                    <a:cubicBezTo>
                      <a:pt x="2505" y="4598"/>
                      <a:pt x="2540" y="4609"/>
                      <a:pt x="2574" y="4609"/>
                    </a:cubicBezTo>
                    <a:cubicBezTo>
                      <a:pt x="2684" y="4609"/>
                      <a:pt x="2789" y="4496"/>
                      <a:pt x="2708" y="4383"/>
                    </a:cubicBezTo>
                    <a:lnTo>
                      <a:pt x="2708" y="4383"/>
                    </a:lnTo>
                    <a:lnTo>
                      <a:pt x="2729" y="4404"/>
                    </a:lnTo>
                    <a:cubicBezTo>
                      <a:pt x="2031" y="3452"/>
                      <a:pt x="1460" y="2437"/>
                      <a:pt x="974" y="1380"/>
                    </a:cubicBezTo>
                    <a:cubicBezTo>
                      <a:pt x="952" y="1295"/>
                      <a:pt x="678" y="787"/>
                      <a:pt x="720" y="703"/>
                    </a:cubicBezTo>
                    <a:cubicBezTo>
                      <a:pt x="765" y="636"/>
                      <a:pt x="854" y="613"/>
                      <a:pt x="958" y="613"/>
                    </a:cubicBezTo>
                    <a:cubicBezTo>
                      <a:pt x="1150" y="613"/>
                      <a:pt x="1393" y="689"/>
                      <a:pt x="1502" y="703"/>
                    </a:cubicBezTo>
                    <a:cubicBezTo>
                      <a:pt x="1989" y="851"/>
                      <a:pt x="2454" y="1020"/>
                      <a:pt x="2919" y="1210"/>
                    </a:cubicBezTo>
                    <a:cubicBezTo>
                      <a:pt x="2944" y="1221"/>
                      <a:pt x="2968" y="1226"/>
                      <a:pt x="2991" y="1226"/>
                    </a:cubicBezTo>
                    <a:cubicBezTo>
                      <a:pt x="3143" y="1226"/>
                      <a:pt x="3239" y="1004"/>
                      <a:pt x="3110" y="893"/>
                    </a:cubicBezTo>
                    <a:cubicBezTo>
                      <a:pt x="2816" y="600"/>
                      <a:pt x="1616" y="1"/>
                      <a:pt x="832" y="1"/>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1616;p41">
                <a:extLst>
                  <a:ext uri="{FF2B5EF4-FFF2-40B4-BE49-F238E27FC236}">
                    <a16:creationId xmlns:a16="http://schemas.microsoft.com/office/drawing/2014/main" xmlns="" id="{DF6C91DC-1A9E-4E3F-B867-8F794052015D}"/>
                  </a:ext>
                </a:extLst>
              </p:cNvPr>
              <p:cNvSpPr/>
              <p:nvPr/>
            </p:nvSpPr>
            <p:spPr>
              <a:xfrm>
                <a:off x="1039273" y="1874787"/>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1617;p41">
                <a:extLst>
                  <a:ext uri="{FF2B5EF4-FFF2-40B4-BE49-F238E27FC236}">
                    <a16:creationId xmlns:a16="http://schemas.microsoft.com/office/drawing/2014/main" xmlns="" id="{6789455C-C054-40A5-A6A1-C4CB65E8DD06}"/>
                  </a:ext>
                </a:extLst>
              </p:cNvPr>
              <p:cNvSpPr/>
              <p:nvPr/>
            </p:nvSpPr>
            <p:spPr>
              <a:xfrm>
                <a:off x="1070797" y="1831190"/>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1618;p41">
                <a:extLst>
                  <a:ext uri="{FF2B5EF4-FFF2-40B4-BE49-F238E27FC236}">
                    <a16:creationId xmlns:a16="http://schemas.microsoft.com/office/drawing/2014/main" xmlns="" id="{0DBFEF10-A58E-4841-A99C-9AA2C8ACEF59}"/>
                  </a:ext>
                </a:extLst>
              </p:cNvPr>
              <p:cNvSpPr/>
              <p:nvPr/>
            </p:nvSpPr>
            <p:spPr>
              <a:xfrm>
                <a:off x="1122600" y="1792238"/>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0" name="Google Shape;1619;p41">
              <a:extLst>
                <a:ext uri="{FF2B5EF4-FFF2-40B4-BE49-F238E27FC236}">
                  <a16:creationId xmlns:a16="http://schemas.microsoft.com/office/drawing/2014/main" xmlns="" id="{5E92B9A2-27CE-4139-9833-6B6285DA2A85}"/>
                </a:ext>
              </a:extLst>
            </p:cNvPr>
            <p:cNvGrpSpPr/>
            <p:nvPr/>
          </p:nvGrpSpPr>
          <p:grpSpPr>
            <a:xfrm rot="21166296">
              <a:off x="2867862" y="2932990"/>
              <a:ext cx="397102" cy="463149"/>
              <a:chOff x="1598436" y="1700350"/>
              <a:chExt cx="147000" cy="171451"/>
            </a:xfrm>
          </p:grpSpPr>
          <p:sp>
            <p:nvSpPr>
              <p:cNvPr id="257" name="Google Shape;1620;p41">
                <a:extLst>
                  <a:ext uri="{FF2B5EF4-FFF2-40B4-BE49-F238E27FC236}">
                    <a16:creationId xmlns:a16="http://schemas.microsoft.com/office/drawing/2014/main" xmlns="" id="{03F35682-30F6-421B-98E5-1D6D6DD72E02}"/>
                  </a:ext>
                </a:extLst>
              </p:cNvPr>
              <p:cNvSpPr/>
              <p:nvPr/>
            </p:nvSpPr>
            <p:spPr>
              <a:xfrm flipH="1">
                <a:off x="1632261" y="1782626"/>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1621;p41">
                <a:extLst>
                  <a:ext uri="{FF2B5EF4-FFF2-40B4-BE49-F238E27FC236}">
                    <a16:creationId xmlns:a16="http://schemas.microsoft.com/office/drawing/2014/main" xmlns="" id="{71A7EFDA-3425-4225-8945-247577C218E9}"/>
                  </a:ext>
                </a:extLst>
              </p:cNvPr>
              <p:cNvSpPr/>
              <p:nvPr/>
            </p:nvSpPr>
            <p:spPr>
              <a:xfrm flipH="1">
                <a:off x="1612186" y="1738850"/>
                <a:ext cx="102600"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1622;p41">
                <a:extLst>
                  <a:ext uri="{FF2B5EF4-FFF2-40B4-BE49-F238E27FC236}">
                    <a16:creationId xmlns:a16="http://schemas.microsoft.com/office/drawing/2014/main" xmlns="" id="{D545CF74-1C87-4071-8330-26C012F1027E}"/>
                  </a:ext>
                </a:extLst>
              </p:cNvPr>
              <p:cNvSpPr/>
              <p:nvPr/>
            </p:nvSpPr>
            <p:spPr>
              <a:xfrm flipH="1">
                <a:off x="1619035" y="1720051"/>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1623;p41">
                <a:extLst>
                  <a:ext uri="{FF2B5EF4-FFF2-40B4-BE49-F238E27FC236}">
                    <a16:creationId xmlns:a16="http://schemas.microsoft.com/office/drawing/2014/main" xmlns="" id="{B6AD6217-48BF-4C0D-A2C8-9C44A38F0F75}"/>
                  </a:ext>
                </a:extLst>
              </p:cNvPr>
              <p:cNvSpPr/>
              <p:nvPr/>
            </p:nvSpPr>
            <p:spPr>
              <a:xfrm flipH="1">
                <a:off x="1598436" y="1700350"/>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1624;p41">
                <a:extLst>
                  <a:ext uri="{FF2B5EF4-FFF2-40B4-BE49-F238E27FC236}">
                    <a16:creationId xmlns:a16="http://schemas.microsoft.com/office/drawing/2014/main" xmlns="" id="{504C7BA8-E24B-4AE0-BDDA-D1919AC5F8D5}"/>
                  </a:ext>
                </a:extLst>
              </p:cNvPr>
              <p:cNvSpPr/>
              <p:nvPr/>
            </p:nvSpPr>
            <p:spPr>
              <a:xfrm flipH="1">
                <a:off x="1643885" y="1803447"/>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1625;p41">
                <a:extLst>
                  <a:ext uri="{FF2B5EF4-FFF2-40B4-BE49-F238E27FC236}">
                    <a16:creationId xmlns:a16="http://schemas.microsoft.com/office/drawing/2014/main" xmlns="" id="{5DC5AFAA-4269-4250-864E-7BF27570EF10}"/>
                  </a:ext>
                </a:extLst>
              </p:cNvPr>
              <p:cNvSpPr/>
              <p:nvPr/>
            </p:nvSpPr>
            <p:spPr>
              <a:xfrm flipH="1">
                <a:off x="1628558" y="1759851"/>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1626;p41">
                <a:extLst>
                  <a:ext uri="{FF2B5EF4-FFF2-40B4-BE49-F238E27FC236}">
                    <a16:creationId xmlns:a16="http://schemas.microsoft.com/office/drawing/2014/main" xmlns="" id="{094D5CAE-5D6B-4DC0-A954-7C34CF21DF7C}"/>
                  </a:ext>
                </a:extLst>
              </p:cNvPr>
              <p:cNvSpPr/>
              <p:nvPr/>
            </p:nvSpPr>
            <p:spPr>
              <a:xfrm flipH="1">
                <a:off x="1611663" y="1720900"/>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1" name="Google Shape;1627;p41">
              <a:extLst>
                <a:ext uri="{FF2B5EF4-FFF2-40B4-BE49-F238E27FC236}">
                  <a16:creationId xmlns:a16="http://schemas.microsoft.com/office/drawing/2014/main" xmlns="" id="{38BC8318-C5E5-4105-AEC6-D72603F6F9B1}"/>
                </a:ext>
              </a:extLst>
            </p:cNvPr>
            <p:cNvSpPr/>
            <p:nvPr/>
          </p:nvSpPr>
          <p:spPr>
            <a:xfrm rot="21166296">
              <a:off x="1985868" y="4506653"/>
              <a:ext cx="191460" cy="198281"/>
            </a:xfrm>
            <a:custGeom>
              <a:avLst/>
              <a:gdLst/>
              <a:ahLst/>
              <a:cxnLst/>
              <a:rect l="l" t="t" r="r" b="b"/>
              <a:pathLst>
                <a:path w="2835" h="2936" extrusionOk="0">
                  <a:moveTo>
                    <a:pt x="2221" y="0"/>
                  </a:moveTo>
                  <a:lnTo>
                    <a:pt x="1946" y="43"/>
                  </a:lnTo>
                  <a:cubicBezTo>
                    <a:pt x="1079" y="529"/>
                    <a:pt x="424" y="1290"/>
                    <a:pt x="85" y="2221"/>
                  </a:cubicBezTo>
                  <a:cubicBezTo>
                    <a:pt x="1" y="2369"/>
                    <a:pt x="1" y="2538"/>
                    <a:pt x="43" y="2686"/>
                  </a:cubicBezTo>
                  <a:cubicBezTo>
                    <a:pt x="122" y="2877"/>
                    <a:pt x="332" y="2936"/>
                    <a:pt x="548" y="2936"/>
                  </a:cubicBezTo>
                  <a:cubicBezTo>
                    <a:pt x="620" y="2936"/>
                    <a:pt x="693" y="2929"/>
                    <a:pt x="762" y="2919"/>
                  </a:cubicBezTo>
                  <a:cubicBezTo>
                    <a:pt x="1608" y="2750"/>
                    <a:pt x="2327" y="2179"/>
                    <a:pt x="2665" y="1375"/>
                  </a:cubicBezTo>
                  <a:cubicBezTo>
                    <a:pt x="2792" y="1121"/>
                    <a:pt x="2835" y="846"/>
                    <a:pt x="2792" y="550"/>
                  </a:cubicBezTo>
                  <a:cubicBezTo>
                    <a:pt x="2729" y="275"/>
                    <a:pt x="2496" y="43"/>
                    <a:pt x="2221" y="0"/>
                  </a:cubicBezTo>
                  <a:close/>
                </a:path>
              </a:pathLst>
            </a:custGeom>
            <a:solidFill>
              <a:srgbClr val="F6DF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1628;p41">
              <a:extLst>
                <a:ext uri="{FF2B5EF4-FFF2-40B4-BE49-F238E27FC236}">
                  <a16:creationId xmlns:a16="http://schemas.microsoft.com/office/drawing/2014/main" xmlns="" id="{EB00C7F6-06CD-4ADA-AC40-30C02365B8AA}"/>
                </a:ext>
              </a:extLst>
            </p:cNvPr>
            <p:cNvSpPr/>
            <p:nvPr/>
          </p:nvSpPr>
          <p:spPr>
            <a:xfrm rot="21166296">
              <a:off x="1962657" y="4496232"/>
              <a:ext cx="240760" cy="225699"/>
            </a:xfrm>
            <a:custGeom>
              <a:avLst/>
              <a:gdLst/>
              <a:ahLst/>
              <a:cxnLst/>
              <a:rect l="l" t="t" r="r" b="b"/>
              <a:pathLst>
                <a:path w="3565" h="3342" extrusionOk="0">
                  <a:moveTo>
                    <a:pt x="2275" y="152"/>
                  </a:moveTo>
                  <a:cubicBezTo>
                    <a:pt x="2281" y="152"/>
                    <a:pt x="2286" y="153"/>
                    <a:pt x="2290" y="154"/>
                  </a:cubicBezTo>
                  <a:lnTo>
                    <a:pt x="2290" y="154"/>
                  </a:lnTo>
                  <a:cubicBezTo>
                    <a:pt x="2292" y="154"/>
                    <a:pt x="2294" y="153"/>
                    <a:pt x="2296" y="152"/>
                  </a:cubicBezTo>
                  <a:close/>
                  <a:moveTo>
                    <a:pt x="2746" y="0"/>
                  </a:moveTo>
                  <a:cubicBezTo>
                    <a:pt x="2679" y="0"/>
                    <a:pt x="2607" y="8"/>
                    <a:pt x="2529" y="25"/>
                  </a:cubicBezTo>
                  <a:cubicBezTo>
                    <a:pt x="2402" y="46"/>
                    <a:pt x="2402" y="216"/>
                    <a:pt x="2487" y="279"/>
                  </a:cubicBezTo>
                  <a:cubicBezTo>
                    <a:pt x="3544" y="1062"/>
                    <a:pt x="1958" y="2754"/>
                    <a:pt x="1027" y="2817"/>
                  </a:cubicBezTo>
                  <a:cubicBezTo>
                    <a:pt x="1013" y="2818"/>
                    <a:pt x="999" y="2818"/>
                    <a:pt x="986" y="2818"/>
                  </a:cubicBezTo>
                  <a:cubicBezTo>
                    <a:pt x="269" y="2818"/>
                    <a:pt x="926" y="1712"/>
                    <a:pt x="1154" y="1400"/>
                  </a:cubicBezTo>
                  <a:cubicBezTo>
                    <a:pt x="1493" y="956"/>
                    <a:pt x="1873" y="575"/>
                    <a:pt x="2317" y="216"/>
                  </a:cubicBezTo>
                  <a:cubicBezTo>
                    <a:pt x="2336" y="197"/>
                    <a:pt x="2322" y="163"/>
                    <a:pt x="2290" y="154"/>
                  </a:cubicBezTo>
                  <a:lnTo>
                    <a:pt x="2290" y="154"/>
                  </a:lnTo>
                  <a:cubicBezTo>
                    <a:pt x="1384" y="452"/>
                    <a:pt x="688" y="1275"/>
                    <a:pt x="308" y="2098"/>
                  </a:cubicBezTo>
                  <a:cubicBezTo>
                    <a:pt x="1" y="2790"/>
                    <a:pt x="252" y="3342"/>
                    <a:pt x="951" y="3342"/>
                  </a:cubicBezTo>
                  <a:cubicBezTo>
                    <a:pt x="1021" y="3342"/>
                    <a:pt x="1096" y="3336"/>
                    <a:pt x="1175" y="3325"/>
                  </a:cubicBezTo>
                  <a:cubicBezTo>
                    <a:pt x="2127" y="3177"/>
                    <a:pt x="2931" y="2542"/>
                    <a:pt x="3311" y="1654"/>
                  </a:cubicBezTo>
                  <a:cubicBezTo>
                    <a:pt x="3564" y="1051"/>
                    <a:pt x="3513" y="0"/>
                    <a:pt x="2746" y="0"/>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1629;p41">
              <a:extLst>
                <a:ext uri="{FF2B5EF4-FFF2-40B4-BE49-F238E27FC236}">
                  <a16:creationId xmlns:a16="http://schemas.microsoft.com/office/drawing/2014/main" xmlns="" id="{986CCF18-822C-433E-9617-8CCB1F2FD044}"/>
                </a:ext>
              </a:extLst>
            </p:cNvPr>
            <p:cNvSpPr/>
            <p:nvPr/>
          </p:nvSpPr>
          <p:spPr>
            <a:xfrm rot="21166296">
              <a:off x="2775032" y="4425715"/>
              <a:ext cx="227186" cy="156341"/>
            </a:xfrm>
            <a:custGeom>
              <a:avLst/>
              <a:gdLst/>
              <a:ahLst/>
              <a:cxnLst/>
              <a:rect l="l" t="t" r="r" b="b"/>
              <a:pathLst>
                <a:path w="3364" h="2315" extrusionOk="0">
                  <a:moveTo>
                    <a:pt x="656" y="0"/>
                  </a:moveTo>
                  <a:lnTo>
                    <a:pt x="403" y="64"/>
                  </a:lnTo>
                  <a:cubicBezTo>
                    <a:pt x="149" y="212"/>
                    <a:pt x="1" y="487"/>
                    <a:pt x="43" y="783"/>
                  </a:cubicBezTo>
                  <a:cubicBezTo>
                    <a:pt x="107" y="1058"/>
                    <a:pt x="255" y="1312"/>
                    <a:pt x="445" y="1523"/>
                  </a:cubicBezTo>
                  <a:cubicBezTo>
                    <a:pt x="960" y="2038"/>
                    <a:pt x="1655" y="2315"/>
                    <a:pt x="2378" y="2315"/>
                  </a:cubicBezTo>
                  <a:cubicBezTo>
                    <a:pt x="2515" y="2315"/>
                    <a:pt x="2654" y="2305"/>
                    <a:pt x="2792" y="2285"/>
                  </a:cubicBezTo>
                  <a:cubicBezTo>
                    <a:pt x="3046" y="2221"/>
                    <a:pt x="3364" y="2073"/>
                    <a:pt x="3364" y="1819"/>
                  </a:cubicBezTo>
                  <a:cubicBezTo>
                    <a:pt x="3364" y="1650"/>
                    <a:pt x="3300" y="1502"/>
                    <a:pt x="3173" y="1396"/>
                  </a:cubicBezTo>
                  <a:cubicBezTo>
                    <a:pt x="2518" y="635"/>
                    <a:pt x="1629" y="149"/>
                    <a:pt x="656" y="0"/>
                  </a:cubicBezTo>
                  <a:close/>
                </a:path>
              </a:pathLst>
            </a:custGeom>
            <a:solidFill>
              <a:srgbClr val="F6DF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1630;p41">
              <a:extLst>
                <a:ext uri="{FF2B5EF4-FFF2-40B4-BE49-F238E27FC236}">
                  <a16:creationId xmlns:a16="http://schemas.microsoft.com/office/drawing/2014/main" xmlns="" id="{F38449FB-29C6-400F-AF6D-D779F8994B1E}"/>
                </a:ext>
              </a:extLst>
            </p:cNvPr>
            <p:cNvSpPr/>
            <p:nvPr/>
          </p:nvSpPr>
          <p:spPr>
            <a:xfrm rot="21166296">
              <a:off x="2738821" y="4421065"/>
              <a:ext cx="297151" cy="180654"/>
            </a:xfrm>
            <a:custGeom>
              <a:avLst/>
              <a:gdLst/>
              <a:ahLst/>
              <a:cxnLst/>
              <a:rect l="l" t="t" r="r" b="b"/>
              <a:pathLst>
                <a:path w="4400" h="2675" extrusionOk="0">
                  <a:moveTo>
                    <a:pt x="953" y="1"/>
                  </a:moveTo>
                  <a:cubicBezTo>
                    <a:pt x="939" y="1"/>
                    <a:pt x="925" y="3"/>
                    <a:pt x="910" y="9"/>
                  </a:cubicBezTo>
                  <a:cubicBezTo>
                    <a:pt x="1" y="178"/>
                    <a:pt x="276" y="1215"/>
                    <a:pt x="720" y="1722"/>
                  </a:cubicBezTo>
                  <a:cubicBezTo>
                    <a:pt x="1247" y="2337"/>
                    <a:pt x="2022" y="2674"/>
                    <a:pt x="2826" y="2674"/>
                  </a:cubicBezTo>
                  <a:cubicBezTo>
                    <a:pt x="2991" y="2674"/>
                    <a:pt x="3156" y="2660"/>
                    <a:pt x="3321" y="2632"/>
                  </a:cubicBezTo>
                  <a:cubicBezTo>
                    <a:pt x="4040" y="2483"/>
                    <a:pt x="4400" y="1912"/>
                    <a:pt x="3871" y="1299"/>
                  </a:cubicBezTo>
                  <a:cubicBezTo>
                    <a:pt x="3249" y="573"/>
                    <a:pt x="2219" y="30"/>
                    <a:pt x="1261" y="30"/>
                  </a:cubicBezTo>
                  <a:cubicBezTo>
                    <a:pt x="1243" y="30"/>
                    <a:pt x="1225" y="30"/>
                    <a:pt x="1206" y="30"/>
                  </a:cubicBezTo>
                  <a:cubicBezTo>
                    <a:pt x="1143" y="30"/>
                    <a:pt x="1143" y="115"/>
                    <a:pt x="1206" y="115"/>
                  </a:cubicBezTo>
                  <a:lnTo>
                    <a:pt x="1185" y="115"/>
                  </a:lnTo>
                  <a:cubicBezTo>
                    <a:pt x="1714" y="284"/>
                    <a:pt x="2222" y="517"/>
                    <a:pt x="2687" y="792"/>
                  </a:cubicBezTo>
                  <a:cubicBezTo>
                    <a:pt x="3046" y="1024"/>
                    <a:pt x="4104" y="1807"/>
                    <a:pt x="3279" y="2061"/>
                  </a:cubicBezTo>
                  <a:cubicBezTo>
                    <a:pt x="3168" y="2099"/>
                    <a:pt x="3040" y="2118"/>
                    <a:pt x="2903" y="2118"/>
                  </a:cubicBezTo>
                  <a:cubicBezTo>
                    <a:pt x="1922" y="2118"/>
                    <a:pt x="465" y="1183"/>
                    <a:pt x="1058" y="199"/>
                  </a:cubicBezTo>
                  <a:cubicBezTo>
                    <a:pt x="1113" y="108"/>
                    <a:pt x="1042" y="1"/>
                    <a:pt x="953" y="1"/>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1631;p41">
              <a:extLst>
                <a:ext uri="{FF2B5EF4-FFF2-40B4-BE49-F238E27FC236}">
                  <a16:creationId xmlns:a16="http://schemas.microsoft.com/office/drawing/2014/main" xmlns="" id="{6527EEE7-D6DC-49B0-BFCA-87E2F6A77F2E}"/>
                </a:ext>
              </a:extLst>
            </p:cNvPr>
            <p:cNvSpPr/>
            <p:nvPr/>
          </p:nvSpPr>
          <p:spPr>
            <a:xfrm rot="21166296">
              <a:off x="3070408" y="3431212"/>
              <a:ext cx="220028" cy="395751"/>
            </a:xfrm>
            <a:custGeom>
              <a:avLst/>
              <a:gdLst/>
              <a:ahLst/>
              <a:cxnLst/>
              <a:rect l="l" t="t" r="r" b="b"/>
              <a:pathLst>
                <a:path w="3258" h="5860" extrusionOk="0">
                  <a:moveTo>
                    <a:pt x="2879" y="0"/>
                  </a:moveTo>
                  <a:cubicBezTo>
                    <a:pt x="2771" y="0"/>
                    <a:pt x="2649" y="75"/>
                    <a:pt x="2560" y="150"/>
                  </a:cubicBezTo>
                  <a:cubicBezTo>
                    <a:pt x="1671" y="869"/>
                    <a:pt x="804" y="1651"/>
                    <a:pt x="1" y="2476"/>
                  </a:cubicBezTo>
                  <a:lnTo>
                    <a:pt x="973" y="5860"/>
                  </a:lnTo>
                  <a:cubicBezTo>
                    <a:pt x="1481" y="4908"/>
                    <a:pt x="1967" y="3956"/>
                    <a:pt x="2433" y="2984"/>
                  </a:cubicBezTo>
                  <a:cubicBezTo>
                    <a:pt x="2835" y="2117"/>
                    <a:pt x="3258" y="1186"/>
                    <a:pt x="3067" y="234"/>
                  </a:cubicBezTo>
                  <a:cubicBezTo>
                    <a:pt x="3067" y="171"/>
                    <a:pt x="3046" y="107"/>
                    <a:pt x="3004" y="44"/>
                  </a:cubicBezTo>
                  <a:cubicBezTo>
                    <a:pt x="2967" y="13"/>
                    <a:pt x="2924" y="0"/>
                    <a:pt x="2879" y="0"/>
                  </a:cubicBezTo>
                  <a:close/>
                </a:path>
              </a:pathLst>
            </a:custGeom>
            <a:solidFill>
              <a:srgbClr val="F6DF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1632;p41">
              <a:extLst>
                <a:ext uri="{FF2B5EF4-FFF2-40B4-BE49-F238E27FC236}">
                  <a16:creationId xmlns:a16="http://schemas.microsoft.com/office/drawing/2014/main" xmlns="" id="{913D7687-9177-4F46-BD32-BEC7056D8637}"/>
                </a:ext>
              </a:extLst>
            </p:cNvPr>
            <p:cNvSpPr/>
            <p:nvPr/>
          </p:nvSpPr>
          <p:spPr>
            <a:xfrm rot="21166296">
              <a:off x="3068989" y="3408760"/>
              <a:ext cx="253996" cy="416146"/>
            </a:xfrm>
            <a:custGeom>
              <a:avLst/>
              <a:gdLst/>
              <a:ahLst/>
              <a:cxnLst/>
              <a:rect l="l" t="t" r="r" b="b"/>
              <a:pathLst>
                <a:path w="3761" h="6162" extrusionOk="0">
                  <a:moveTo>
                    <a:pt x="2998" y="1"/>
                  </a:moveTo>
                  <a:cubicBezTo>
                    <a:pt x="2102" y="1"/>
                    <a:pt x="416" y="2163"/>
                    <a:pt x="81" y="2533"/>
                  </a:cubicBezTo>
                  <a:cubicBezTo>
                    <a:pt x="1" y="2614"/>
                    <a:pt x="78" y="2718"/>
                    <a:pt x="167" y="2718"/>
                  </a:cubicBezTo>
                  <a:cubicBezTo>
                    <a:pt x="195" y="2718"/>
                    <a:pt x="224" y="2707"/>
                    <a:pt x="250" y="2681"/>
                  </a:cubicBezTo>
                  <a:cubicBezTo>
                    <a:pt x="779" y="2195"/>
                    <a:pt x="1329" y="1730"/>
                    <a:pt x="1879" y="1243"/>
                  </a:cubicBezTo>
                  <a:cubicBezTo>
                    <a:pt x="2059" y="1096"/>
                    <a:pt x="2442" y="644"/>
                    <a:pt x="2792" y="644"/>
                  </a:cubicBezTo>
                  <a:cubicBezTo>
                    <a:pt x="2894" y="644"/>
                    <a:pt x="2993" y="683"/>
                    <a:pt x="3084" y="778"/>
                  </a:cubicBezTo>
                  <a:cubicBezTo>
                    <a:pt x="3275" y="990"/>
                    <a:pt x="2809" y="2068"/>
                    <a:pt x="2725" y="2280"/>
                  </a:cubicBezTo>
                  <a:cubicBezTo>
                    <a:pt x="2238" y="3549"/>
                    <a:pt x="1413" y="4691"/>
                    <a:pt x="969" y="5960"/>
                  </a:cubicBezTo>
                  <a:cubicBezTo>
                    <a:pt x="928" y="6083"/>
                    <a:pt x="1029" y="6162"/>
                    <a:pt x="1134" y="6162"/>
                  </a:cubicBezTo>
                  <a:cubicBezTo>
                    <a:pt x="1191" y="6162"/>
                    <a:pt x="1249" y="6139"/>
                    <a:pt x="1286" y="6087"/>
                  </a:cubicBezTo>
                  <a:cubicBezTo>
                    <a:pt x="1984" y="5156"/>
                    <a:pt x="2471" y="3929"/>
                    <a:pt x="2957" y="2851"/>
                  </a:cubicBezTo>
                  <a:cubicBezTo>
                    <a:pt x="3232" y="2216"/>
                    <a:pt x="3761" y="1011"/>
                    <a:pt x="3423" y="292"/>
                  </a:cubicBezTo>
                  <a:cubicBezTo>
                    <a:pt x="3324" y="87"/>
                    <a:pt x="3177" y="1"/>
                    <a:pt x="2998" y="1"/>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6541823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40"/>
                                        </p:tgtEl>
                                        <p:attrNameLst>
                                          <p:attrName>style.visibility</p:attrName>
                                        </p:attrNameLst>
                                      </p:cBhvr>
                                      <p:to>
                                        <p:strVal val="visible"/>
                                      </p:to>
                                    </p:set>
                                    <p:anim calcmode="lin" valueType="num">
                                      <p:cBhvr additive="base">
                                        <p:cTn id="7" dur="500" fill="hold"/>
                                        <p:tgtEl>
                                          <p:spTgt spid="240"/>
                                        </p:tgtEl>
                                        <p:attrNameLst>
                                          <p:attrName>ppt_x</p:attrName>
                                        </p:attrNameLst>
                                      </p:cBhvr>
                                      <p:tavLst>
                                        <p:tav tm="0">
                                          <p:val>
                                            <p:strVal val="0-#ppt_w/2"/>
                                          </p:val>
                                        </p:tav>
                                        <p:tav tm="100000">
                                          <p:val>
                                            <p:strVal val="#ppt_x"/>
                                          </p:val>
                                        </p:tav>
                                      </p:tavLst>
                                    </p:anim>
                                    <p:anim calcmode="lin" valueType="num">
                                      <p:cBhvr additive="base">
                                        <p:cTn id="8" dur="500" fill="hold"/>
                                        <p:tgtEl>
                                          <p:spTgt spid="240"/>
                                        </p:tgtEl>
                                        <p:attrNameLst>
                                          <p:attrName>ppt_y</p:attrName>
                                        </p:attrNameLst>
                                      </p:cBhvr>
                                      <p:tavLst>
                                        <p:tav tm="0">
                                          <p:val>
                                            <p:strVal val="#ppt_y"/>
                                          </p:val>
                                        </p:tav>
                                        <p:tav tm="100000">
                                          <p:val>
                                            <p:strVal val="#ppt_y"/>
                                          </p:val>
                                        </p:tav>
                                      </p:tavLst>
                                    </p:anim>
                                  </p:childTnLst>
                                </p:cTn>
                              </p:par>
                              <p:par>
                                <p:cTn id="9" presetID="22" presetClass="entr" presetSubtype="1" repeatCount="indefinite" fill="hold" grpId="0" nodeType="withEffect">
                                  <p:stCondLst>
                                    <p:cond delay="0"/>
                                  </p:stCondLst>
                                  <p:childTnLst>
                                    <p:set>
                                      <p:cBhvr>
                                        <p:cTn id="10" dur="1" fill="hold">
                                          <p:stCondLst>
                                            <p:cond delay="0"/>
                                          </p:stCondLst>
                                        </p:cTn>
                                        <p:tgtEl>
                                          <p:spTgt spid="155"/>
                                        </p:tgtEl>
                                        <p:attrNameLst>
                                          <p:attrName>style.visibility</p:attrName>
                                        </p:attrNameLst>
                                      </p:cBhvr>
                                      <p:to>
                                        <p:strVal val="visible"/>
                                      </p:to>
                                    </p:set>
                                    <p:animEffect transition="in" filter="wipe(up)">
                                      <p:cBhvr>
                                        <p:cTn id="11" dur="500"/>
                                        <p:tgtEl>
                                          <p:spTgt spid="155"/>
                                        </p:tgtEl>
                                      </p:cBhvr>
                                    </p:animEffect>
                                  </p:childTnLst>
                                </p:cTn>
                              </p:par>
                              <p:par>
                                <p:cTn id="12" presetID="22" presetClass="entr" presetSubtype="1" repeatCount="indefinite" fill="hold" grpId="0" nodeType="withEffect">
                                  <p:stCondLst>
                                    <p:cond delay="250"/>
                                  </p:stCondLst>
                                  <p:childTnLst>
                                    <p:set>
                                      <p:cBhvr>
                                        <p:cTn id="13" dur="1" fill="hold">
                                          <p:stCondLst>
                                            <p:cond delay="0"/>
                                          </p:stCondLst>
                                        </p:cTn>
                                        <p:tgtEl>
                                          <p:spTgt spid="157"/>
                                        </p:tgtEl>
                                        <p:attrNameLst>
                                          <p:attrName>style.visibility</p:attrName>
                                        </p:attrNameLst>
                                      </p:cBhvr>
                                      <p:to>
                                        <p:strVal val="visible"/>
                                      </p:to>
                                    </p:set>
                                    <p:animEffect transition="in" filter="wipe(up)">
                                      <p:cBhvr>
                                        <p:cTn id="14" dur="500"/>
                                        <p:tgtEl>
                                          <p:spTgt spid="157"/>
                                        </p:tgtEl>
                                      </p:cBhvr>
                                    </p:animEffect>
                                  </p:childTnLst>
                                </p:cTn>
                              </p:par>
                              <p:par>
                                <p:cTn id="15" presetID="22" presetClass="entr" presetSubtype="1" repeatCount="indefinite" fill="hold" grpId="0" nodeType="withEffect">
                                  <p:stCondLst>
                                    <p:cond delay="500"/>
                                  </p:stCondLst>
                                  <p:childTnLst>
                                    <p:set>
                                      <p:cBhvr>
                                        <p:cTn id="16" dur="1" fill="hold">
                                          <p:stCondLst>
                                            <p:cond delay="0"/>
                                          </p:stCondLst>
                                        </p:cTn>
                                        <p:tgtEl>
                                          <p:spTgt spid="156"/>
                                        </p:tgtEl>
                                        <p:attrNameLst>
                                          <p:attrName>style.visibility</p:attrName>
                                        </p:attrNameLst>
                                      </p:cBhvr>
                                      <p:to>
                                        <p:strVal val="visible"/>
                                      </p:to>
                                    </p:set>
                                    <p:animEffect transition="in" filter="wipe(up)">
                                      <p:cBhvr>
                                        <p:cTn id="17" dur="500"/>
                                        <p:tgtEl>
                                          <p:spTgt spid="156"/>
                                        </p:tgtEl>
                                      </p:cBhvr>
                                    </p:animEffect>
                                  </p:childTnLst>
                                </p:cTn>
                              </p:par>
                              <p:par>
                                <p:cTn id="18" presetID="22" presetClass="entr" presetSubtype="1" repeatCount="indefinite" fill="hold" grpId="0" nodeType="withEffect">
                                  <p:stCondLst>
                                    <p:cond delay="750"/>
                                  </p:stCondLst>
                                  <p:childTnLst>
                                    <p:set>
                                      <p:cBhvr>
                                        <p:cTn id="19" dur="1" fill="hold">
                                          <p:stCondLst>
                                            <p:cond delay="0"/>
                                          </p:stCondLst>
                                        </p:cTn>
                                        <p:tgtEl>
                                          <p:spTgt spid="159"/>
                                        </p:tgtEl>
                                        <p:attrNameLst>
                                          <p:attrName>style.visibility</p:attrName>
                                        </p:attrNameLst>
                                      </p:cBhvr>
                                      <p:to>
                                        <p:strVal val="visible"/>
                                      </p:to>
                                    </p:set>
                                    <p:animEffect transition="in" filter="wipe(up)">
                                      <p:cBhvr>
                                        <p:cTn id="20" dur="500"/>
                                        <p:tgtEl>
                                          <p:spTgt spid="159"/>
                                        </p:tgtEl>
                                      </p:cBhvr>
                                    </p:animEffect>
                                  </p:childTnLst>
                                </p:cTn>
                              </p:par>
                              <p:par>
                                <p:cTn id="21" presetID="22" presetClass="entr" presetSubtype="1" repeatCount="indefinite" fill="hold" grpId="0" nodeType="withEffect">
                                  <p:stCondLst>
                                    <p:cond delay="1000"/>
                                  </p:stCondLst>
                                  <p:childTnLst>
                                    <p:set>
                                      <p:cBhvr>
                                        <p:cTn id="22" dur="1" fill="hold">
                                          <p:stCondLst>
                                            <p:cond delay="0"/>
                                          </p:stCondLst>
                                        </p:cTn>
                                        <p:tgtEl>
                                          <p:spTgt spid="158"/>
                                        </p:tgtEl>
                                        <p:attrNameLst>
                                          <p:attrName>style.visibility</p:attrName>
                                        </p:attrNameLst>
                                      </p:cBhvr>
                                      <p:to>
                                        <p:strVal val="visible"/>
                                      </p:to>
                                    </p:set>
                                    <p:animEffect transition="in" filter="wipe(up)">
                                      <p:cBhvr>
                                        <p:cTn id="23" dur="500"/>
                                        <p:tgtEl>
                                          <p:spTgt spid="158"/>
                                        </p:tgtEl>
                                      </p:cBhvr>
                                    </p:animEffect>
                                  </p:childTnLst>
                                </p:cTn>
                              </p:par>
                              <p:par>
                                <p:cTn id="24" presetID="10" presetClass="entr" presetSubtype="0" fill="hold" grpId="0" nodeType="withEffect">
                                  <p:stCondLst>
                                    <p:cond delay="1000"/>
                                  </p:stCondLst>
                                  <p:childTnLst>
                                    <p:set>
                                      <p:cBhvr>
                                        <p:cTn id="25" dur="1" fill="hold">
                                          <p:stCondLst>
                                            <p:cond delay="0"/>
                                          </p:stCondLst>
                                        </p:cTn>
                                        <p:tgtEl>
                                          <p:spTgt spid="199"/>
                                        </p:tgtEl>
                                        <p:attrNameLst>
                                          <p:attrName>style.visibility</p:attrName>
                                        </p:attrNameLst>
                                      </p:cBhvr>
                                      <p:to>
                                        <p:strVal val="visible"/>
                                      </p:to>
                                    </p:set>
                                    <p:animEffect transition="in" filter="fade">
                                      <p:cBhvr>
                                        <p:cTn id="26" dur="500"/>
                                        <p:tgtEl>
                                          <p:spTgt spid="199"/>
                                        </p:tgtEl>
                                      </p:cBhvr>
                                    </p:animEffect>
                                  </p:childTnLst>
                                </p:cTn>
                              </p:par>
                              <p:par>
                                <p:cTn id="27" presetID="22" presetClass="entr" presetSubtype="8" fill="hold" nodeType="withEffect">
                                  <p:stCondLst>
                                    <p:cond delay="1000"/>
                                  </p:stCondLst>
                                  <p:childTnLst>
                                    <p:set>
                                      <p:cBhvr>
                                        <p:cTn id="28" dur="1" fill="hold">
                                          <p:stCondLst>
                                            <p:cond delay="0"/>
                                          </p:stCondLst>
                                        </p:cTn>
                                        <p:tgtEl>
                                          <p:spTgt spid="190"/>
                                        </p:tgtEl>
                                        <p:attrNameLst>
                                          <p:attrName>style.visibility</p:attrName>
                                        </p:attrNameLst>
                                      </p:cBhvr>
                                      <p:to>
                                        <p:strVal val="visible"/>
                                      </p:to>
                                    </p:set>
                                    <p:animEffect transition="in" filter="wipe(left)">
                                      <p:cBhvr>
                                        <p:cTn id="29" dur="500"/>
                                        <p:tgtEl>
                                          <p:spTgt spid="190"/>
                                        </p:tgtEl>
                                      </p:cBhvr>
                                    </p:animEffect>
                                  </p:childTnLst>
                                </p:cTn>
                              </p:par>
                              <p:par>
                                <p:cTn id="30" presetID="22" presetClass="entr" presetSubtype="8" fill="hold" nodeType="withEffect">
                                  <p:stCondLst>
                                    <p:cond delay="1000"/>
                                  </p:stCondLst>
                                  <p:childTnLst>
                                    <p:set>
                                      <p:cBhvr>
                                        <p:cTn id="31" dur="1" fill="hold">
                                          <p:stCondLst>
                                            <p:cond delay="0"/>
                                          </p:stCondLst>
                                        </p:cTn>
                                        <p:tgtEl>
                                          <p:spTgt spid="193"/>
                                        </p:tgtEl>
                                        <p:attrNameLst>
                                          <p:attrName>style.visibility</p:attrName>
                                        </p:attrNameLst>
                                      </p:cBhvr>
                                      <p:to>
                                        <p:strVal val="visible"/>
                                      </p:to>
                                    </p:set>
                                    <p:animEffect transition="in" filter="wipe(left)">
                                      <p:cBhvr>
                                        <p:cTn id="32" dur="500"/>
                                        <p:tgtEl>
                                          <p:spTgt spid="193"/>
                                        </p:tgtEl>
                                      </p:cBhvr>
                                    </p:animEffect>
                                  </p:childTnLst>
                                </p:cTn>
                              </p:par>
                              <p:par>
                                <p:cTn id="33" presetID="22" presetClass="entr" presetSubtype="8" fill="hold" nodeType="withEffect">
                                  <p:stCondLst>
                                    <p:cond delay="1000"/>
                                  </p:stCondLst>
                                  <p:childTnLst>
                                    <p:set>
                                      <p:cBhvr>
                                        <p:cTn id="34" dur="1" fill="hold">
                                          <p:stCondLst>
                                            <p:cond delay="0"/>
                                          </p:stCondLst>
                                        </p:cTn>
                                        <p:tgtEl>
                                          <p:spTgt spid="200"/>
                                        </p:tgtEl>
                                        <p:attrNameLst>
                                          <p:attrName>style.visibility</p:attrName>
                                        </p:attrNameLst>
                                      </p:cBhvr>
                                      <p:to>
                                        <p:strVal val="visible"/>
                                      </p:to>
                                    </p:set>
                                    <p:animEffect transition="in" filter="wipe(left)">
                                      <p:cBhvr>
                                        <p:cTn id="35" dur="500"/>
                                        <p:tgtEl>
                                          <p:spTgt spid="20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xit" presetSubtype="1" fill="hold" grpId="1" nodeType="clickEffect">
                                  <p:stCondLst>
                                    <p:cond delay="0"/>
                                  </p:stCondLst>
                                  <p:childTnLst>
                                    <p:animEffect transition="out" filter="wipe(up)">
                                      <p:cBhvr>
                                        <p:cTn id="39" dur="500"/>
                                        <p:tgtEl>
                                          <p:spTgt spid="155"/>
                                        </p:tgtEl>
                                      </p:cBhvr>
                                    </p:animEffect>
                                    <p:set>
                                      <p:cBhvr>
                                        <p:cTn id="40" dur="1" fill="hold">
                                          <p:stCondLst>
                                            <p:cond delay="499"/>
                                          </p:stCondLst>
                                        </p:cTn>
                                        <p:tgtEl>
                                          <p:spTgt spid="155"/>
                                        </p:tgtEl>
                                        <p:attrNameLst>
                                          <p:attrName>style.visibility</p:attrName>
                                        </p:attrNameLst>
                                      </p:cBhvr>
                                      <p:to>
                                        <p:strVal val="hidden"/>
                                      </p:to>
                                    </p:set>
                                  </p:childTnLst>
                                </p:cTn>
                              </p:par>
                              <p:par>
                                <p:cTn id="41" presetID="22" presetClass="exit" presetSubtype="1" fill="hold" grpId="1" nodeType="withEffect">
                                  <p:stCondLst>
                                    <p:cond delay="0"/>
                                  </p:stCondLst>
                                  <p:childTnLst>
                                    <p:animEffect transition="out" filter="wipe(up)">
                                      <p:cBhvr>
                                        <p:cTn id="42" dur="500"/>
                                        <p:tgtEl>
                                          <p:spTgt spid="157"/>
                                        </p:tgtEl>
                                      </p:cBhvr>
                                    </p:animEffect>
                                    <p:set>
                                      <p:cBhvr>
                                        <p:cTn id="43" dur="1" fill="hold">
                                          <p:stCondLst>
                                            <p:cond delay="499"/>
                                          </p:stCondLst>
                                        </p:cTn>
                                        <p:tgtEl>
                                          <p:spTgt spid="157"/>
                                        </p:tgtEl>
                                        <p:attrNameLst>
                                          <p:attrName>style.visibility</p:attrName>
                                        </p:attrNameLst>
                                      </p:cBhvr>
                                      <p:to>
                                        <p:strVal val="hidden"/>
                                      </p:to>
                                    </p:set>
                                  </p:childTnLst>
                                </p:cTn>
                              </p:par>
                              <p:par>
                                <p:cTn id="44" presetID="22" presetClass="exit" presetSubtype="1" fill="hold" grpId="1" nodeType="withEffect">
                                  <p:stCondLst>
                                    <p:cond delay="0"/>
                                  </p:stCondLst>
                                  <p:childTnLst>
                                    <p:animEffect transition="out" filter="wipe(up)">
                                      <p:cBhvr>
                                        <p:cTn id="45" dur="500"/>
                                        <p:tgtEl>
                                          <p:spTgt spid="156"/>
                                        </p:tgtEl>
                                      </p:cBhvr>
                                    </p:animEffect>
                                    <p:set>
                                      <p:cBhvr>
                                        <p:cTn id="46" dur="1" fill="hold">
                                          <p:stCondLst>
                                            <p:cond delay="499"/>
                                          </p:stCondLst>
                                        </p:cTn>
                                        <p:tgtEl>
                                          <p:spTgt spid="156"/>
                                        </p:tgtEl>
                                        <p:attrNameLst>
                                          <p:attrName>style.visibility</p:attrName>
                                        </p:attrNameLst>
                                      </p:cBhvr>
                                      <p:to>
                                        <p:strVal val="hidden"/>
                                      </p:to>
                                    </p:set>
                                  </p:childTnLst>
                                </p:cTn>
                              </p:par>
                              <p:par>
                                <p:cTn id="47" presetID="22" presetClass="exit" presetSubtype="1" fill="hold" grpId="1" nodeType="withEffect">
                                  <p:stCondLst>
                                    <p:cond delay="0"/>
                                  </p:stCondLst>
                                  <p:childTnLst>
                                    <p:animEffect transition="out" filter="wipe(up)">
                                      <p:cBhvr>
                                        <p:cTn id="48" dur="500"/>
                                        <p:tgtEl>
                                          <p:spTgt spid="159"/>
                                        </p:tgtEl>
                                      </p:cBhvr>
                                    </p:animEffect>
                                    <p:set>
                                      <p:cBhvr>
                                        <p:cTn id="49" dur="1" fill="hold">
                                          <p:stCondLst>
                                            <p:cond delay="499"/>
                                          </p:stCondLst>
                                        </p:cTn>
                                        <p:tgtEl>
                                          <p:spTgt spid="159"/>
                                        </p:tgtEl>
                                        <p:attrNameLst>
                                          <p:attrName>style.visibility</p:attrName>
                                        </p:attrNameLst>
                                      </p:cBhvr>
                                      <p:to>
                                        <p:strVal val="hidden"/>
                                      </p:to>
                                    </p:set>
                                  </p:childTnLst>
                                </p:cTn>
                              </p:par>
                              <p:par>
                                <p:cTn id="50" presetID="22" presetClass="exit" presetSubtype="1" fill="hold" grpId="1" nodeType="withEffect">
                                  <p:stCondLst>
                                    <p:cond delay="0"/>
                                  </p:stCondLst>
                                  <p:childTnLst>
                                    <p:animEffect transition="out" filter="wipe(up)">
                                      <p:cBhvr>
                                        <p:cTn id="51" dur="500"/>
                                        <p:tgtEl>
                                          <p:spTgt spid="158"/>
                                        </p:tgtEl>
                                      </p:cBhvr>
                                    </p:animEffect>
                                    <p:set>
                                      <p:cBhvr>
                                        <p:cTn id="52" dur="1" fill="hold">
                                          <p:stCondLst>
                                            <p:cond delay="499"/>
                                          </p:stCondLst>
                                        </p:cTn>
                                        <p:tgtEl>
                                          <p:spTgt spid="158"/>
                                        </p:tgtEl>
                                        <p:attrNameLst>
                                          <p:attrName>style.visibility</p:attrName>
                                        </p:attrNameLst>
                                      </p:cBhvr>
                                      <p:to>
                                        <p:strVal val="hidden"/>
                                      </p:to>
                                    </p:set>
                                  </p:childTnLst>
                                </p:cTn>
                              </p:par>
                            </p:childTnLst>
                          </p:cTn>
                        </p:par>
                        <p:par>
                          <p:cTn id="53" fill="hold">
                            <p:stCondLst>
                              <p:cond delay="500"/>
                            </p:stCondLst>
                            <p:childTnLst>
                              <p:par>
                                <p:cTn id="54" presetID="2" presetClass="exit" presetSubtype="2" fill="hold" nodeType="afterEffect">
                                  <p:stCondLst>
                                    <p:cond delay="0"/>
                                  </p:stCondLst>
                                  <p:childTnLst>
                                    <p:anim calcmode="lin" valueType="num">
                                      <p:cBhvr additive="base">
                                        <p:cTn id="55" dur="2000"/>
                                        <p:tgtEl>
                                          <p:spTgt spid="240"/>
                                        </p:tgtEl>
                                        <p:attrNameLst>
                                          <p:attrName>ppt_x</p:attrName>
                                        </p:attrNameLst>
                                      </p:cBhvr>
                                      <p:tavLst>
                                        <p:tav tm="0">
                                          <p:val>
                                            <p:strVal val="ppt_x"/>
                                          </p:val>
                                        </p:tav>
                                        <p:tav tm="100000">
                                          <p:val>
                                            <p:strVal val="1+ppt_w/2"/>
                                          </p:val>
                                        </p:tav>
                                      </p:tavLst>
                                    </p:anim>
                                    <p:anim calcmode="lin" valueType="num">
                                      <p:cBhvr additive="base">
                                        <p:cTn id="56" dur="2000"/>
                                        <p:tgtEl>
                                          <p:spTgt spid="240"/>
                                        </p:tgtEl>
                                        <p:attrNameLst>
                                          <p:attrName>ppt_y</p:attrName>
                                        </p:attrNameLst>
                                      </p:cBhvr>
                                      <p:tavLst>
                                        <p:tav tm="0">
                                          <p:val>
                                            <p:strVal val="ppt_y"/>
                                          </p:val>
                                        </p:tav>
                                        <p:tav tm="100000">
                                          <p:val>
                                            <p:strVal val="ppt_y"/>
                                          </p:val>
                                        </p:tav>
                                      </p:tavLst>
                                    </p:anim>
                                    <p:set>
                                      <p:cBhvr>
                                        <p:cTn id="57" dur="1" fill="hold">
                                          <p:stCondLst>
                                            <p:cond delay="1999"/>
                                          </p:stCondLst>
                                        </p:cTn>
                                        <p:tgtEl>
                                          <p:spTgt spid="2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190"/>
                    </p:tgtEl>
                  </p:cond>
                </p:stCondLst>
                <p:endSync evt="end" delay="0">
                  <p:rtn val="all"/>
                </p:endSync>
                <p:childTnLst>
                  <p:par>
                    <p:cTn id="59" fill="hold">
                      <p:stCondLst>
                        <p:cond delay="0"/>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206"/>
                                        </p:tgtEl>
                                        <p:attrNameLst>
                                          <p:attrName>style.visibility</p:attrName>
                                        </p:attrNameLst>
                                      </p:cBhvr>
                                      <p:to>
                                        <p:strVal val="visible"/>
                                      </p:to>
                                    </p:set>
                                    <p:anim calcmode="lin" valueType="num">
                                      <p:cBhvr>
                                        <p:cTn id="63" dur="500" fill="hold"/>
                                        <p:tgtEl>
                                          <p:spTgt spid="206"/>
                                        </p:tgtEl>
                                        <p:attrNameLst>
                                          <p:attrName>ppt_w</p:attrName>
                                        </p:attrNameLst>
                                      </p:cBhvr>
                                      <p:tavLst>
                                        <p:tav tm="0">
                                          <p:val>
                                            <p:fltVal val="0"/>
                                          </p:val>
                                        </p:tav>
                                        <p:tav tm="100000">
                                          <p:val>
                                            <p:strVal val="#ppt_w"/>
                                          </p:val>
                                        </p:tav>
                                      </p:tavLst>
                                    </p:anim>
                                    <p:anim calcmode="lin" valueType="num">
                                      <p:cBhvr>
                                        <p:cTn id="64" dur="500" fill="hold"/>
                                        <p:tgtEl>
                                          <p:spTgt spid="206"/>
                                        </p:tgtEl>
                                        <p:attrNameLst>
                                          <p:attrName>ppt_h</p:attrName>
                                        </p:attrNameLst>
                                      </p:cBhvr>
                                      <p:tavLst>
                                        <p:tav tm="0">
                                          <p:val>
                                            <p:fltVal val="0"/>
                                          </p:val>
                                        </p:tav>
                                        <p:tav tm="100000">
                                          <p:val>
                                            <p:strVal val="#ppt_h"/>
                                          </p:val>
                                        </p:tav>
                                      </p:tavLst>
                                    </p:anim>
                                    <p:animEffect transition="in" filter="fade">
                                      <p:cBhvr>
                                        <p:cTn id="65" dur="500"/>
                                        <p:tgtEl>
                                          <p:spTgt spid="206"/>
                                        </p:tgtEl>
                                      </p:cBhvr>
                                    </p:animEffect>
                                  </p:childTnLst>
                                </p:cTn>
                              </p:par>
                              <p:par>
                                <p:cTn id="66" presetID="1" presetClass="mediacall" presetSubtype="0" fill="hold" nodeType="withEffect">
                                  <p:stCondLst>
                                    <p:cond delay="0"/>
                                  </p:stCondLst>
                                  <p:childTnLst>
                                    <p:cmd type="call" cmd="playFrom(0.0)">
                                      <p:cBhvr>
                                        <p:cTn id="67" dur="2000" fill="hold"/>
                                        <p:tgtEl>
                                          <p:spTgt spid="198"/>
                                        </p:tgtEl>
                                      </p:cBhvr>
                                    </p:cmd>
                                  </p:childTnLst>
                                </p:cTn>
                              </p:par>
                            </p:childTnLst>
                          </p:cTn>
                        </p:par>
                      </p:childTnLst>
                    </p:cTn>
                  </p:par>
                </p:childTnLst>
              </p:cTn>
              <p:nextCondLst>
                <p:cond evt="onClick" delay="0">
                  <p:tgtEl>
                    <p:spTgt spid="190"/>
                  </p:tgtEl>
                </p:cond>
              </p:nextCondLst>
            </p:seq>
            <p:seq concurrent="1" nextAc="seek">
              <p:cTn id="68" restart="whenNotActive" fill="hold" evtFilter="cancelBubble" nodeType="interactiveSeq">
                <p:stCondLst>
                  <p:cond evt="onClick" delay="0">
                    <p:tgtEl>
                      <p:spTgt spid="200"/>
                    </p:tgtEl>
                  </p:cond>
                </p:stCondLst>
                <p:endSync evt="end" delay="0">
                  <p:rtn val="all"/>
                </p:endSync>
                <p:childTnLst>
                  <p:par>
                    <p:cTn id="69" fill="hold">
                      <p:stCondLst>
                        <p:cond delay="0"/>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96"/>
                                        </p:tgtEl>
                                        <p:attrNameLst>
                                          <p:attrName>style.visibility</p:attrName>
                                        </p:attrNameLst>
                                      </p:cBhvr>
                                      <p:to>
                                        <p:strVal val="visible"/>
                                      </p:to>
                                    </p:set>
                                    <p:animEffect transition="in" filter="wipe(left)">
                                      <p:cBhvr>
                                        <p:cTn id="73" dur="1000"/>
                                        <p:tgtEl>
                                          <p:spTgt spid="196"/>
                                        </p:tgtEl>
                                      </p:cBhvr>
                                    </p:animEffect>
                                  </p:childTnLst>
                                </p:cTn>
                              </p:par>
                              <p:par>
                                <p:cTn id="74" presetID="1" presetClass="mediacall" presetSubtype="0" fill="hold" nodeType="withEffect">
                                  <p:stCondLst>
                                    <p:cond delay="0"/>
                                  </p:stCondLst>
                                  <p:childTnLst>
                                    <p:cmd type="call" cmd="playFrom(0.0)">
                                      <p:cBhvr>
                                        <p:cTn id="75" dur="1000" fill="hold"/>
                                        <p:tgtEl>
                                          <p:spTgt spid="197"/>
                                        </p:tgtEl>
                                      </p:cBhvr>
                                    </p:cmd>
                                  </p:childTnLst>
                                </p:cTn>
                              </p:par>
                            </p:childTnLst>
                          </p:cTn>
                        </p:par>
                      </p:childTnLst>
                    </p:cTn>
                  </p:par>
                </p:childTnLst>
              </p:cTn>
              <p:nextCondLst>
                <p:cond evt="onClick" delay="0">
                  <p:tgtEl>
                    <p:spTgt spid="200"/>
                  </p:tgtEl>
                </p:cond>
              </p:nextCondLst>
            </p:seq>
            <p:audio>
              <p:cMediaNode vol="100000">
                <p:cTn id="76" fill="hold" display="0">
                  <p:stCondLst>
                    <p:cond delay="indefinite"/>
                  </p:stCondLst>
                  <p:endCondLst>
                    <p:cond evt="onStopAudio" delay="0">
                      <p:tgtEl>
                        <p:sldTgt/>
                      </p:tgtEl>
                    </p:cond>
                  </p:endCondLst>
                </p:cTn>
                <p:tgtEl>
                  <p:spTgt spid="197"/>
                </p:tgtEl>
              </p:cMediaNode>
            </p:audio>
            <p:audio>
              <p:cMediaNode vol="100000">
                <p:cTn id="77" fill="hold" display="0">
                  <p:stCondLst>
                    <p:cond delay="indefinite"/>
                  </p:stCondLst>
                  <p:endCondLst>
                    <p:cond evt="onStopAudio" delay="0">
                      <p:tgtEl>
                        <p:sldTgt/>
                      </p:tgtEl>
                    </p:cond>
                  </p:endCondLst>
                </p:cTn>
                <p:tgtEl>
                  <p:spTgt spid="198"/>
                </p:tgtEl>
              </p:cMediaNode>
            </p:audio>
            <p:seq concurrent="1" nextAc="seek">
              <p:cTn id="78" restart="whenNotActive" fill="hold" evtFilter="cancelBubble" nodeType="interactiveSeq">
                <p:stCondLst>
                  <p:cond evt="onClick" delay="0">
                    <p:tgtEl>
                      <p:spTgt spid="193"/>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clickEffect">
                                  <p:stCondLst>
                                    <p:cond delay="0"/>
                                  </p:stCondLst>
                                  <p:childTnLst>
                                    <p:cmd type="call" cmd="playFrom(0.0)">
                                      <p:cBhvr>
                                        <p:cTn id="82" dur="2000" fill="hold"/>
                                        <p:tgtEl>
                                          <p:spTgt spid="198"/>
                                        </p:tgtEl>
                                      </p:cBhvr>
                                    </p:cmd>
                                  </p:childTnLst>
                                </p:cTn>
                              </p:par>
                              <p:par>
                                <p:cTn id="83" presetID="53" presetClass="entr" presetSubtype="16" fill="hold" nodeType="withEffect">
                                  <p:stCondLst>
                                    <p:cond delay="0"/>
                                  </p:stCondLst>
                                  <p:childTnLst>
                                    <p:set>
                                      <p:cBhvr>
                                        <p:cTn id="84" dur="1" fill="hold">
                                          <p:stCondLst>
                                            <p:cond delay="0"/>
                                          </p:stCondLst>
                                        </p:cTn>
                                        <p:tgtEl>
                                          <p:spTgt spid="203"/>
                                        </p:tgtEl>
                                        <p:attrNameLst>
                                          <p:attrName>style.visibility</p:attrName>
                                        </p:attrNameLst>
                                      </p:cBhvr>
                                      <p:to>
                                        <p:strVal val="visible"/>
                                      </p:to>
                                    </p:set>
                                    <p:anim calcmode="lin" valueType="num">
                                      <p:cBhvr>
                                        <p:cTn id="85" dur="500" fill="hold"/>
                                        <p:tgtEl>
                                          <p:spTgt spid="203"/>
                                        </p:tgtEl>
                                        <p:attrNameLst>
                                          <p:attrName>ppt_w</p:attrName>
                                        </p:attrNameLst>
                                      </p:cBhvr>
                                      <p:tavLst>
                                        <p:tav tm="0">
                                          <p:val>
                                            <p:fltVal val="0"/>
                                          </p:val>
                                        </p:tav>
                                        <p:tav tm="100000">
                                          <p:val>
                                            <p:strVal val="#ppt_w"/>
                                          </p:val>
                                        </p:tav>
                                      </p:tavLst>
                                    </p:anim>
                                    <p:anim calcmode="lin" valueType="num">
                                      <p:cBhvr>
                                        <p:cTn id="86" dur="500" fill="hold"/>
                                        <p:tgtEl>
                                          <p:spTgt spid="203"/>
                                        </p:tgtEl>
                                        <p:attrNameLst>
                                          <p:attrName>ppt_h</p:attrName>
                                        </p:attrNameLst>
                                      </p:cBhvr>
                                      <p:tavLst>
                                        <p:tav tm="0">
                                          <p:val>
                                            <p:fltVal val="0"/>
                                          </p:val>
                                        </p:tav>
                                        <p:tav tm="100000">
                                          <p:val>
                                            <p:strVal val="#ppt_h"/>
                                          </p:val>
                                        </p:tav>
                                      </p:tavLst>
                                    </p:anim>
                                    <p:animEffect transition="in" filter="fade">
                                      <p:cBhvr>
                                        <p:cTn id="87" dur="500"/>
                                        <p:tgtEl>
                                          <p:spTgt spid="203"/>
                                        </p:tgtEl>
                                      </p:cBhvr>
                                    </p:animEffect>
                                  </p:childTnLst>
                                </p:cTn>
                              </p:par>
                            </p:childTnLst>
                          </p:cTn>
                        </p:par>
                      </p:childTnLst>
                    </p:cTn>
                  </p:par>
                </p:childTnLst>
              </p:cTn>
              <p:nextCondLst>
                <p:cond evt="onClick" delay="0">
                  <p:tgtEl>
                    <p:spTgt spid="193"/>
                  </p:tgtEl>
                </p:cond>
              </p:nextCondLst>
            </p:seq>
          </p:childTnLst>
        </p:cTn>
      </p:par>
    </p:tnLst>
    <p:bldLst>
      <p:bldP spid="155" grpId="0" animBg="1"/>
      <p:bldP spid="155" grpId="1" animBg="1"/>
      <p:bldP spid="156" grpId="0" animBg="1"/>
      <p:bldP spid="156" grpId="1" animBg="1"/>
      <p:bldP spid="157" grpId="0" animBg="1"/>
      <p:bldP spid="157" grpId="1" animBg="1"/>
      <p:bldP spid="158" grpId="0" animBg="1"/>
      <p:bldP spid="158" grpId="1" animBg="1"/>
      <p:bldP spid="159" grpId="0" animBg="1"/>
      <p:bldP spid="159" grpId="1" animBg="1"/>
      <p:bldP spid="199" grpId="0"/>
      <p:bldP spid="19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EDF4FF"/>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158" name="Group 157">
            <a:extLst>
              <a:ext uri="{FF2B5EF4-FFF2-40B4-BE49-F238E27FC236}">
                <a16:creationId xmlns:a16="http://schemas.microsoft.com/office/drawing/2014/main" xmlns="" id="{09B8FE79-7362-45CD-801D-A38405270572}"/>
              </a:ext>
            </a:extLst>
          </p:cNvPr>
          <p:cNvGrpSpPr/>
          <p:nvPr/>
        </p:nvGrpSpPr>
        <p:grpSpPr>
          <a:xfrm>
            <a:off x="-131489" y="4889042"/>
            <a:ext cx="12323488" cy="2610816"/>
            <a:chOff x="-131489" y="4713020"/>
            <a:chExt cx="12323488" cy="2610816"/>
          </a:xfrm>
        </p:grpSpPr>
        <p:grpSp>
          <p:nvGrpSpPr>
            <p:cNvPr id="159" name="Group 158">
              <a:extLst>
                <a:ext uri="{FF2B5EF4-FFF2-40B4-BE49-F238E27FC236}">
                  <a16:creationId xmlns:a16="http://schemas.microsoft.com/office/drawing/2014/main" xmlns="" id="{CA7050F6-A3BA-4E68-83C4-E847AA719D64}"/>
                </a:ext>
              </a:extLst>
            </p:cNvPr>
            <p:cNvGrpSpPr/>
            <p:nvPr/>
          </p:nvGrpSpPr>
          <p:grpSpPr>
            <a:xfrm>
              <a:off x="-131489" y="4713020"/>
              <a:ext cx="8259600" cy="1956922"/>
              <a:chOff x="-93532" y="4985599"/>
              <a:chExt cx="8259600" cy="1956922"/>
            </a:xfrm>
          </p:grpSpPr>
          <p:sp>
            <p:nvSpPr>
              <p:cNvPr id="330" name="Google Shape;521;p14">
                <a:extLst>
                  <a:ext uri="{FF2B5EF4-FFF2-40B4-BE49-F238E27FC236}">
                    <a16:creationId xmlns:a16="http://schemas.microsoft.com/office/drawing/2014/main" xmlns="" id="{E43193DD-C3DB-4A00-9ACD-F05588522B36}"/>
                  </a:ext>
                </a:extLst>
              </p:cNvPr>
              <p:cNvSpPr/>
              <p:nvPr/>
            </p:nvSpPr>
            <p:spPr>
              <a:xfrm>
                <a:off x="392880" y="6329638"/>
                <a:ext cx="649889" cy="198825"/>
              </a:xfrm>
              <a:custGeom>
                <a:avLst/>
                <a:gdLst/>
                <a:ahLst/>
                <a:cxnLst/>
                <a:rect l="l" t="t" r="r" b="b"/>
                <a:pathLst>
                  <a:path w="4210" h="1288" extrusionOk="0">
                    <a:moveTo>
                      <a:pt x="2375" y="1"/>
                    </a:moveTo>
                    <a:cubicBezTo>
                      <a:pt x="1870" y="1"/>
                      <a:pt x="1352" y="85"/>
                      <a:pt x="932" y="187"/>
                    </a:cubicBezTo>
                    <a:cubicBezTo>
                      <a:pt x="868" y="208"/>
                      <a:pt x="784" y="229"/>
                      <a:pt x="741" y="272"/>
                    </a:cubicBezTo>
                    <a:cubicBezTo>
                      <a:pt x="1" y="843"/>
                      <a:pt x="1651" y="1287"/>
                      <a:pt x="1947" y="1287"/>
                    </a:cubicBezTo>
                    <a:cubicBezTo>
                      <a:pt x="2028" y="1287"/>
                      <a:pt x="2113" y="1287"/>
                      <a:pt x="2201" y="1287"/>
                    </a:cubicBezTo>
                    <a:cubicBezTo>
                      <a:pt x="2686" y="1287"/>
                      <a:pt x="3251" y="1272"/>
                      <a:pt x="3681" y="1075"/>
                    </a:cubicBezTo>
                    <a:cubicBezTo>
                      <a:pt x="4210" y="822"/>
                      <a:pt x="4083" y="462"/>
                      <a:pt x="3575" y="229"/>
                    </a:cubicBezTo>
                    <a:cubicBezTo>
                      <a:pt x="3233" y="63"/>
                      <a:pt x="2809" y="1"/>
                      <a:pt x="2375"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31" name="Google Shape;522;p14">
                <a:extLst>
                  <a:ext uri="{FF2B5EF4-FFF2-40B4-BE49-F238E27FC236}">
                    <a16:creationId xmlns:a16="http://schemas.microsoft.com/office/drawing/2014/main" xmlns="" id="{82E08EAC-1C26-4D5A-AABD-F4C2AD0BD823}"/>
                  </a:ext>
                </a:extLst>
              </p:cNvPr>
              <p:cNvSpPr/>
              <p:nvPr/>
            </p:nvSpPr>
            <p:spPr>
              <a:xfrm>
                <a:off x="131844" y="6440783"/>
                <a:ext cx="101265" cy="159462"/>
              </a:xfrm>
              <a:custGeom>
                <a:avLst/>
                <a:gdLst/>
                <a:ahLst/>
                <a:cxnLst/>
                <a:rect l="l" t="t" r="r" b="b"/>
                <a:pathLst>
                  <a:path w="656" h="1033" extrusionOk="0">
                    <a:moveTo>
                      <a:pt x="181" y="0"/>
                    </a:moveTo>
                    <a:cubicBezTo>
                      <a:pt x="162" y="0"/>
                      <a:pt x="144" y="6"/>
                      <a:pt x="127" y="17"/>
                    </a:cubicBezTo>
                    <a:cubicBezTo>
                      <a:pt x="42" y="38"/>
                      <a:pt x="0" y="144"/>
                      <a:pt x="42" y="207"/>
                    </a:cubicBezTo>
                    <a:lnTo>
                      <a:pt x="360" y="926"/>
                    </a:lnTo>
                    <a:cubicBezTo>
                      <a:pt x="381" y="990"/>
                      <a:pt x="444" y="1032"/>
                      <a:pt x="486" y="1032"/>
                    </a:cubicBezTo>
                    <a:cubicBezTo>
                      <a:pt x="508" y="1032"/>
                      <a:pt x="529" y="1011"/>
                      <a:pt x="550" y="1011"/>
                    </a:cubicBezTo>
                    <a:cubicBezTo>
                      <a:pt x="635" y="990"/>
                      <a:pt x="656" y="884"/>
                      <a:pt x="635" y="821"/>
                    </a:cubicBezTo>
                    <a:lnTo>
                      <a:pt x="317" y="102"/>
                    </a:lnTo>
                    <a:cubicBezTo>
                      <a:pt x="286" y="40"/>
                      <a:pt x="233" y="0"/>
                      <a:pt x="181" y="0"/>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32" name="Google Shape;523;p14">
                <a:extLst>
                  <a:ext uri="{FF2B5EF4-FFF2-40B4-BE49-F238E27FC236}">
                    <a16:creationId xmlns:a16="http://schemas.microsoft.com/office/drawing/2014/main" xmlns="" id="{B57B645B-A813-4CB8-B194-830CC281BB9A}"/>
                  </a:ext>
                </a:extLst>
              </p:cNvPr>
              <p:cNvSpPr/>
              <p:nvPr/>
            </p:nvSpPr>
            <p:spPr>
              <a:xfrm>
                <a:off x="259043" y="6371471"/>
                <a:ext cx="55726" cy="202531"/>
              </a:xfrm>
              <a:custGeom>
                <a:avLst/>
                <a:gdLst/>
                <a:ahLst/>
                <a:cxnLst/>
                <a:rect l="l" t="t" r="r" b="b"/>
                <a:pathLst>
                  <a:path w="361" h="1312" extrusionOk="0">
                    <a:moveTo>
                      <a:pt x="212" y="1"/>
                    </a:moveTo>
                    <a:cubicBezTo>
                      <a:pt x="128" y="1"/>
                      <a:pt x="43" y="64"/>
                      <a:pt x="43" y="149"/>
                    </a:cubicBezTo>
                    <a:lnTo>
                      <a:pt x="1" y="1164"/>
                    </a:lnTo>
                    <a:cubicBezTo>
                      <a:pt x="1" y="1249"/>
                      <a:pt x="64" y="1312"/>
                      <a:pt x="149" y="1312"/>
                    </a:cubicBezTo>
                    <a:cubicBezTo>
                      <a:pt x="233" y="1312"/>
                      <a:pt x="297" y="1249"/>
                      <a:pt x="297" y="1164"/>
                    </a:cubicBezTo>
                    <a:lnTo>
                      <a:pt x="339" y="170"/>
                    </a:lnTo>
                    <a:cubicBezTo>
                      <a:pt x="360" y="85"/>
                      <a:pt x="297" y="22"/>
                      <a:pt x="212"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33" name="Google Shape;524;p14">
                <a:extLst>
                  <a:ext uri="{FF2B5EF4-FFF2-40B4-BE49-F238E27FC236}">
                    <a16:creationId xmlns:a16="http://schemas.microsoft.com/office/drawing/2014/main" xmlns="" id="{442D6C9F-58AB-488A-8F2F-ED36CD5F0E99}"/>
                  </a:ext>
                </a:extLst>
              </p:cNvPr>
              <p:cNvSpPr/>
              <p:nvPr/>
            </p:nvSpPr>
            <p:spPr>
              <a:xfrm>
                <a:off x="5033871" y="6332880"/>
                <a:ext cx="643250" cy="298857"/>
              </a:xfrm>
              <a:custGeom>
                <a:avLst/>
                <a:gdLst/>
                <a:ahLst/>
                <a:cxnLst/>
                <a:rect l="l" t="t" r="r" b="b"/>
                <a:pathLst>
                  <a:path w="4167" h="1936" extrusionOk="0">
                    <a:moveTo>
                      <a:pt x="1866" y="0"/>
                    </a:moveTo>
                    <a:cubicBezTo>
                      <a:pt x="1359" y="0"/>
                      <a:pt x="855" y="102"/>
                      <a:pt x="381" y="314"/>
                    </a:cubicBezTo>
                    <a:cubicBezTo>
                      <a:pt x="297" y="335"/>
                      <a:pt x="233" y="378"/>
                      <a:pt x="170" y="441"/>
                    </a:cubicBezTo>
                    <a:cubicBezTo>
                      <a:pt x="1" y="631"/>
                      <a:pt x="149" y="949"/>
                      <a:pt x="339" y="1118"/>
                    </a:cubicBezTo>
                    <a:cubicBezTo>
                      <a:pt x="868" y="1628"/>
                      <a:pt x="1935" y="1935"/>
                      <a:pt x="2730" y="1935"/>
                    </a:cubicBezTo>
                    <a:cubicBezTo>
                      <a:pt x="2826" y="1935"/>
                      <a:pt x="2918" y="1931"/>
                      <a:pt x="3004" y="1922"/>
                    </a:cubicBezTo>
                    <a:cubicBezTo>
                      <a:pt x="4167" y="1773"/>
                      <a:pt x="3892" y="420"/>
                      <a:pt x="2919" y="145"/>
                    </a:cubicBezTo>
                    <a:cubicBezTo>
                      <a:pt x="2572" y="50"/>
                      <a:pt x="2218" y="0"/>
                      <a:pt x="1866"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525;p14">
                <a:extLst>
                  <a:ext uri="{FF2B5EF4-FFF2-40B4-BE49-F238E27FC236}">
                    <a16:creationId xmlns:a16="http://schemas.microsoft.com/office/drawing/2014/main" xmlns="" id="{6B3B5D3F-29BC-4206-B627-06EDCF0954C2}"/>
                  </a:ext>
                </a:extLst>
              </p:cNvPr>
              <p:cNvSpPr/>
              <p:nvPr/>
            </p:nvSpPr>
            <p:spPr>
              <a:xfrm>
                <a:off x="5628033" y="6148410"/>
                <a:ext cx="466963" cy="227693"/>
              </a:xfrm>
              <a:custGeom>
                <a:avLst/>
                <a:gdLst/>
                <a:ahLst/>
                <a:cxnLst/>
                <a:rect l="l" t="t" r="r" b="b"/>
                <a:pathLst>
                  <a:path w="3025" h="1475" extrusionOk="0">
                    <a:moveTo>
                      <a:pt x="1287" y="0"/>
                    </a:moveTo>
                    <a:cubicBezTo>
                      <a:pt x="1225" y="0"/>
                      <a:pt x="1163" y="3"/>
                      <a:pt x="1101" y="8"/>
                    </a:cubicBezTo>
                    <a:cubicBezTo>
                      <a:pt x="762" y="8"/>
                      <a:pt x="445" y="134"/>
                      <a:pt x="191" y="367"/>
                    </a:cubicBezTo>
                    <a:cubicBezTo>
                      <a:pt x="64" y="494"/>
                      <a:pt x="1" y="705"/>
                      <a:pt x="43" y="896"/>
                    </a:cubicBezTo>
                    <a:cubicBezTo>
                      <a:pt x="188" y="1286"/>
                      <a:pt x="794" y="1474"/>
                      <a:pt x="1402" y="1474"/>
                    </a:cubicBezTo>
                    <a:cubicBezTo>
                      <a:pt x="2211" y="1474"/>
                      <a:pt x="3025" y="1143"/>
                      <a:pt x="2771" y="515"/>
                    </a:cubicBezTo>
                    <a:cubicBezTo>
                      <a:pt x="2750" y="452"/>
                      <a:pt x="2708" y="431"/>
                      <a:pt x="2666" y="388"/>
                    </a:cubicBezTo>
                    <a:cubicBezTo>
                      <a:pt x="2253" y="144"/>
                      <a:pt x="1774" y="0"/>
                      <a:pt x="1287"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526;p14">
                <a:extLst>
                  <a:ext uri="{FF2B5EF4-FFF2-40B4-BE49-F238E27FC236}">
                    <a16:creationId xmlns:a16="http://schemas.microsoft.com/office/drawing/2014/main" xmlns="" id="{24834368-05A0-47B4-902D-F77C3702D3D9}"/>
                  </a:ext>
                </a:extLst>
              </p:cNvPr>
              <p:cNvSpPr/>
              <p:nvPr/>
            </p:nvSpPr>
            <p:spPr>
              <a:xfrm>
                <a:off x="410864" y="6329638"/>
                <a:ext cx="649889" cy="198825"/>
              </a:xfrm>
              <a:custGeom>
                <a:avLst/>
                <a:gdLst/>
                <a:ahLst/>
                <a:cxnLst/>
                <a:rect l="l" t="t" r="r" b="b"/>
                <a:pathLst>
                  <a:path w="4210" h="1288" extrusionOk="0">
                    <a:moveTo>
                      <a:pt x="2375" y="1"/>
                    </a:moveTo>
                    <a:cubicBezTo>
                      <a:pt x="1870" y="1"/>
                      <a:pt x="1352" y="85"/>
                      <a:pt x="932" y="187"/>
                    </a:cubicBezTo>
                    <a:cubicBezTo>
                      <a:pt x="868" y="208"/>
                      <a:pt x="784" y="229"/>
                      <a:pt x="741" y="272"/>
                    </a:cubicBezTo>
                    <a:cubicBezTo>
                      <a:pt x="1" y="843"/>
                      <a:pt x="1651" y="1287"/>
                      <a:pt x="1947" y="1287"/>
                    </a:cubicBezTo>
                    <a:cubicBezTo>
                      <a:pt x="2028" y="1287"/>
                      <a:pt x="2113" y="1287"/>
                      <a:pt x="2201" y="1287"/>
                    </a:cubicBezTo>
                    <a:cubicBezTo>
                      <a:pt x="2686" y="1287"/>
                      <a:pt x="3251" y="1272"/>
                      <a:pt x="3681" y="1075"/>
                    </a:cubicBezTo>
                    <a:cubicBezTo>
                      <a:pt x="4210" y="822"/>
                      <a:pt x="4083" y="462"/>
                      <a:pt x="3575" y="229"/>
                    </a:cubicBezTo>
                    <a:cubicBezTo>
                      <a:pt x="3233" y="63"/>
                      <a:pt x="2809" y="1"/>
                      <a:pt x="2375"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527;p14">
                <a:extLst>
                  <a:ext uri="{FF2B5EF4-FFF2-40B4-BE49-F238E27FC236}">
                    <a16:creationId xmlns:a16="http://schemas.microsoft.com/office/drawing/2014/main" xmlns="" id="{D2D4AF73-2B2D-4BC0-98BF-073061129724}"/>
                  </a:ext>
                </a:extLst>
              </p:cNvPr>
              <p:cNvSpPr/>
              <p:nvPr/>
            </p:nvSpPr>
            <p:spPr>
              <a:xfrm>
                <a:off x="1008422" y="6517968"/>
                <a:ext cx="749765" cy="318770"/>
              </a:xfrm>
              <a:custGeom>
                <a:avLst/>
                <a:gdLst/>
                <a:ahLst/>
                <a:cxnLst/>
                <a:rect l="l" t="t" r="r" b="b"/>
                <a:pathLst>
                  <a:path w="4857" h="2065" extrusionOk="0">
                    <a:moveTo>
                      <a:pt x="2199" y="1"/>
                    </a:moveTo>
                    <a:cubicBezTo>
                      <a:pt x="1526" y="1"/>
                      <a:pt x="856" y="228"/>
                      <a:pt x="318" y="680"/>
                    </a:cubicBezTo>
                    <a:cubicBezTo>
                      <a:pt x="127" y="807"/>
                      <a:pt x="21" y="997"/>
                      <a:pt x="0" y="1209"/>
                    </a:cubicBezTo>
                    <a:cubicBezTo>
                      <a:pt x="21" y="1420"/>
                      <a:pt x="148" y="1611"/>
                      <a:pt x="339" y="1695"/>
                    </a:cubicBezTo>
                    <a:cubicBezTo>
                      <a:pt x="805" y="1995"/>
                      <a:pt x="1340" y="2050"/>
                      <a:pt x="1885" y="2050"/>
                    </a:cubicBezTo>
                    <a:cubicBezTo>
                      <a:pt x="2202" y="2050"/>
                      <a:pt x="2523" y="2031"/>
                      <a:pt x="2835" y="2031"/>
                    </a:cubicBezTo>
                    <a:cubicBezTo>
                      <a:pt x="3007" y="2031"/>
                      <a:pt x="3177" y="2037"/>
                      <a:pt x="3342" y="2055"/>
                    </a:cubicBezTo>
                    <a:cubicBezTo>
                      <a:pt x="3395" y="2061"/>
                      <a:pt x="3448" y="2064"/>
                      <a:pt x="3499" y="2064"/>
                    </a:cubicBezTo>
                    <a:cubicBezTo>
                      <a:pt x="4323" y="2064"/>
                      <a:pt x="4856" y="1295"/>
                      <a:pt x="4040" y="638"/>
                    </a:cubicBezTo>
                    <a:cubicBezTo>
                      <a:pt x="3500" y="212"/>
                      <a:pt x="2848" y="1"/>
                      <a:pt x="2199"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528;p14">
                <a:extLst>
                  <a:ext uri="{FF2B5EF4-FFF2-40B4-BE49-F238E27FC236}">
                    <a16:creationId xmlns:a16="http://schemas.microsoft.com/office/drawing/2014/main" xmlns="" id="{6BFA5176-CEA1-4A9A-9E47-CB0E48122C7F}"/>
                  </a:ext>
                </a:extLst>
              </p:cNvPr>
              <p:cNvSpPr/>
              <p:nvPr/>
            </p:nvSpPr>
            <p:spPr>
              <a:xfrm>
                <a:off x="149828" y="6440783"/>
                <a:ext cx="101265" cy="159462"/>
              </a:xfrm>
              <a:custGeom>
                <a:avLst/>
                <a:gdLst/>
                <a:ahLst/>
                <a:cxnLst/>
                <a:rect l="l" t="t" r="r" b="b"/>
                <a:pathLst>
                  <a:path w="656" h="1033" extrusionOk="0">
                    <a:moveTo>
                      <a:pt x="181" y="0"/>
                    </a:moveTo>
                    <a:cubicBezTo>
                      <a:pt x="162" y="0"/>
                      <a:pt x="144" y="6"/>
                      <a:pt x="127" y="17"/>
                    </a:cubicBezTo>
                    <a:cubicBezTo>
                      <a:pt x="42" y="38"/>
                      <a:pt x="0" y="144"/>
                      <a:pt x="42" y="207"/>
                    </a:cubicBezTo>
                    <a:lnTo>
                      <a:pt x="360" y="926"/>
                    </a:lnTo>
                    <a:cubicBezTo>
                      <a:pt x="381" y="990"/>
                      <a:pt x="444" y="1032"/>
                      <a:pt x="486" y="1032"/>
                    </a:cubicBezTo>
                    <a:cubicBezTo>
                      <a:pt x="508" y="1032"/>
                      <a:pt x="529" y="1011"/>
                      <a:pt x="550" y="1011"/>
                    </a:cubicBezTo>
                    <a:cubicBezTo>
                      <a:pt x="635" y="990"/>
                      <a:pt x="656" y="884"/>
                      <a:pt x="635" y="821"/>
                    </a:cubicBezTo>
                    <a:lnTo>
                      <a:pt x="317" y="102"/>
                    </a:lnTo>
                    <a:cubicBezTo>
                      <a:pt x="286" y="40"/>
                      <a:pt x="233" y="0"/>
                      <a:pt x="181"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529;p14">
                <a:extLst>
                  <a:ext uri="{FF2B5EF4-FFF2-40B4-BE49-F238E27FC236}">
                    <a16:creationId xmlns:a16="http://schemas.microsoft.com/office/drawing/2014/main" xmlns="" id="{02BCAD01-EC95-469E-8E95-A67C37785385}"/>
                  </a:ext>
                </a:extLst>
              </p:cNvPr>
              <p:cNvSpPr/>
              <p:nvPr/>
            </p:nvSpPr>
            <p:spPr>
              <a:xfrm>
                <a:off x="277026" y="6371471"/>
                <a:ext cx="55726" cy="202531"/>
              </a:xfrm>
              <a:custGeom>
                <a:avLst/>
                <a:gdLst/>
                <a:ahLst/>
                <a:cxnLst/>
                <a:rect l="l" t="t" r="r" b="b"/>
                <a:pathLst>
                  <a:path w="361" h="1312" extrusionOk="0">
                    <a:moveTo>
                      <a:pt x="212" y="1"/>
                    </a:moveTo>
                    <a:cubicBezTo>
                      <a:pt x="128" y="1"/>
                      <a:pt x="43" y="64"/>
                      <a:pt x="43" y="149"/>
                    </a:cubicBezTo>
                    <a:lnTo>
                      <a:pt x="1" y="1164"/>
                    </a:lnTo>
                    <a:cubicBezTo>
                      <a:pt x="1" y="1249"/>
                      <a:pt x="64" y="1312"/>
                      <a:pt x="149" y="1312"/>
                    </a:cubicBezTo>
                    <a:cubicBezTo>
                      <a:pt x="233" y="1312"/>
                      <a:pt x="297" y="1249"/>
                      <a:pt x="297" y="1164"/>
                    </a:cubicBezTo>
                    <a:lnTo>
                      <a:pt x="339" y="170"/>
                    </a:lnTo>
                    <a:cubicBezTo>
                      <a:pt x="360" y="85"/>
                      <a:pt x="297" y="22"/>
                      <a:pt x="212"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530;p14">
                <a:extLst>
                  <a:ext uri="{FF2B5EF4-FFF2-40B4-BE49-F238E27FC236}">
                    <a16:creationId xmlns:a16="http://schemas.microsoft.com/office/drawing/2014/main" xmlns="" id="{A1B4109D-AFA2-41A3-8E3A-298A0BF55945}"/>
                  </a:ext>
                </a:extLst>
              </p:cNvPr>
              <p:cNvSpPr/>
              <p:nvPr/>
            </p:nvSpPr>
            <p:spPr>
              <a:xfrm>
                <a:off x="2189027" y="6707067"/>
                <a:ext cx="96017" cy="150972"/>
              </a:xfrm>
              <a:custGeom>
                <a:avLst/>
                <a:gdLst/>
                <a:ahLst/>
                <a:cxnLst/>
                <a:rect l="l" t="t" r="r" b="b"/>
                <a:pathLst>
                  <a:path w="622" h="978" extrusionOk="0">
                    <a:moveTo>
                      <a:pt x="170" y="0"/>
                    </a:moveTo>
                    <a:cubicBezTo>
                      <a:pt x="82" y="0"/>
                      <a:pt x="0" y="72"/>
                      <a:pt x="30" y="174"/>
                    </a:cubicBezTo>
                    <a:lnTo>
                      <a:pt x="326" y="893"/>
                    </a:lnTo>
                    <a:cubicBezTo>
                      <a:pt x="368" y="957"/>
                      <a:pt x="410" y="978"/>
                      <a:pt x="474" y="978"/>
                    </a:cubicBezTo>
                    <a:lnTo>
                      <a:pt x="516" y="978"/>
                    </a:lnTo>
                    <a:cubicBezTo>
                      <a:pt x="601" y="936"/>
                      <a:pt x="622" y="851"/>
                      <a:pt x="601" y="788"/>
                    </a:cubicBezTo>
                    <a:lnTo>
                      <a:pt x="283" y="47"/>
                    </a:lnTo>
                    <a:cubicBezTo>
                      <a:pt x="251" y="15"/>
                      <a:pt x="210" y="0"/>
                      <a:pt x="170"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531;p14">
                <a:extLst>
                  <a:ext uri="{FF2B5EF4-FFF2-40B4-BE49-F238E27FC236}">
                    <a16:creationId xmlns:a16="http://schemas.microsoft.com/office/drawing/2014/main" xmlns="" id="{92660D3F-DF7D-46F4-A637-7862FF111C9E}"/>
                  </a:ext>
                </a:extLst>
              </p:cNvPr>
              <p:cNvSpPr/>
              <p:nvPr/>
            </p:nvSpPr>
            <p:spPr>
              <a:xfrm>
                <a:off x="2310977" y="6632663"/>
                <a:ext cx="55726" cy="202531"/>
              </a:xfrm>
              <a:custGeom>
                <a:avLst/>
                <a:gdLst/>
                <a:ahLst/>
                <a:cxnLst/>
                <a:rect l="l" t="t" r="r" b="b"/>
                <a:pathLst>
                  <a:path w="361" h="1312" extrusionOk="0">
                    <a:moveTo>
                      <a:pt x="212" y="1"/>
                    </a:moveTo>
                    <a:cubicBezTo>
                      <a:pt x="128" y="1"/>
                      <a:pt x="64" y="64"/>
                      <a:pt x="64" y="149"/>
                    </a:cubicBezTo>
                    <a:lnTo>
                      <a:pt x="22" y="1143"/>
                    </a:lnTo>
                    <a:cubicBezTo>
                      <a:pt x="1" y="1227"/>
                      <a:pt x="64" y="1312"/>
                      <a:pt x="149" y="1312"/>
                    </a:cubicBezTo>
                    <a:cubicBezTo>
                      <a:pt x="234" y="1312"/>
                      <a:pt x="318" y="1248"/>
                      <a:pt x="318" y="1164"/>
                    </a:cubicBezTo>
                    <a:lnTo>
                      <a:pt x="360" y="170"/>
                    </a:lnTo>
                    <a:cubicBezTo>
                      <a:pt x="360" y="85"/>
                      <a:pt x="297" y="1"/>
                      <a:pt x="212"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538;p14">
                <a:extLst>
                  <a:ext uri="{FF2B5EF4-FFF2-40B4-BE49-F238E27FC236}">
                    <a16:creationId xmlns:a16="http://schemas.microsoft.com/office/drawing/2014/main" xmlns="" id="{377329B7-838B-4330-A08E-6EC8B0568069}"/>
                  </a:ext>
                </a:extLst>
              </p:cNvPr>
              <p:cNvSpPr/>
              <p:nvPr/>
            </p:nvSpPr>
            <p:spPr>
              <a:xfrm>
                <a:off x="-93532" y="4985599"/>
                <a:ext cx="7682271" cy="1956922"/>
              </a:xfrm>
              <a:custGeom>
                <a:avLst/>
                <a:gdLst/>
                <a:ahLst/>
                <a:cxnLst/>
                <a:rect l="l" t="t" r="r" b="b"/>
                <a:pathLst>
                  <a:path w="49766" h="12677" extrusionOk="0">
                    <a:moveTo>
                      <a:pt x="13886" y="0"/>
                    </a:moveTo>
                    <a:cubicBezTo>
                      <a:pt x="3627" y="0"/>
                      <a:pt x="1" y="1911"/>
                      <a:pt x="1" y="1911"/>
                    </a:cubicBezTo>
                    <a:lnTo>
                      <a:pt x="1" y="12676"/>
                    </a:lnTo>
                    <a:lnTo>
                      <a:pt x="49765" y="12676"/>
                    </a:lnTo>
                    <a:lnTo>
                      <a:pt x="49765" y="5422"/>
                    </a:lnTo>
                    <a:cubicBezTo>
                      <a:pt x="49765" y="5422"/>
                      <a:pt x="46952" y="3222"/>
                      <a:pt x="27474" y="896"/>
                    </a:cubicBezTo>
                    <a:cubicBezTo>
                      <a:pt x="22017" y="241"/>
                      <a:pt x="17532" y="0"/>
                      <a:pt x="13886" y="0"/>
                    </a:cubicBezTo>
                    <a:close/>
                  </a:path>
                </a:pathLst>
              </a:custGeom>
              <a:solidFill>
                <a:srgbClr val="89B98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539;p14">
                <a:extLst>
                  <a:ext uri="{FF2B5EF4-FFF2-40B4-BE49-F238E27FC236}">
                    <a16:creationId xmlns:a16="http://schemas.microsoft.com/office/drawing/2014/main" xmlns="" id="{46D988DE-4922-4752-9170-D447C32D55AF}"/>
                  </a:ext>
                </a:extLst>
              </p:cNvPr>
              <p:cNvSpPr/>
              <p:nvPr/>
            </p:nvSpPr>
            <p:spPr>
              <a:xfrm>
                <a:off x="14216" y="5065098"/>
                <a:ext cx="169959" cy="180611"/>
              </a:xfrm>
              <a:custGeom>
                <a:avLst/>
                <a:gdLst/>
                <a:ahLst/>
                <a:cxnLst/>
                <a:rect l="l" t="t" r="r" b="b"/>
                <a:pathLst>
                  <a:path w="1101" h="1170" extrusionOk="0">
                    <a:moveTo>
                      <a:pt x="659" y="0"/>
                    </a:moveTo>
                    <a:cubicBezTo>
                      <a:pt x="603" y="0"/>
                      <a:pt x="551" y="21"/>
                      <a:pt x="508" y="64"/>
                    </a:cubicBezTo>
                    <a:cubicBezTo>
                      <a:pt x="445" y="127"/>
                      <a:pt x="424" y="233"/>
                      <a:pt x="445" y="317"/>
                    </a:cubicBezTo>
                    <a:cubicBezTo>
                      <a:pt x="445" y="487"/>
                      <a:pt x="487" y="656"/>
                      <a:pt x="529" y="825"/>
                    </a:cubicBezTo>
                    <a:lnTo>
                      <a:pt x="170" y="487"/>
                    </a:lnTo>
                    <a:cubicBezTo>
                      <a:pt x="149" y="444"/>
                      <a:pt x="128" y="444"/>
                      <a:pt x="85" y="423"/>
                    </a:cubicBezTo>
                    <a:cubicBezTo>
                      <a:pt x="43" y="423"/>
                      <a:pt x="1" y="465"/>
                      <a:pt x="1" y="529"/>
                    </a:cubicBezTo>
                    <a:cubicBezTo>
                      <a:pt x="1" y="571"/>
                      <a:pt x="1" y="614"/>
                      <a:pt x="43" y="656"/>
                    </a:cubicBezTo>
                    <a:cubicBezTo>
                      <a:pt x="106" y="825"/>
                      <a:pt x="212" y="973"/>
                      <a:pt x="360" y="1100"/>
                    </a:cubicBezTo>
                    <a:cubicBezTo>
                      <a:pt x="395" y="1135"/>
                      <a:pt x="429" y="1169"/>
                      <a:pt x="475" y="1169"/>
                    </a:cubicBezTo>
                    <a:cubicBezTo>
                      <a:pt x="486" y="1169"/>
                      <a:pt x="497" y="1167"/>
                      <a:pt x="508" y="1163"/>
                    </a:cubicBezTo>
                    <a:lnTo>
                      <a:pt x="1079" y="1015"/>
                    </a:lnTo>
                    <a:cubicBezTo>
                      <a:pt x="1100" y="783"/>
                      <a:pt x="1079" y="550"/>
                      <a:pt x="995" y="317"/>
                    </a:cubicBezTo>
                    <a:cubicBezTo>
                      <a:pt x="952" y="212"/>
                      <a:pt x="910" y="127"/>
                      <a:pt x="825" y="64"/>
                    </a:cubicBezTo>
                    <a:cubicBezTo>
                      <a:pt x="773" y="21"/>
                      <a:pt x="714" y="0"/>
                      <a:pt x="659" y="0"/>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540;p14">
                <a:extLst>
                  <a:ext uri="{FF2B5EF4-FFF2-40B4-BE49-F238E27FC236}">
                    <a16:creationId xmlns:a16="http://schemas.microsoft.com/office/drawing/2014/main" xmlns="" id="{A15573F0-43BA-4B1B-A8C1-D0A15C57C25F}"/>
                  </a:ext>
                </a:extLst>
              </p:cNvPr>
              <p:cNvSpPr/>
              <p:nvPr/>
            </p:nvSpPr>
            <p:spPr>
              <a:xfrm>
                <a:off x="275406" y="5706961"/>
                <a:ext cx="101420" cy="158073"/>
              </a:xfrm>
              <a:custGeom>
                <a:avLst/>
                <a:gdLst/>
                <a:ahLst/>
                <a:cxnLst/>
                <a:rect l="l" t="t" r="r" b="b"/>
                <a:pathLst>
                  <a:path w="657" h="1024" extrusionOk="0">
                    <a:moveTo>
                      <a:pt x="166" y="1"/>
                    </a:moveTo>
                    <a:cubicBezTo>
                      <a:pt x="146" y="1"/>
                      <a:pt x="126" y="4"/>
                      <a:pt x="106" y="9"/>
                    </a:cubicBezTo>
                    <a:cubicBezTo>
                      <a:pt x="43" y="51"/>
                      <a:pt x="1" y="136"/>
                      <a:pt x="43" y="199"/>
                    </a:cubicBezTo>
                    <a:lnTo>
                      <a:pt x="339" y="939"/>
                    </a:lnTo>
                    <a:cubicBezTo>
                      <a:pt x="360" y="981"/>
                      <a:pt x="424" y="1024"/>
                      <a:pt x="487" y="1024"/>
                    </a:cubicBezTo>
                    <a:cubicBezTo>
                      <a:pt x="508" y="1024"/>
                      <a:pt x="529" y="1024"/>
                      <a:pt x="550" y="1003"/>
                    </a:cubicBezTo>
                    <a:cubicBezTo>
                      <a:pt x="614" y="981"/>
                      <a:pt x="656" y="897"/>
                      <a:pt x="614" y="812"/>
                    </a:cubicBezTo>
                    <a:lnTo>
                      <a:pt x="318" y="93"/>
                    </a:lnTo>
                    <a:cubicBezTo>
                      <a:pt x="286" y="29"/>
                      <a:pt x="229" y="1"/>
                      <a:pt x="166"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541;p14">
                <a:extLst>
                  <a:ext uri="{FF2B5EF4-FFF2-40B4-BE49-F238E27FC236}">
                    <a16:creationId xmlns:a16="http://schemas.microsoft.com/office/drawing/2014/main" xmlns="" id="{C7EF7A10-2CCA-49A9-90E6-AF89CEC1793A}"/>
                  </a:ext>
                </a:extLst>
              </p:cNvPr>
              <p:cNvSpPr/>
              <p:nvPr/>
            </p:nvSpPr>
            <p:spPr>
              <a:xfrm>
                <a:off x="402760" y="5641199"/>
                <a:ext cx="55881" cy="198363"/>
              </a:xfrm>
              <a:custGeom>
                <a:avLst/>
                <a:gdLst/>
                <a:ahLst/>
                <a:cxnLst/>
                <a:rect l="l" t="t" r="r" b="b"/>
                <a:pathLst>
                  <a:path w="362" h="1285" extrusionOk="0">
                    <a:moveTo>
                      <a:pt x="183" y="1"/>
                    </a:moveTo>
                    <a:cubicBezTo>
                      <a:pt x="107" y="1"/>
                      <a:pt x="33" y="38"/>
                      <a:pt x="43" y="117"/>
                    </a:cubicBezTo>
                    <a:lnTo>
                      <a:pt x="0" y="1133"/>
                    </a:lnTo>
                    <a:cubicBezTo>
                      <a:pt x="0" y="1217"/>
                      <a:pt x="64" y="1281"/>
                      <a:pt x="148" y="1281"/>
                    </a:cubicBezTo>
                    <a:cubicBezTo>
                      <a:pt x="157" y="1283"/>
                      <a:pt x="166" y="1285"/>
                      <a:pt x="174" y="1285"/>
                    </a:cubicBezTo>
                    <a:cubicBezTo>
                      <a:pt x="233" y="1285"/>
                      <a:pt x="297" y="1227"/>
                      <a:pt x="297" y="1154"/>
                    </a:cubicBezTo>
                    <a:lnTo>
                      <a:pt x="339" y="139"/>
                    </a:lnTo>
                    <a:cubicBezTo>
                      <a:pt x="361" y="49"/>
                      <a:pt x="270" y="1"/>
                      <a:pt x="183"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542;p14">
                <a:extLst>
                  <a:ext uri="{FF2B5EF4-FFF2-40B4-BE49-F238E27FC236}">
                    <a16:creationId xmlns:a16="http://schemas.microsoft.com/office/drawing/2014/main" xmlns="" id="{A41F85AA-AD70-4ABD-8CC9-0B44F92891F8}"/>
                  </a:ext>
                </a:extLst>
              </p:cNvPr>
              <p:cNvSpPr/>
              <p:nvPr/>
            </p:nvSpPr>
            <p:spPr>
              <a:xfrm>
                <a:off x="-75549" y="4985599"/>
                <a:ext cx="7682271" cy="1956922"/>
              </a:xfrm>
              <a:custGeom>
                <a:avLst/>
                <a:gdLst/>
                <a:ahLst/>
                <a:cxnLst/>
                <a:rect l="l" t="t" r="r" b="b"/>
                <a:pathLst>
                  <a:path w="49766" h="12677" extrusionOk="0">
                    <a:moveTo>
                      <a:pt x="13886" y="0"/>
                    </a:moveTo>
                    <a:cubicBezTo>
                      <a:pt x="3627" y="0"/>
                      <a:pt x="1" y="1911"/>
                      <a:pt x="1" y="1911"/>
                    </a:cubicBezTo>
                    <a:lnTo>
                      <a:pt x="1" y="12676"/>
                    </a:lnTo>
                    <a:lnTo>
                      <a:pt x="49765" y="12676"/>
                    </a:lnTo>
                    <a:lnTo>
                      <a:pt x="49765" y="5422"/>
                    </a:lnTo>
                    <a:cubicBezTo>
                      <a:pt x="49765" y="5422"/>
                      <a:pt x="46952" y="3222"/>
                      <a:pt x="27474" y="896"/>
                    </a:cubicBezTo>
                    <a:cubicBezTo>
                      <a:pt x="22017" y="241"/>
                      <a:pt x="17532" y="0"/>
                      <a:pt x="13886" y="0"/>
                    </a:cubicBezTo>
                    <a:close/>
                  </a:path>
                </a:pathLst>
              </a:custGeom>
              <a:solidFill>
                <a:srgbClr val="6CA3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543;p14">
                <a:extLst>
                  <a:ext uri="{FF2B5EF4-FFF2-40B4-BE49-F238E27FC236}">
                    <a16:creationId xmlns:a16="http://schemas.microsoft.com/office/drawing/2014/main" xmlns="" id="{07A82779-BE54-4112-B2E5-BAD4BA27448E}"/>
                  </a:ext>
                </a:extLst>
              </p:cNvPr>
              <p:cNvSpPr/>
              <p:nvPr/>
            </p:nvSpPr>
            <p:spPr>
              <a:xfrm>
                <a:off x="7368222" y="5629930"/>
                <a:ext cx="163321" cy="173046"/>
              </a:xfrm>
              <a:custGeom>
                <a:avLst/>
                <a:gdLst/>
                <a:ahLst/>
                <a:cxnLst/>
                <a:rect l="l" t="t" r="r" b="b"/>
                <a:pathLst>
                  <a:path w="1058" h="1121" extrusionOk="0">
                    <a:moveTo>
                      <a:pt x="762" y="0"/>
                    </a:moveTo>
                    <a:cubicBezTo>
                      <a:pt x="677" y="42"/>
                      <a:pt x="614" y="85"/>
                      <a:pt x="571" y="169"/>
                    </a:cubicBezTo>
                    <a:cubicBezTo>
                      <a:pt x="466" y="317"/>
                      <a:pt x="402" y="465"/>
                      <a:pt x="339" y="635"/>
                    </a:cubicBezTo>
                    <a:lnTo>
                      <a:pt x="254" y="127"/>
                    </a:lnTo>
                    <a:cubicBezTo>
                      <a:pt x="254" y="106"/>
                      <a:pt x="233" y="63"/>
                      <a:pt x="212" y="42"/>
                    </a:cubicBezTo>
                    <a:cubicBezTo>
                      <a:pt x="194" y="34"/>
                      <a:pt x="177" y="28"/>
                      <a:pt x="159" y="28"/>
                    </a:cubicBezTo>
                    <a:cubicBezTo>
                      <a:pt x="135" y="28"/>
                      <a:pt x="110" y="39"/>
                      <a:pt x="85" y="63"/>
                    </a:cubicBezTo>
                    <a:cubicBezTo>
                      <a:pt x="64" y="106"/>
                      <a:pt x="43" y="148"/>
                      <a:pt x="43" y="190"/>
                    </a:cubicBezTo>
                    <a:cubicBezTo>
                      <a:pt x="0" y="381"/>
                      <a:pt x="0" y="571"/>
                      <a:pt x="22" y="740"/>
                    </a:cubicBezTo>
                    <a:cubicBezTo>
                      <a:pt x="43" y="804"/>
                      <a:pt x="64" y="867"/>
                      <a:pt x="106" y="888"/>
                    </a:cubicBezTo>
                    <a:lnTo>
                      <a:pt x="656" y="1121"/>
                    </a:lnTo>
                    <a:cubicBezTo>
                      <a:pt x="825" y="952"/>
                      <a:pt x="952" y="740"/>
                      <a:pt x="1016" y="508"/>
                    </a:cubicBezTo>
                    <a:cubicBezTo>
                      <a:pt x="1058" y="402"/>
                      <a:pt x="1058" y="296"/>
                      <a:pt x="1037" y="190"/>
                    </a:cubicBezTo>
                    <a:cubicBezTo>
                      <a:pt x="994" y="63"/>
                      <a:pt x="889" y="0"/>
                      <a:pt x="762" y="0"/>
                    </a:cubicBezTo>
                    <a:close/>
                  </a:path>
                </a:pathLst>
              </a:custGeom>
              <a:solidFill>
                <a:srgbClr val="6CA3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544;p14">
                <a:extLst>
                  <a:ext uri="{FF2B5EF4-FFF2-40B4-BE49-F238E27FC236}">
                    <a16:creationId xmlns:a16="http://schemas.microsoft.com/office/drawing/2014/main" xmlns="" id="{C84C8AD9-AF9B-47BD-8BC8-FAFD6BD278D3}"/>
                  </a:ext>
                </a:extLst>
              </p:cNvPr>
              <p:cNvSpPr/>
              <p:nvPr/>
            </p:nvSpPr>
            <p:spPr>
              <a:xfrm>
                <a:off x="4929365" y="5117430"/>
                <a:ext cx="160234" cy="173046"/>
              </a:xfrm>
              <a:custGeom>
                <a:avLst/>
                <a:gdLst/>
                <a:ahLst/>
                <a:cxnLst/>
                <a:rect l="l" t="t" r="r" b="b"/>
                <a:pathLst>
                  <a:path w="1038" h="1121" extrusionOk="0">
                    <a:moveTo>
                      <a:pt x="770" y="0"/>
                    </a:moveTo>
                    <a:cubicBezTo>
                      <a:pt x="735" y="0"/>
                      <a:pt x="697" y="7"/>
                      <a:pt x="656" y="21"/>
                    </a:cubicBezTo>
                    <a:cubicBezTo>
                      <a:pt x="593" y="63"/>
                      <a:pt x="530" y="148"/>
                      <a:pt x="508" y="232"/>
                    </a:cubicBezTo>
                    <a:cubicBezTo>
                      <a:pt x="466" y="401"/>
                      <a:pt x="445" y="571"/>
                      <a:pt x="424" y="740"/>
                    </a:cubicBezTo>
                    <a:cubicBezTo>
                      <a:pt x="360" y="592"/>
                      <a:pt x="276" y="444"/>
                      <a:pt x="212" y="296"/>
                    </a:cubicBezTo>
                    <a:cubicBezTo>
                      <a:pt x="191" y="253"/>
                      <a:pt x="170" y="232"/>
                      <a:pt x="149" y="211"/>
                    </a:cubicBezTo>
                    <a:cubicBezTo>
                      <a:pt x="138" y="205"/>
                      <a:pt x="126" y="203"/>
                      <a:pt x="115" y="203"/>
                    </a:cubicBezTo>
                    <a:cubicBezTo>
                      <a:pt x="85" y="203"/>
                      <a:pt x="59" y="222"/>
                      <a:pt x="43" y="253"/>
                    </a:cubicBezTo>
                    <a:cubicBezTo>
                      <a:pt x="22" y="296"/>
                      <a:pt x="1" y="359"/>
                      <a:pt x="22" y="401"/>
                    </a:cubicBezTo>
                    <a:cubicBezTo>
                      <a:pt x="22" y="592"/>
                      <a:pt x="85" y="761"/>
                      <a:pt x="170" y="930"/>
                    </a:cubicBezTo>
                    <a:cubicBezTo>
                      <a:pt x="191" y="994"/>
                      <a:pt x="212" y="1057"/>
                      <a:pt x="276" y="1057"/>
                    </a:cubicBezTo>
                    <a:lnTo>
                      <a:pt x="847" y="1121"/>
                    </a:lnTo>
                    <a:cubicBezTo>
                      <a:pt x="953" y="909"/>
                      <a:pt x="1016" y="676"/>
                      <a:pt x="1037" y="444"/>
                    </a:cubicBezTo>
                    <a:cubicBezTo>
                      <a:pt x="1037" y="317"/>
                      <a:pt x="1016" y="211"/>
                      <a:pt x="953" y="105"/>
                    </a:cubicBezTo>
                    <a:cubicBezTo>
                      <a:pt x="909" y="33"/>
                      <a:pt x="846" y="0"/>
                      <a:pt x="770" y="0"/>
                    </a:cubicBezTo>
                    <a:close/>
                  </a:path>
                </a:pathLst>
              </a:custGeom>
              <a:solidFill>
                <a:srgbClr val="6CA3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545;p14">
                <a:extLst>
                  <a:ext uri="{FF2B5EF4-FFF2-40B4-BE49-F238E27FC236}">
                    <a16:creationId xmlns:a16="http://schemas.microsoft.com/office/drawing/2014/main" xmlns="" id="{5E870716-3F3F-4786-B214-FFB6F1DC7523}"/>
                  </a:ext>
                </a:extLst>
              </p:cNvPr>
              <p:cNvSpPr/>
              <p:nvPr/>
            </p:nvSpPr>
            <p:spPr>
              <a:xfrm>
                <a:off x="4580030" y="5094428"/>
                <a:ext cx="107903" cy="137233"/>
              </a:xfrm>
              <a:custGeom>
                <a:avLst/>
                <a:gdLst/>
                <a:ahLst/>
                <a:cxnLst/>
                <a:rect l="l" t="t" r="r" b="b"/>
                <a:pathLst>
                  <a:path w="699" h="889" extrusionOk="0">
                    <a:moveTo>
                      <a:pt x="107" y="1"/>
                    </a:moveTo>
                    <a:cubicBezTo>
                      <a:pt x="64" y="1"/>
                      <a:pt x="43" y="1"/>
                      <a:pt x="22" y="43"/>
                    </a:cubicBezTo>
                    <a:cubicBezTo>
                      <a:pt x="22" y="64"/>
                      <a:pt x="1" y="106"/>
                      <a:pt x="22" y="127"/>
                    </a:cubicBezTo>
                    <a:cubicBezTo>
                      <a:pt x="1" y="360"/>
                      <a:pt x="64" y="572"/>
                      <a:pt x="191" y="741"/>
                    </a:cubicBezTo>
                    <a:lnTo>
                      <a:pt x="508" y="889"/>
                    </a:lnTo>
                    <a:lnTo>
                      <a:pt x="593" y="656"/>
                    </a:lnTo>
                    <a:cubicBezTo>
                      <a:pt x="635" y="572"/>
                      <a:pt x="656" y="466"/>
                      <a:pt x="678" y="360"/>
                    </a:cubicBezTo>
                    <a:cubicBezTo>
                      <a:pt x="699" y="254"/>
                      <a:pt x="678" y="170"/>
                      <a:pt x="635" y="64"/>
                    </a:cubicBezTo>
                    <a:cubicBezTo>
                      <a:pt x="614" y="64"/>
                      <a:pt x="614" y="43"/>
                      <a:pt x="593" y="43"/>
                    </a:cubicBezTo>
                    <a:cubicBezTo>
                      <a:pt x="582" y="37"/>
                      <a:pt x="570" y="35"/>
                      <a:pt x="559" y="35"/>
                    </a:cubicBezTo>
                    <a:cubicBezTo>
                      <a:pt x="528" y="35"/>
                      <a:pt x="497" y="54"/>
                      <a:pt x="466" y="85"/>
                    </a:cubicBezTo>
                    <a:cubicBezTo>
                      <a:pt x="381" y="170"/>
                      <a:pt x="339" y="275"/>
                      <a:pt x="318" y="402"/>
                    </a:cubicBezTo>
                    <a:cubicBezTo>
                      <a:pt x="276" y="297"/>
                      <a:pt x="233" y="191"/>
                      <a:pt x="191" y="85"/>
                    </a:cubicBezTo>
                    <a:cubicBezTo>
                      <a:pt x="170" y="43"/>
                      <a:pt x="149" y="1"/>
                      <a:pt x="107" y="1"/>
                    </a:cubicBezTo>
                    <a:close/>
                  </a:path>
                </a:pathLst>
              </a:custGeom>
              <a:solidFill>
                <a:srgbClr val="6CA3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546;p14">
                <a:extLst>
                  <a:ext uri="{FF2B5EF4-FFF2-40B4-BE49-F238E27FC236}">
                    <a16:creationId xmlns:a16="http://schemas.microsoft.com/office/drawing/2014/main" xmlns="" id="{DBDB433B-BA40-4131-A2E1-9ED6204EA980}"/>
                  </a:ext>
                </a:extLst>
              </p:cNvPr>
              <p:cNvSpPr/>
              <p:nvPr/>
            </p:nvSpPr>
            <p:spPr>
              <a:xfrm>
                <a:off x="32200" y="5065098"/>
                <a:ext cx="169959" cy="180611"/>
              </a:xfrm>
              <a:custGeom>
                <a:avLst/>
                <a:gdLst/>
                <a:ahLst/>
                <a:cxnLst/>
                <a:rect l="l" t="t" r="r" b="b"/>
                <a:pathLst>
                  <a:path w="1101" h="1170" extrusionOk="0">
                    <a:moveTo>
                      <a:pt x="659" y="0"/>
                    </a:moveTo>
                    <a:cubicBezTo>
                      <a:pt x="603" y="0"/>
                      <a:pt x="551" y="21"/>
                      <a:pt x="508" y="64"/>
                    </a:cubicBezTo>
                    <a:cubicBezTo>
                      <a:pt x="445" y="127"/>
                      <a:pt x="424" y="233"/>
                      <a:pt x="445" y="317"/>
                    </a:cubicBezTo>
                    <a:cubicBezTo>
                      <a:pt x="445" y="487"/>
                      <a:pt x="487" y="656"/>
                      <a:pt x="529" y="825"/>
                    </a:cubicBezTo>
                    <a:lnTo>
                      <a:pt x="170" y="487"/>
                    </a:lnTo>
                    <a:cubicBezTo>
                      <a:pt x="149" y="444"/>
                      <a:pt x="128" y="444"/>
                      <a:pt x="85" y="423"/>
                    </a:cubicBezTo>
                    <a:cubicBezTo>
                      <a:pt x="43" y="423"/>
                      <a:pt x="1" y="465"/>
                      <a:pt x="1" y="529"/>
                    </a:cubicBezTo>
                    <a:cubicBezTo>
                      <a:pt x="1" y="571"/>
                      <a:pt x="1" y="614"/>
                      <a:pt x="43" y="656"/>
                    </a:cubicBezTo>
                    <a:cubicBezTo>
                      <a:pt x="106" y="825"/>
                      <a:pt x="212" y="973"/>
                      <a:pt x="360" y="1100"/>
                    </a:cubicBezTo>
                    <a:cubicBezTo>
                      <a:pt x="395" y="1135"/>
                      <a:pt x="429" y="1169"/>
                      <a:pt x="475" y="1169"/>
                    </a:cubicBezTo>
                    <a:cubicBezTo>
                      <a:pt x="486" y="1169"/>
                      <a:pt x="497" y="1167"/>
                      <a:pt x="508" y="1163"/>
                    </a:cubicBezTo>
                    <a:lnTo>
                      <a:pt x="1079" y="1015"/>
                    </a:lnTo>
                    <a:cubicBezTo>
                      <a:pt x="1100" y="783"/>
                      <a:pt x="1079" y="550"/>
                      <a:pt x="995" y="317"/>
                    </a:cubicBezTo>
                    <a:cubicBezTo>
                      <a:pt x="952" y="212"/>
                      <a:pt x="910" y="127"/>
                      <a:pt x="825" y="64"/>
                    </a:cubicBezTo>
                    <a:cubicBezTo>
                      <a:pt x="773" y="21"/>
                      <a:pt x="714" y="0"/>
                      <a:pt x="659" y="0"/>
                    </a:cubicBezTo>
                    <a:close/>
                  </a:path>
                </a:pathLst>
              </a:custGeom>
              <a:solidFill>
                <a:srgbClr val="6CA3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547;p14">
                <a:extLst>
                  <a:ext uri="{FF2B5EF4-FFF2-40B4-BE49-F238E27FC236}">
                    <a16:creationId xmlns:a16="http://schemas.microsoft.com/office/drawing/2014/main" xmlns="" id="{3139A83E-A093-4048-AEF5-DC0B6BB55212}"/>
                  </a:ext>
                </a:extLst>
              </p:cNvPr>
              <p:cNvSpPr/>
              <p:nvPr/>
            </p:nvSpPr>
            <p:spPr>
              <a:xfrm>
                <a:off x="293391" y="5706961"/>
                <a:ext cx="101420" cy="158073"/>
              </a:xfrm>
              <a:custGeom>
                <a:avLst/>
                <a:gdLst/>
                <a:ahLst/>
                <a:cxnLst/>
                <a:rect l="l" t="t" r="r" b="b"/>
                <a:pathLst>
                  <a:path w="657" h="1024" extrusionOk="0">
                    <a:moveTo>
                      <a:pt x="166" y="1"/>
                    </a:moveTo>
                    <a:cubicBezTo>
                      <a:pt x="146" y="1"/>
                      <a:pt x="126" y="4"/>
                      <a:pt x="106" y="9"/>
                    </a:cubicBezTo>
                    <a:cubicBezTo>
                      <a:pt x="43" y="51"/>
                      <a:pt x="1" y="136"/>
                      <a:pt x="43" y="199"/>
                    </a:cubicBezTo>
                    <a:lnTo>
                      <a:pt x="339" y="939"/>
                    </a:lnTo>
                    <a:cubicBezTo>
                      <a:pt x="360" y="981"/>
                      <a:pt x="424" y="1024"/>
                      <a:pt x="487" y="1024"/>
                    </a:cubicBezTo>
                    <a:cubicBezTo>
                      <a:pt x="508" y="1024"/>
                      <a:pt x="529" y="1024"/>
                      <a:pt x="550" y="1003"/>
                    </a:cubicBezTo>
                    <a:cubicBezTo>
                      <a:pt x="614" y="981"/>
                      <a:pt x="656" y="897"/>
                      <a:pt x="614" y="812"/>
                    </a:cubicBezTo>
                    <a:lnTo>
                      <a:pt x="318" y="93"/>
                    </a:lnTo>
                    <a:cubicBezTo>
                      <a:pt x="286" y="29"/>
                      <a:pt x="229" y="1"/>
                      <a:pt x="166"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548;p14">
                <a:extLst>
                  <a:ext uri="{FF2B5EF4-FFF2-40B4-BE49-F238E27FC236}">
                    <a16:creationId xmlns:a16="http://schemas.microsoft.com/office/drawing/2014/main" xmlns="" id="{C3E22A97-FBB5-4762-914B-C563497BE461}"/>
                  </a:ext>
                </a:extLst>
              </p:cNvPr>
              <p:cNvSpPr/>
              <p:nvPr/>
            </p:nvSpPr>
            <p:spPr>
              <a:xfrm>
                <a:off x="420743" y="5641199"/>
                <a:ext cx="55881" cy="198363"/>
              </a:xfrm>
              <a:custGeom>
                <a:avLst/>
                <a:gdLst/>
                <a:ahLst/>
                <a:cxnLst/>
                <a:rect l="l" t="t" r="r" b="b"/>
                <a:pathLst>
                  <a:path w="362" h="1285" extrusionOk="0">
                    <a:moveTo>
                      <a:pt x="183" y="1"/>
                    </a:moveTo>
                    <a:cubicBezTo>
                      <a:pt x="107" y="1"/>
                      <a:pt x="33" y="38"/>
                      <a:pt x="43" y="117"/>
                    </a:cubicBezTo>
                    <a:lnTo>
                      <a:pt x="0" y="1133"/>
                    </a:lnTo>
                    <a:cubicBezTo>
                      <a:pt x="0" y="1217"/>
                      <a:pt x="64" y="1281"/>
                      <a:pt x="148" y="1281"/>
                    </a:cubicBezTo>
                    <a:cubicBezTo>
                      <a:pt x="157" y="1283"/>
                      <a:pt x="166" y="1285"/>
                      <a:pt x="174" y="1285"/>
                    </a:cubicBezTo>
                    <a:cubicBezTo>
                      <a:pt x="233" y="1285"/>
                      <a:pt x="297" y="1227"/>
                      <a:pt x="297" y="1154"/>
                    </a:cubicBezTo>
                    <a:lnTo>
                      <a:pt x="339" y="139"/>
                    </a:lnTo>
                    <a:cubicBezTo>
                      <a:pt x="361" y="49"/>
                      <a:pt x="270" y="1"/>
                      <a:pt x="183"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549;p14">
                <a:extLst>
                  <a:ext uri="{FF2B5EF4-FFF2-40B4-BE49-F238E27FC236}">
                    <a16:creationId xmlns:a16="http://schemas.microsoft.com/office/drawing/2014/main" xmlns="" id="{370044B3-379C-499E-80FD-981FC845DAB0}"/>
                  </a:ext>
                </a:extLst>
              </p:cNvPr>
              <p:cNvSpPr/>
              <p:nvPr/>
            </p:nvSpPr>
            <p:spPr>
              <a:xfrm>
                <a:off x="5020750" y="5539163"/>
                <a:ext cx="101420" cy="159462"/>
              </a:xfrm>
              <a:custGeom>
                <a:avLst/>
                <a:gdLst/>
                <a:ahLst/>
                <a:cxnLst/>
                <a:rect l="l" t="t" r="r" b="b"/>
                <a:pathLst>
                  <a:path w="657" h="1033" extrusionOk="0">
                    <a:moveTo>
                      <a:pt x="484" y="0"/>
                    </a:moveTo>
                    <a:cubicBezTo>
                      <a:pt x="425" y="0"/>
                      <a:pt x="376" y="40"/>
                      <a:pt x="361" y="102"/>
                    </a:cubicBezTo>
                    <a:lnTo>
                      <a:pt x="43" y="821"/>
                    </a:lnTo>
                    <a:cubicBezTo>
                      <a:pt x="1" y="884"/>
                      <a:pt x="43" y="990"/>
                      <a:pt x="128" y="1011"/>
                    </a:cubicBezTo>
                    <a:cubicBezTo>
                      <a:pt x="128" y="1032"/>
                      <a:pt x="149" y="1032"/>
                      <a:pt x="170" y="1032"/>
                    </a:cubicBezTo>
                    <a:cubicBezTo>
                      <a:pt x="234" y="1032"/>
                      <a:pt x="297" y="990"/>
                      <a:pt x="318" y="926"/>
                    </a:cubicBezTo>
                    <a:lnTo>
                      <a:pt x="635" y="207"/>
                    </a:lnTo>
                    <a:cubicBezTo>
                      <a:pt x="657" y="144"/>
                      <a:pt x="635" y="59"/>
                      <a:pt x="551" y="17"/>
                    </a:cubicBezTo>
                    <a:cubicBezTo>
                      <a:pt x="528" y="6"/>
                      <a:pt x="506" y="0"/>
                      <a:pt x="484"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550;p14">
                <a:extLst>
                  <a:ext uri="{FF2B5EF4-FFF2-40B4-BE49-F238E27FC236}">
                    <a16:creationId xmlns:a16="http://schemas.microsoft.com/office/drawing/2014/main" xmlns="" id="{29ECFCEE-28F5-4C2C-8BEA-CAACC34E024A}"/>
                  </a:ext>
                </a:extLst>
              </p:cNvPr>
              <p:cNvSpPr/>
              <p:nvPr/>
            </p:nvSpPr>
            <p:spPr>
              <a:xfrm>
                <a:off x="4942486" y="5473556"/>
                <a:ext cx="55573" cy="198825"/>
              </a:xfrm>
              <a:custGeom>
                <a:avLst/>
                <a:gdLst/>
                <a:ahLst/>
                <a:cxnLst/>
                <a:rect l="l" t="t" r="r" b="b"/>
                <a:pathLst>
                  <a:path w="360" h="1288" extrusionOk="0">
                    <a:moveTo>
                      <a:pt x="155" y="0"/>
                    </a:moveTo>
                    <a:cubicBezTo>
                      <a:pt x="84" y="0"/>
                      <a:pt x="11" y="48"/>
                      <a:pt x="0" y="146"/>
                    </a:cubicBezTo>
                    <a:lnTo>
                      <a:pt x="64" y="1140"/>
                    </a:lnTo>
                    <a:cubicBezTo>
                      <a:pt x="64" y="1225"/>
                      <a:pt x="127" y="1288"/>
                      <a:pt x="212" y="1288"/>
                    </a:cubicBezTo>
                    <a:cubicBezTo>
                      <a:pt x="296" y="1288"/>
                      <a:pt x="360" y="1225"/>
                      <a:pt x="360" y="1140"/>
                    </a:cubicBezTo>
                    <a:lnTo>
                      <a:pt x="296" y="125"/>
                    </a:lnTo>
                    <a:cubicBezTo>
                      <a:pt x="286" y="43"/>
                      <a:pt x="221" y="0"/>
                      <a:pt x="155"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557;p14">
                <a:extLst>
                  <a:ext uri="{FF2B5EF4-FFF2-40B4-BE49-F238E27FC236}">
                    <a16:creationId xmlns:a16="http://schemas.microsoft.com/office/drawing/2014/main" xmlns="" id="{8FDF8CDB-E31A-4EF6-A877-548C6B8D5970}"/>
                  </a:ext>
                </a:extLst>
              </p:cNvPr>
              <p:cNvSpPr/>
              <p:nvPr/>
            </p:nvSpPr>
            <p:spPr>
              <a:xfrm>
                <a:off x="7599984" y="5287324"/>
                <a:ext cx="566084" cy="313813"/>
              </a:xfrm>
              <a:custGeom>
                <a:avLst/>
                <a:gdLst/>
                <a:ahLst/>
                <a:cxnLst/>
                <a:rect l="l" t="t" r="r" b="b"/>
                <a:pathLst>
                  <a:path w="3808" h="2111" extrusionOk="0">
                    <a:moveTo>
                      <a:pt x="2242" y="0"/>
                    </a:moveTo>
                    <a:cubicBezTo>
                      <a:pt x="1840" y="0"/>
                      <a:pt x="1439" y="74"/>
                      <a:pt x="1058" y="222"/>
                    </a:cubicBezTo>
                    <a:cubicBezTo>
                      <a:pt x="170" y="582"/>
                      <a:pt x="0" y="2020"/>
                      <a:pt x="1100" y="2105"/>
                    </a:cubicBezTo>
                    <a:cubicBezTo>
                      <a:pt x="1149" y="2109"/>
                      <a:pt x="1199" y="2111"/>
                      <a:pt x="1250" y="2111"/>
                    </a:cubicBezTo>
                    <a:cubicBezTo>
                      <a:pt x="2007" y="2111"/>
                      <a:pt x="3057" y="1684"/>
                      <a:pt x="3532" y="1090"/>
                    </a:cubicBezTo>
                    <a:cubicBezTo>
                      <a:pt x="3680" y="878"/>
                      <a:pt x="3807" y="561"/>
                      <a:pt x="3638" y="349"/>
                    </a:cubicBezTo>
                    <a:cubicBezTo>
                      <a:pt x="3575" y="307"/>
                      <a:pt x="3511" y="244"/>
                      <a:pt x="3427" y="222"/>
                    </a:cubicBezTo>
                    <a:cubicBezTo>
                      <a:pt x="3046" y="74"/>
                      <a:pt x="2644" y="0"/>
                      <a:pt x="2242"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560;p14">
                <a:extLst>
                  <a:ext uri="{FF2B5EF4-FFF2-40B4-BE49-F238E27FC236}">
                    <a16:creationId xmlns:a16="http://schemas.microsoft.com/office/drawing/2014/main" xmlns="" id="{E30FEA04-3AC0-4034-9F1D-72A3B104FB4E}"/>
                  </a:ext>
                </a:extLst>
              </p:cNvPr>
              <p:cNvSpPr/>
              <p:nvPr/>
            </p:nvSpPr>
            <p:spPr>
              <a:xfrm>
                <a:off x="7859395" y="5203843"/>
                <a:ext cx="81910" cy="164414"/>
              </a:xfrm>
              <a:custGeom>
                <a:avLst/>
                <a:gdLst/>
                <a:ahLst/>
                <a:cxnLst/>
                <a:rect l="l" t="t" r="r" b="b"/>
                <a:pathLst>
                  <a:path w="551" h="1106" extrusionOk="0">
                    <a:moveTo>
                      <a:pt x="402" y="1"/>
                    </a:moveTo>
                    <a:cubicBezTo>
                      <a:pt x="334" y="1"/>
                      <a:pt x="276" y="42"/>
                      <a:pt x="276" y="112"/>
                    </a:cubicBezTo>
                    <a:lnTo>
                      <a:pt x="22" y="894"/>
                    </a:lnTo>
                    <a:cubicBezTo>
                      <a:pt x="1" y="979"/>
                      <a:pt x="22" y="1063"/>
                      <a:pt x="107" y="1106"/>
                    </a:cubicBezTo>
                    <a:lnTo>
                      <a:pt x="170" y="1106"/>
                    </a:lnTo>
                    <a:cubicBezTo>
                      <a:pt x="212" y="1106"/>
                      <a:pt x="276" y="1063"/>
                      <a:pt x="276" y="1000"/>
                    </a:cubicBezTo>
                    <a:lnTo>
                      <a:pt x="530" y="218"/>
                    </a:lnTo>
                    <a:cubicBezTo>
                      <a:pt x="551" y="133"/>
                      <a:pt x="509" y="48"/>
                      <a:pt x="445" y="6"/>
                    </a:cubicBezTo>
                    <a:cubicBezTo>
                      <a:pt x="431" y="2"/>
                      <a:pt x="416" y="1"/>
                      <a:pt x="402"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561;p14">
                <a:extLst>
                  <a:ext uri="{FF2B5EF4-FFF2-40B4-BE49-F238E27FC236}">
                    <a16:creationId xmlns:a16="http://schemas.microsoft.com/office/drawing/2014/main" xmlns="" id="{8DD15269-55EC-4561-953E-D91252BEFFE3}"/>
                  </a:ext>
                </a:extLst>
              </p:cNvPr>
              <p:cNvSpPr/>
              <p:nvPr/>
            </p:nvSpPr>
            <p:spPr>
              <a:xfrm>
                <a:off x="7774512" y="5144382"/>
                <a:ext cx="59908" cy="204997"/>
              </a:xfrm>
              <a:custGeom>
                <a:avLst/>
                <a:gdLst/>
                <a:ahLst/>
                <a:cxnLst/>
                <a:rect l="l" t="t" r="r" b="b"/>
                <a:pathLst>
                  <a:path w="403" h="1379" extrusionOk="0">
                    <a:moveTo>
                      <a:pt x="160" y="0"/>
                    </a:moveTo>
                    <a:cubicBezTo>
                      <a:pt x="150" y="0"/>
                      <a:pt x="139" y="1"/>
                      <a:pt x="128" y="4"/>
                    </a:cubicBezTo>
                    <a:cubicBezTo>
                      <a:pt x="43" y="25"/>
                      <a:pt x="1" y="89"/>
                      <a:pt x="1" y="173"/>
                    </a:cubicBezTo>
                    <a:lnTo>
                      <a:pt x="107" y="1231"/>
                    </a:lnTo>
                    <a:cubicBezTo>
                      <a:pt x="107" y="1315"/>
                      <a:pt x="191" y="1379"/>
                      <a:pt x="276" y="1379"/>
                    </a:cubicBezTo>
                    <a:cubicBezTo>
                      <a:pt x="339" y="1358"/>
                      <a:pt x="403" y="1273"/>
                      <a:pt x="382" y="1189"/>
                    </a:cubicBezTo>
                    <a:lnTo>
                      <a:pt x="276" y="131"/>
                    </a:lnTo>
                    <a:cubicBezTo>
                      <a:pt x="276" y="58"/>
                      <a:pt x="228" y="0"/>
                      <a:pt x="160"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564;p14">
                <a:extLst>
                  <a:ext uri="{FF2B5EF4-FFF2-40B4-BE49-F238E27FC236}">
                    <a16:creationId xmlns:a16="http://schemas.microsoft.com/office/drawing/2014/main" xmlns="" id="{04C0FBCD-3119-44E3-900C-D4888B1E4BEB}"/>
                  </a:ext>
                </a:extLst>
              </p:cNvPr>
              <p:cNvSpPr/>
              <p:nvPr/>
            </p:nvSpPr>
            <p:spPr>
              <a:xfrm>
                <a:off x="5061241" y="6257531"/>
                <a:ext cx="97667" cy="156832"/>
              </a:xfrm>
              <a:custGeom>
                <a:avLst/>
                <a:gdLst/>
                <a:ahLst/>
                <a:cxnLst/>
                <a:rect l="l" t="t" r="r" b="b"/>
                <a:pathLst>
                  <a:path w="657" h="1055" extrusionOk="0">
                    <a:moveTo>
                      <a:pt x="163" y="1"/>
                    </a:moveTo>
                    <a:cubicBezTo>
                      <a:pt x="144" y="1"/>
                      <a:pt x="124" y="6"/>
                      <a:pt x="107" y="18"/>
                    </a:cubicBezTo>
                    <a:cubicBezTo>
                      <a:pt x="43" y="60"/>
                      <a:pt x="1" y="166"/>
                      <a:pt x="43" y="229"/>
                    </a:cubicBezTo>
                    <a:lnTo>
                      <a:pt x="382" y="970"/>
                    </a:lnTo>
                    <a:cubicBezTo>
                      <a:pt x="403" y="1033"/>
                      <a:pt x="445" y="1054"/>
                      <a:pt x="509" y="1054"/>
                    </a:cubicBezTo>
                    <a:lnTo>
                      <a:pt x="572" y="1054"/>
                    </a:lnTo>
                    <a:cubicBezTo>
                      <a:pt x="635" y="991"/>
                      <a:pt x="657" y="906"/>
                      <a:pt x="635" y="822"/>
                    </a:cubicBezTo>
                    <a:lnTo>
                      <a:pt x="297" y="81"/>
                    </a:lnTo>
                    <a:cubicBezTo>
                      <a:pt x="267" y="36"/>
                      <a:pt x="214" y="1"/>
                      <a:pt x="163"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565;p14">
                <a:extLst>
                  <a:ext uri="{FF2B5EF4-FFF2-40B4-BE49-F238E27FC236}">
                    <a16:creationId xmlns:a16="http://schemas.microsoft.com/office/drawing/2014/main" xmlns="" id="{61080701-A7B4-4B5E-8BC4-1C7D9DC10565}"/>
                  </a:ext>
                </a:extLst>
              </p:cNvPr>
              <p:cNvSpPr/>
              <p:nvPr/>
            </p:nvSpPr>
            <p:spPr>
              <a:xfrm>
                <a:off x="5177638" y="6181568"/>
                <a:ext cx="44151" cy="204403"/>
              </a:xfrm>
              <a:custGeom>
                <a:avLst/>
                <a:gdLst/>
                <a:ahLst/>
                <a:cxnLst/>
                <a:rect l="l" t="t" r="r" b="b"/>
                <a:pathLst>
                  <a:path w="297" h="1375" extrusionOk="0">
                    <a:moveTo>
                      <a:pt x="149" y="0"/>
                    </a:moveTo>
                    <a:cubicBezTo>
                      <a:pt x="64" y="0"/>
                      <a:pt x="0" y="85"/>
                      <a:pt x="0" y="148"/>
                    </a:cubicBezTo>
                    <a:lnTo>
                      <a:pt x="22" y="1206"/>
                    </a:lnTo>
                    <a:cubicBezTo>
                      <a:pt x="22" y="1290"/>
                      <a:pt x="85" y="1375"/>
                      <a:pt x="170" y="1375"/>
                    </a:cubicBezTo>
                    <a:cubicBezTo>
                      <a:pt x="233" y="1354"/>
                      <a:pt x="297" y="1290"/>
                      <a:pt x="297" y="1206"/>
                    </a:cubicBezTo>
                    <a:lnTo>
                      <a:pt x="275" y="148"/>
                    </a:lnTo>
                    <a:cubicBezTo>
                      <a:pt x="275" y="64"/>
                      <a:pt x="212" y="0"/>
                      <a:pt x="149"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60" name="Google Shape;532;p14">
              <a:extLst>
                <a:ext uri="{FF2B5EF4-FFF2-40B4-BE49-F238E27FC236}">
                  <a16:creationId xmlns:a16="http://schemas.microsoft.com/office/drawing/2014/main" xmlns="" id="{5044BB89-11BF-44C6-AE64-381804777347}"/>
                </a:ext>
              </a:extLst>
            </p:cNvPr>
            <p:cNvSpPr/>
            <p:nvPr/>
          </p:nvSpPr>
          <p:spPr>
            <a:xfrm>
              <a:off x="11250164" y="4716418"/>
              <a:ext cx="110303" cy="151035"/>
            </a:xfrm>
            <a:custGeom>
              <a:avLst/>
              <a:gdLst/>
              <a:ahLst/>
              <a:cxnLst/>
              <a:rect l="l" t="t" r="r" b="b"/>
              <a:pathLst>
                <a:path w="742" h="1016" extrusionOk="0">
                  <a:moveTo>
                    <a:pt x="128" y="1"/>
                  </a:moveTo>
                  <a:cubicBezTo>
                    <a:pt x="86" y="1"/>
                    <a:pt x="43" y="22"/>
                    <a:pt x="22" y="64"/>
                  </a:cubicBezTo>
                  <a:cubicBezTo>
                    <a:pt x="22" y="85"/>
                    <a:pt x="1" y="128"/>
                    <a:pt x="1" y="149"/>
                  </a:cubicBezTo>
                  <a:cubicBezTo>
                    <a:pt x="1" y="403"/>
                    <a:pt x="43" y="635"/>
                    <a:pt x="170" y="826"/>
                  </a:cubicBezTo>
                  <a:lnTo>
                    <a:pt x="509" y="1016"/>
                  </a:lnTo>
                  <a:lnTo>
                    <a:pt x="614" y="762"/>
                  </a:lnTo>
                  <a:cubicBezTo>
                    <a:pt x="657" y="656"/>
                    <a:pt x="699" y="551"/>
                    <a:pt x="720" y="445"/>
                  </a:cubicBezTo>
                  <a:cubicBezTo>
                    <a:pt x="741" y="339"/>
                    <a:pt x="741" y="212"/>
                    <a:pt x="678" y="128"/>
                  </a:cubicBezTo>
                  <a:cubicBezTo>
                    <a:pt x="678" y="106"/>
                    <a:pt x="657" y="85"/>
                    <a:pt x="657" y="85"/>
                  </a:cubicBezTo>
                  <a:cubicBezTo>
                    <a:pt x="644" y="73"/>
                    <a:pt x="630" y="68"/>
                    <a:pt x="615" y="68"/>
                  </a:cubicBezTo>
                  <a:cubicBezTo>
                    <a:pt x="579" y="68"/>
                    <a:pt x="538" y="98"/>
                    <a:pt x="509" y="128"/>
                  </a:cubicBezTo>
                  <a:cubicBezTo>
                    <a:pt x="424" y="212"/>
                    <a:pt x="360" y="318"/>
                    <a:pt x="318" y="466"/>
                  </a:cubicBezTo>
                  <a:cubicBezTo>
                    <a:pt x="297" y="339"/>
                    <a:pt x="255" y="212"/>
                    <a:pt x="212" y="106"/>
                  </a:cubicBezTo>
                  <a:cubicBezTo>
                    <a:pt x="191" y="64"/>
                    <a:pt x="170" y="1"/>
                    <a:pt x="128"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16" name="Google Shape;533;p14">
              <a:extLst>
                <a:ext uri="{FF2B5EF4-FFF2-40B4-BE49-F238E27FC236}">
                  <a16:creationId xmlns:a16="http://schemas.microsoft.com/office/drawing/2014/main" xmlns="" id="{4E3FA54B-08D8-474D-8B83-4B894AA47964}"/>
                </a:ext>
              </a:extLst>
            </p:cNvPr>
            <p:cNvSpPr/>
            <p:nvPr/>
          </p:nvSpPr>
          <p:spPr>
            <a:xfrm>
              <a:off x="11570964" y="4730985"/>
              <a:ext cx="144791" cy="161738"/>
            </a:xfrm>
            <a:custGeom>
              <a:avLst/>
              <a:gdLst/>
              <a:ahLst/>
              <a:cxnLst/>
              <a:rect l="l" t="t" r="r" b="b"/>
              <a:pathLst>
                <a:path w="974" h="1088" extrusionOk="0">
                  <a:moveTo>
                    <a:pt x="123" y="0"/>
                  </a:moveTo>
                  <a:cubicBezTo>
                    <a:pt x="85" y="0"/>
                    <a:pt x="58" y="20"/>
                    <a:pt x="42" y="51"/>
                  </a:cubicBezTo>
                  <a:cubicBezTo>
                    <a:pt x="21" y="72"/>
                    <a:pt x="21" y="114"/>
                    <a:pt x="21" y="156"/>
                  </a:cubicBezTo>
                  <a:cubicBezTo>
                    <a:pt x="0" y="431"/>
                    <a:pt x="85" y="685"/>
                    <a:pt x="233" y="897"/>
                  </a:cubicBezTo>
                  <a:lnTo>
                    <a:pt x="698" y="1087"/>
                  </a:lnTo>
                  <a:lnTo>
                    <a:pt x="825" y="812"/>
                  </a:lnTo>
                  <a:cubicBezTo>
                    <a:pt x="888" y="706"/>
                    <a:pt x="931" y="601"/>
                    <a:pt x="952" y="474"/>
                  </a:cubicBezTo>
                  <a:cubicBezTo>
                    <a:pt x="973" y="368"/>
                    <a:pt x="952" y="241"/>
                    <a:pt x="888" y="135"/>
                  </a:cubicBezTo>
                  <a:cubicBezTo>
                    <a:pt x="888" y="114"/>
                    <a:pt x="867" y="93"/>
                    <a:pt x="867" y="93"/>
                  </a:cubicBezTo>
                  <a:cubicBezTo>
                    <a:pt x="841" y="84"/>
                    <a:pt x="811" y="79"/>
                    <a:pt x="782" y="79"/>
                  </a:cubicBezTo>
                  <a:cubicBezTo>
                    <a:pt x="741" y="79"/>
                    <a:pt x="702" y="89"/>
                    <a:pt x="677" y="114"/>
                  </a:cubicBezTo>
                  <a:cubicBezTo>
                    <a:pt x="550" y="220"/>
                    <a:pt x="465" y="347"/>
                    <a:pt x="444" y="495"/>
                  </a:cubicBezTo>
                  <a:cubicBezTo>
                    <a:pt x="381" y="347"/>
                    <a:pt x="339" y="220"/>
                    <a:pt x="275" y="93"/>
                  </a:cubicBezTo>
                  <a:cubicBezTo>
                    <a:pt x="254" y="51"/>
                    <a:pt x="212" y="8"/>
                    <a:pt x="169" y="8"/>
                  </a:cubicBezTo>
                  <a:cubicBezTo>
                    <a:pt x="152" y="3"/>
                    <a:pt x="137" y="0"/>
                    <a:pt x="123" y="0"/>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17" name="Google Shape;534;p14">
              <a:extLst>
                <a:ext uri="{FF2B5EF4-FFF2-40B4-BE49-F238E27FC236}">
                  <a16:creationId xmlns:a16="http://schemas.microsoft.com/office/drawing/2014/main" xmlns="" id="{C089F518-ACEE-4486-A23A-858B8A694F56}"/>
                </a:ext>
              </a:extLst>
            </p:cNvPr>
            <p:cNvSpPr/>
            <p:nvPr/>
          </p:nvSpPr>
          <p:spPr>
            <a:xfrm>
              <a:off x="9596515" y="6128051"/>
              <a:ext cx="1968211" cy="393197"/>
            </a:xfrm>
            <a:custGeom>
              <a:avLst/>
              <a:gdLst/>
              <a:ahLst/>
              <a:cxnLst/>
              <a:rect l="l" t="t" r="r" b="b"/>
              <a:pathLst>
                <a:path w="13240" h="2645" extrusionOk="0">
                  <a:moveTo>
                    <a:pt x="6620" y="1"/>
                  </a:moveTo>
                  <a:cubicBezTo>
                    <a:pt x="2961" y="1"/>
                    <a:pt x="0" y="593"/>
                    <a:pt x="0" y="1333"/>
                  </a:cubicBezTo>
                  <a:cubicBezTo>
                    <a:pt x="0" y="2052"/>
                    <a:pt x="2961" y="2644"/>
                    <a:pt x="6620" y="2644"/>
                  </a:cubicBezTo>
                  <a:cubicBezTo>
                    <a:pt x="10279" y="2644"/>
                    <a:pt x="13240" y="2052"/>
                    <a:pt x="13240" y="1333"/>
                  </a:cubicBezTo>
                  <a:cubicBezTo>
                    <a:pt x="13240" y="593"/>
                    <a:pt x="10279" y="1"/>
                    <a:pt x="6620"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18" name="Google Shape;535;p14">
              <a:extLst>
                <a:ext uri="{FF2B5EF4-FFF2-40B4-BE49-F238E27FC236}">
                  <a16:creationId xmlns:a16="http://schemas.microsoft.com/office/drawing/2014/main" xmlns="" id="{A687E2C8-80D0-4735-81F8-1117EA1313FE}"/>
                </a:ext>
              </a:extLst>
            </p:cNvPr>
            <p:cNvSpPr/>
            <p:nvPr/>
          </p:nvSpPr>
          <p:spPr>
            <a:xfrm>
              <a:off x="11267483" y="4716418"/>
              <a:ext cx="110303" cy="151035"/>
            </a:xfrm>
            <a:custGeom>
              <a:avLst/>
              <a:gdLst/>
              <a:ahLst/>
              <a:cxnLst/>
              <a:rect l="l" t="t" r="r" b="b"/>
              <a:pathLst>
                <a:path w="742" h="1016" extrusionOk="0">
                  <a:moveTo>
                    <a:pt x="128" y="1"/>
                  </a:moveTo>
                  <a:cubicBezTo>
                    <a:pt x="86" y="1"/>
                    <a:pt x="43" y="22"/>
                    <a:pt x="22" y="64"/>
                  </a:cubicBezTo>
                  <a:cubicBezTo>
                    <a:pt x="22" y="85"/>
                    <a:pt x="1" y="128"/>
                    <a:pt x="1" y="149"/>
                  </a:cubicBezTo>
                  <a:cubicBezTo>
                    <a:pt x="1" y="403"/>
                    <a:pt x="43" y="635"/>
                    <a:pt x="170" y="826"/>
                  </a:cubicBezTo>
                  <a:lnTo>
                    <a:pt x="509" y="1016"/>
                  </a:lnTo>
                  <a:lnTo>
                    <a:pt x="614" y="762"/>
                  </a:lnTo>
                  <a:cubicBezTo>
                    <a:pt x="657" y="656"/>
                    <a:pt x="699" y="551"/>
                    <a:pt x="720" y="445"/>
                  </a:cubicBezTo>
                  <a:cubicBezTo>
                    <a:pt x="741" y="339"/>
                    <a:pt x="741" y="212"/>
                    <a:pt x="678" y="128"/>
                  </a:cubicBezTo>
                  <a:cubicBezTo>
                    <a:pt x="678" y="106"/>
                    <a:pt x="657" y="85"/>
                    <a:pt x="657" y="85"/>
                  </a:cubicBezTo>
                  <a:cubicBezTo>
                    <a:pt x="644" y="73"/>
                    <a:pt x="630" y="68"/>
                    <a:pt x="615" y="68"/>
                  </a:cubicBezTo>
                  <a:cubicBezTo>
                    <a:pt x="579" y="68"/>
                    <a:pt x="538" y="98"/>
                    <a:pt x="509" y="128"/>
                  </a:cubicBezTo>
                  <a:cubicBezTo>
                    <a:pt x="424" y="212"/>
                    <a:pt x="360" y="318"/>
                    <a:pt x="318" y="466"/>
                  </a:cubicBezTo>
                  <a:cubicBezTo>
                    <a:pt x="297" y="339"/>
                    <a:pt x="255" y="212"/>
                    <a:pt x="212" y="106"/>
                  </a:cubicBezTo>
                  <a:cubicBezTo>
                    <a:pt x="191" y="64"/>
                    <a:pt x="170" y="1"/>
                    <a:pt x="128" y="1"/>
                  </a:cubicBezTo>
                  <a:close/>
                </a:path>
              </a:pathLst>
            </a:custGeom>
            <a:solidFill>
              <a:srgbClr val="6CA3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536;p14">
              <a:extLst>
                <a:ext uri="{FF2B5EF4-FFF2-40B4-BE49-F238E27FC236}">
                  <a16:creationId xmlns:a16="http://schemas.microsoft.com/office/drawing/2014/main" xmlns="" id="{34A196FE-A532-44CA-9067-FE8943C8CE10}"/>
                </a:ext>
              </a:extLst>
            </p:cNvPr>
            <p:cNvSpPr/>
            <p:nvPr/>
          </p:nvSpPr>
          <p:spPr>
            <a:xfrm>
              <a:off x="11588282" y="4730985"/>
              <a:ext cx="144791" cy="161738"/>
            </a:xfrm>
            <a:custGeom>
              <a:avLst/>
              <a:gdLst/>
              <a:ahLst/>
              <a:cxnLst/>
              <a:rect l="l" t="t" r="r" b="b"/>
              <a:pathLst>
                <a:path w="974" h="1088" extrusionOk="0">
                  <a:moveTo>
                    <a:pt x="123" y="0"/>
                  </a:moveTo>
                  <a:cubicBezTo>
                    <a:pt x="85" y="0"/>
                    <a:pt x="58" y="20"/>
                    <a:pt x="42" y="51"/>
                  </a:cubicBezTo>
                  <a:cubicBezTo>
                    <a:pt x="21" y="72"/>
                    <a:pt x="21" y="114"/>
                    <a:pt x="21" y="156"/>
                  </a:cubicBezTo>
                  <a:cubicBezTo>
                    <a:pt x="0" y="431"/>
                    <a:pt x="85" y="685"/>
                    <a:pt x="233" y="897"/>
                  </a:cubicBezTo>
                  <a:lnTo>
                    <a:pt x="698" y="1087"/>
                  </a:lnTo>
                  <a:lnTo>
                    <a:pt x="825" y="812"/>
                  </a:lnTo>
                  <a:cubicBezTo>
                    <a:pt x="888" y="706"/>
                    <a:pt x="931" y="601"/>
                    <a:pt x="952" y="474"/>
                  </a:cubicBezTo>
                  <a:cubicBezTo>
                    <a:pt x="973" y="368"/>
                    <a:pt x="952" y="241"/>
                    <a:pt x="888" y="135"/>
                  </a:cubicBezTo>
                  <a:cubicBezTo>
                    <a:pt x="888" y="114"/>
                    <a:pt x="867" y="93"/>
                    <a:pt x="867" y="93"/>
                  </a:cubicBezTo>
                  <a:cubicBezTo>
                    <a:pt x="841" y="84"/>
                    <a:pt x="811" y="79"/>
                    <a:pt x="782" y="79"/>
                  </a:cubicBezTo>
                  <a:cubicBezTo>
                    <a:pt x="741" y="79"/>
                    <a:pt x="702" y="89"/>
                    <a:pt x="677" y="114"/>
                  </a:cubicBezTo>
                  <a:cubicBezTo>
                    <a:pt x="550" y="220"/>
                    <a:pt x="465" y="347"/>
                    <a:pt x="444" y="495"/>
                  </a:cubicBezTo>
                  <a:cubicBezTo>
                    <a:pt x="381" y="347"/>
                    <a:pt x="339" y="220"/>
                    <a:pt x="275" y="93"/>
                  </a:cubicBezTo>
                  <a:cubicBezTo>
                    <a:pt x="254" y="51"/>
                    <a:pt x="212" y="8"/>
                    <a:pt x="169" y="8"/>
                  </a:cubicBezTo>
                  <a:cubicBezTo>
                    <a:pt x="152" y="3"/>
                    <a:pt x="137" y="0"/>
                    <a:pt x="123" y="0"/>
                  </a:cubicBezTo>
                  <a:close/>
                </a:path>
              </a:pathLst>
            </a:custGeom>
            <a:solidFill>
              <a:srgbClr val="6CA3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551;p14">
              <a:extLst>
                <a:ext uri="{FF2B5EF4-FFF2-40B4-BE49-F238E27FC236}">
                  <a16:creationId xmlns:a16="http://schemas.microsoft.com/office/drawing/2014/main" xmlns="" id="{4481791E-67AE-4A88-9B06-A87F5FC782BB}"/>
                </a:ext>
              </a:extLst>
            </p:cNvPr>
            <p:cNvSpPr/>
            <p:nvPr/>
          </p:nvSpPr>
          <p:spPr>
            <a:xfrm>
              <a:off x="3962451" y="4825218"/>
              <a:ext cx="8212231" cy="2498618"/>
            </a:xfrm>
            <a:custGeom>
              <a:avLst/>
              <a:gdLst/>
              <a:ahLst/>
              <a:cxnLst/>
              <a:rect l="l" t="t" r="r" b="b"/>
              <a:pathLst>
                <a:path w="55243" h="16808" extrusionOk="0">
                  <a:moveTo>
                    <a:pt x="44598" y="0"/>
                  </a:moveTo>
                  <a:cubicBezTo>
                    <a:pt x="40584" y="0"/>
                    <a:pt x="35338" y="325"/>
                    <a:pt x="28700" y="1326"/>
                  </a:cubicBezTo>
                  <a:cubicBezTo>
                    <a:pt x="9793" y="4203"/>
                    <a:pt x="1" y="12958"/>
                    <a:pt x="1" y="12958"/>
                  </a:cubicBezTo>
                  <a:lnTo>
                    <a:pt x="55243" y="16808"/>
                  </a:lnTo>
                  <a:lnTo>
                    <a:pt x="55243" y="1115"/>
                  </a:lnTo>
                  <a:cubicBezTo>
                    <a:pt x="55243" y="1115"/>
                    <a:pt x="52032" y="0"/>
                    <a:pt x="44598" y="0"/>
                  </a:cubicBezTo>
                  <a:close/>
                </a:path>
              </a:pathLst>
            </a:custGeom>
            <a:solidFill>
              <a:srgbClr val="79AD78"/>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552;p14">
              <a:extLst>
                <a:ext uri="{FF2B5EF4-FFF2-40B4-BE49-F238E27FC236}">
                  <a16:creationId xmlns:a16="http://schemas.microsoft.com/office/drawing/2014/main" xmlns="" id="{594D4480-045A-4EB6-974F-8F1A374E61FE}"/>
                </a:ext>
              </a:extLst>
            </p:cNvPr>
            <p:cNvSpPr/>
            <p:nvPr/>
          </p:nvSpPr>
          <p:spPr>
            <a:xfrm>
              <a:off x="11121280" y="5188383"/>
              <a:ext cx="578720" cy="260892"/>
            </a:xfrm>
            <a:custGeom>
              <a:avLst/>
              <a:gdLst/>
              <a:ahLst/>
              <a:cxnLst/>
              <a:rect l="l" t="t" r="r" b="b"/>
              <a:pathLst>
                <a:path w="3893" h="1755" extrusionOk="0">
                  <a:moveTo>
                    <a:pt x="2715" y="0"/>
                  </a:moveTo>
                  <a:cubicBezTo>
                    <a:pt x="2677" y="0"/>
                    <a:pt x="2640" y="2"/>
                    <a:pt x="2602" y="4"/>
                  </a:cubicBezTo>
                  <a:cubicBezTo>
                    <a:pt x="2306" y="4"/>
                    <a:pt x="2031" y="4"/>
                    <a:pt x="1735" y="25"/>
                  </a:cubicBezTo>
                  <a:cubicBezTo>
                    <a:pt x="1079" y="89"/>
                    <a:pt x="1" y="596"/>
                    <a:pt x="889" y="1379"/>
                  </a:cubicBezTo>
                  <a:cubicBezTo>
                    <a:pt x="1192" y="1647"/>
                    <a:pt x="1726" y="1755"/>
                    <a:pt x="2251" y="1755"/>
                  </a:cubicBezTo>
                  <a:cubicBezTo>
                    <a:pt x="2679" y="1755"/>
                    <a:pt x="3100" y="1683"/>
                    <a:pt x="3385" y="1569"/>
                  </a:cubicBezTo>
                  <a:cubicBezTo>
                    <a:pt x="3617" y="1464"/>
                    <a:pt x="3808" y="1252"/>
                    <a:pt x="3850" y="998"/>
                  </a:cubicBezTo>
                  <a:cubicBezTo>
                    <a:pt x="3892" y="660"/>
                    <a:pt x="3744" y="343"/>
                    <a:pt x="3448" y="173"/>
                  </a:cubicBezTo>
                  <a:cubicBezTo>
                    <a:pt x="3227" y="63"/>
                    <a:pt x="2973" y="0"/>
                    <a:pt x="2715" y="0"/>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553;p14">
              <a:extLst>
                <a:ext uri="{FF2B5EF4-FFF2-40B4-BE49-F238E27FC236}">
                  <a16:creationId xmlns:a16="http://schemas.microsoft.com/office/drawing/2014/main" xmlns="" id="{52BF3FDF-3758-4F47-9960-FF1B4E7BB983}"/>
                </a:ext>
              </a:extLst>
            </p:cNvPr>
            <p:cNvSpPr/>
            <p:nvPr/>
          </p:nvSpPr>
          <p:spPr>
            <a:xfrm>
              <a:off x="11542571" y="5518102"/>
              <a:ext cx="581841" cy="205592"/>
            </a:xfrm>
            <a:custGeom>
              <a:avLst/>
              <a:gdLst/>
              <a:ahLst/>
              <a:cxnLst/>
              <a:rect l="l" t="t" r="r" b="b"/>
              <a:pathLst>
                <a:path w="3914" h="1383" extrusionOk="0">
                  <a:moveTo>
                    <a:pt x="1920" y="1"/>
                  </a:moveTo>
                  <a:cubicBezTo>
                    <a:pt x="1421" y="1"/>
                    <a:pt x="914" y="84"/>
                    <a:pt x="530" y="324"/>
                  </a:cubicBezTo>
                  <a:cubicBezTo>
                    <a:pt x="85" y="620"/>
                    <a:pt x="1" y="1001"/>
                    <a:pt x="487" y="1234"/>
                  </a:cubicBezTo>
                  <a:cubicBezTo>
                    <a:pt x="752" y="1349"/>
                    <a:pt x="1066" y="1382"/>
                    <a:pt x="1377" y="1382"/>
                  </a:cubicBezTo>
                  <a:cubicBezTo>
                    <a:pt x="1637" y="1382"/>
                    <a:pt x="1894" y="1359"/>
                    <a:pt x="2116" y="1339"/>
                  </a:cubicBezTo>
                  <a:cubicBezTo>
                    <a:pt x="2412" y="1297"/>
                    <a:pt x="3913" y="726"/>
                    <a:pt x="3194" y="176"/>
                  </a:cubicBezTo>
                  <a:cubicBezTo>
                    <a:pt x="3131" y="134"/>
                    <a:pt x="3067" y="113"/>
                    <a:pt x="2983" y="113"/>
                  </a:cubicBezTo>
                  <a:cubicBezTo>
                    <a:pt x="2672" y="49"/>
                    <a:pt x="2299" y="1"/>
                    <a:pt x="1920" y="1"/>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554;p14">
              <a:extLst>
                <a:ext uri="{FF2B5EF4-FFF2-40B4-BE49-F238E27FC236}">
                  <a16:creationId xmlns:a16="http://schemas.microsoft.com/office/drawing/2014/main" xmlns="" id="{0B9752E5-4CCB-4081-BFED-4BA436102306}"/>
                </a:ext>
              </a:extLst>
            </p:cNvPr>
            <p:cNvSpPr/>
            <p:nvPr/>
          </p:nvSpPr>
          <p:spPr>
            <a:xfrm>
              <a:off x="11998501" y="5232088"/>
              <a:ext cx="85031" cy="164562"/>
            </a:xfrm>
            <a:custGeom>
              <a:avLst/>
              <a:gdLst/>
              <a:ahLst/>
              <a:cxnLst/>
              <a:rect l="l" t="t" r="r" b="b"/>
              <a:pathLst>
                <a:path w="572" h="1107" extrusionOk="0">
                  <a:moveTo>
                    <a:pt x="423" y="1"/>
                  </a:moveTo>
                  <a:cubicBezTo>
                    <a:pt x="354" y="1"/>
                    <a:pt x="293" y="42"/>
                    <a:pt x="275" y="112"/>
                  </a:cubicBezTo>
                  <a:lnTo>
                    <a:pt x="43" y="895"/>
                  </a:lnTo>
                  <a:cubicBezTo>
                    <a:pt x="0" y="979"/>
                    <a:pt x="43" y="1064"/>
                    <a:pt x="127" y="1106"/>
                  </a:cubicBezTo>
                  <a:lnTo>
                    <a:pt x="170" y="1106"/>
                  </a:lnTo>
                  <a:cubicBezTo>
                    <a:pt x="233" y="1106"/>
                    <a:pt x="275" y="1064"/>
                    <a:pt x="297" y="1000"/>
                  </a:cubicBezTo>
                  <a:lnTo>
                    <a:pt x="550" y="218"/>
                  </a:lnTo>
                  <a:cubicBezTo>
                    <a:pt x="572" y="133"/>
                    <a:pt x="529" y="49"/>
                    <a:pt x="466" y="6"/>
                  </a:cubicBezTo>
                  <a:cubicBezTo>
                    <a:pt x="451" y="3"/>
                    <a:pt x="437" y="1"/>
                    <a:pt x="423" y="1"/>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555;p14">
              <a:extLst>
                <a:ext uri="{FF2B5EF4-FFF2-40B4-BE49-F238E27FC236}">
                  <a16:creationId xmlns:a16="http://schemas.microsoft.com/office/drawing/2014/main" xmlns="" id="{62C63E2B-B501-4376-AB10-0F3BAA825BD3}"/>
                </a:ext>
              </a:extLst>
            </p:cNvPr>
            <p:cNvSpPr/>
            <p:nvPr/>
          </p:nvSpPr>
          <p:spPr>
            <a:xfrm>
              <a:off x="11916739" y="5172627"/>
              <a:ext cx="59908" cy="205146"/>
            </a:xfrm>
            <a:custGeom>
              <a:avLst/>
              <a:gdLst/>
              <a:ahLst/>
              <a:cxnLst/>
              <a:rect l="l" t="t" r="r" b="b"/>
              <a:pathLst>
                <a:path w="403" h="1380" extrusionOk="0">
                  <a:moveTo>
                    <a:pt x="160" y="0"/>
                  </a:moveTo>
                  <a:cubicBezTo>
                    <a:pt x="149" y="0"/>
                    <a:pt x="139" y="2"/>
                    <a:pt x="127" y="5"/>
                  </a:cubicBezTo>
                  <a:cubicBezTo>
                    <a:pt x="43" y="5"/>
                    <a:pt x="1" y="89"/>
                    <a:pt x="1" y="174"/>
                  </a:cubicBezTo>
                  <a:lnTo>
                    <a:pt x="127" y="1231"/>
                  </a:lnTo>
                  <a:cubicBezTo>
                    <a:pt x="127" y="1316"/>
                    <a:pt x="191" y="1379"/>
                    <a:pt x="276" y="1379"/>
                  </a:cubicBezTo>
                  <a:cubicBezTo>
                    <a:pt x="360" y="1358"/>
                    <a:pt x="402" y="1273"/>
                    <a:pt x="402" y="1189"/>
                  </a:cubicBezTo>
                  <a:lnTo>
                    <a:pt x="297" y="131"/>
                  </a:lnTo>
                  <a:cubicBezTo>
                    <a:pt x="278" y="58"/>
                    <a:pt x="228" y="0"/>
                    <a:pt x="160" y="0"/>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556;p14">
              <a:extLst>
                <a:ext uri="{FF2B5EF4-FFF2-40B4-BE49-F238E27FC236}">
                  <a16:creationId xmlns:a16="http://schemas.microsoft.com/office/drawing/2014/main" xmlns="" id="{01003692-09A4-4D76-B34A-B3B0D23D6461}"/>
                </a:ext>
              </a:extLst>
            </p:cNvPr>
            <p:cNvSpPr/>
            <p:nvPr/>
          </p:nvSpPr>
          <p:spPr>
            <a:xfrm>
              <a:off x="3979768" y="4825218"/>
              <a:ext cx="8212231" cy="2498618"/>
            </a:xfrm>
            <a:custGeom>
              <a:avLst/>
              <a:gdLst/>
              <a:ahLst/>
              <a:cxnLst/>
              <a:rect l="l" t="t" r="r" b="b"/>
              <a:pathLst>
                <a:path w="55243" h="16808" extrusionOk="0">
                  <a:moveTo>
                    <a:pt x="44598" y="0"/>
                  </a:moveTo>
                  <a:cubicBezTo>
                    <a:pt x="40584" y="0"/>
                    <a:pt x="35338" y="325"/>
                    <a:pt x="28700" y="1326"/>
                  </a:cubicBezTo>
                  <a:cubicBezTo>
                    <a:pt x="9793" y="4203"/>
                    <a:pt x="1" y="12958"/>
                    <a:pt x="1" y="12958"/>
                  </a:cubicBezTo>
                  <a:lnTo>
                    <a:pt x="55243" y="16808"/>
                  </a:lnTo>
                  <a:lnTo>
                    <a:pt x="55243" y="1115"/>
                  </a:lnTo>
                  <a:cubicBezTo>
                    <a:pt x="55243" y="1115"/>
                    <a:pt x="52032" y="0"/>
                    <a:pt x="44598" y="0"/>
                  </a:cubicBezTo>
                  <a:close/>
                </a:path>
              </a:pathLst>
            </a:custGeom>
            <a:solidFill>
              <a:srgbClr val="6CA3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558;p14">
              <a:extLst>
                <a:ext uri="{FF2B5EF4-FFF2-40B4-BE49-F238E27FC236}">
                  <a16:creationId xmlns:a16="http://schemas.microsoft.com/office/drawing/2014/main" xmlns="" id="{DB70EFDA-662E-4980-81F7-F824160038B1}"/>
                </a:ext>
              </a:extLst>
            </p:cNvPr>
            <p:cNvSpPr/>
            <p:nvPr/>
          </p:nvSpPr>
          <p:spPr>
            <a:xfrm>
              <a:off x="11138599" y="5188383"/>
              <a:ext cx="578720" cy="260892"/>
            </a:xfrm>
            <a:custGeom>
              <a:avLst/>
              <a:gdLst/>
              <a:ahLst/>
              <a:cxnLst/>
              <a:rect l="l" t="t" r="r" b="b"/>
              <a:pathLst>
                <a:path w="3893" h="1755" extrusionOk="0">
                  <a:moveTo>
                    <a:pt x="2715" y="0"/>
                  </a:moveTo>
                  <a:cubicBezTo>
                    <a:pt x="2677" y="0"/>
                    <a:pt x="2640" y="2"/>
                    <a:pt x="2602" y="4"/>
                  </a:cubicBezTo>
                  <a:cubicBezTo>
                    <a:pt x="2306" y="4"/>
                    <a:pt x="2031" y="4"/>
                    <a:pt x="1735" y="25"/>
                  </a:cubicBezTo>
                  <a:cubicBezTo>
                    <a:pt x="1079" y="89"/>
                    <a:pt x="1" y="596"/>
                    <a:pt x="889" y="1379"/>
                  </a:cubicBezTo>
                  <a:cubicBezTo>
                    <a:pt x="1192" y="1647"/>
                    <a:pt x="1726" y="1755"/>
                    <a:pt x="2251" y="1755"/>
                  </a:cubicBezTo>
                  <a:cubicBezTo>
                    <a:pt x="2679" y="1755"/>
                    <a:pt x="3100" y="1683"/>
                    <a:pt x="3385" y="1569"/>
                  </a:cubicBezTo>
                  <a:cubicBezTo>
                    <a:pt x="3617" y="1464"/>
                    <a:pt x="3808" y="1252"/>
                    <a:pt x="3850" y="998"/>
                  </a:cubicBezTo>
                  <a:cubicBezTo>
                    <a:pt x="3892" y="660"/>
                    <a:pt x="3744" y="343"/>
                    <a:pt x="3448" y="173"/>
                  </a:cubicBezTo>
                  <a:cubicBezTo>
                    <a:pt x="3227" y="63"/>
                    <a:pt x="2973" y="0"/>
                    <a:pt x="2715"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559;p14">
              <a:extLst>
                <a:ext uri="{FF2B5EF4-FFF2-40B4-BE49-F238E27FC236}">
                  <a16:creationId xmlns:a16="http://schemas.microsoft.com/office/drawing/2014/main" xmlns="" id="{6E086D24-DEED-4B4E-8F2B-391AA98E886C}"/>
                </a:ext>
              </a:extLst>
            </p:cNvPr>
            <p:cNvSpPr/>
            <p:nvPr/>
          </p:nvSpPr>
          <p:spPr>
            <a:xfrm>
              <a:off x="11559890" y="5518102"/>
              <a:ext cx="581841" cy="205592"/>
            </a:xfrm>
            <a:custGeom>
              <a:avLst/>
              <a:gdLst/>
              <a:ahLst/>
              <a:cxnLst/>
              <a:rect l="l" t="t" r="r" b="b"/>
              <a:pathLst>
                <a:path w="3914" h="1383" extrusionOk="0">
                  <a:moveTo>
                    <a:pt x="1920" y="1"/>
                  </a:moveTo>
                  <a:cubicBezTo>
                    <a:pt x="1421" y="1"/>
                    <a:pt x="914" y="84"/>
                    <a:pt x="530" y="324"/>
                  </a:cubicBezTo>
                  <a:cubicBezTo>
                    <a:pt x="85" y="620"/>
                    <a:pt x="1" y="1001"/>
                    <a:pt x="487" y="1234"/>
                  </a:cubicBezTo>
                  <a:cubicBezTo>
                    <a:pt x="752" y="1349"/>
                    <a:pt x="1066" y="1382"/>
                    <a:pt x="1377" y="1382"/>
                  </a:cubicBezTo>
                  <a:cubicBezTo>
                    <a:pt x="1637" y="1382"/>
                    <a:pt x="1894" y="1359"/>
                    <a:pt x="2116" y="1339"/>
                  </a:cubicBezTo>
                  <a:cubicBezTo>
                    <a:pt x="2412" y="1297"/>
                    <a:pt x="3913" y="726"/>
                    <a:pt x="3194" y="176"/>
                  </a:cubicBezTo>
                  <a:cubicBezTo>
                    <a:pt x="3131" y="134"/>
                    <a:pt x="3067" y="113"/>
                    <a:pt x="2983" y="113"/>
                  </a:cubicBezTo>
                  <a:cubicBezTo>
                    <a:pt x="2672" y="49"/>
                    <a:pt x="2299" y="1"/>
                    <a:pt x="1920"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562;p14">
              <a:extLst>
                <a:ext uri="{FF2B5EF4-FFF2-40B4-BE49-F238E27FC236}">
                  <a16:creationId xmlns:a16="http://schemas.microsoft.com/office/drawing/2014/main" xmlns="" id="{24824001-47E2-4A8B-BC72-3A6E74105E4E}"/>
                </a:ext>
              </a:extLst>
            </p:cNvPr>
            <p:cNvSpPr/>
            <p:nvPr/>
          </p:nvSpPr>
          <p:spPr>
            <a:xfrm>
              <a:off x="12015818" y="5232088"/>
              <a:ext cx="85031" cy="164562"/>
            </a:xfrm>
            <a:custGeom>
              <a:avLst/>
              <a:gdLst/>
              <a:ahLst/>
              <a:cxnLst/>
              <a:rect l="l" t="t" r="r" b="b"/>
              <a:pathLst>
                <a:path w="572" h="1107" extrusionOk="0">
                  <a:moveTo>
                    <a:pt x="423" y="1"/>
                  </a:moveTo>
                  <a:cubicBezTo>
                    <a:pt x="354" y="1"/>
                    <a:pt x="293" y="42"/>
                    <a:pt x="275" y="112"/>
                  </a:cubicBezTo>
                  <a:lnTo>
                    <a:pt x="43" y="895"/>
                  </a:lnTo>
                  <a:cubicBezTo>
                    <a:pt x="0" y="979"/>
                    <a:pt x="43" y="1064"/>
                    <a:pt x="127" y="1106"/>
                  </a:cubicBezTo>
                  <a:lnTo>
                    <a:pt x="170" y="1106"/>
                  </a:lnTo>
                  <a:cubicBezTo>
                    <a:pt x="233" y="1106"/>
                    <a:pt x="275" y="1064"/>
                    <a:pt x="297" y="1000"/>
                  </a:cubicBezTo>
                  <a:lnTo>
                    <a:pt x="550" y="218"/>
                  </a:lnTo>
                  <a:cubicBezTo>
                    <a:pt x="572" y="133"/>
                    <a:pt x="529" y="49"/>
                    <a:pt x="466" y="6"/>
                  </a:cubicBezTo>
                  <a:cubicBezTo>
                    <a:pt x="451" y="3"/>
                    <a:pt x="437" y="1"/>
                    <a:pt x="423"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563;p14">
              <a:extLst>
                <a:ext uri="{FF2B5EF4-FFF2-40B4-BE49-F238E27FC236}">
                  <a16:creationId xmlns:a16="http://schemas.microsoft.com/office/drawing/2014/main" xmlns="" id="{8A7E6194-8279-40B9-B34B-415C2FE44482}"/>
                </a:ext>
              </a:extLst>
            </p:cNvPr>
            <p:cNvSpPr/>
            <p:nvPr/>
          </p:nvSpPr>
          <p:spPr>
            <a:xfrm>
              <a:off x="11934058" y="5172627"/>
              <a:ext cx="59908" cy="205146"/>
            </a:xfrm>
            <a:custGeom>
              <a:avLst/>
              <a:gdLst/>
              <a:ahLst/>
              <a:cxnLst/>
              <a:rect l="l" t="t" r="r" b="b"/>
              <a:pathLst>
                <a:path w="403" h="1380" extrusionOk="0">
                  <a:moveTo>
                    <a:pt x="160" y="0"/>
                  </a:moveTo>
                  <a:cubicBezTo>
                    <a:pt x="149" y="0"/>
                    <a:pt x="139" y="2"/>
                    <a:pt x="127" y="5"/>
                  </a:cubicBezTo>
                  <a:cubicBezTo>
                    <a:pt x="43" y="5"/>
                    <a:pt x="1" y="89"/>
                    <a:pt x="1" y="174"/>
                  </a:cubicBezTo>
                  <a:lnTo>
                    <a:pt x="127" y="1231"/>
                  </a:lnTo>
                  <a:cubicBezTo>
                    <a:pt x="127" y="1316"/>
                    <a:pt x="191" y="1379"/>
                    <a:pt x="276" y="1379"/>
                  </a:cubicBezTo>
                  <a:cubicBezTo>
                    <a:pt x="360" y="1358"/>
                    <a:pt x="402" y="1273"/>
                    <a:pt x="402" y="1189"/>
                  </a:cubicBezTo>
                  <a:lnTo>
                    <a:pt x="297" y="131"/>
                  </a:lnTo>
                  <a:cubicBezTo>
                    <a:pt x="278" y="58"/>
                    <a:pt x="228" y="0"/>
                    <a:pt x="160"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74" name="Google Shape;521;p14">
            <a:extLst>
              <a:ext uri="{FF2B5EF4-FFF2-40B4-BE49-F238E27FC236}">
                <a16:creationId xmlns:a16="http://schemas.microsoft.com/office/drawing/2014/main" xmlns="" id="{7B964DB9-AA76-4513-9CA3-E734BC3AEA27}"/>
              </a:ext>
            </a:extLst>
          </p:cNvPr>
          <p:cNvSpPr/>
          <p:nvPr/>
        </p:nvSpPr>
        <p:spPr>
          <a:xfrm>
            <a:off x="392880" y="6329638"/>
            <a:ext cx="649889" cy="198825"/>
          </a:xfrm>
          <a:custGeom>
            <a:avLst/>
            <a:gdLst/>
            <a:ahLst/>
            <a:cxnLst/>
            <a:rect l="l" t="t" r="r" b="b"/>
            <a:pathLst>
              <a:path w="4210" h="1288" extrusionOk="0">
                <a:moveTo>
                  <a:pt x="2375" y="1"/>
                </a:moveTo>
                <a:cubicBezTo>
                  <a:pt x="1870" y="1"/>
                  <a:pt x="1352" y="85"/>
                  <a:pt x="932" y="187"/>
                </a:cubicBezTo>
                <a:cubicBezTo>
                  <a:pt x="868" y="208"/>
                  <a:pt x="784" y="229"/>
                  <a:pt x="741" y="272"/>
                </a:cubicBezTo>
                <a:cubicBezTo>
                  <a:pt x="1" y="843"/>
                  <a:pt x="1651" y="1287"/>
                  <a:pt x="1947" y="1287"/>
                </a:cubicBezTo>
                <a:cubicBezTo>
                  <a:pt x="2028" y="1287"/>
                  <a:pt x="2113" y="1287"/>
                  <a:pt x="2201" y="1287"/>
                </a:cubicBezTo>
                <a:cubicBezTo>
                  <a:pt x="2686" y="1287"/>
                  <a:pt x="3251" y="1272"/>
                  <a:pt x="3681" y="1075"/>
                </a:cubicBezTo>
                <a:cubicBezTo>
                  <a:pt x="4210" y="822"/>
                  <a:pt x="4083" y="462"/>
                  <a:pt x="3575" y="229"/>
                </a:cubicBezTo>
                <a:cubicBezTo>
                  <a:pt x="3233" y="63"/>
                  <a:pt x="2809" y="1"/>
                  <a:pt x="2375"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5" name="Google Shape;522;p14">
            <a:extLst>
              <a:ext uri="{FF2B5EF4-FFF2-40B4-BE49-F238E27FC236}">
                <a16:creationId xmlns:a16="http://schemas.microsoft.com/office/drawing/2014/main" xmlns="" id="{9230AF14-379D-4BC7-AA67-03B071B6C359}"/>
              </a:ext>
            </a:extLst>
          </p:cNvPr>
          <p:cNvSpPr/>
          <p:nvPr/>
        </p:nvSpPr>
        <p:spPr>
          <a:xfrm>
            <a:off x="131844" y="6440783"/>
            <a:ext cx="101265" cy="159462"/>
          </a:xfrm>
          <a:custGeom>
            <a:avLst/>
            <a:gdLst/>
            <a:ahLst/>
            <a:cxnLst/>
            <a:rect l="l" t="t" r="r" b="b"/>
            <a:pathLst>
              <a:path w="656" h="1033" extrusionOk="0">
                <a:moveTo>
                  <a:pt x="181" y="0"/>
                </a:moveTo>
                <a:cubicBezTo>
                  <a:pt x="162" y="0"/>
                  <a:pt x="144" y="6"/>
                  <a:pt x="127" y="17"/>
                </a:cubicBezTo>
                <a:cubicBezTo>
                  <a:pt x="42" y="38"/>
                  <a:pt x="0" y="144"/>
                  <a:pt x="42" y="207"/>
                </a:cubicBezTo>
                <a:lnTo>
                  <a:pt x="360" y="926"/>
                </a:lnTo>
                <a:cubicBezTo>
                  <a:pt x="381" y="990"/>
                  <a:pt x="444" y="1032"/>
                  <a:pt x="486" y="1032"/>
                </a:cubicBezTo>
                <a:cubicBezTo>
                  <a:pt x="508" y="1032"/>
                  <a:pt x="529" y="1011"/>
                  <a:pt x="550" y="1011"/>
                </a:cubicBezTo>
                <a:cubicBezTo>
                  <a:pt x="635" y="990"/>
                  <a:pt x="656" y="884"/>
                  <a:pt x="635" y="821"/>
                </a:cubicBezTo>
                <a:lnTo>
                  <a:pt x="317" y="102"/>
                </a:lnTo>
                <a:cubicBezTo>
                  <a:pt x="286" y="40"/>
                  <a:pt x="233" y="0"/>
                  <a:pt x="181" y="0"/>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6" name="Google Shape;523;p14">
            <a:extLst>
              <a:ext uri="{FF2B5EF4-FFF2-40B4-BE49-F238E27FC236}">
                <a16:creationId xmlns:a16="http://schemas.microsoft.com/office/drawing/2014/main" xmlns="" id="{B4BFF2AE-9443-47B5-A958-E066240496CC}"/>
              </a:ext>
            </a:extLst>
          </p:cNvPr>
          <p:cNvSpPr/>
          <p:nvPr/>
        </p:nvSpPr>
        <p:spPr>
          <a:xfrm>
            <a:off x="259043" y="6371471"/>
            <a:ext cx="55726" cy="202531"/>
          </a:xfrm>
          <a:custGeom>
            <a:avLst/>
            <a:gdLst/>
            <a:ahLst/>
            <a:cxnLst/>
            <a:rect l="l" t="t" r="r" b="b"/>
            <a:pathLst>
              <a:path w="361" h="1312" extrusionOk="0">
                <a:moveTo>
                  <a:pt x="212" y="1"/>
                </a:moveTo>
                <a:cubicBezTo>
                  <a:pt x="128" y="1"/>
                  <a:pt x="43" y="64"/>
                  <a:pt x="43" y="149"/>
                </a:cubicBezTo>
                <a:lnTo>
                  <a:pt x="1" y="1164"/>
                </a:lnTo>
                <a:cubicBezTo>
                  <a:pt x="1" y="1249"/>
                  <a:pt x="64" y="1312"/>
                  <a:pt x="149" y="1312"/>
                </a:cubicBezTo>
                <a:cubicBezTo>
                  <a:pt x="233" y="1312"/>
                  <a:pt x="297" y="1249"/>
                  <a:pt x="297" y="1164"/>
                </a:cubicBezTo>
                <a:lnTo>
                  <a:pt x="339" y="170"/>
                </a:lnTo>
                <a:cubicBezTo>
                  <a:pt x="360" y="85"/>
                  <a:pt x="297" y="22"/>
                  <a:pt x="212"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7" name="Google Shape;524;p14">
            <a:extLst>
              <a:ext uri="{FF2B5EF4-FFF2-40B4-BE49-F238E27FC236}">
                <a16:creationId xmlns:a16="http://schemas.microsoft.com/office/drawing/2014/main" xmlns="" id="{BF45C8E3-AADC-4B06-91B9-23B0F250E023}"/>
              </a:ext>
            </a:extLst>
          </p:cNvPr>
          <p:cNvSpPr/>
          <p:nvPr/>
        </p:nvSpPr>
        <p:spPr>
          <a:xfrm>
            <a:off x="5033871" y="6332880"/>
            <a:ext cx="643250" cy="298857"/>
          </a:xfrm>
          <a:custGeom>
            <a:avLst/>
            <a:gdLst/>
            <a:ahLst/>
            <a:cxnLst/>
            <a:rect l="l" t="t" r="r" b="b"/>
            <a:pathLst>
              <a:path w="4167" h="1936" extrusionOk="0">
                <a:moveTo>
                  <a:pt x="1866" y="0"/>
                </a:moveTo>
                <a:cubicBezTo>
                  <a:pt x="1359" y="0"/>
                  <a:pt x="855" y="102"/>
                  <a:pt x="381" y="314"/>
                </a:cubicBezTo>
                <a:cubicBezTo>
                  <a:pt x="297" y="335"/>
                  <a:pt x="233" y="378"/>
                  <a:pt x="170" y="441"/>
                </a:cubicBezTo>
                <a:cubicBezTo>
                  <a:pt x="1" y="631"/>
                  <a:pt x="149" y="949"/>
                  <a:pt x="339" y="1118"/>
                </a:cubicBezTo>
                <a:cubicBezTo>
                  <a:pt x="868" y="1628"/>
                  <a:pt x="1935" y="1935"/>
                  <a:pt x="2730" y="1935"/>
                </a:cubicBezTo>
                <a:cubicBezTo>
                  <a:pt x="2826" y="1935"/>
                  <a:pt x="2918" y="1931"/>
                  <a:pt x="3004" y="1922"/>
                </a:cubicBezTo>
                <a:cubicBezTo>
                  <a:pt x="4167" y="1773"/>
                  <a:pt x="3892" y="420"/>
                  <a:pt x="2919" y="145"/>
                </a:cubicBezTo>
                <a:cubicBezTo>
                  <a:pt x="2572" y="50"/>
                  <a:pt x="2218" y="0"/>
                  <a:pt x="1866"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525;p14">
            <a:extLst>
              <a:ext uri="{FF2B5EF4-FFF2-40B4-BE49-F238E27FC236}">
                <a16:creationId xmlns:a16="http://schemas.microsoft.com/office/drawing/2014/main" xmlns="" id="{EE9A5DCF-69D6-492C-817A-44F3252BA264}"/>
              </a:ext>
            </a:extLst>
          </p:cNvPr>
          <p:cNvSpPr/>
          <p:nvPr/>
        </p:nvSpPr>
        <p:spPr>
          <a:xfrm>
            <a:off x="5628033" y="6148410"/>
            <a:ext cx="466963" cy="227693"/>
          </a:xfrm>
          <a:custGeom>
            <a:avLst/>
            <a:gdLst/>
            <a:ahLst/>
            <a:cxnLst/>
            <a:rect l="l" t="t" r="r" b="b"/>
            <a:pathLst>
              <a:path w="3025" h="1475" extrusionOk="0">
                <a:moveTo>
                  <a:pt x="1287" y="0"/>
                </a:moveTo>
                <a:cubicBezTo>
                  <a:pt x="1225" y="0"/>
                  <a:pt x="1163" y="3"/>
                  <a:pt x="1101" y="8"/>
                </a:cubicBezTo>
                <a:cubicBezTo>
                  <a:pt x="762" y="8"/>
                  <a:pt x="445" y="134"/>
                  <a:pt x="191" y="367"/>
                </a:cubicBezTo>
                <a:cubicBezTo>
                  <a:pt x="64" y="494"/>
                  <a:pt x="1" y="705"/>
                  <a:pt x="43" y="896"/>
                </a:cubicBezTo>
                <a:cubicBezTo>
                  <a:pt x="188" y="1286"/>
                  <a:pt x="794" y="1474"/>
                  <a:pt x="1402" y="1474"/>
                </a:cubicBezTo>
                <a:cubicBezTo>
                  <a:pt x="2211" y="1474"/>
                  <a:pt x="3025" y="1143"/>
                  <a:pt x="2771" y="515"/>
                </a:cubicBezTo>
                <a:cubicBezTo>
                  <a:pt x="2750" y="452"/>
                  <a:pt x="2708" y="431"/>
                  <a:pt x="2666" y="388"/>
                </a:cubicBezTo>
                <a:cubicBezTo>
                  <a:pt x="2253" y="144"/>
                  <a:pt x="1774" y="0"/>
                  <a:pt x="1287"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526;p14">
            <a:extLst>
              <a:ext uri="{FF2B5EF4-FFF2-40B4-BE49-F238E27FC236}">
                <a16:creationId xmlns:a16="http://schemas.microsoft.com/office/drawing/2014/main" xmlns="" id="{7A225A73-9281-40A9-B08E-40BB5CAD2C33}"/>
              </a:ext>
            </a:extLst>
          </p:cNvPr>
          <p:cNvSpPr/>
          <p:nvPr/>
        </p:nvSpPr>
        <p:spPr>
          <a:xfrm>
            <a:off x="410864" y="6329638"/>
            <a:ext cx="649889" cy="198825"/>
          </a:xfrm>
          <a:custGeom>
            <a:avLst/>
            <a:gdLst/>
            <a:ahLst/>
            <a:cxnLst/>
            <a:rect l="l" t="t" r="r" b="b"/>
            <a:pathLst>
              <a:path w="4210" h="1288" extrusionOk="0">
                <a:moveTo>
                  <a:pt x="2375" y="1"/>
                </a:moveTo>
                <a:cubicBezTo>
                  <a:pt x="1870" y="1"/>
                  <a:pt x="1352" y="85"/>
                  <a:pt x="932" y="187"/>
                </a:cubicBezTo>
                <a:cubicBezTo>
                  <a:pt x="868" y="208"/>
                  <a:pt x="784" y="229"/>
                  <a:pt x="741" y="272"/>
                </a:cubicBezTo>
                <a:cubicBezTo>
                  <a:pt x="1" y="843"/>
                  <a:pt x="1651" y="1287"/>
                  <a:pt x="1947" y="1287"/>
                </a:cubicBezTo>
                <a:cubicBezTo>
                  <a:pt x="2028" y="1287"/>
                  <a:pt x="2113" y="1287"/>
                  <a:pt x="2201" y="1287"/>
                </a:cubicBezTo>
                <a:cubicBezTo>
                  <a:pt x="2686" y="1287"/>
                  <a:pt x="3251" y="1272"/>
                  <a:pt x="3681" y="1075"/>
                </a:cubicBezTo>
                <a:cubicBezTo>
                  <a:pt x="4210" y="822"/>
                  <a:pt x="4083" y="462"/>
                  <a:pt x="3575" y="229"/>
                </a:cubicBezTo>
                <a:cubicBezTo>
                  <a:pt x="3233" y="63"/>
                  <a:pt x="2809" y="1"/>
                  <a:pt x="2375"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527;p14">
            <a:extLst>
              <a:ext uri="{FF2B5EF4-FFF2-40B4-BE49-F238E27FC236}">
                <a16:creationId xmlns:a16="http://schemas.microsoft.com/office/drawing/2014/main" xmlns="" id="{85F65561-6BD0-4928-A8CA-6B499B21C2B4}"/>
              </a:ext>
            </a:extLst>
          </p:cNvPr>
          <p:cNvSpPr/>
          <p:nvPr/>
        </p:nvSpPr>
        <p:spPr>
          <a:xfrm>
            <a:off x="1008422" y="6517968"/>
            <a:ext cx="749765" cy="318770"/>
          </a:xfrm>
          <a:custGeom>
            <a:avLst/>
            <a:gdLst/>
            <a:ahLst/>
            <a:cxnLst/>
            <a:rect l="l" t="t" r="r" b="b"/>
            <a:pathLst>
              <a:path w="4857" h="2065" extrusionOk="0">
                <a:moveTo>
                  <a:pt x="2199" y="1"/>
                </a:moveTo>
                <a:cubicBezTo>
                  <a:pt x="1526" y="1"/>
                  <a:pt x="856" y="228"/>
                  <a:pt x="318" y="680"/>
                </a:cubicBezTo>
                <a:cubicBezTo>
                  <a:pt x="127" y="807"/>
                  <a:pt x="21" y="997"/>
                  <a:pt x="0" y="1209"/>
                </a:cubicBezTo>
                <a:cubicBezTo>
                  <a:pt x="21" y="1420"/>
                  <a:pt x="148" y="1611"/>
                  <a:pt x="339" y="1695"/>
                </a:cubicBezTo>
                <a:cubicBezTo>
                  <a:pt x="805" y="1995"/>
                  <a:pt x="1340" y="2050"/>
                  <a:pt x="1885" y="2050"/>
                </a:cubicBezTo>
                <a:cubicBezTo>
                  <a:pt x="2202" y="2050"/>
                  <a:pt x="2523" y="2031"/>
                  <a:pt x="2835" y="2031"/>
                </a:cubicBezTo>
                <a:cubicBezTo>
                  <a:pt x="3007" y="2031"/>
                  <a:pt x="3177" y="2037"/>
                  <a:pt x="3342" y="2055"/>
                </a:cubicBezTo>
                <a:cubicBezTo>
                  <a:pt x="3395" y="2061"/>
                  <a:pt x="3448" y="2064"/>
                  <a:pt x="3499" y="2064"/>
                </a:cubicBezTo>
                <a:cubicBezTo>
                  <a:pt x="4323" y="2064"/>
                  <a:pt x="4856" y="1295"/>
                  <a:pt x="4040" y="638"/>
                </a:cubicBezTo>
                <a:cubicBezTo>
                  <a:pt x="3500" y="212"/>
                  <a:pt x="2848" y="1"/>
                  <a:pt x="2199"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528;p14">
            <a:extLst>
              <a:ext uri="{FF2B5EF4-FFF2-40B4-BE49-F238E27FC236}">
                <a16:creationId xmlns:a16="http://schemas.microsoft.com/office/drawing/2014/main" xmlns="" id="{BDBD1B0B-4817-4CCB-9DFB-2DD3C76263DB}"/>
              </a:ext>
            </a:extLst>
          </p:cNvPr>
          <p:cNvSpPr/>
          <p:nvPr/>
        </p:nvSpPr>
        <p:spPr>
          <a:xfrm>
            <a:off x="149828" y="6440783"/>
            <a:ext cx="101265" cy="159462"/>
          </a:xfrm>
          <a:custGeom>
            <a:avLst/>
            <a:gdLst/>
            <a:ahLst/>
            <a:cxnLst/>
            <a:rect l="l" t="t" r="r" b="b"/>
            <a:pathLst>
              <a:path w="656" h="1033" extrusionOk="0">
                <a:moveTo>
                  <a:pt x="181" y="0"/>
                </a:moveTo>
                <a:cubicBezTo>
                  <a:pt x="162" y="0"/>
                  <a:pt x="144" y="6"/>
                  <a:pt x="127" y="17"/>
                </a:cubicBezTo>
                <a:cubicBezTo>
                  <a:pt x="42" y="38"/>
                  <a:pt x="0" y="144"/>
                  <a:pt x="42" y="207"/>
                </a:cubicBezTo>
                <a:lnTo>
                  <a:pt x="360" y="926"/>
                </a:lnTo>
                <a:cubicBezTo>
                  <a:pt x="381" y="990"/>
                  <a:pt x="444" y="1032"/>
                  <a:pt x="486" y="1032"/>
                </a:cubicBezTo>
                <a:cubicBezTo>
                  <a:pt x="508" y="1032"/>
                  <a:pt x="529" y="1011"/>
                  <a:pt x="550" y="1011"/>
                </a:cubicBezTo>
                <a:cubicBezTo>
                  <a:pt x="635" y="990"/>
                  <a:pt x="656" y="884"/>
                  <a:pt x="635" y="821"/>
                </a:cubicBezTo>
                <a:lnTo>
                  <a:pt x="317" y="102"/>
                </a:lnTo>
                <a:cubicBezTo>
                  <a:pt x="286" y="40"/>
                  <a:pt x="233" y="0"/>
                  <a:pt x="181"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529;p14">
            <a:extLst>
              <a:ext uri="{FF2B5EF4-FFF2-40B4-BE49-F238E27FC236}">
                <a16:creationId xmlns:a16="http://schemas.microsoft.com/office/drawing/2014/main" xmlns="" id="{373EF216-8C84-4D26-B8A8-59250222DDDD}"/>
              </a:ext>
            </a:extLst>
          </p:cNvPr>
          <p:cNvSpPr/>
          <p:nvPr/>
        </p:nvSpPr>
        <p:spPr>
          <a:xfrm>
            <a:off x="277026" y="6371471"/>
            <a:ext cx="55726" cy="202531"/>
          </a:xfrm>
          <a:custGeom>
            <a:avLst/>
            <a:gdLst/>
            <a:ahLst/>
            <a:cxnLst/>
            <a:rect l="l" t="t" r="r" b="b"/>
            <a:pathLst>
              <a:path w="361" h="1312" extrusionOk="0">
                <a:moveTo>
                  <a:pt x="212" y="1"/>
                </a:moveTo>
                <a:cubicBezTo>
                  <a:pt x="128" y="1"/>
                  <a:pt x="43" y="64"/>
                  <a:pt x="43" y="149"/>
                </a:cubicBezTo>
                <a:lnTo>
                  <a:pt x="1" y="1164"/>
                </a:lnTo>
                <a:cubicBezTo>
                  <a:pt x="1" y="1249"/>
                  <a:pt x="64" y="1312"/>
                  <a:pt x="149" y="1312"/>
                </a:cubicBezTo>
                <a:cubicBezTo>
                  <a:pt x="233" y="1312"/>
                  <a:pt x="297" y="1249"/>
                  <a:pt x="297" y="1164"/>
                </a:cubicBezTo>
                <a:lnTo>
                  <a:pt x="339" y="170"/>
                </a:lnTo>
                <a:cubicBezTo>
                  <a:pt x="360" y="85"/>
                  <a:pt x="297" y="22"/>
                  <a:pt x="212"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530;p14">
            <a:extLst>
              <a:ext uri="{FF2B5EF4-FFF2-40B4-BE49-F238E27FC236}">
                <a16:creationId xmlns:a16="http://schemas.microsoft.com/office/drawing/2014/main" xmlns="" id="{04DA2802-4EAE-4677-85ED-C75693C31D4E}"/>
              </a:ext>
            </a:extLst>
          </p:cNvPr>
          <p:cNvSpPr/>
          <p:nvPr/>
        </p:nvSpPr>
        <p:spPr>
          <a:xfrm>
            <a:off x="2189027" y="6707067"/>
            <a:ext cx="96017" cy="150972"/>
          </a:xfrm>
          <a:custGeom>
            <a:avLst/>
            <a:gdLst/>
            <a:ahLst/>
            <a:cxnLst/>
            <a:rect l="l" t="t" r="r" b="b"/>
            <a:pathLst>
              <a:path w="622" h="978" extrusionOk="0">
                <a:moveTo>
                  <a:pt x="170" y="0"/>
                </a:moveTo>
                <a:cubicBezTo>
                  <a:pt x="82" y="0"/>
                  <a:pt x="0" y="72"/>
                  <a:pt x="30" y="174"/>
                </a:cubicBezTo>
                <a:lnTo>
                  <a:pt x="326" y="893"/>
                </a:lnTo>
                <a:cubicBezTo>
                  <a:pt x="368" y="957"/>
                  <a:pt x="410" y="978"/>
                  <a:pt x="474" y="978"/>
                </a:cubicBezTo>
                <a:lnTo>
                  <a:pt x="516" y="978"/>
                </a:lnTo>
                <a:cubicBezTo>
                  <a:pt x="601" y="936"/>
                  <a:pt x="622" y="851"/>
                  <a:pt x="601" y="788"/>
                </a:cubicBezTo>
                <a:lnTo>
                  <a:pt x="283" y="47"/>
                </a:lnTo>
                <a:cubicBezTo>
                  <a:pt x="251" y="15"/>
                  <a:pt x="210" y="0"/>
                  <a:pt x="170"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531;p14">
            <a:extLst>
              <a:ext uri="{FF2B5EF4-FFF2-40B4-BE49-F238E27FC236}">
                <a16:creationId xmlns:a16="http://schemas.microsoft.com/office/drawing/2014/main" xmlns="" id="{05012B1C-430F-40E4-8972-EA164DC5073C}"/>
              </a:ext>
            </a:extLst>
          </p:cNvPr>
          <p:cNvSpPr/>
          <p:nvPr/>
        </p:nvSpPr>
        <p:spPr>
          <a:xfrm>
            <a:off x="2310977" y="6632663"/>
            <a:ext cx="55726" cy="202531"/>
          </a:xfrm>
          <a:custGeom>
            <a:avLst/>
            <a:gdLst/>
            <a:ahLst/>
            <a:cxnLst/>
            <a:rect l="l" t="t" r="r" b="b"/>
            <a:pathLst>
              <a:path w="361" h="1312" extrusionOk="0">
                <a:moveTo>
                  <a:pt x="212" y="1"/>
                </a:moveTo>
                <a:cubicBezTo>
                  <a:pt x="128" y="1"/>
                  <a:pt x="64" y="64"/>
                  <a:pt x="64" y="149"/>
                </a:cubicBezTo>
                <a:lnTo>
                  <a:pt x="22" y="1143"/>
                </a:lnTo>
                <a:cubicBezTo>
                  <a:pt x="1" y="1227"/>
                  <a:pt x="64" y="1312"/>
                  <a:pt x="149" y="1312"/>
                </a:cubicBezTo>
                <a:cubicBezTo>
                  <a:pt x="234" y="1312"/>
                  <a:pt x="318" y="1248"/>
                  <a:pt x="318" y="1164"/>
                </a:cubicBezTo>
                <a:lnTo>
                  <a:pt x="360" y="170"/>
                </a:lnTo>
                <a:cubicBezTo>
                  <a:pt x="360" y="85"/>
                  <a:pt x="297" y="1"/>
                  <a:pt x="212"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532;p14">
            <a:extLst>
              <a:ext uri="{FF2B5EF4-FFF2-40B4-BE49-F238E27FC236}">
                <a16:creationId xmlns:a16="http://schemas.microsoft.com/office/drawing/2014/main" xmlns="" id="{D731BA78-4674-4839-9E47-5319CC1DEC39}"/>
              </a:ext>
            </a:extLst>
          </p:cNvPr>
          <p:cNvSpPr/>
          <p:nvPr/>
        </p:nvSpPr>
        <p:spPr>
          <a:xfrm>
            <a:off x="11250164" y="4716418"/>
            <a:ext cx="110303" cy="151035"/>
          </a:xfrm>
          <a:custGeom>
            <a:avLst/>
            <a:gdLst/>
            <a:ahLst/>
            <a:cxnLst/>
            <a:rect l="l" t="t" r="r" b="b"/>
            <a:pathLst>
              <a:path w="742" h="1016" extrusionOk="0">
                <a:moveTo>
                  <a:pt x="128" y="1"/>
                </a:moveTo>
                <a:cubicBezTo>
                  <a:pt x="86" y="1"/>
                  <a:pt x="43" y="22"/>
                  <a:pt x="22" y="64"/>
                </a:cubicBezTo>
                <a:cubicBezTo>
                  <a:pt x="22" y="85"/>
                  <a:pt x="1" y="128"/>
                  <a:pt x="1" y="149"/>
                </a:cubicBezTo>
                <a:cubicBezTo>
                  <a:pt x="1" y="403"/>
                  <a:pt x="43" y="635"/>
                  <a:pt x="170" y="826"/>
                </a:cubicBezTo>
                <a:lnTo>
                  <a:pt x="509" y="1016"/>
                </a:lnTo>
                <a:lnTo>
                  <a:pt x="614" y="762"/>
                </a:lnTo>
                <a:cubicBezTo>
                  <a:pt x="657" y="656"/>
                  <a:pt x="699" y="551"/>
                  <a:pt x="720" y="445"/>
                </a:cubicBezTo>
                <a:cubicBezTo>
                  <a:pt x="741" y="339"/>
                  <a:pt x="741" y="212"/>
                  <a:pt x="678" y="128"/>
                </a:cubicBezTo>
                <a:cubicBezTo>
                  <a:pt x="678" y="106"/>
                  <a:pt x="657" y="85"/>
                  <a:pt x="657" y="85"/>
                </a:cubicBezTo>
                <a:cubicBezTo>
                  <a:pt x="644" y="73"/>
                  <a:pt x="630" y="68"/>
                  <a:pt x="615" y="68"/>
                </a:cubicBezTo>
                <a:cubicBezTo>
                  <a:pt x="579" y="68"/>
                  <a:pt x="538" y="98"/>
                  <a:pt x="509" y="128"/>
                </a:cubicBezTo>
                <a:cubicBezTo>
                  <a:pt x="424" y="212"/>
                  <a:pt x="360" y="318"/>
                  <a:pt x="318" y="466"/>
                </a:cubicBezTo>
                <a:cubicBezTo>
                  <a:pt x="297" y="339"/>
                  <a:pt x="255" y="212"/>
                  <a:pt x="212" y="106"/>
                </a:cubicBezTo>
                <a:cubicBezTo>
                  <a:pt x="191" y="64"/>
                  <a:pt x="170" y="1"/>
                  <a:pt x="128"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86" name="Google Shape;533;p14">
            <a:extLst>
              <a:ext uri="{FF2B5EF4-FFF2-40B4-BE49-F238E27FC236}">
                <a16:creationId xmlns:a16="http://schemas.microsoft.com/office/drawing/2014/main" xmlns="" id="{78D90906-2E7D-4B7B-9636-57BE0131D726}"/>
              </a:ext>
            </a:extLst>
          </p:cNvPr>
          <p:cNvSpPr/>
          <p:nvPr/>
        </p:nvSpPr>
        <p:spPr>
          <a:xfrm>
            <a:off x="11570964" y="4730985"/>
            <a:ext cx="144791" cy="161738"/>
          </a:xfrm>
          <a:custGeom>
            <a:avLst/>
            <a:gdLst/>
            <a:ahLst/>
            <a:cxnLst/>
            <a:rect l="l" t="t" r="r" b="b"/>
            <a:pathLst>
              <a:path w="974" h="1088" extrusionOk="0">
                <a:moveTo>
                  <a:pt x="123" y="0"/>
                </a:moveTo>
                <a:cubicBezTo>
                  <a:pt x="85" y="0"/>
                  <a:pt x="58" y="20"/>
                  <a:pt x="42" y="51"/>
                </a:cubicBezTo>
                <a:cubicBezTo>
                  <a:pt x="21" y="72"/>
                  <a:pt x="21" y="114"/>
                  <a:pt x="21" y="156"/>
                </a:cubicBezTo>
                <a:cubicBezTo>
                  <a:pt x="0" y="431"/>
                  <a:pt x="85" y="685"/>
                  <a:pt x="233" y="897"/>
                </a:cubicBezTo>
                <a:lnTo>
                  <a:pt x="698" y="1087"/>
                </a:lnTo>
                <a:lnTo>
                  <a:pt x="825" y="812"/>
                </a:lnTo>
                <a:cubicBezTo>
                  <a:pt x="888" y="706"/>
                  <a:pt x="931" y="601"/>
                  <a:pt x="952" y="474"/>
                </a:cubicBezTo>
                <a:cubicBezTo>
                  <a:pt x="973" y="368"/>
                  <a:pt x="952" y="241"/>
                  <a:pt x="888" y="135"/>
                </a:cubicBezTo>
                <a:cubicBezTo>
                  <a:pt x="888" y="114"/>
                  <a:pt x="867" y="93"/>
                  <a:pt x="867" y="93"/>
                </a:cubicBezTo>
                <a:cubicBezTo>
                  <a:pt x="841" y="84"/>
                  <a:pt x="811" y="79"/>
                  <a:pt x="782" y="79"/>
                </a:cubicBezTo>
                <a:cubicBezTo>
                  <a:pt x="741" y="79"/>
                  <a:pt x="702" y="89"/>
                  <a:pt x="677" y="114"/>
                </a:cubicBezTo>
                <a:cubicBezTo>
                  <a:pt x="550" y="220"/>
                  <a:pt x="465" y="347"/>
                  <a:pt x="444" y="495"/>
                </a:cubicBezTo>
                <a:cubicBezTo>
                  <a:pt x="381" y="347"/>
                  <a:pt x="339" y="220"/>
                  <a:pt x="275" y="93"/>
                </a:cubicBezTo>
                <a:cubicBezTo>
                  <a:pt x="254" y="51"/>
                  <a:pt x="212" y="8"/>
                  <a:pt x="169" y="8"/>
                </a:cubicBezTo>
                <a:cubicBezTo>
                  <a:pt x="152" y="3"/>
                  <a:pt x="137" y="0"/>
                  <a:pt x="123" y="0"/>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87" name="Google Shape;534;p14">
            <a:extLst>
              <a:ext uri="{FF2B5EF4-FFF2-40B4-BE49-F238E27FC236}">
                <a16:creationId xmlns:a16="http://schemas.microsoft.com/office/drawing/2014/main" xmlns="" id="{A0E6E624-DBC3-42E5-94CD-DA06A48C4A72}"/>
              </a:ext>
            </a:extLst>
          </p:cNvPr>
          <p:cNvSpPr/>
          <p:nvPr/>
        </p:nvSpPr>
        <p:spPr>
          <a:xfrm>
            <a:off x="9596515" y="6128051"/>
            <a:ext cx="1968211" cy="393197"/>
          </a:xfrm>
          <a:custGeom>
            <a:avLst/>
            <a:gdLst/>
            <a:ahLst/>
            <a:cxnLst/>
            <a:rect l="l" t="t" r="r" b="b"/>
            <a:pathLst>
              <a:path w="13240" h="2645" extrusionOk="0">
                <a:moveTo>
                  <a:pt x="6620" y="1"/>
                </a:moveTo>
                <a:cubicBezTo>
                  <a:pt x="2961" y="1"/>
                  <a:pt x="0" y="593"/>
                  <a:pt x="0" y="1333"/>
                </a:cubicBezTo>
                <a:cubicBezTo>
                  <a:pt x="0" y="2052"/>
                  <a:pt x="2961" y="2644"/>
                  <a:pt x="6620" y="2644"/>
                </a:cubicBezTo>
                <a:cubicBezTo>
                  <a:pt x="10279" y="2644"/>
                  <a:pt x="13240" y="2052"/>
                  <a:pt x="13240" y="1333"/>
                </a:cubicBezTo>
                <a:cubicBezTo>
                  <a:pt x="13240" y="593"/>
                  <a:pt x="10279" y="1"/>
                  <a:pt x="6620"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88" name="Google Shape;535;p14">
            <a:extLst>
              <a:ext uri="{FF2B5EF4-FFF2-40B4-BE49-F238E27FC236}">
                <a16:creationId xmlns:a16="http://schemas.microsoft.com/office/drawing/2014/main" xmlns="" id="{C37EB81E-F064-48A0-ADF6-D9D59BFB028D}"/>
              </a:ext>
            </a:extLst>
          </p:cNvPr>
          <p:cNvSpPr/>
          <p:nvPr/>
        </p:nvSpPr>
        <p:spPr>
          <a:xfrm>
            <a:off x="11267483" y="4716418"/>
            <a:ext cx="110303" cy="151035"/>
          </a:xfrm>
          <a:custGeom>
            <a:avLst/>
            <a:gdLst/>
            <a:ahLst/>
            <a:cxnLst/>
            <a:rect l="l" t="t" r="r" b="b"/>
            <a:pathLst>
              <a:path w="742" h="1016" extrusionOk="0">
                <a:moveTo>
                  <a:pt x="128" y="1"/>
                </a:moveTo>
                <a:cubicBezTo>
                  <a:pt x="86" y="1"/>
                  <a:pt x="43" y="22"/>
                  <a:pt x="22" y="64"/>
                </a:cubicBezTo>
                <a:cubicBezTo>
                  <a:pt x="22" y="85"/>
                  <a:pt x="1" y="128"/>
                  <a:pt x="1" y="149"/>
                </a:cubicBezTo>
                <a:cubicBezTo>
                  <a:pt x="1" y="403"/>
                  <a:pt x="43" y="635"/>
                  <a:pt x="170" y="826"/>
                </a:cubicBezTo>
                <a:lnTo>
                  <a:pt x="509" y="1016"/>
                </a:lnTo>
                <a:lnTo>
                  <a:pt x="614" y="762"/>
                </a:lnTo>
                <a:cubicBezTo>
                  <a:pt x="657" y="656"/>
                  <a:pt x="699" y="551"/>
                  <a:pt x="720" y="445"/>
                </a:cubicBezTo>
                <a:cubicBezTo>
                  <a:pt x="741" y="339"/>
                  <a:pt x="741" y="212"/>
                  <a:pt x="678" y="128"/>
                </a:cubicBezTo>
                <a:cubicBezTo>
                  <a:pt x="678" y="106"/>
                  <a:pt x="657" y="85"/>
                  <a:pt x="657" y="85"/>
                </a:cubicBezTo>
                <a:cubicBezTo>
                  <a:pt x="644" y="73"/>
                  <a:pt x="630" y="68"/>
                  <a:pt x="615" y="68"/>
                </a:cubicBezTo>
                <a:cubicBezTo>
                  <a:pt x="579" y="68"/>
                  <a:pt x="538" y="98"/>
                  <a:pt x="509" y="128"/>
                </a:cubicBezTo>
                <a:cubicBezTo>
                  <a:pt x="424" y="212"/>
                  <a:pt x="360" y="318"/>
                  <a:pt x="318" y="466"/>
                </a:cubicBezTo>
                <a:cubicBezTo>
                  <a:pt x="297" y="339"/>
                  <a:pt x="255" y="212"/>
                  <a:pt x="212" y="106"/>
                </a:cubicBezTo>
                <a:cubicBezTo>
                  <a:pt x="191" y="64"/>
                  <a:pt x="170" y="1"/>
                  <a:pt x="128" y="1"/>
                </a:cubicBezTo>
                <a:close/>
              </a:path>
            </a:pathLst>
          </a:custGeom>
          <a:solidFill>
            <a:srgbClr val="6CA3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536;p14">
            <a:extLst>
              <a:ext uri="{FF2B5EF4-FFF2-40B4-BE49-F238E27FC236}">
                <a16:creationId xmlns:a16="http://schemas.microsoft.com/office/drawing/2014/main" xmlns="" id="{72F27BBA-842A-4BF5-A395-86B47B6CA89C}"/>
              </a:ext>
            </a:extLst>
          </p:cNvPr>
          <p:cNvSpPr/>
          <p:nvPr/>
        </p:nvSpPr>
        <p:spPr>
          <a:xfrm>
            <a:off x="11588282" y="4730985"/>
            <a:ext cx="144791" cy="161738"/>
          </a:xfrm>
          <a:custGeom>
            <a:avLst/>
            <a:gdLst/>
            <a:ahLst/>
            <a:cxnLst/>
            <a:rect l="l" t="t" r="r" b="b"/>
            <a:pathLst>
              <a:path w="974" h="1088" extrusionOk="0">
                <a:moveTo>
                  <a:pt x="123" y="0"/>
                </a:moveTo>
                <a:cubicBezTo>
                  <a:pt x="85" y="0"/>
                  <a:pt x="58" y="20"/>
                  <a:pt x="42" y="51"/>
                </a:cubicBezTo>
                <a:cubicBezTo>
                  <a:pt x="21" y="72"/>
                  <a:pt x="21" y="114"/>
                  <a:pt x="21" y="156"/>
                </a:cubicBezTo>
                <a:cubicBezTo>
                  <a:pt x="0" y="431"/>
                  <a:pt x="85" y="685"/>
                  <a:pt x="233" y="897"/>
                </a:cubicBezTo>
                <a:lnTo>
                  <a:pt x="698" y="1087"/>
                </a:lnTo>
                <a:lnTo>
                  <a:pt x="825" y="812"/>
                </a:lnTo>
                <a:cubicBezTo>
                  <a:pt x="888" y="706"/>
                  <a:pt x="931" y="601"/>
                  <a:pt x="952" y="474"/>
                </a:cubicBezTo>
                <a:cubicBezTo>
                  <a:pt x="973" y="368"/>
                  <a:pt x="952" y="241"/>
                  <a:pt x="888" y="135"/>
                </a:cubicBezTo>
                <a:cubicBezTo>
                  <a:pt x="888" y="114"/>
                  <a:pt x="867" y="93"/>
                  <a:pt x="867" y="93"/>
                </a:cubicBezTo>
                <a:cubicBezTo>
                  <a:pt x="841" y="84"/>
                  <a:pt x="811" y="79"/>
                  <a:pt x="782" y="79"/>
                </a:cubicBezTo>
                <a:cubicBezTo>
                  <a:pt x="741" y="79"/>
                  <a:pt x="702" y="89"/>
                  <a:pt x="677" y="114"/>
                </a:cubicBezTo>
                <a:cubicBezTo>
                  <a:pt x="550" y="220"/>
                  <a:pt x="465" y="347"/>
                  <a:pt x="444" y="495"/>
                </a:cubicBezTo>
                <a:cubicBezTo>
                  <a:pt x="381" y="347"/>
                  <a:pt x="339" y="220"/>
                  <a:pt x="275" y="93"/>
                </a:cubicBezTo>
                <a:cubicBezTo>
                  <a:pt x="254" y="51"/>
                  <a:pt x="212" y="8"/>
                  <a:pt x="169" y="8"/>
                </a:cubicBezTo>
                <a:cubicBezTo>
                  <a:pt x="152" y="3"/>
                  <a:pt x="137" y="0"/>
                  <a:pt x="123" y="0"/>
                </a:cubicBezTo>
                <a:close/>
              </a:path>
            </a:pathLst>
          </a:custGeom>
          <a:solidFill>
            <a:srgbClr val="6CA3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564;p14">
            <a:extLst>
              <a:ext uri="{FF2B5EF4-FFF2-40B4-BE49-F238E27FC236}">
                <a16:creationId xmlns:a16="http://schemas.microsoft.com/office/drawing/2014/main" xmlns="" id="{66851EDC-1DF8-41CC-A732-8EE12EFE9FBB}"/>
              </a:ext>
            </a:extLst>
          </p:cNvPr>
          <p:cNvSpPr/>
          <p:nvPr/>
        </p:nvSpPr>
        <p:spPr>
          <a:xfrm>
            <a:off x="5061241" y="6257531"/>
            <a:ext cx="97667" cy="156832"/>
          </a:xfrm>
          <a:custGeom>
            <a:avLst/>
            <a:gdLst/>
            <a:ahLst/>
            <a:cxnLst/>
            <a:rect l="l" t="t" r="r" b="b"/>
            <a:pathLst>
              <a:path w="657" h="1055" extrusionOk="0">
                <a:moveTo>
                  <a:pt x="163" y="1"/>
                </a:moveTo>
                <a:cubicBezTo>
                  <a:pt x="144" y="1"/>
                  <a:pt x="124" y="6"/>
                  <a:pt x="107" y="18"/>
                </a:cubicBezTo>
                <a:cubicBezTo>
                  <a:pt x="43" y="60"/>
                  <a:pt x="1" y="166"/>
                  <a:pt x="43" y="229"/>
                </a:cubicBezTo>
                <a:lnTo>
                  <a:pt x="382" y="970"/>
                </a:lnTo>
                <a:cubicBezTo>
                  <a:pt x="403" y="1033"/>
                  <a:pt x="445" y="1054"/>
                  <a:pt x="509" y="1054"/>
                </a:cubicBezTo>
                <a:lnTo>
                  <a:pt x="572" y="1054"/>
                </a:lnTo>
                <a:cubicBezTo>
                  <a:pt x="635" y="991"/>
                  <a:pt x="657" y="906"/>
                  <a:pt x="635" y="822"/>
                </a:cubicBezTo>
                <a:lnTo>
                  <a:pt x="297" y="81"/>
                </a:lnTo>
                <a:cubicBezTo>
                  <a:pt x="267" y="36"/>
                  <a:pt x="214" y="1"/>
                  <a:pt x="163"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565;p14">
            <a:extLst>
              <a:ext uri="{FF2B5EF4-FFF2-40B4-BE49-F238E27FC236}">
                <a16:creationId xmlns:a16="http://schemas.microsoft.com/office/drawing/2014/main" xmlns="" id="{7D682F26-032B-4B7A-8A95-DFB93CCB9D54}"/>
              </a:ext>
            </a:extLst>
          </p:cNvPr>
          <p:cNvSpPr/>
          <p:nvPr/>
        </p:nvSpPr>
        <p:spPr>
          <a:xfrm>
            <a:off x="5177638" y="6181568"/>
            <a:ext cx="44151" cy="204403"/>
          </a:xfrm>
          <a:custGeom>
            <a:avLst/>
            <a:gdLst/>
            <a:ahLst/>
            <a:cxnLst/>
            <a:rect l="l" t="t" r="r" b="b"/>
            <a:pathLst>
              <a:path w="297" h="1375" extrusionOk="0">
                <a:moveTo>
                  <a:pt x="149" y="0"/>
                </a:moveTo>
                <a:cubicBezTo>
                  <a:pt x="64" y="0"/>
                  <a:pt x="0" y="85"/>
                  <a:pt x="0" y="148"/>
                </a:cubicBezTo>
                <a:lnTo>
                  <a:pt x="22" y="1206"/>
                </a:lnTo>
                <a:cubicBezTo>
                  <a:pt x="22" y="1290"/>
                  <a:pt x="85" y="1375"/>
                  <a:pt x="170" y="1375"/>
                </a:cubicBezTo>
                <a:cubicBezTo>
                  <a:pt x="233" y="1354"/>
                  <a:pt x="297" y="1290"/>
                  <a:pt x="297" y="1206"/>
                </a:cubicBezTo>
                <a:lnTo>
                  <a:pt x="275" y="148"/>
                </a:lnTo>
                <a:cubicBezTo>
                  <a:pt x="275" y="64"/>
                  <a:pt x="212" y="0"/>
                  <a:pt x="149"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9" name="Google Shape;566;p14">
            <a:extLst>
              <a:ext uri="{FF2B5EF4-FFF2-40B4-BE49-F238E27FC236}">
                <a16:creationId xmlns:a16="http://schemas.microsoft.com/office/drawing/2014/main" xmlns="" id="{5A5A30F4-286A-4160-BF38-2304A94D0BF4}"/>
              </a:ext>
            </a:extLst>
          </p:cNvPr>
          <p:cNvGrpSpPr/>
          <p:nvPr/>
        </p:nvGrpSpPr>
        <p:grpSpPr>
          <a:xfrm>
            <a:off x="4315319" y="-372433"/>
            <a:ext cx="937759" cy="921956"/>
            <a:chOff x="3203280" y="265661"/>
            <a:chExt cx="713823" cy="701794"/>
          </a:xfrm>
        </p:grpSpPr>
        <p:sp>
          <p:nvSpPr>
            <p:cNvPr id="220" name="Google Shape;567;p14">
              <a:extLst>
                <a:ext uri="{FF2B5EF4-FFF2-40B4-BE49-F238E27FC236}">
                  <a16:creationId xmlns:a16="http://schemas.microsoft.com/office/drawing/2014/main" xmlns="" id="{DC93CC03-0A9F-4E1A-AE6D-ECB583D14E30}"/>
                </a:ext>
              </a:extLst>
            </p:cNvPr>
            <p:cNvSpPr/>
            <p:nvPr/>
          </p:nvSpPr>
          <p:spPr>
            <a:xfrm rot="1116294" flipH="1">
              <a:off x="3275733" y="342115"/>
              <a:ext cx="568362" cy="544627"/>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568;p14">
              <a:extLst>
                <a:ext uri="{FF2B5EF4-FFF2-40B4-BE49-F238E27FC236}">
                  <a16:creationId xmlns:a16="http://schemas.microsoft.com/office/drawing/2014/main" xmlns="" id="{A33F580E-E4C3-4E12-BE34-50A797A5A7AE}"/>
                </a:ext>
              </a:extLst>
            </p:cNvPr>
            <p:cNvSpPr/>
            <p:nvPr/>
          </p:nvSpPr>
          <p:spPr>
            <a:xfrm rot="1116294" flipH="1">
              <a:off x="3275213" y="346433"/>
              <a:ext cx="569951" cy="544325"/>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569;p14">
              <a:extLst>
                <a:ext uri="{FF2B5EF4-FFF2-40B4-BE49-F238E27FC236}">
                  <a16:creationId xmlns:a16="http://schemas.microsoft.com/office/drawing/2014/main" xmlns="" id="{326AC7D7-DF05-4DD5-8371-576C38505440}"/>
                </a:ext>
              </a:extLst>
            </p:cNvPr>
            <p:cNvSpPr/>
            <p:nvPr/>
          </p:nvSpPr>
          <p:spPr>
            <a:xfrm rot="1116294" flipH="1">
              <a:off x="3344071" y="398803"/>
              <a:ext cx="445886" cy="426535"/>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570;p14">
              <a:extLst>
                <a:ext uri="{FF2B5EF4-FFF2-40B4-BE49-F238E27FC236}">
                  <a16:creationId xmlns:a16="http://schemas.microsoft.com/office/drawing/2014/main" xmlns="" id="{82D208C7-6A70-46D2-A90B-6CDDA62D700C}"/>
                </a:ext>
              </a:extLst>
            </p:cNvPr>
            <p:cNvSpPr/>
            <p:nvPr/>
          </p:nvSpPr>
          <p:spPr>
            <a:xfrm rot="1116294" flipH="1">
              <a:off x="3499063" y="442529"/>
              <a:ext cx="293775" cy="417110"/>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571;p14">
              <a:extLst>
                <a:ext uri="{FF2B5EF4-FFF2-40B4-BE49-F238E27FC236}">
                  <a16:creationId xmlns:a16="http://schemas.microsoft.com/office/drawing/2014/main" xmlns="" id="{DCB8447B-9EC4-425C-9A00-9594CFF10688}"/>
                </a:ext>
              </a:extLst>
            </p:cNvPr>
            <p:cNvSpPr/>
            <p:nvPr/>
          </p:nvSpPr>
          <p:spPr>
            <a:xfrm rot="1116294" flipH="1">
              <a:off x="3275739" y="342097"/>
              <a:ext cx="568362" cy="544627"/>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572;p14">
              <a:extLst>
                <a:ext uri="{FF2B5EF4-FFF2-40B4-BE49-F238E27FC236}">
                  <a16:creationId xmlns:a16="http://schemas.microsoft.com/office/drawing/2014/main" xmlns="" id="{A955DF8F-96B6-4D2D-BF23-9BD072CEDBB6}"/>
                </a:ext>
              </a:extLst>
            </p:cNvPr>
            <p:cNvSpPr/>
            <p:nvPr/>
          </p:nvSpPr>
          <p:spPr>
            <a:xfrm rot="1116294" flipH="1">
              <a:off x="3275219" y="346415"/>
              <a:ext cx="569951" cy="544325"/>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573;p14">
              <a:extLst>
                <a:ext uri="{FF2B5EF4-FFF2-40B4-BE49-F238E27FC236}">
                  <a16:creationId xmlns:a16="http://schemas.microsoft.com/office/drawing/2014/main" xmlns="" id="{0BFD50F3-C392-475B-8126-66455AB337B6}"/>
                </a:ext>
              </a:extLst>
            </p:cNvPr>
            <p:cNvSpPr/>
            <p:nvPr/>
          </p:nvSpPr>
          <p:spPr>
            <a:xfrm rot="1116294" flipH="1">
              <a:off x="3344077" y="398785"/>
              <a:ext cx="445886" cy="426535"/>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DE8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574;p14">
              <a:extLst>
                <a:ext uri="{FF2B5EF4-FFF2-40B4-BE49-F238E27FC236}">
                  <a16:creationId xmlns:a16="http://schemas.microsoft.com/office/drawing/2014/main" xmlns="" id="{31E26351-D6DD-40D6-936E-C0E3D6446C56}"/>
                </a:ext>
              </a:extLst>
            </p:cNvPr>
            <p:cNvSpPr/>
            <p:nvPr/>
          </p:nvSpPr>
          <p:spPr>
            <a:xfrm rot="1116174" flipH="1">
              <a:off x="3499040" y="449500"/>
              <a:ext cx="282613" cy="401236"/>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37" name="Google Shape;584;p14">
            <a:extLst>
              <a:ext uri="{FF2B5EF4-FFF2-40B4-BE49-F238E27FC236}">
                <a16:creationId xmlns:a16="http://schemas.microsoft.com/office/drawing/2014/main" xmlns="" id="{20898B67-2210-4B55-BA4B-B386B420F1FE}"/>
              </a:ext>
            </a:extLst>
          </p:cNvPr>
          <p:cNvSpPr/>
          <p:nvPr/>
        </p:nvSpPr>
        <p:spPr>
          <a:xfrm>
            <a:off x="9530169" y="-557385"/>
            <a:ext cx="2305805" cy="1178399"/>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38" name="Google Shape;585;p14">
            <a:extLst>
              <a:ext uri="{FF2B5EF4-FFF2-40B4-BE49-F238E27FC236}">
                <a16:creationId xmlns:a16="http://schemas.microsoft.com/office/drawing/2014/main" xmlns="" id="{AA395BA3-3A76-4E23-B3A0-E6DD1867E6DB}"/>
              </a:ext>
            </a:extLst>
          </p:cNvPr>
          <p:cNvSpPr/>
          <p:nvPr/>
        </p:nvSpPr>
        <p:spPr>
          <a:xfrm>
            <a:off x="-341488" y="-716359"/>
            <a:ext cx="3757064" cy="1920076"/>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1" name="TextBox 160">
            <a:extLst>
              <a:ext uri="{FF2B5EF4-FFF2-40B4-BE49-F238E27FC236}">
                <a16:creationId xmlns:a16="http://schemas.microsoft.com/office/drawing/2014/main" xmlns="" id="{8593D930-792A-4604-BDE7-66BC611282A1}"/>
              </a:ext>
            </a:extLst>
          </p:cNvPr>
          <p:cNvSpPr txBox="1"/>
          <p:nvPr/>
        </p:nvSpPr>
        <p:spPr>
          <a:xfrm>
            <a:off x="742384" y="286946"/>
            <a:ext cx="1478290" cy="769441"/>
          </a:xfrm>
          <a:prstGeom prst="rect">
            <a:avLst/>
          </a:prstGeom>
          <a:noFill/>
        </p:spPr>
        <p:txBody>
          <a:bodyPr wrap="none" rtlCol="0">
            <a:spAutoFit/>
          </a:bodyPr>
          <a:lstStyle/>
          <a:p>
            <a:pPr>
              <a:buClr>
                <a:srgbClr val="000000"/>
              </a:buClr>
              <a:buFont typeface="Arial"/>
              <a:buNone/>
            </a:pPr>
            <a:r>
              <a:rPr lang="en-US" sz="4400" b="1" kern="0" dirty="0" err="1">
                <a:solidFill>
                  <a:srgbClr val="003A28"/>
                </a:solidFill>
                <a:cs typeface="Calibri" panose="020F0502020204030204" pitchFamily="34" charset="0"/>
                <a:sym typeface="Arial"/>
              </a:rPr>
              <a:t>Câu</a:t>
            </a:r>
            <a:r>
              <a:rPr lang="en-US" sz="4400" b="1" kern="0" dirty="0">
                <a:solidFill>
                  <a:srgbClr val="003A28"/>
                </a:solidFill>
                <a:cs typeface="Calibri" panose="020F0502020204030204" pitchFamily="34" charset="0"/>
                <a:sym typeface="Arial"/>
              </a:rPr>
              <a:t> 3</a:t>
            </a:r>
          </a:p>
        </p:txBody>
      </p:sp>
      <p:grpSp>
        <p:nvGrpSpPr>
          <p:cNvPr id="171" name="Group 170">
            <a:extLst>
              <a:ext uri="{FF2B5EF4-FFF2-40B4-BE49-F238E27FC236}">
                <a16:creationId xmlns:a16="http://schemas.microsoft.com/office/drawing/2014/main" xmlns="" id="{81455C4C-43BD-441A-9342-ACED6E079B58}"/>
              </a:ext>
            </a:extLst>
          </p:cNvPr>
          <p:cNvGrpSpPr/>
          <p:nvPr/>
        </p:nvGrpSpPr>
        <p:grpSpPr>
          <a:xfrm>
            <a:off x="2215411" y="3548108"/>
            <a:ext cx="4383521" cy="3234446"/>
            <a:chOff x="1905654" y="3653299"/>
            <a:chExt cx="2043198" cy="1425333"/>
          </a:xfrm>
        </p:grpSpPr>
        <p:pic>
          <p:nvPicPr>
            <p:cNvPr id="172" name="Picture 171">
              <a:extLst>
                <a:ext uri="{FF2B5EF4-FFF2-40B4-BE49-F238E27FC236}">
                  <a16:creationId xmlns:a16="http://schemas.microsoft.com/office/drawing/2014/main" xmlns="" id="{83C0A241-508D-48AB-A8E1-FFD5E3F24BA5}"/>
                </a:ext>
              </a:extLst>
            </p:cNvPr>
            <p:cNvPicPr>
              <a:picLocks noChangeAspect="1"/>
            </p:cNvPicPr>
            <p:nvPr/>
          </p:nvPicPr>
          <p:blipFill>
            <a:blip r:embed="rId4"/>
            <a:stretch>
              <a:fillRect/>
            </a:stretch>
          </p:blipFill>
          <p:spPr>
            <a:xfrm>
              <a:off x="1905654" y="4008181"/>
              <a:ext cx="692373" cy="692373"/>
            </a:xfrm>
            <a:prstGeom prst="rect">
              <a:avLst/>
            </a:prstGeom>
          </p:spPr>
        </p:pic>
        <p:pic>
          <p:nvPicPr>
            <p:cNvPr id="173" name="Picture 172">
              <a:extLst>
                <a:ext uri="{FF2B5EF4-FFF2-40B4-BE49-F238E27FC236}">
                  <a16:creationId xmlns:a16="http://schemas.microsoft.com/office/drawing/2014/main" xmlns="" id="{90D307B8-ADB6-4546-8741-45E1A4FFD067}"/>
                </a:ext>
              </a:extLst>
            </p:cNvPr>
            <p:cNvPicPr>
              <a:picLocks noChangeAspect="1"/>
            </p:cNvPicPr>
            <p:nvPr/>
          </p:nvPicPr>
          <p:blipFill>
            <a:blip r:embed="rId5"/>
            <a:stretch>
              <a:fillRect/>
            </a:stretch>
          </p:blipFill>
          <p:spPr>
            <a:xfrm>
              <a:off x="2523519" y="3653299"/>
              <a:ext cx="1425333" cy="1425333"/>
            </a:xfrm>
            <a:prstGeom prst="rect">
              <a:avLst/>
            </a:prstGeom>
          </p:spPr>
        </p:pic>
        <p:pic>
          <p:nvPicPr>
            <p:cNvPr id="313" name="Picture 312">
              <a:extLst>
                <a:ext uri="{FF2B5EF4-FFF2-40B4-BE49-F238E27FC236}">
                  <a16:creationId xmlns:a16="http://schemas.microsoft.com/office/drawing/2014/main" xmlns="" id="{CECD1425-6CA9-45C7-AE60-59F8313BC6D7}"/>
                </a:ext>
              </a:extLst>
            </p:cNvPr>
            <p:cNvPicPr>
              <a:picLocks noChangeAspect="1"/>
            </p:cNvPicPr>
            <p:nvPr/>
          </p:nvPicPr>
          <p:blipFill>
            <a:blip r:embed="rId5"/>
            <a:stretch>
              <a:fillRect/>
            </a:stretch>
          </p:blipFill>
          <p:spPr>
            <a:xfrm flipH="1">
              <a:off x="2146573" y="4523355"/>
              <a:ext cx="451440" cy="451440"/>
            </a:xfrm>
            <a:prstGeom prst="rect">
              <a:avLst/>
            </a:prstGeom>
          </p:spPr>
        </p:pic>
      </p:grpSp>
      <p:grpSp>
        <p:nvGrpSpPr>
          <p:cNvPr id="190" name="Group 189">
            <a:extLst>
              <a:ext uri="{FF2B5EF4-FFF2-40B4-BE49-F238E27FC236}">
                <a16:creationId xmlns:a16="http://schemas.microsoft.com/office/drawing/2014/main" xmlns="" id="{3A935B92-BC1E-41A1-9CF5-03E89F5F4946}"/>
              </a:ext>
            </a:extLst>
          </p:cNvPr>
          <p:cNvGrpSpPr/>
          <p:nvPr/>
        </p:nvGrpSpPr>
        <p:grpSpPr>
          <a:xfrm>
            <a:off x="4251559" y="1968112"/>
            <a:ext cx="4127793" cy="838421"/>
            <a:chOff x="7449881" y="1537426"/>
            <a:chExt cx="4127793" cy="838421"/>
          </a:xfrm>
        </p:grpSpPr>
        <p:sp>
          <p:nvSpPr>
            <p:cNvPr id="191" name="Rectangle: Rounded Corners 190">
              <a:extLst>
                <a:ext uri="{FF2B5EF4-FFF2-40B4-BE49-F238E27FC236}">
                  <a16:creationId xmlns:a16="http://schemas.microsoft.com/office/drawing/2014/main" xmlns="" id="{4BB1D07D-2EDC-49BD-8113-6FA8E76B4C49}"/>
                </a:ext>
              </a:extLst>
            </p:cNvPr>
            <p:cNvSpPr/>
            <p:nvPr/>
          </p:nvSpPr>
          <p:spPr>
            <a:xfrm>
              <a:off x="7449881" y="1537426"/>
              <a:ext cx="4127793" cy="838421"/>
            </a:xfrm>
            <a:prstGeom prst="roundRect">
              <a:avLst>
                <a:gd name="adj" fmla="val 37874"/>
              </a:avLst>
            </a:prstGeom>
            <a:solidFill>
              <a:schemeClr val="bg1"/>
            </a:solidFill>
            <a:ln w="57150">
              <a:solidFill>
                <a:srgbClr val="161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2" name="TextBox 191">
              <a:extLst>
                <a:ext uri="{FF2B5EF4-FFF2-40B4-BE49-F238E27FC236}">
                  <a16:creationId xmlns:a16="http://schemas.microsoft.com/office/drawing/2014/main" xmlns="" id="{385BF0D6-114D-43B7-99A3-965ADF098ADA}"/>
                </a:ext>
              </a:extLst>
            </p:cNvPr>
            <p:cNvSpPr txBox="1"/>
            <p:nvPr/>
          </p:nvSpPr>
          <p:spPr>
            <a:xfrm>
              <a:off x="7687889" y="1574336"/>
              <a:ext cx="3065711" cy="769441"/>
            </a:xfrm>
            <a:prstGeom prst="rect">
              <a:avLst/>
            </a:prstGeom>
            <a:noFill/>
          </p:spPr>
          <p:txBody>
            <a:bodyPr wrap="none" rtlCol="0">
              <a:spAutoFit/>
            </a:bodyPr>
            <a:lstStyle/>
            <a:p>
              <a:r>
                <a:rPr lang="en-US" sz="4400" b="1" dirty="0">
                  <a:solidFill>
                    <a:srgbClr val="161B5F"/>
                  </a:solidFill>
                </a:rPr>
                <a:t>A. </a:t>
              </a:r>
              <a:r>
                <a:rPr lang="en-US" sz="4400" b="1" dirty="0" err="1">
                  <a:solidFill>
                    <a:srgbClr val="161B5F"/>
                  </a:solidFill>
                </a:rPr>
                <a:t>Chất</a:t>
              </a:r>
              <a:r>
                <a:rPr lang="en-US" sz="4400" b="1" dirty="0">
                  <a:solidFill>
                    <a:srgbClr val="161B5F"/>
                  </a:solidFill>
                </a:rPr>
                <a:t> </a:t>
              </a:r>
              <a:r>
                <a:rPr lang="en-US" sz="4400" b="1" dirty="0" err="1">
                  <a:solidFill>
                    <a:srgbClr val="161B5F"/>
                  </a:solidFill>
                </a:rPr>
                <a:t>đạm</a:t>
              </a:r>
              <a:endParaRPr lang="en-US" sz="4400" b="1" dirty="0">
                <a:solidFill>
                  <a:srgbClr val="161B5F"/>
                </a:solidFill>
              </a:endParaRPr>
            </a:p>
          </p:txBody>
        </p:sp>
      </p:grpSp>
      <p:grpSp>
        <p:nvGrpSpPr>
          <p:cNvPr id="193" name="Group 192">
            <a:extLst>
              <a:ext uri="{FF2B5EF4-FFF2-40B4-BE49-F238E27FC236}">
                <a16:creationId xmlns:a16="http://schemas.microsoft.com/office/drawing/2014/main" xmlns="" id="{84A73396-D5C2-4081-A1C5-B5AC429CC0FD}"/>
              </a:ext>
            </a:extLst>
          </p:cNvPr>
          <p:cNvGrpSpPr/>
          <p:nvPr/>
        </p:nvGrpSpPr>
        <p:grpSpPr>
          <a:xfrm>
            <a:off x="4971399" y="2978986"/>
            <a:ext cx="6799816" cy="838421"/>
            <a:chOff x="7597342" y="2523794"/>
            <a:chExt cx="6799816" cy="838421"/>
          </a:xfrm>
        </p:grpSpPr>
        <p:sp>
          <p:nvSpPr>
            <p:cNvPr id="194" name="Rectangle: Rounded Corners 193">
              <a:extLst>
                <a:ext uri="{FF2B5EF4-FFF2-40B4-BE49-F238E27FC236}">
                  <a16:creationId xmlns:a16="http://schemas.microsoft.com/office/drawing/2014/main" xmlns="" id="{F3E9CD8F-ECC3-4A57-8C6E-8FDD4DB45942}"/>
                </a:ext>
              </a:extLst>
            </p:cNvPr>
            <p:cNvSpPr/>
            <p:nvPr/>
          </p:nvSpPr>
          <p:spPr>
            <a:xfrm>
              <a:off x="7597342" y="2523794"/>
              <a:ext cx="6799816" cy="838421"/>
            </a:xfrm>
            <a:prstGeom prst="roundRect">
              <a:avLst>
                <a:gd name="adj" fmla="val 37874"/>
              </a:avLst>
            </a:prstGeom>
            <a:solidFill>
              <a:schemeClr val="bg1"/>
            </a:solidFill>
            <a:ln w="57150">
              <a:solidFill>
                <a:srgbClr val="161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5" name="TextBox 194">
              <a:extLst>
                <a:ext uri="{FF2B5EF4-FFF2-40B4-BE49-F238E27FC236}">
                  <a16:creationId xmlns:a16="http://schemas.microsoft.com/office/drawing/2014/main" xmlns="" id="{8DA305DA-B683-4617-B5B7-60E7F27CBDD6}"/>
                </a:ext>
              </a:extLst>
            </p:cNvPr>
            <p:cNvSpPr txBox="1"/>
            <p:nvPr/>
          </p:nvSpPr>
          <p:spPr>
            <a:xfrm>
              <a:off x="7597342" y="2550163"/>
              <a:ext cx="6693307" cy="769441"/>
            </a:xfrm>
            <a:prstGeom prst="rect">
              <a:avLst/>
            </a:prstGeom>
            <a:noFill/>
          </p:spPr>
          <p:txBody>
            <a:bodyPr wrap="none" rtlCol="0">
              <a:spAutoFit/>
            </a:bodyPr>
            <a:lstStyle/>
            <a:p>
              <a:r>
                <a:rPr lang="en-US" sz="4400" b="1" dirty="0">
                  <a:solidFill>
                    <a:srgbClr val="161B5F"/>
                  </a:solidFill>
                </a:rPr>
                <a:t>B. </a:t>
              </a:r>
              <a:r>
                <a:rPr lang="en-US" sz="4400" b="1" dirty="0" err="1">
                  <a:solidFill>
                    <a:srgbClr val="161B5F"/>
                  </a:solidFill>
                </a:rPr>
                <a:t>Chất</a:t>
              </a:r>
              <a:r>
                <a:rPr lang="en-US" sz="4400" b="1" dirty="0">
                  <a:solidFill>
                    <a:srgbClr val="161B5F"/>
                  </a:solidFill>
                </a:rPr>
                <a:t> </a:t>
              </a:r>
              <a:r>
                <a:rPr lang="en-US" sz="4400" b="1" dirty="0" err="1">
                  <a:solidFill>
                    <a:srgbClr val="161B5F"/>
                  </a:solidFill>
                </a:rPr>
                <a:t>đạm</a:t>
              </a:r>
              <a:r>
                <a:rPr lang="en-US" sz="4400" b="1" dirty="0">
                  <a:solidFill>
                    <a:srgbClr val="161B5F"/>
                  </a:solidFill>
                </a:rPr>
                <a:t> </a:t>
              </a:r>
              <a:r>
                <a:rPr lang="en-US" sz="4400" b="1" dirty="0" err="1">
                  <a:solidFill>
                    <a:srgbClr val="161B5F"/>
                  </a:solidFill>
                </a:rPr>
                <a:t>và</a:t>
              </a:r>
              <a:r>
                <a:rPr lang="en-US" sz="4400" b="1" dirty="0">
                  <a:solidFill>
                    <a:srgbClr val="161B5F"/>
                  </a:solidFill>
                </a:rPr>
                <a:t> </a:t>
              </a:r>
              <a:r>
                <a:rPr lang="en-US" sz="4400" b="1" dirty="0" err="1">
                  <a:solidFill>
                    <a:srgbClr val="161B5F"/>
                  </a:solidFill>
                </a:rPr>
                <a:t>chất</a:t>
              </a:r>
              <a:r>
                <a:rPr lang="en-US" sz="4400" b="1" dirty="0">
                  <a:solidFill>
                    <a:srgbClr val="161B5F"/>
                  </a:solidFill>
                </a:rPr>
                <a:t> </a:t>
              </a:r>
              <a:r>
                <a:rPr lang="en-US" sz="4400" b="1" dirty="0" err="1">
                  <a:solidFill>
                    <a:srgbClr val="161B5F"/>
                  </a:solidFill>
                </a:rPr>
                <a:t>khoáng</a:t>
              </a:r>
              <a:endParaRPr lang="en-US" sz="4400" b="1" dirty="0">
                <a:solidFill>
                  <a:srgbClr val="161B5F"/>
                </a:solidFill>
              </a:endParaRPr>
            </a:p>
          </p:txBody>
        </p:sp>
      </p:grpSp>
      <p:pic>
        <p:nvPicPr>
          <p:cNvPr id="196" name="videoplayback">
            <a:hlinkClick r:id="" action="ppaction://media"/>
            <a:extLst>
              <a:ext uri="{FF2B5EF4-FFF2-40B4-BE49-F238E27FC236}">
                <a16:creationId xmlns:a16="http://schemas.microsoft.com/office/drawing/2014/main" xmlns="" id="{46BD1F7C-E79E-409C-9086-20005DAFAA68}"/>
              </a:ext>
            </a:extLst>
          </p:cNvPr>
          <p:cNvPicPr>
            <a:picLocks noChangeAspect="1"/>
          </p:cNvPicPr>
          <p:nvPr>
            <a:audioFile r:link="rId1"/>
            <p:extLst>
              <p:ext uri="{DAA4B4D4-6D71-4841-9C94-3DE7FCFB9230}">
                <p14:media xmlns:p14="http://schemas.microsoft.com/office/powerpoint/2010/main" r:embed="rId2">
                  <p14:trim st="7000" end="43861"/>
                </p14:media>
              </p:ext>
            </p:extLst>
          </p:nvPr>
        </p:nvPicPr>
        <p:blipFill>
          <a:blip r:embed="rId6"/>
          <a:stretch>
            <a:fillRect/>
          </a:stretch>
        </p:blipFill>
        <p:spPr>
          <a:xfrm>
            <a:off x="16040100" y="3198813"/>
            <a:ext cx="406400" cy="406400"/>
          </a:xfrm>
          <a:prstGeom prst="rect">
            <a:avLst/>
          </a:prstGeom>
        </p:spPr>
      </p:pic>
      <p:pic>
        <p:nvPicPr>
          <p:cNvPr id="197" name="videoplayback">
            <a:hlinkClick r:id="" action="ppaction://media"/>
            <a:extLst>
              <a:ext uri="{FF2B5EF4-FFF2-40B4-BE49-F238E27FC236}">
                <a16:creationId xmlns:a16="http://schemas.microsoft.com/office/drawing/2014/main" xmlns="" id="{8332DE3B-79B7-430D-92FE-6CC79BC65715}"/>
              </a:ext>
            </a:extLst>
          </p:cNvPr>
          <p:cNvPicPr>
            <a:picLocks noChangeAspect="1"/>
          </p:cNvPicPr>
          <p:nvPr>
            <a:audioFile r:link="rId1"/>
            <p:extLst>
              <p:ext uri="{DAA4B4D4-6D71-4841-9C94-3DE7FCFB9230}">
                <p14:media xmlns:p14="http://schemas.microsoft.com/office/powerpoint/2010/main" r:embed="rId2">
                  <p14:trim st="45000" end="4861"/>
                </p14:media>
              </p:ext>
            </p:extLst>
          </p:nvPr>
        </p:nvPicPr>
        <p:blipFill>
          <a:blip r:embed="rId6"/>
          <a:stretch>
            <a:fillRect/>
          </a:stretch>
        </p:blipFill>
        <p:spPr>
          <a:xfrm>
            <a:off x="14125161" y="997128"/>
            <a:ext cx="406400" cy="406400"/>
          </a:xfrm>
          <a:prstGeom prst="rect">
            <a:avLst/>
          </a:prstGeom>
        </p:spPr>
      </p:pic>
      <p:sp>
        <p:nvSpPr>
          <p:cNvPr id="198" name="TextBox 197">
            <a:extLst>
              <a:ext uri="{FF2B5EF4-FFF2-40B4-BE49-F238E27FC236}">
                <a16:creationId xmlns:a16="http://schemas.microsoft.com/office/drawing/2014/main" xmlns="" id="{19D42CE8-F763-4F05-A001-C5E6703403A4}"/>
              </a:ext>
            </a:extLst>
          </p:cNvPr>
          <p:cNvSpPr txBox="1"/>
          <p:nvPr/>
        </p:nvSpPr>
        <p:spPr>
          <a:xfrm>
            <a:off x="508415" y="1022018"/>
            <a:ext cx="11175171" cy="769441"/>
          </a:xfrm>
          <a:prstGeom prst="rect">
            <a:avLst/>
          </a:prstGeom>
          <a:noFill/>
        </p:spPr>
        <p:txBody>
          <a:bodyPr wrap="square" rtlCol="0">
            <a:spAutoFit/>
          </a:bodyPr>
          <a:lstStyle/>
          <a:p>
            <a:pPr algn="ctr"/>
            <a:r>
              <a:rPr lang="en-US" sz="4400" b="1" dirty="0" err="1">
                <a:solidFill>
                  <a:srgbClr val="FF0000"/>
                </a:solidFill>
              </a:rPr>
              <a:t>Tôm</a:t>
            </a:r>
            <a:r>
              <a:rPr lang="en-US" sz="4400" b="1" dirty="0">
                <a:solidFill>
                  <a:srgbClr val="FF0000"/>
                </a:solidFill>
              </a:rPr>
              <a:t> </a:t>
            </a:r>
            <a:r>
              <a:rPr lang="en-US" sz="4400" b="1" dirty="0" err="1">
                <a:solidFill>
                  <a:srgbClr val="FF0000"/>
                </a:solidFill>
              </a:rPr>
              <a:t>và</a:t>
            </a:r>
            <a:r>
              <a:rPr lang="en-US" sz="4400" b="1" dirty="0">
                <a:solidFill>
                  <a:srgbClr val="FF0000"/>
                </a:solidFill>
              </a:rPr>
              <a:t> </a:t>
            </a:r>
            <a:r>
              <a:rPr lang="en-US" sz="4400" b="1" dirty="0" err="1">
                <a:solidFill>
                  <a:srgbClr val="FF0000"/>
                </a:solidFill>
              </a:rPr>
              <a:t>gà</a:t>
            </a:r>
            <a:r>
              <a:rPr lang="en-US" sz="4400" b="1" dirty="0">
                <a:solidFill>
                  <a:srgbClr val="FF0000"/>
                </a:solidFill>
              </a:rPr>
              <a:t> </a:t>
            </a:r>
            <a:r>
              <a:rPr lang="en-US" sz="4400" b="1" dirty="0" err="1">
                <a:solidFill>
                  <a:srgbClr val="FF0000"/>
                </a:solidFill>
              </a:rPr>
              <a:t>thuộc</a:t>
            </a:r>
            <a:r>
              <a:rPr lang="en-US" sz="4400" b="1" dirty="0">
                <a:solidFill>
                  <a:srgbClr val="FF0000"/>
                </a:solidFill>
              </a:rPr>
              <a:t> </a:t>
            </a:r>
            <a:r>
              <a:rPr lang="en-US" sz="4400" b="1" dirty="0" err="1">
                <a:solidFill>
                  <a:srgbClr val="FF0000"/>
                </a:solidFill>
              </a:rPr>
              <a:t>nhóm</a:t>
            </a:r>
            <a:r>
              <a:rPr lang="en-US" sz="4400" b="1" dirty="0">
                <a:solidFill>
                  <a:srgbClr val="FF0000"/>
                </a:solidFill>
              </a:rPr>
              <a:t> </a:t>
            </a:r>
            <a:r>
              <a:rPr lang="en-US" sz="4400" b="1" dirty="0" err="1">
                <a:solidFill>
                  <a:srgbClr val="FF0000"/>
                </a:solidFill>
              </a:rPr>
              <a:t>chất</a:t>
            </a:r>
            <a:r>
              <a:rPr lang="en-US" sz="4400" b="1" dirty="0">
                <a:solidFill>
                  <a:srgbClr val="FF0000"/>
                </a:solidFill>
              </a:rPr>
              <a:t> </a:t>
            </a:r>
            <a:r>
              <a:rPr lang="en-US" sz="4400" b="1" dirty="0" err="1">
                <a:solidFill>
                  <a:srgbClr val="FF0000"/>
                </a:solidFill>
              </a:rPr>
              <a:t>nào</a:t>
            </a:r>
            <a:r>
              <a:rPr lang="en-US" sz="4400" b="1" dirty="0">
                <a:solidFill>
                  <a:srgbClr val="FF0000"/>
                </a:solidFill>
              </a:rPr>
              <a:t>?</a:t>
            </a:r>
          </a:p>
        </p:txBody>
      </p:sp>
      <p:grpSp>
        <p:nvGrpSpPr>
          <p:cNvPr id="199" name="Group 198">
            <a:extLst>
              <a:ext uri="{FF2B5EF4-FFF2-40B4-BE49-F238E27FC236}">
                <a16:creationId xmlns:a16="http://schemas.microsoft.com/office/drawing/2014/main" xmlns="" id="{47D2A6BD-D057-47D3-B914-09B956FE60B2}"/>
              </a:ext>
            </a:extLst>
          </p:cNvPr>
          <p:cNvGrpSpPr/>
          <p:nvPr/>
        </p:nvGrpSpPr>
        <p:grpSpPr>
          <a:xfrm>
            <a:off x="5804881" y="3947405"/>
            <a:ext cx="5497928" cy="838421"/>
            <a:chOff x="7449881" y="1537426"/>
            <a:chExt cx="5497928" cy="838421"/>
          </a:xfrm>
        </p:grpSpPr>
        <p:sp>
          <p:nvSpPr>
            <p:cNvPr id="200" name="Rectangle: Rounded Corners 199">
              <a:extLst>
                <a:ext uri="{FF2B5EF4-FFF2-40B4-BE49-F238E27FC236}">
                  <a16:creationId xmlns:a16="http://schemas.microsoft.com/office/drawing/2014/main" xmlns="" id="{C86FE596-B686-439A-8328-1B726A300D31}"/>
                </a:ext>
              </a:extLst>
            </p:cNvPr>
            <p:cNvSpPr/>
            <p:nvPr/>
          </p:nvSpPr>
          <p:spPr>
            <a:xfrm>
              <a:off x="7449881" y="1537426"/>
              <a:ext cx="5497928" cy="838421"/>
            </a:xfrm>
            <a:prstGeom prst="roundRect">
              <a:avLst>
                <a:gd name="adj" fmla="val 37874"/>
              </a:avLst>
            </a:prstGeom>
            <a:solidFill>
              <a:schemeClr val="bg1"/>
            </a:solidFill>
            <a:ln w="57150">
              <a:solidFill>
                <a:srgbClr val="161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1" name="TextBox 200">
              <a:extLst>
                <a:ext uri="{FF2B5EF4-FFF2-40B4-BE49-F238E27FC236}">
                  <a16:creationId xmlns:a16="http://schemas.microsoft.com/office/drawing/2014/main" xmlns="" id="{9971C060-289E-4C1D-BFB2-B7C5EDF25E4D}"/>
                </a:ext>
              </a:extLst>
            </p:cNvPr>
            <p:cNvSpPr txBox="1"/>
            <p:nvPr/>
          </p:nvSpPr>
          <p:spPr>
            <a:xfrm>
              <a:off x="7670570" y="1583889"/>
              <a:ext cx="4802918" cy="769441"/>
            </a:xfrm>
            <a:prstGeom prst="rect">
              <a:avLst/>
            </a:prstGeom>
            <a:noFill/>
          </p:spPr>
          <p:txBody>
            <a:bodyPr wrap="none" rtlCol="0">
              <a:spAutoFit/>
            </a:bodyPr>
            <a:lstStyle/>
            <a:p>
              <a:r>
                <a:rPr lang="vi-VN" sz="4400" b="1" dirty="0">
                  <a:solidFill>
                    <a:srgbClr val="161B5F"/>
                  </a:solidFill>
                </a:rPr>
                <a:t>C. </a:t>
              </a:r>
              <a:r>
                <a:rPr lang="vi-VN" sz="4000" b="1" dirty="0">
                  <a:solidFill>
                    <a:srgbClr val="161B5F"/>
                  </a:solidFill>
                </a:rPr>
                <a:t>Chất bột đường</a:t>
              </a:r>
              <a:endParaRPr lang="vi-VN" sz="4400" b="1" dirty="0">
                <a:solidFill>
                  <a:srgbClr val="161B5F"/>
                </a:solidFill>
              </a:endParaRPr>
            </a:p>
          </p:txBody>
        </p:sp>
      </p:grpSp>
      <p:grpSp>
        <p:nvGrpSpPr>
          <p:cNvPr id="202" name="Group 201">
            <a:extLst>
              <a:ext uri="{FF2B5EF4-FFF2-40B4-BE49-F238E27FC236}">
                <a16:creationId xmlns:a16="http://schemas.microsoft.com/office/drawing/2014/main" xmlns="" id="{CDEE0E48-96A1-47AF-889B-EF31DB0C60F3}"/>
              </a:ext>
            </a:extLst>
          </p:cNvPr>
          <p:cNvGrpSpPr/>
          <p:nvPr/>
        </p:nvGrpSpPr>
        <p:grpSpPr>
          <a:xfrm>
            <a:off x="4878313" y="2975031"/>
            <a:ext cx="838421" cy="838421"/>
            <a:chOff x="11453052" y="2523794"/>
            <a:chExt cx="513301" cy="513301"/>
          </a:xfrm>
        </p:grpSpPr>
        <p:sp>
          <p:nvSpPr>
            <p:cNvPr id="203" name="Rectangle 202">
              <a:extLst>
                <a:ext uri="{FF2B5EF4-FFF2-40B4-BE49-F238E27FC236}">
                  <a16:creationId xmlns:a16="http://schemas.microsoft.com/office/drawing/2014/main" xmlns="" id="{E5A09D7C-8DDE-4E85-86C8-D3CAC558F1EB}"/>
                </a:ext>
              </a:extLst>
            </p:cNvPr>
            <p:cNvSpPr/>
            <p:nvPr/>
          </p:nvSpPr>
          <p:spPr>
            <a:xfrm rot="18900000">
              <a:off x="11647571" y="2523794"/>
              <a:ext cx="124264" cy="51330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xmlns="" id="{588C28BE-17FF-4F98-B09E-29654B3768D0}"/>
                </a:ext>
              </a:extLst>
            </p:cNvPr>
            <p:cNvSpPr/>
            <p:nvPr/>
          </p:nvSpPr>
          <p:spPr>
            <a:xfrm rot="2700000" flipH="1">
              <a:off x="11647571" y="2523794"/>
              <a:ext cx="124264" cy="51330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5" name="Group 204">
            <a:extLst>
              <a:ext uri="{FF2B5EF4-FFF2-40B4-BE49-F238E27FC236}">
                <a16:creationId xmlns:a16="http://schemas.microsoft.com/office/drawing/2014/main" xmlns="" id="{DFC4E6EB-7CA7-4915-BBE8-8C2E6C14256B}"/>
              </a:ext>
            </a:extLst>
          </p:cNvPr>
          <p:cNvGrpSpPr/>
          <p:nvPr/>
        </p:nvGrpSpPr>
        <p:grpSpPr>
          <a:xfrm>
            <a:off x="5892280" y="4020431"/>
            <a:ext cx="838421" cy="838421"/>
            <a:chOff x="11453052" y="2523794"/>
            <a:chExt cx="513301" cy="513301"/>
          </a:xfrm>
        </p:grpSpPr>
        <p:sp>
          <p:nvSpPr>
            <p:cNvPr id="206" name="Rectangle 205">
              <a:extLst>
                <a:ext uri="{FF2B5EF4-FFF2-40B4-BE49-F238E27FC236}">
                  <a16:creationId xmlns:a16="http://schemas.microsoft.com/office/drawing/2014/main" xmlns="" id="{B9414B19-E57A-4E3D-A1EB-B740123C3C65}"/>
                </a:ext>
              </a:extLst>
            </p:cNvPr>
            <p:cNvSpPr/>
            <p:nvPr/>
          </p:nvSpPr>
          <p:spPr>
            <a:xfrm rot="18900000">
              <a:off x="11647571" y="2523794"/>
              <a:ext cx="124264" cy="51330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xmlns="" id="{E66B5F2C-02D2-4541-A676-20144FC22695}"/>
                </a:ext>
              </a:extLst>
            </p:cNvPr>
            <p:cNvSpPr/>
            <p:nvPr/>
          </p:nvSpPr>
          <p:spPr>
            <a:xfrm rot="2700000" flipH="1">
              <a:off x="11647571" y="2523794"/>
              <a:ext cx="124264" cy="51330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8" name="TextBox 207">
            <a:extLst>
              <a:ext uri="{FF2B5EF4-FFF2-40B4-BE49-F238E27FC236}">
                <a16:creationId xmlns:a16="http://schemas.microsoft.com/office/drawing/2014/main" xmlns="" id="{117DE6A5-1B93-440B-9ED2-1CEB75174995}"/>
              </a:ext>
            </a:extLst>
          </p:cNvPr>
          <p:cNvSpPr txBox="1"/>
          <p:nvPr/>
        </p:nvSpPr>
        <p:spPr>
          <a:xfrm>
            <a:off x="4334262" y="1871314"/>
            <a:ext cx="1110474" cy="1323439"/>
          </a:xfrm>
          <a:prstGeom prst="rect">
            <a:avLst/>
          </a:prstGeom>
          <a:noFill/>
        </p:spPr>
        <p:txBody>
          <a:bodyPr wrap="square" rtlCol="0">
            <a:spAutoFit/>
          </a:bodyPr>
          <a:lstStyle/>
          <a:p>
            <a:r>
              <a:rPr lang="en-US" sz="8000" b="1" dirty="0">
                <a:solidFill>
                  <a:schemeClr val="accent6"/>
                </a:solidFill>
                <a:sym typeface="Wingdings" panose="05000000000000000000" pitchFamily="2" charset="2"/>
              </a:rPr>
              <a:t></a:t>
            </a:r>
            <a:endParaRPr lang="en-US" sz="8000" b="1" dirty="0">
              <a:solidFill>
                <a:schemeClr val="accent6"/>
              </a:solidFill>
            </a:endParaRPr>
          </a:p>
        </p:txBody>
      </p:sp>
      <p:grpSp>
        <p:nvGrpSpPr>
          <p:cNvPr id="240" name="Google Shape;1530;p41">
            <a:extLst>
              <a:ext uri="{FF2B5EF4-FFF2-40B4-BE49-F238E27FC236}">
                <a16:creationId xmlns:a16="http://schemas.microsoft.com/office/drawing/2014/main" xmlns="" id="{A6F993B7-9B88-4836-B750-FFE4393E6C36}"/>
              </a:ext>
            </a:extLst>
          </p:cNvPr>
          <p:cNvGrpSpPr/>
          <p:nvPr/>
        </p:nvGrpSpPr>
        <p:grpSpPr>
          <a:xfrm>
            <a:off x="-147045" y="3170149"/>
            <a:ext cx="2499318" cy="2261259"/>
            <a:chOff x="1361154" y="2886276"/>
            <a:chExt cx="2042529" cy="1847977"/>
          </a:xfrm>
        </p:grpSpPr>
        <p:grpSp>
          <p:nvGrpSpPr>
            <p:cNvPr id="241" name="Google Shape;1531;p41">
              <a:extLst>
                <a:ext uri="{FF2B5EF4-FFF2-40B4-BE49-F238E27FC236}">
                  <a16:creationId xmlns:a16="http://schemas.microsoft.com/office/drawing/2014/main" xmlns="" id="{32281F77-CAAD-4C72-83C3-D67D3AF12BBA}"/>
                </a:ext>
              </a:extLst>
            </p:cNvPr>
            <p:cNvGrpSpPr/>
            <p:nvPr/>
          </p:nvGrpSpPr>
          <p:grpSpPr>
            <a:xfrm rot="21166296">
              <a:off x="1361154" y="2886276"/>
              <a:ext cx="2042507" cy="1847939"/>
              <a:chOff x="1300751" y="1637398"/>
              <a:chExt cx="756099" cy="684074"/>
            </a:xfrm>
          </p:grpSpPr>
          <p:sp>
            <p:nvSpPr>
              <p:cNvPr id="292" name="Google Shape;1532;p41">
                <a:extLst>
                  <a:ext uri="{FF2B5EF4-FFF2-40B4-BE49-F238E27FC236}">
                    <a16:creationId xmlns:a16="http://schemas.microsoft.com/office/drawing/2014/main" xmlns="" id="{1EA8EC9C-FBF8-487B-A9CF-B18BA32DA1D0}"/>
                  </a:ext>
                </a:extLst>
              </p:cNvPr>
              <p:cNvSpPr/>
              <p:nvPr/>
            </p:nvSpPr>
            <p:spPr>
              <a:xfrm>
                <a:off x="1341450" y="1657398"/>
                <a:ext cx="693725" cy="644374"/>
              </a:xfrm>
              <a:custGeom>
                <a:avLst/>
                <a:gdLst/>
                <a:ahLst/>
                <a:cxnLst/>
                <a:rect l="l" t="t" r="r" b="b"/>
                <a:pathLst>
                  <a:path w="27749" h="25775" extrusionOk="0">
                    <a:moveTo>
                      <a:pt x="10103" y="1"/>
                    </a:moveTo>
                    <a:cubicBezTo>
                      <a:pt x="9970" y="1"/>
                      <a:pt x="9837" y="26"/>
                      <a:pt x="9708" y="82"/>
                    </a:cubicBezTo>
                    <a:cubicBezTo>
                      <a:pt x="9180" y="315"/>
                      <a:pt x="8989" y="970"/>
                      <a:pt x="9032" y="1542"/>
                    </a:cubicBezTo>
                    <a:cubicBezTo>
                      <a:pt x="9137" y="2514"/>
                      <a:pt x="9793" y="3339"/>
                      <a:pt x="10597" y="3889"/>
                    </a:cubicBezTo>
                    <a:cubicBezTo>
                      <a:pt x="10322" y="3974"/>
                      <a:pt x="10068" y="4058"/>
                      <a:pt x="9814" y="4164"/>
                    </a:cubicBezTo>
                    <a:lnTo>
                      <a:pt x="8989" y="4481"/>
                    </a:lnTo>
                    <a:cubicBezTo>
                      <a:pt x="5923" y="5687"/>
                      <a:pt x="3554" y="8182"/>
                      <a:pt x="2539" y="11291"/>
                    </a:cubicBezTo>
                    <a:cubicBezTo>
                      <a:pt x="2032" y="11038"/>
                      <a:pt x="1335" y="10777"/>
                      <a:pt x="816" y="10777"/>
                    </a:cubicBezTo>
                    <a:cubicBezTo>
                      <a:pt x="470" y="10777"/>
                      <a:pt x="204" y="10893"/>
                      <a:pt x="128" y="11207"/>
                    </a:cubicBezTo>
                    <a:cubicBezTo>
                      <a:pt x="1" y="11757"/>
                      <a:pt x="551" y="12645"/>
                      <a:pt x="826" y="13131"/>
                    </a:cubicBezTo>
                    <a:cubicBezTo>
                      <a:pt x="1143" y="13745"/>
                      <a:pt x="1545" y="14337"/>
                      <a:pt x="1989" y="14866"/>
                    </a:cubicBezTo>
                    <a:cubicBezTo>
                      <a:pt x="2052" y="18376"/>
                      <a:pt x="4167" y="21549"/>
                      <a:pt x="7424" y="22923"/>
                    </a:cubicBezTo>
                    <a:cubicBezTo>
                      <a:pt x="6853" y="23346"/>
                      <a:pt x="6409" y="23896"/>
                      <a:pt x="6134" y="24531"/>
                    </a:cubicBezTo>
                    <a:cubicBezTo>
                      <a:pt x="5827" y="25223"/>
                      <a:pt x="6078" y="25775"/>
                      <a:pt x="6777" y="25775"/>
                    </a:cubicBezTo>
                    <a:cubicBezTo>
                      <a:pt x="6847" y="25775"/>
                      <a:pt x="6922" y="25769"/>
                      <a:pt x="7001" y="25757"/>
                    </a:cubicBezTo>
                    <a:cubicBezTo>
                      <a:pt x="7953" y="25588"/>
                      <a:pt x="8757" y="24975"/>
                      <a:pt x="9137" y="24087"/>
                    </a:cubicBezTo>
                    <a:cubicBezTo>
                      <a:pt x="9222" y="23875"/>
                      <a:pt x="9264" y="23685"/>
                      <a:pt x="9264" y="23473"/>
                    </a:cubicBezTo>
                    <a:cubicBezTo>
                      <a:pt x="9814" y="23579"/>
                      <a:pt x="10343" y="23621"/>
                      <a:pt x="10893" y="23621"/>
                    </a:cubicBezTo>
                    <a:lnTo>
                      <a:pt x="16645" y="23621"/>
                    </a:lnTo>
                    <a:cubicBezTo>
                      <a:pt x="16984" y="23621"/>
                      <a:pt x="17343" y="23600"/>
                      <a:pt x="17703" y="23558"/>
                    </a:cubicBezTo>
                    <a:cubicBezTo>
                      <a:pt x="17724" y="23917"/>
                      <a:pt x="17872" y="24277"/>
                      <a:pt x="18105" y="24552"/>
                    </a:cubicBezTo>
                    <a:cubicBezTo>
                      <a:pt x="18649" y="25149"/>
                      <a:pt x="19411" y="25483"/>
                      <a:pt x="20211" y="25483"/>
                    </a:cubicBezTo>
                    <a:cubicBezTo>
                      <a:pt x="20375" y="25483"/>
                      <a:pt x="20540" y="25469"/>
                      <a:pt x="20706" y="25440"/>
                    </a:cubicBezTo>
                    <a:cubicBezTo>
                      <a:pt x="21425" y="25292"/>
                      <a:pt x="21806" y="24721"/>
                      <a:pt x="21277" y="24108"/>
                    </a:cubicBezTo>
                    <a:cubicBezTo>
                      <a:pt x="20854" y="23643"/>
                      <a:pt x="20347" y="23283"/>
                      <a:pt x="19754" y="23050"/>
                    </a:cubicBezTo>
                    <a:cubicBezTo>
                      <a:pt x="23223" y="21760"/>
                      <a:pt x="25528" y="18440"/>
                      <a:pt x="25549" y="14718"/>
                    </a:cubicBezTo>
                    <a:lnTo>
                      <a:pt x="25549" y="14316"/>
                    </a:lnTo>
                    <a:cubicBezTo>
                      <a:pt x="26078" y="13385"/>
                      <a:pt x="26543" y="12433"/>
                      <a:pt x="26924" y="11461"/>
                    </a:cubicBezTo>
                    <a:cubicBezTo>
                      <a:pt x="27220" y="10805"/>
                      <a:pt x="27749" y="9621"/>
                      <a:pt x="27389" y="8901"/>
                    </a:cubicBezTo>
                    <a:cubicBezTo>
                      <a:pt x="27295" y="8694"/>
                      <a:pt x="27151" y="8606"/>
                      <a:pt x="26975" y="8606"/>
                    </a:cubicBezTo>
                    <a:cubicBezTo>
                      <a:pt x="26361" y="8606"/>
                      <a:pt x="25356" y="9668"/>
                      <a:pt x="24682" y="10424"/>
                    </a:cubicBezTo>
                    <a:cubicBezTo>
                      <a:pt x="23540" y="7675"/>
                      <a:pt x="21383" y="5496"/>
                      <a:pt x="18633" y="4354"/>
                    </a:cubicBezTo>
                    <a:cubicBezTo>
                      <a:pt x="18570" y="4101"/>
                      <a:pt x="18507" y="3847"/>
                      <a:pt x="18485" y="3593"/>
                    </a:cubicBezTo>
                    <a:cubicBezTo>
                      <a:pt x="18448" y="3291"/>
                      <a:pt x="18309" y="2854"/>
                      <a:pt x="18039" y="2854"/>
                    </a:cubicBezTo>
                    <a:cubicBezTo>
                      <a:pt x="18006" y="2854"/>
                      <a:pt x="17972" y="2860"/>
                      <a:pt x="17936" y="2874"/>
                    </a:cubicBezTo>
                    <a:cubicBezTo>
                      <a:pt x="17830" y="2916"/>
                      <a:pt x="17724" y="3022"/>
                      <a:pt x="17682" y="3128"/>
                    </a:cubicBezTo>
                    <a:cubicBezTo>
                      <a:pt x="17534" y="3360"/>
                      <a:pt x="17407" y="3614"/>
                      <a:pt x="17301" y="3868"/>
                    </a:cubicBezTo>
                    <a:cubicBezTo>
                      <a:pt x="16942" y="3762"/>
                      <a:pt x="16582" y="3656"/>
                      <a:pt x="16222" y="3593"/>
                    </a:cubicBezTo>
                    <a:cubicBezTo>
                      <a:pt x="15969" y="3276"/>
                      <a:pt x="15821" y="2895"/>
                      <a:pt x="15757" y="2493"/>
                    </a:cubicBezTo>
                    <a:cubicBezTo>
                      <a:pt x="15736" y="2134"/>
                      <a:pt x="15694" y="1774"/>
                      <a:pt x="15630" y="1436"/>
                    </a:cubicBezTo>
                    <a:cubicBezTo>
                      <a:pt x="15567" y="1076"/>
                      <a:pt x="15271" y="780"/>
                      <a:pt x="14911" y="738"/>
                    </a:cubicBezTo>
                    <a:cubicBezTo>
                      <a:pt x="14900" y="737"/>
                      <a:pt x="14890" y="737"/>
                      <a:pt x="14879" y="737"/>
                    </a:cubicBezTo>
                    <a:cubicBezTo>
                      <a:pt x="14514" y="737"/>
                      <a:pt x="14231" y="1086"/>
                      <a:pt x="14129" y="1436"/>
                    </a:cubicBezTo>
                    <a:cubicBezTo>
                      <a:pt x="14044" y="1795"/>
                      <a:pt x="14002" y="2176"/>
                      <a:pt x="13981" y="2557"/>
                    </a:cubicBezTo>
                    <a:cubicBezTo>
                      <a:pt x="13959" y="2726"/>
                      <a:pt x="13854" y="2895"/>
                      <a:pt x="13706" y="2980"/>
                    </a:cubicBezTo>
                    <a:cubicBezTo>
                      <a:pt x="13621" y="3022"/>
                      <a:pt x="13536" y="3022"/>
                      <a:pt x="13452" y="3022"/>
                    </a:cubicBezTo>
                    <a:cubicBezTo>
                      <a:pt x="12881" y="2980"/>
                      <a:pt x="12416" y="2514"/>
                      <a:pt x="12119" y="2028"/>
                    </a:cubicBezTo>
                    <a:cubicBezTo>
                      <a:pt x="11823" y="1542"/>
                      <a:pt x="11612" y="992"/>
                      <a:pt x="11231" y="569"/>
                    </a:cubicBezTo>
                    <a:cubicBezTo>
                      <a:pt x="10943" y="248"/>
                      <a:pt x="10521" y="1"/>
                      <a:pt x="10103"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1533;p41">
                <a:extLst>
                  <a:ext uri="{FF2B5EF4-FFF2-40B4-BE49-F238E27FC236}">
                    <a16:creationId xmlns:a16="http://schemas.microsoft.com/office/drawing/2014/main" xmlns="" id="{D9BE11C6-F29E-4018-88AE-AB2F16936510}"/>
                  </a:ext>
                </a:extLst>
              </p:cNvPr>
              <p:cNvSpPr/>
              <p:nvPr/>
            </p:nvSpPr>
            <p:spPr>
              <a:xfrm>
                <a:off x="1320300" y="1637398"/>
                <a:ext cx="736550" cy="684074"/>
              </a:xfrm>
              <a:custGeom>
                <a:avLst/>
                <a:gdLst/>
                <a:ahLst/>
                <a:cxnLst/>
                <a:rect l="l" t="t" r="r" b="b"/>
                <a:pathLst>
                  <a:path w="29462" h="27363" extrusionOk="0">
                    <a:moveTo>
                      <a:pt x="10935" y="1592"/>
                    </a:moveTo>
                    <a:cubicBezTo>
                      <a:pt x="11077" y="1592"/>
                      <a:pt x="11304" y="1698"/>
                      <a:pt x="11485" y="1897"/>
                    </a:cubicBezTo>
                    <a:cubicBezTo>
                      <a:pt x="11675" y="2130"/>
                      <a:pt x="11845" y="2405"/>
                      <a:pt x="11971" y="2680"/>
                    </a:cubicBezTo>
                    <a:cubicBezTo>
                      <a:pt x="12077" y="2870"/>
                      <a:pt x="12183" y="3061"/>
                      <a:pt x="12289" y="3251"/>
                    </a:cubicBezTo>
                    <a:cubicBezTo>
                      <a:pt x="12796" y="4076"/>
                      <a:pt x="13494" y="4562"/>
                      <a:pt x="14234" y="4626"/>
                    </a:cubicBezTo>
                    <a:cubicBezTo>
                      <a:pt x="14273" y="4629"/>
                      <a:pt x="14313" y="4631"/>
                      <a:pt x="14352" y="4631"/>
                    </a:cubicBezTo>
                    <a:cubicBezTo>
                      <a:pt x="14550" y="4631"/>
                      <a:pt x="14756" y="4587"/>
                      <a:pt x="14932" y="4499"/>
                    </a:cubicBezTo>
                    <a:cubicBezTo>
                      <a:pt x="15292" y="4287"/>
                      <a:pt x="15546" y="3928"/>
                      <a:pt x="15609" y="3505"/>
                    </a:cubicBezTo>
                    <a:cubicBezTo>
                      <a:pt x="15630" y="3314"/>
                      <a:pt x="15651" y="3145"/>
                      <a:pt x="15651" y="2955"/>
                    </a:cubicBezTo>
                    <a:cubicBezTo>
                      <a:pt x="15673" y="2807"/>
                      <a:pt x="15694" y="2638"/>
                      <a:pt x="15715" y="2490"/>
                    </a:cubicBezTo>
                    <a:cubicBezTo>
                      <a:pt x="15757" y="2638"/>
                      <a:pt x="15757" y="2786"/>
                      <a:pt x="15778" y="2934"/>
                    </a:cubicBezTo>
                    <a:cubicBezTo>
                      <a:pt x="15778" y="3082"/>
                      <a:pt x="15778" y="3230"/>
                      <a:pt x="15821" y="3399"/>
                    </a:cubicBezTo>
                    <a:cubicBezTo>
                      <a:pt x="15884" y="3949"/>
                      <a:pt x="16096" y="4435"/>
                      <a:pt x="16413" y="4879"/>
                    </a:cubicBezTo>
                    <a:lnTo>
                      <a:pt x="16603" y="5133"/>
                    </a:lnTo>
                    <a:lnTo>
                      <a:pt x="16899" y="5176"/>
                    </a:lnTo>
                    <a:cubicBezTo>
                      <a:pt x="17238" y="5239"/>
                      <a:pt x="17576" y="5324"/>
                      <a:pt x="17914" y="5429"/>
                    </a:cubicBezTo>
                    <a:lnTo>
                      <a:pt x="18549" y="5620"/>
                    </a:lnTo>
                    <a:lnTo>
                      <a:pt x="18697" y="5324"/>
                    </a:lnTo>
                    <a:cubicBezTo>
                      <a:pt x="18697" y="5345"/>
                      <a:pt x="18718" y="5366"/>
                      <a:pt x="18718" y="5387"/>
                    </a:cubicBezTo>
                    <a:lnTo>
                      <a:pt x="18845" y="5747"/>
                    </a:lnTo>
                    <a:lnTo>
                      <a:pt x="19183" y="5895"/>
                    </a:lnTo>
                    <a:cubicBezTo>
                      <a:pt x="21721" y="6952"/>
                      <a:pt x="23752" y="8982"/>
                      <a:pt x="24809" y="11520"/>
                    </a:cubicBezTo>
                    <a:lnTo>
                      <a:pt x="25274" y="12684"/>
                    </a:lnTo>
                    <a:lnTo>
                      <a:pt x="26120" y="11732"/>
                    </a:lnTo>
                    <a:cubicBezTo>
                      <a:pt x="26565" y="11224"/>
                      <a:pt x="27051" y="10759"/>
                      <a:pt x="27601" y="10357"/>
                    </a:cubicBezTo>
                    <a:lnTo>
                      <a:pt x="27601" y="10357"/>
                    </a:lnTo>
                    <a:cubicBezTo>
                      <a:pt x="27495" y="10907"/>
                      <a:pt x="27326" y="11436"/>
                      <a:pt x="27072" y="11943"/>
                    </a:cubicBezTo>
                    <a:lnTo>
                      <a:pt x="26924" y="12303"/>
                    </a:lnTo>
                    <a:cubicBezTo>
                      <a:pt x="26586" y="13128"/>
                      <a:pt x="26184" y="13910"/>
                      <a:pt x="25719" y="14672"/>
                    </a:cubicBezTo>
                    <a:lnTo>
                      <a:pt x="25592" y="14883"/>
                    </a:lnTo>
                    <a:lnTo>
                      <a:pt x="25592" y="15137"/>
                    </a:lnTo>
                    <a:lnTo>
                      <a:pt x="25592" y="15518"/>
                    </a:lnTo>
                    <a:cubicBezTo>
                      <a:pt x="25570" y="18901"/>
                      <a:pt x="23477" y="21926"/>
                      <a:pt x="20325" y="23131"/>
                    </a:cubicBezTo>
                    <a:lnTo>
                      <a:pt x="19289" y="23512"/>
                    </a:lnTo>
                    <a:lnTo>
                      <a:pt x="19289" y="23470"/>
                    </a:lnTo>
                    <a:lnTo>
                      <a:pt x="18443" y="23575"/>
                    </a:lnTo>
                    <a:cubicBezTo>
                      <a:pt x="18126" y="23618"/>
                      <a:pt x="17788" y="23639"/>
                      <a:pt x="17470" y="23639"/>
                    </a:cubicBezTo>
                    <a:lnTo>
                      <a:pt x="11718" y="23639"/>
                    </a:lnTo>
                    <a:cubicBezTo>
                      <a:pt x="11231" y="23639"/>
                      <a:pt x="10724" y="23597"/>
                      <a:pt x="10237" y="23491"/>
                    </a:cubicBezTo>
                    <a:lnTo>
                      <a:pt x="9370" y="23343"/>
                    </a:lnTo>
                    <a:lnTo>
                      <a:pt x="8566" y="23004"/>
                    </a:lnTo>
                    <a:cubicBezTo>
                      <a:pt x="5605" y="21735"/>
                      <a:pt x="3660" y="18859"/>
                      <a:pt x="3617" y="15644"/>
                    </a:cubicBezTo>
                    <a:lnTo>
                      <a:pt x="3617" y="15348"/>
                    </a:lnTo>
                    <a:lnTo>
                      <a:pt x="3427" y="15137"/>
                    </a:lnTo>
                    <a:cubicBezTo>
                      <a:pt x="3004" y="14650"/>
                      <a:pt x="2645" y="14101"/>
                      <a:pt x="2348" y="13551"/>
                    </a:cubicBezTo>
                    <a:lnTo>
                      <a:pt x="2243" y="13339"/>
                    </a:lnTo>
                    <a:cubicBezTo>
                      <a:pt x="2052" y="13022"/>
                      <a:pt x="1883" y="12705"/>
                      <a:pt x="1756" y="12366"/>
                    </a:cubicBezTo>
                    <a:lnTo>
                      <a:pt x="1756" y="12366"/>
                    </a:lnTo>
                    <a:cubicBezTo>
                      <a:pt x="2200" y="12430"/>
                      <a:pt x="2623" y="12578"/>
                      <a:pt x="3004" y="12789"/>
                    </a:cubicBezTo>
                    <a:lnTo>
                      <a:pt x="3829" y="13233"/>
                    </a:lnTo>
                    <a:lnTo>
                      <a:pt x="4104" y="12345"/>
                    </a:lnTo>
                    <a:cubicBezTo>
                      <a:pt x="5056" y="9448"/>
                      <a:pt x="7255" y="7121"/>
                      <a:pt x="10110" y="6021"/>
                    </a:cubicBezTo>
                    <a:lnTo>
                      <a:pt x="10956" y="5704"/>
                    </a:lnTo>
                    <a:cubicBezTo>
                      <a:pt x="11168" y="5620"/>
                      <a:pt x="11400" y="5535"/>
                      <a:pt x="11675" y="5450"/>
                    </a:cubicBezTo>
                    <a:lnTo>
                      <a:pt x="13262" y="4964"/>
                    </a:lnTo>
                    <a:lnTo>
                      <a:pt x="11887" y="4033"/>
                    </a:lnTo>
                    <a:cubicBezTo>
                      <a:pt x="11189" y="3568"/>
                      <a:pt x="10745" y="2913"/>
                      <a:pt x="10681" y="2257"/>
                    </a:cubicBezTo>
                    <a:cubicBezTo>
                      <a:pt x="10618" y="2024"/>
                      <a:pt x="10702" y="1770"/>
                      <a:pt x="10872" y="1601"/>
                    </a:cubicBezTo>
                    <a:cubicBezTo>
                      <a:pt x="10890" y="1595"/>
                      <a:pt x="10911" y="1592"/>
                      <a:pt x="10935" y="1592"/>
                    </a:cubicBezTo>
                    <a:close/>
                    <a:moveTo>
                      <a:pt x="19331" y="24231"/>
                    </a:moveTo>
                    <a:lnTo>
                      <a:pt x="20304" y="24612"/>
                    </a:lnTo>
                    <a:cubicBezTo>
                      <a:pt x="20770" y="24781"/>
                      <a:pt x="21171" y="25056"/>
                      <a:pt x="21510" y="25437"/>
                    </a:cubicBezTo>
                    <a:cubicBezTo>
                      <a:pt x="21468" y="25437"/>
                      <a:pt x="21425" y="25458"/>
                      <a:pt x="21383" y="25458"/>
                    </a:cubicBezTo>
                    <a:cubicBezTo>
                      <a:pt x="21262" y="25480"/>
                      <a:pt x="21140" y="25492"/>
                      <a:pt x="21018" y="25492"/>
                    </a:cubicBezTo>
                    <a:cubicBezTo>
                      <a:pt x="20463" y="25492"/>
                      <a:pt x="19925" y="25257"/>
                      <a:pt x="19543" y="24823"/>
                    </a:cubicBezTo>
                    <a:cubicBezTo>
                      <a:pt x="19416" y="24696"/>
                      <a:pt x="19353" y="24506"/>
                      <a:pt x="19331" y="24337"/>
                    </a:cubicBezTo>
                    <a:lnTo>
                      <a:pt x="19331" y="24231"/>
                    </a:lnTo>
                    <a:close/>
                    <a:moveTo>
                      <a:pt x="9328" y="23956"/>
                    </a:moveTo>
                    <a:lnTo>
                      <a:pt x="9307" y="24231"/>
                    </a:lnTo>
                    <a:cubicBezTo>
                      <a:pt x="9285" y="24358"/>
                      <a:pt x="9264" y="24464"/>
                      <a:pt x="9222" y="24591"/>
                    </a:cubicBezTo>
                    <a:cubicBezTo>
                      <a:pt x="8968" y="25204"/>
                      <a:pt x="8397" y="25669"/>
                      <a:pt x="7720" y="25775"/>
                    </a:cubicBezTo>
                    <a:lnTo>
                      <a:pt x="7636" y="25775"/>
                    </a:lnTo>
                    <a:cubicBezTo>
                      <a:pt x="7657" y="25733"/>
                      <a:pt x="7657" y="25690"/>
                      <a:pt x="7678" y="25648"/>
                    </a:cubicBezTo>
                    <a:cubicBezTo>
                      <a:pt x="7911" y="25140"/>
                      <a:pt x="8249" y="24717"/>
                      <a:pt x="8714" y="24379"/>
                    </a:cubicBezTo>
                    <a:lnTo>
                      <a:pt x="9328" y="23956"/>
                    </a:lnTo>
                    <a:close/>
                    <a:moveTo>
                      <a:pt x="10970" y="1"/>
                    </a:moveTo>
                    <a:cubicBezTo>
                      <a:pt x="10727" y="1"/>
                      <a:pt x="10480" y="50"/>
                      <a:pt x="10237" y="163"/>
                    </a:cubicBezTo>
                    <a:cubicBezTo>
                      <a:pt x="9349" y="565"/>
                      <a:pt x="9032" y="1580"/>
                      <a:pt x="9116" y="2426"/>
                    </a:cubicBezTo>
                    <a:cubicBezTo>
                      <a:pt x="9180" y="3145"/>
                      <a:pt x="9476" y="3843"/>
                      <a:pt x="9941" y="4393"/>
                    </a:cubicBezTo>
                    <a:lnTo>
                      <a:pt x="9560" y="4541"/>
                    </a:lnTo>
                    <a:cubicBezTo>
                      <a:pt x="6536" y="5704"/>
                      <a:pt x="4146" y="8052"/>
                      <a:pt x="2919" y="11034"/>
                    </a:cubicBezTo>
                    <a:cubicBezTo>
                      <a:pt x="2534" y="10901"/>
                      <a:pt x="2083" y="10785"/>
                      <a:pt x="1653" y="10785"/>
                    </a:cubicBezTo>
                    <a:cubicBezTo>
                      <a:pt x="1399" y="10785"/>
                      <a:pt x="1152" y="10826"/>
                      <a:pt x="931" y="10928"/>
                    </a:cubicBezTo>
                    <a:cubicBezTo>
                      <a:pt x="551" y="11097"/>
                      <a:pt x="276" y="11415"/>
                      <a:pt x="191" y="11816"/>
                    </a:cubicBezTo>
                    <a:cubicBezTo>
                      <a:pt x="1" y="12620"/>
                      <a:pt x="487" y="13487"/>
                      <a:pt x="847" y="14122"/>
                    </a:cubicBezTo>
                    <a:lnTo>
                      <a:pt x="953" y="14312"/>
                    </a:lnTo>
                    <a:cubicBezTo>
                      <a:pt x="1270" y="14904"/>
                      <a:pt x="1629" y="15454"/>
                      <a:pt x="2052" y="15962"/>
                    </a:cubicBezTo>
                    <a:cubicBezTo>
                      <a:pt x="2200" y="19282"/>
                      <a:pt x="4019" y="22285"/>
                      <a:pt x="6896" y="23935"/>
                    </a:cubicBezTo>
                    <a:cubicBezTo>
                      <a:pt x="6621" y="24252"/>
                      <a:pt x="6409" y="24612"/>
                      <a:pt x="6240" y="24992"/>
                    </a:cubicBezTo>
                    <a:cubicBezTo>
                      <a:pt x="5944" y="25648"/>
                      <a:pt x="5965" y="26304"/>
                      <a:pt x="6325" y="26769"/>
                    </a:cubicBezTo>
                    <a:cubicBezTo>
                      <a:pt x="6627" y="27152"/>
                      <a:pt x="7065" y="27363"/>
                      <a:pt x="7545" y="27363"/>
                    </a:cubicBezTo>
                    <a:cubicBezTo>
                      <a:pt x="7568" y="27363"/>
                      <a:pt x="7591" y="27362"/>
                      <a:pt x="7615" y="27361"/>
                    </a:cubicBezTo>
                    <a:cubicBezTo>
                      <a:pt x="7720" y="27361"/>
                      <a:pt x="7847" y="27340"/>
                      <a:pt x="7953" y="27340"/>
                    </a:cubicBezTo>
                    <a:cubicBezTo>
                      <a:pt x="9180" y="27129"/>
                      <a:pt x="10237" y="26304"/>
                      <a:pt x="10702" y="25162"/>
                    </a:cubicBezTo>
                    <a:cubicBezTo>
                      <a:pt x="11041" y="25183"/>
                      <a:pt x="11400" y="25204"/>
                      <a:pt x="11739" y="25204"/>
                    </a:cubicBezTo>
                    <a:lnTo>
                      <a:pt x="17936" y="25204"/>
                    </a:lnTo>
                    <a:cubicBezTo>
                      <a:pt x="18041" y="25437"/>
                      <a:pt x="18168" y="25669"/>
                      <a:pt x="18337" y="25860"/>
                    </a:cubicBezTo>
                    <a:cubicBezTo>
                      <a:pt x="19017" y="26644"/>
                      <a:pt x="20013" y="27084"/>
                      <a:pt x="21041" y="27084"/>
                    </a:cubicBezTo>
                    <a:cubicBezTo>
                      <a:pt x="21260" y="27084"/>
                      <a:pt x="21481" y="27064"/>
                      <a:pt x="21700" y="27023"/>
                    </a:cubicBezTo>
                    <a:cubicBezTo>
                      <a:pt x="22313" y="26938"/>
                      <a:pt x="22842" y="26515"/>
                      <a:pt x="23075" y="25944"/>
                    </a:cubicBezTo>
                    <a:cubicBezTo>
                      <a:pt x="23244" y="25394"/>
                      <a:pt x="23096" y="24802"/>
                      <a:pt x="22715" y="24400"/>
                    </a:cubicBezTo>
                    <a:cubicBezTo>
                      <a:pt x="22567" y="24231"/>
                      <a:pt x="22419" y="24083"/>
                      <a:pt x="22271" y="23956"/>
                    </a:cubicBezTo>
                    <a:cubicBezTo>
                      <a:pt x="25274" y="22222"/>
                      <a:pt x="27157" y="19007"/>
                      <a:pt x="27157" y="15518"/>
                    </a:cubicBezTo>
                    <a:lnTo>
                      <a:pt x="27157" y="15327"/>
                    </a:lnTo>
                    <a:cubicBezTo>
                      <a:pt x="27622" y="14545"/>
                      <a:pt x="28003" y="13741"/>
                      <a:pt x="28341" y="12916"/>
                    </a:cubicBezTo>
                    <a:lnTo>
                      <a:pt x="28510" y="12578"/>
                    </a:lnTo>
                    <a:cubicBezTo>
                      <a:pt x="28849" y="11753"/>
                      <a:pt x="29462" y="10399"/>
                      <a:pt x="28954" y="9342"/>
                    </a:cubicBezTo>
                    <a:cubicBezTo>
                      <a:pt x="28785" y="8961"/>
                      <a:pt x="28405" y="8686"/>
                      <a:pt x="27982" y="8623"/>
                    </a:cubicBezTo>
                    <a:cubicBezTo>
                      <a:pt x="27924" y="8615"/>
                      <a:pt x="27866" y="8611"/>
                      <a:pt x="27806" y="8611"/>
                    </a:cubicBezTo>
                    <a:cubicBezTo>
                      <a:pt x="27235" y="8611"/>
                      <a:pt x="26583" y="8985"/>
                      <a:pt x="25740" y="9828"/>
                    </a:cubicBezTo>
                    <a:cubicBezTo>
                      <a:pt x="24492" y="7502"/>
                      <a:pt x="22546" y="5662"/>
                      <a:pt x="20156" y="4583"/>
                    </a:cubicBezTo>
                    <a:cubicBezTo>
                      <a:pt x="20135" y="4499"/>
                      <a:pt x="20114" y="4414"/>
                      <a:pt x="20114" y="4330"/>
                    </a:cubicBezTo>
                    <a:cubicBezTo>
                      <a:pt x="20093" y="4033"/>
                      <a:pt x="19966" y="3357"/>
                      <a:pt x="19437" y="3039"/>
                    </a:cubicBezTo>
                    <a:cubicBezTo>
                      <a:pt x="19268" y="2922"/>
                      <a:pt x="19074" y="2861"/>
                      <a:pt x="18882" y="2861"/>
                    </a:cubicBezTo>
                    <a:cubicBezTo>
                      <a:pt x="18762" y="2861"/>
                      <a:pt x="18642" y="2885"/>
                      <a:pt x="18528" y="2934"/>
                    </a:cubicBezTo>
                    <a:cubicBezTo>
                      <a:pt x="18232" y="3039"/>
                      <a:pt x="17978" y="3251"/>
                      <a:pt x="17830" y="3547"/>
                    </a:cubicBezTo>
                    <a:cubicBezTo>
                      <a:pt x="17809" y="3610"/>
                      <a:pt x="17766" y="3674"/>
                      <a:pt x="17724" y="3737"/>
                    </a:cubicBezTo>
                    <a:lnTo>
                      <a:pt x="17555" y="3695"/>
                    </a:lnTo>
                    <a:cubicBezTo>
                      <a:pt x="17470" y="3526"/>
                      <a:pt x="17407" y="3357"/>
                      <a:pt x="17386" y="3187"/>
                    </a:cubicBezTo>
                    <a:cubicBezTo>
                      <a:pt x="17365" y="3061"/>
                      <a:pt x="17365" y="2955"/>
                      <a:pt x="17365" y="2828"/>
                    </a:cubicBezTo>
                    <a:cubicBezTo>
                      <a:pt x="17343" y="2553"/>
                      <a:pt x="17301" y="2278"/>
                      <a:pt x="17238" y="2024"/>
                    </a:cubicBezTo>
                    <a:cubicBezTo>
                      <a:pt x="17089" y="1173"/>
                      <a:pt x="16404" y="745"/>
                      <a:pt x="15721" y="745"/>
                    </a:cubicBezTo>
                    <a:cubicBezTo>
                      <a:pt x="15045" y="745"/>
                      <a:pt x="14371" y="1162"/>
                      <a:pt x="14213" y="2003"/>
                    </a:cubicBezTo>
                    <a:cubicBezTo>
                      <a:pt x="14150" y="2278"/>
                      <a:pt x="14108" y="2553"/>
                      <a:pt x="14086" y="2828"/>
                    </a:cubicBezTo>
                    <a:lnTo>
                      <a:pt x="14086" y="2913"/>
                    </a:lnTo>
                    <a:cubicBezTo>
                      <a:pt x="13917" y="2786"/>
                      <a:pt x="13769" y="2616"/>
                      <a:pt x="13663" y="2426"/>
                    </a:cubicBezTo>
                    <a:cubicBezTo>
                      <a:pt x="13558" y="2278"/>
                      <a:pt x="13473" y="2109"/>
                      <a:pt x="13388" y="1940"/>
                    </a:cubicBezTo>
                    <a:cubicBezTo>
                      <a:pt x="13198" y="1559"/>
                      <a:pt x="12965" y="1178"/>
                      <a:pt x="12690" y="840"/>
                    </a:cubicBezTo>
                    <a:cubicBezTo>
                      <a:pt x="12272" y="375"/>
                      <a:pt x="11637" y="1"/>
                      <a:pt x="10970"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1544;p41">
                <a:extLst>
                  <a:ext uri="{FF2B5EF4-FFF2-40B4-BE49-F238E27FC236}">
                    <a16:creationId xmlns:a16="http://schemas.microsoft.com/office/drawing/2014/main" xmlns="" id="{60FD37CE-E0F0-4214-82AD-58578AAD8EB5}"/>
                  </a:ext>
                </a:extLst>
              </p:cNvPr>
              <p:cNvSpPr/>
              <p:nvPr/>
            </p:nvSpPr>
            <p:spPr>
              <a:xfrm>
                <a:off x="1320000" y="1861823"/>
                <a:ext cx="74400" cy="49400"/>
              </a:xfrm>
              <a:custGeom>
                <a:avLst/>
                <a:gdLst/>
                <a:ahLst/>
                <a:cxnLst/>
                <a:rect l="l" t="t" r="r" b="b"/>
                <a:pathLst>
                  <a:path w="2976" h="1976" extrusionOk="0">
                    <a:moveTo>
                      <a:pt x="752" y="0"/>
                    </a:moveTo>
                    <a:cubicBezTo>
                      <a:pt x="277" y="0"/>
                      <a:pt x="1" y="709"/>
                      <a:pt x="478" y="1063"/>
                    </a:cubicBezTo>
                    <a:cubicBezTo>
                      <a:pt x="1007" y="1444"/>
                      <a:pt x="1599" y="1761"/>
                      <a:pt x="2234" y="1951"/>
                    </a:cubicBezTo>
                    <a:cubicBezTo>
                      <a:pt x="2287" y="1968"/>
                      <a:pt x="2337" y="1976"/>
                      <a:pt x="2384" y="1976"/>
                    </a:cubicBezTo>
                    <a:cubicBezTo>
                      <a:pt x="2807" y="1976"/>
                      <a:pt x="2976" y="1350"/>
                      <a:pt x="2614" y="1084"/>
                    </a:cubicBezTo>
                    <a:cubicBezTo>
                      <a:pt x="2085" y="746"/>
                      <a:pt x="1578" y="407"/>
                      <a:pt x="1049" y="90"/>
                    </a:cubicBezTo>
                    <a:cubicBezTo>
                      <a:pt x="945" y="28"/>
                      <a:pt x="845" y="0"/>
                      <a:pt x="752"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1545;p41">
                <a:extLst>
                  <a:ext uri="{FF2B5EF4-FFF2-40B4-BE49-F238E27FC236}">
                    <a16:creationId xmlns:a16="http://schemas.microsoft.com/office/drawing/2014/main" xmlns="" id="{DFA536F0-2688-47A3-852A-9BF0D3937744}"/>
                  </a:ext>
                </a:extLst>
              </p:cNvPr>
              <p:cNvSpPr/>
              <p:nvPr/>
            </p:nvSpPr>
            <p:spPr>
              <a:xfrm>
                <a:off x="1300751" y="1842048"/>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1546;p41">
                <a:extLst>
                  <a:ext uri="{FF2B5EF4-FFF2-40B4-BE49-F238E27FC236}">
                    <a16:creationId xmlns:a16="http://schemas.microsoft.com/office/drawing/2014/main" xmlns="" id="{682780EE-4C1B-44AD-8A78-16D06BA5C25F}"/>
                  </a:ext>
                </a:extLst>
              </p:cNvPr>
              <p:cNvSpPr/>
              <p:nvPr/>
            </p:nvSpPr>
            <p:spPr>
              <a:xfrm>
                <a:off x="1351075" y="1818398"/>
                <a:ext cx="59150" cy="65000"/>
              </a:xfrm>
              <a:custGeom>
                <a:avLst/>
                <a:gdLst/>
                <a:ahLst/>
                <a:cxnLst/>
                <a:rect l="l" t="t" r="r" b="b"/>
                <a:pathLst>
                  <a:path w="2366" h="2600" extrusionOk="0">
                    <a:moveTo>
                      <a:pt x="688" y="1"/>
                    </a:moveTo>
                    <a:cubicBezTo>
                      <a:pt x="334" y="1"/>
                      <a:pt x="0" y="338"/>
                      <a:pt x="250" y="706"/>
                    </a:cubicBezTo>
                    <a:cubicBezTo>
                      <a:pt x="420" y="952"/>
                      <a:pt x="1418" y="2600"/>
                      <a:pt x="1931" y="2600"/>
                    </a:cubicBezTo>
                    <a:cubicBezTo>
                      <a:pt x="1991" y="2600"/>
                      <a:pt x="2045" y="2577"/>
                      <a:pt x="2090" y="2525"/>
                    </a:cubicBezTo>
                    <a:cubicBezTo>
                      <a:pt x="2365" y="2229"/>
                      <a:pt x="2090" y="1827"/>
                      <a:pt x="1942" y="1531"/>
                    </a:cubicBezTo>
                    <a:cubicBezTo>
                      <a:pt x="1688" y="1087"/>
                      <a:pt x="1414" y="643"/>
                      <a:pt x="1117" y="220"/>
                    </a:cubicBezTo>
                    <a:cubicBezTo>
                      <a:pt x="1002" y="65"/>
                      <a:pt x="843" y="1"/>
                      <a:pt x="688"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1547;p41">
                <a:extLst>
                  <a:ext uri="{FF2B5EF4-FFF2-40B4-BE49-F238E27FC236}">
                    <a16:creationId xmlns:a16="http://schemas.microsoft.com/office/drawing/2014/main" xmlns="" id="{651EC18B-D74B-47F4-9DAC-30482DF13262}"/>
                  </a:ext>
                </a:extLst>
              </p:cNvPr>
              <p:cNvSpPr/>
              <p:nvPr/>
            </p:nvSpPr>
            <p:spPr>
              <a:xfrm>
                <a:off x="1331401" y="1798273"/>
                <a:ext cx="102600"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1548;p41">
                <a:extLst>
                  <a:ext uri="{FF2B5EF4-FFF2-40B4-BE49-F238E27FC236}">
                    <a16:creationId xmlns:a16="http://schemas.microsoft.com/office/drawing/2014/main" xmlns="" id="{64851B15-E5B1-4DAA-A9D4-DBBE881CD833}"/>
                  </a:ext>
                </a:extLst>
              </p:cNvPr>
              <p:cNvSpPr/>
              <p:nvPr/>
            </p:nvSpPr>
            <p:spPr>
              <a:xfrm>
                <a:off x="1403326" y="1779473"/>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1549;p41">
                <a:extLst>
                  <a:ext uri="{FF2B5EF4-FFF2-40B4-BE49-F238E27FC236}">
                    <a16:creationId xmlns:a16="http://schemas.microsoft.com/office/drawing/2014/main" xmlns="" id="{CFE92622-14DB-493C-8B39-9A2BA012B3B0}"/>
                  </a:ext>
                </a:extLst>
              </p:cNvPr>
              <p:cNvSpPr/>
              <p:nvPr/>
            </p:nvSpPr>
            <p:spPr>
              <a:xfrm>
                <a:off x="1384276" y="1759773"/>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1550;p41">
                <a:extLst>
                  <a:ext uri="{FF2B5EF4-FFF2-40B4-BE49-F238E27FC236}">
                    <a16:creationId xmlns:a16="http://schemas.microsoft.com/office/drawing/2014/main" xmlns="" id="{73F153CD-7A36-4100-859F-A1FEB2D769D4}"/>
                  </a:ext>
                </a:extLst>
              </p:cNvPr>
              <p:cNvSpPr/>
              <p:nvPr/>
            </p:nvSpPr>
            <p:spPr>
              <a:xfrm>
                <a:off x="1574101" y="1657923"/>
                <a:ext cx="289775" cy="169675"/>
              </a:xfrm>
              <a:custGeom>
                <a:avLst/>
                <a:gdLst/>
                <a:ahLst/>
                <a:cxnLst/>
                <a:rect l="l" t="t" r="r" b="b"/>
                <a:pathLst>
                  <a:path w="11591" h="6787" extrusionOk="0">
                    <a:moveTo>
                      <a:pt x="1114" y="1"/>
                    </a:moveTo>
                    <a:cubicBezTo>
                      <a:pt x="981" y="1"/>
                      <a:pt x="848" y="26"/>
                      <a:pt x="720" y="82"/>
                    </a:cubicBezTo>
                    <a:cubicBezTo>
                      <a:pt x="191" y="315"/>
                      <a:pt x="1" y="992"/>
                      <a:pt x="43" y="1542"/>
                    </a:cubicBezTo>
                    <a:cubicBezTo>
                      <a:pt x="149" y="2557"/>
                      <a:pt x="847" y="3403"/>
                      <a:pt x="1693" y="3953"/>
                    </a:cubicBezTo>
                    <a:cubicBezTo>
                      <a:pt x="2538" y="4503"/>
                      <a:pt x="3533" y="4777"/>
                      <a:pt x="4505" y="5010"/>
                    </a:cubicBezTo>
                    <a:lnTo>
                      <a:pt x="11590" y="6787"/>
                    </a:lnTo>
                    <a:cubicBezTo>
                      <a:pt x="10427" y="6131"/>
                      <a:pt x="9645" y="4947"/>
                      <a:pt x="9497" y="3614"/>
                    </a:cubicBezTo>
                    <a:cubicBezTo>
                      <a:pt x="9478" y="3312"/>
                      <a:pt x="9324" y="2875"/>
                      <a:pt x="9051" y="2875"/>
                    </a:cubicBezTo>
                    <a:cubicBezTo>
                      <a:pt x="9018" y="2875"/>
                      <a:pt x="8983" y="2882"/>
                      <a:pt x="8947" y="2895"/>
                    </a:cubicBezTo>
                    <a:cubicBezTo>
                      <a:pt x="8841" y="2938"/>
                      <a:pt x="8756" y="3022"/>
                      <a:pt x="8693" y="3149"/>
                    </a:cubicBezTo>
                    <a:cubicBezTo>
                      <a:pt x="8481" y="3530"/>
                      <a:pt x="8270" y="3932"/>
                      <a:pt x="8101" y="4333"/>
                    </a:cubicBezTo>
                    <a:cubicBezTo>
                      <a:pt x="7382" y="3974"/>
                      <a:pt x="6895" y="3276"/>
                      <a:pt x="6768" y="2493"/>
                    </a:cubicBezTo>
                    <a:cubicBezTo>
                      <a:pt x="6747" y="2134"/>
                      <a:pt x="6705" y="1774"/>
                      <a:pt x="6641" y="1436"/>
                    </a:cubicBezTo>
                    <a:cubicBezTo>
                      <a:pt x="6578" y="1076"/>
                      <a:pt x="6282" y="801"/>
                      <a:pt x="5922" y="738"/>
                    </a:cubicBezTo>
                    <a:cubicBezTo>
                      <a:pt x="5912" y="737"/>
                      <a:pt x="5901" y="737"/>
                      <a:pt x="5890" y="737"/>
                    </a:cubicBezTo>
                    <a:cubicBezTo>
                      <a:pt x="5525" y="737"/>
                      <a:pt x="5243" y="1086"/>
                      <a:pt x="5140" y="1436"/>
                    </a:cubicBezTo>
                    <a:cubicBezTo>
                      <a:pt x="5055" y="1795"/>
                      <a:pt x="5013" y="2176"/>
                      <a:pt x="4992" y="2557"/>
                    </a:cubicBezTo>
                    <a:cubicBezTo>
                      <a:pt x="4971" y="2726"/>
                      <a:pt x="4865" y="2895"/>
                      <a:pt x="4717" y="3001"/>
                    </a:cubicBezTo>
                    <a:cubicBezTo>
                      <a:pt x="4657" y="3016"/>
                      <a:pt x="4597" y="3031"/>
                      <a:pt x="4537" y="3031"/>
                    </a:cubicBezTo>
                    <a:cubicBezTo>
                      <a:pt x="4513" y="3031"/>
                      <a:pt x="4488" y="3028"/>
                      <a:pt x="4463" y="3022"/>
                    </a:cubicBezTo>
                    <a:cubicBezTo>
                      <a:pt x="3892" y="2980"/>
                      <a:pt x="3448" y="2536"/>
                      <a:pt x="3131" y="2049"/>
                    </a:cubicBezTo>
                    <a:cubicBezTo>
                      <a:pt x="2835" y="1542"/>
                      <a:pt x="2623" y="992"/>
                      <a:pt x="2242" y="569"/>
                    </a:cubicBezTo>
                    <a:cubicBezTo>
                      <a:pt x="1954" y="248"/>
                      <a:pt x="1532" y="1"/>
                      <a:pt x="1114" y="1"/>
                    </a:cubicBezTo>
                    <a:close/>
                  </a:path>
                </a:pathLst>
              </a:custGeom>
              <a:solidFill>
                <a:srgbClr val="CA1E4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1551;p41">
                <a:extLst>
                  <a:ext uri="{FF2B5EF4-FFF2-40B4-BE49-F238E27FC236}">
                    <a16:creationId xmlns:a16="http://schemas.microsoft.com/office/drawing/2014/main" xmlns="" id="{F267F0F5-D1C4-4BDF-905F-741E0378AE20}"/>
                  </a:ext>
                </a:extLst>
              </p:cNvPr>
              <p:cNvSpPr/>
              <p:nvPr/>
            </p:nvSpPr>
            <p:spPr>
              <a:xfrm>
                <a:off x="1398026" y="1742772"/>
                <a:ext cx="589576" cy="506224"/>
              </a:xfrm>
              <a:custGeom>
                <a:avLst/>
                <a:gdLst/>
                <a:ahLst/>
                <a:cxnLst/>
                <a:rect l="l" t="t" r="r" b="b"/>
                <a:pathLst>
                  <a:path w="23583" h="20249" extrusionOk="0">
                    <a:moveTo>
                      <a:pt x="12066" y="0"/>
                    </a:moveTo>
                    <a:cubicBezTo>
                      <a:pt x="10644" y="0"/>
                      <a:pt x="9221" y="265"/>
                      <a:pt x="7868" y="791"/>
                    </a:cubicBezTo>
                    <a:lnTo>
                      <a:pt x="7044" y="1109"/>
                    </a:lnTo>
                    <a:cubicBezTo>
                      <a:pt x="2814" y="2737"/>
                      <a:pt x="22" y="6798"/>
                      <a:pt x="22" y="11345"/>
                    </a:cubicBezTo>
                    <a:cubicBezTo>
                      <a:pt x="1" y="16273"/>
                      <a:pt x="3998" y="20249"/>
                      <a:pt x="8926" y="20249"/>
                    </a:cubicBezTo>
                    <a:lnTo>
                      <a:pt x="14679" y="20249"/>
                    </a:lnTo>
                    <a:cubicBezTo>
                      <a:pt x="19585" y="20249"/>
                      <a:pt x="23582" y="16273"/>
                      <a:pt x="23582" y="11345"/>
                    </a:cubicBezTo>
                    <a:cubicBezTo>
                      <a:pt x="23582" y="6798"/>
                      <a:pt x="20833" y="2695"/>
                      <a:pt x="16624" y="961"/>
                    </a:cubicBezTo>
                    <a:lnTo>
                      <a:pt x="16455" y="876"/>
                    </a:lnTo>
                    <a:cubicBezTo>
                      <a:pt x="15048" y="291"/>
                      <a:pt x="13557" y="0"/>
                      <a:pt x="12066" y="0"/>
                    </a:cubicBezTo>
                    <a:close/>
                  </a:path>
                </a:pathLst>
              </a:custGeom>
              <a:solidFill>
                <a:srgbClr val="F6DF5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1552;p41">
                <a:extLst>
                  <a:ext uri="{FF2B5EF4-FFF2-40B4-BE49-F238E27FC236}">
                    <a16:creationId xmlns:a16="http://schemas.microsoft.com/office/drawing/2014/main" xmlns="" id="{7D55BBA6-B040-4EC9-BD30-7A9FF0A4180D}"/>
                  </a:ext>
                </a:extLst>
              </p:cNvPr>
              <p:cNvSpPr/>
              <p:nvPr/>
            </p:nvSpPr>
            <p:spPr>
              <a:xfrm>
                <a:off x="1533401" y="1843447"/>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8" y="3744"/>
                      <a:pt x="3722" y="2898"/>
                      <a:pt x="3722" y="1882"/>
                    </a:cubicBezTo>
                    <a:cubicBezTo>
                      <a:pt x="3722" y="846"/>
                      <a:pt x="2898" y="0"/>
                      <a:pt x="1861" y="0"/>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1553;p41">
                <a:extLst>
                  <a:ext uri="{FF2B5EF4-FFF2-40B4-BE49-F238E27FC236}">
                    <a16:creationId xmlns:a16="http://schemas.microsoft.com/office/drawing/2014/main" xmlns="" id="{2DDA666D-C241-4A05-92F0-8B00FA990DF6}"/>
                  </a:ext>
                </a:extLst>
              </p:cNvPr>
              <p:cNvSpPr/>
              <p:nvPr/>
            </p:nvSpPr>
            <p:spPr>
              <a:xfrm>
                <a:off x="1759701" y="1843446"/>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7" y="3744"/>
                      <a:pt x="3722" y="2898"/>
                      <a:pt x="3722" y="1882"/>
                    </a:cubicBezTo>
                    <a:cubicBezTo>
                      <a:pt x="3722" y="846"/>
                      <a:pt x="2897" y="0"/>
                      <a:pt x="1861" y="0"/>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1554;p41">
                <a:extLst>
                  <a:ext uri="{FF2B5EF4-FFF2-40B4-BE49-F238E27FC236}">
                    <a16:creationId xmlns:a16="http://schemas.microsoft.com/office/drawing/2014/main" xmlns="" id="{40358957-499C-4966-8FA6-15F791A6ED3C}"/>
                  </a:ext>
                </a:extLst>
              </p:cNvPr>
              <p:cNvSpPr/>
              <p:nvPr/>
            </p:nvSpPr>
            <p:spPr>
              <a:xfrm>
                <a:off x="1655002" y="1911646"/>
                <a:ext cx="76150" cy="98900"/>
              </a:xfrm>
              <a:custGeom>
                <a:avLst/>
                <a:gdLst/>
                <a:ahLst/>
                <a:cxnLst/>
                <a:rect l="l" t="t" r="r" b="b"/>
                <a:pathLst>
                  <a:path w="3046" h="3956" extrusionOk="0">
                    <a:moveTo>
                      <a:pt x="1515" y="0"/>
                    </a:moveTo>
                    <a:cubicBezTo>
                      <a:pt x="772" y="0"/>
                      <a:pt x="32" y="487"/>
                      <a:pt x="0" y="1460"/>
                    </a:cubicBezTo>
                    <a:cubicBezTo>
                      <a:pt x="0" y="2306"/>
                      <a:pt x="677" y="3955"/>
                      <a:pt x="1523" y="3955"/>
                    </a:cubicBezTo>
                    <a:cubicBezTo>
                      <a:pt x="2369" y="3955"/>
                      <a:pt x="3046" y="2306"/>
                      <a:pt x="3046" y="1460"/>
                    </a:cubicBezTo>
                    <a:cubicBezTo>
                      <a:pt x="3004" y="487"/>
                      <a:pt x="2258" y="0"/>
                      <a:pt x="1515" y="0"/>
                    </a:cubicBezTo>
                    <a:close/>
                  </a:path>
                </a:pathLst>
              </a:custGeom>
              <a:solidFill>
                <a:srgbClr val="DB8D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1555;p41">
                <a:extLst>
                  <a:ext uri="{FF2B5EF4-FFF2-40B4-BE49-F238E27FC236}">
                    <a16:creationId xmlns:a16="http://schemas.microsoft.com/office/drawing/2014/main" xmlns="" id="{92023D5D-8679-4E14-8FEB-38C2E61F5A6E}"/>
                  </a:ext>
                </a:extLst>
              </p:cNvPr>
              <p:cNvSpPr/>
              <p:nvPr/>
            </p:nvSpPr>
            <p:spPr>
              <a:xfrm>
                <a:off x="1655002" y="1908996"/>
                <a:ext cx="76150" cy="78275"/>
              </a:xfrm>
              <a:custGeom>
                <a:avLst/>
                <a:gdLst/>
                <a:ahLst/>
                <a:cxnLst/>
                <a:rect l="l" t="t" r="r" b="b"/>
                <a:pathLst>
                  <a:path w="3046" h="3131" extrusionOk="0">
                    <a:moveTo>
                      <a:pt x="1523" y="1"/>
                    </a:moveTo>
                    <a:cubicBezTo>
                      <a:pt x="677" y="1"/>
                      <a:pt x="0" y="720"/>
                      <a:pt x="0" y="1333"/>
                    </a:cubicBezTo>
                    <a:cubicBezTo>
                      <a:pt x="0" y="1925"/>
                      <a:pt x="677" y="3131"/>
                      <a:pt x="1523" y="3131"/>
                    </a:cubicBezTo>
                    <a:cubicBezTo>
                      <a:pt x="2369" y="3131"/>
                      <a:pt x="3046" y="1946"/>
                      <a:pt x="3046" y="1333"/>
                    </a:cubicBezTo>
                    <a:cubicBezTo>
                      <a:pt x="3046" y="720"/>
                      <a:pt x="2369" y="1"/>
                      <a:pt x="1523" y="1"/>
                    </a:cubicBezTo>
                    <a:close/>
                  </a:path>
                </a:pathLst>
              </a:custGeom>
              <a:solidFill>
                <a:srgbClr val="E6913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1556;p41">
                <a:extLst>
                  <a:ext uri="{FF2B5EF4-FFF2-40B4-BE49-F238E27FC236}">
                    <a16:creationId xmlns:a16="http://schemas.microsoft.com/office/drawing/2014/main" xmlns="" id="{58252E7C-CC3E-4C75-917A-F5BDDA27450E}"/>
                  </a:ext>
                </a:extLst>
              </p:cNvPr>
              <p:cNvSpPr/>
              <p:nvPr/>
            </p:nvSpPr>
            <p:spPr>
              <a:xfrm>
                <a:off x="1579927" y="1861946"/>
                <a:ext cx="28050" cy="28575"/>
              </a:xfrm>
              <a:custGeom>
                <a:avLst/>
                <a:gdLst/>
                <a:ahLst/>
                <a:cxnLst/>
                <a:rect l="l" t="t" r="r" b="b"/>
                <a:pathLst>
                  <a:path w="1122" h="1143" extrusionOk="0">
                    <a:moveTo>
                      <a:pt x="550" y="0"/>
                    </a:moveTo>
                    <a:cubicBezTo>
                      <a:pt x="254" y="0"/>
                      <a:pt x="0" y="254"/>
                      <a:pt x="0" y="571"/>
                    </a:cubicBezTo>
                    <a:cubicBezTo>
                      <a:pt x="0" y="889"/>
                      <a:pt x="254" y="1142"/>
                      <a:pt x="550" y="1142"/>
                    </a:cubicBezTo>
                    <a:cubicBezTo>
                      <a:pt x="867" y="1142"/>
                      <a:pt x="1121" y="889"/>
                      <a:pt x="1121" y="571"/>
                    </a:cubicBezTo>
                    <a:cubicBezTo>
                      <a:pt x="1121" y="254"/>
                      <a:pt x="867" y="0"/>
                      <a:pt x="550" y="0"/>
                    </a:cubicBezTo>
                    <a:close/>
                  </a:path>
                </a:pathLst>
              </a:custGeom>
              <a:solidFill>
                <a:srgbClr val="EFF5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1557;p41">
                <a:extLst>
                  <a:ext uri="{FF2B5EF4-FFF2-40B4-BE49-F238E27FC236}">
                    <a16:creationId xmlns:a16="http://schemas.microsoft.com/office/drawing/2014/main" xmlns="" id="{982892B8-95A2-4671-AB21-321562EC2F48}"/>
                  </a:ext>
                </a:extLst>
              </p:cNvPr>
              <p:cNvSpPr/>
              <p:nvPr/>
            </p:nvSpPr>
            <p:spPr>
              <a:xfrm>
                <a:off x="1813102" y="1861946"/>
                <a:ext cx="28050" cy="28575"/>
              </a:xfrm>
              <a:custGeom>
                <a:avLst/>
                <a:gdLst/>
                <a:ahLst/>
                <a:cxnLst/>
                <a:rect l="l" t="t" r="r" b="b"/>
                <a:pathLst>
                  <a:path w="1122" h="1143" extrusionOk="0">
                    <a:moveTo>
                      <a:pt x="571" y="0"/>
                    </a:moveTo>
                    <a:cubicBezTo>
                      <a:pt x="254" y="0"/>
                      <a:pt x="0" y="254"/>
                      <a:pt x="0" y="571"/>
                    </a:cubicBezTo>
                    <a:cubicBezTo>
                      <a:pt x="0" y="889"/>
                      <a:pt x="254" y="1142"/>
                      <a:pt x="571" y="1142"/>
                    </a:cubicBezTo>
                    <a:cubicBezTo>
                      <a:pt x="867" y="1142"/>
                      <a:pt x="1121" y="889"/>
                      <a:pt x="1121" y="571"/>
                    </a:cubicBezTo>
                    <a:cubicBezTo>
                      <a:pt x="1121" y="254"/>
                      <a:pt x="867" y="0"/>
                      <a:pt x="571" y="0"/>
                    </a:cubicBezTo>
                    <a:close/>
                  </a:path>
                </a:pathLst>
              </a:custGeom>
              <a:solidFill>
                <a:srgbClr val="EFF5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1558;p41">
                <a:extLst>
                  <a:ext uri="{FF2B5EF4-FFF2-40B4-BE49-F238E27FC236}">
                    <a16:creationId xmlns:a16="http://schemas.microsoft.com/office/drawing/2014/main" xmlns="" id="{54521069-C1FA-482A-AF34-D352E8DEC40F}"/>
                  </a:ext>
                </a:extLst>
              </p:cNvPr>
              <p:cNvSpPr/>
              <p:nvPr/>
            </p:nvSpPr>
            <p:spPr>
              <a:xfrm>
                <a:off x="1357851" y="1934871"/>
                <a:ext cx="65050" cy="104225"/>
              </a:xfrm>
              <a:custGeom>
                <a:avLst/>
                <a:gdLst/>
                <a:ahLst/>
                <a:cxnLst/>
                <a:rect l="l" t="t" r="r" b="b"/>
                <a:pathLst>
                  <a:path w="2602" h="4169" extrusionOk="0">
                    <a:moveTo>
                      <a:pt x="317" y="0"/>
                    </a:moveTo>
                    <a:cubicBezTo>
                      <a:pt x="245" y="0"/>
                      <a:pt x="172" y="18"/>
                      <a:pt x="106" y="44"/>
                    </a:cubicBezTo>
                    <a:cubicBezTo>
                      <a:pt x="0" y="150"/>
                      <a:pt x="22" y="340"/>
                      <a:pt x="85" y="488"/>
                    </a:cubicBezTo>
                    <a:cubicBezTo>
                      <a:pt x="529" y="1842"/>
                      <a:pt x="1269" y="3090"/>
                      <a:pt x="2221" y="4168"/>
                    </a:cubicBezTo>
                    <a:lnTo>
                      <a:pt x="2602" y="742"/>
                    </a:lnTo>
                    <a:cubicBezTo>
                      <a:pt x="1967" y="298"/>
                      <a:pt x="1185" y="150"/>
                      <a:pt x="445" y="23"/>
                    </a:cubicBezTo>
                    <a:cubicBezTo>
                      <a:pt x="404" y="7"/>
                      <a:pt x="361" y="0"/>
                      <a:pt x="317" y="0"/>
                    </a:cubicBezTo>
                    <a:close/>
                  </a:path>
                </a:pathLst>
              </a:custGeom>
              <a:solidFill>
                <a:srgbClr val="F6DF5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1559;p41">
                <a:extLst>
                  <a:ext uri="{FF2B5EF4-FFF2-40B4-BE49-F238E27FC236}">
                    <a16:creationId xmlns:a16="http://schemas.microsoft.com/office/drawing/2014/main" xmlns="" id="{9DE16E30-B898-4457-8B3D-F0869F108198}"/>
                  </a:ext>
                </a:extLst>
              </p:cNvPr>
              <p:cNvSpPr/>
              <p:nvPr/>
            </p:nvSpPr>
            <p:spPr>
              <a:xfrm>
                <a:off x="1348326" y="1927396"/>
                <a:ext cx="80975" cy="115225"/>
              </a:xfrm>
              <a:custGeom>
                <a:avLst/>
                <a:gdLst/>
                <a:ahLst/>
                <a:cxnLst/>
                <a:rect l="l" t="t" r="r" b="b"/>
                <a:pathLst>
                  <a:path w="3239" h="4609" extrusionOk="0">
                    <a:moveTo>
                      <a:pt x="832" y="1"/>
                    </a:moveTo>
                    <a:cubicBezTo>
                      <a:pt x="485" y="1"/>
                      <a:pt x="220" y="117"/>
                      <a:pt x="149" y="428"/>
                    </a:cubicBezTo>
                    <a:cubicBezTo>
                      <a:pt x="1" y="999"/>
                      <a:pt x="572" y="1887"/>
                      <a:pt x="826" y="2352"/>
                    </a:cubicBezTo>
                    <a:cubicBezTo>
                      <a:pt x="1249" y="3177"/>
                      <a:pt x="1798" y="3939"/>
                      <a:pt x="2475" y="4573"/>
                    </a:cubicBezTo>
                    <a:cubicBezTo>
                      <a:pt x="2505" y="4598"/>
                      <a:pt x="2540" y="4609"/>
                      <a:pt x="2574" y="4609"/>
                    </a:cubicBezTo>
                    <a:cubicBezTo>
                      <a:pt x="2684" y="4609"/>
                      <a:pt x="2789" y="4496"/>
                      <a:pt x="2708" y="4383"/>
                    </a:cubicBezTo>
                    <a:lnTo>
                      <a:pt x="2708" y="4383"/>
                    </a:lnTo>
                    <a:lnTo>
                      <a:pt x="2729" y="4404"/>
                    </a:lnTo>
                    <a:cubicBezTo>
                      <a:pt x="2031" y="3452"/>
                      <a:pt x="1460" y="2437"/>
                      <a:pt x="974" y="1380"/>
                    </a:cubicBezTo>
                    <a:cubicBezTo>
                      <a:pt x="952" y="1295"/>
                      <a:pt x="678" y="787"/>
                      <a:pt x="720" y="703"/>
                    </a:cubicBezTo>
                    <a:cubicBezTo>
                      <a:pt x="765" y="636"/>
                      <a:pt x="854" y="613"/>
                      <a:pt x="958" y="613"/>
                    </a:cubicBezTo>
                    <a:cubicBezTo>
                      <a:pt x="1150" y="613"/>
                      <a:pt x="1393" y="689"/>
                      <a:pt x="1502" y="703"/>
                    </a:cubicBezTo>
                    <a:cubicBezTo>
                      <a:pt x="1989" y="851"/>
                      <a:pt x="2454" y="1020"/>
                      <a:pt x="2919" y="1210"/>
                    </a:cubicBezTo>
                    <a:cubicBezTo>
                      <a:pt x="2944" y="1221"/>
                      <a:pt x="2968" y="1226"/>
                      <a:pt x="2991" y="1226"/>
                    </a:cubicBezTo>
                    <a:cubicBezTo>
                      <a:pt x="3143" y="1226"/>
                      <a:pt x="3239" y="1004"/>
                      <a:pt x="3110" y="893"/>
                    </a:cubicBezTo>
                    <a:cubicBezTo>
                      <a:pt x="2816" y="600"/>
                      <a:pt x="1616" y="1"/>
                      <a:pt x="832" y="1"/>
                    </a:cubicBezTo>
                    <a:close/>
                  </a:path>
                </a:pathLst>
              </a:custGeom>
              <a:solidFill>
                <a:srgbClr val="FAC5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1565;p41">
                <a:extLst>
                  <a:ext uri="{FF2B5EF4-FFF2-40B4-BE49-F238E27FC236}">
                    <a16:creationId xmlns:a16="http://schemas.microsoft.com/office/drawing/2014/main" xmlns="" id="{635E92FF-D4DF-487F-AB21-A4E5C2745099}"/>
                  </a:ext>
                </a:extLst>
              </p:cNvPr>
              <p:cNvSpPr/>
              <p:nvPr/>
            </p:nvSpPr>
            <p:spPr>
              <a:xfrm>
                <a:off x="1327398" y="1862874"/>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rgbClr val="FAC5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1566;p41">
                <a:extLst>
                  <a:ext uri="{FF2B5EF4-FFF2-40B4-BE49-F238E27FC236}">
                    <a16:creationId xmlns:a16="http://schemas.microsoft.com/office/drawing/2014/main" xmlns="" id="{E4792B29-AF86-4DD2-9351-84CA46A3DEFF}"/>
                  </a:ext>
                </a:extLst>
              </p:cNvPr>
              <p:cNvSpPr/>
              <p:nvPr/>
            </p:nvSpPr>
            <p:spPr>
              <a:xfrm>
                <a:off x="1358921" y="1819277"/>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rgbClr val="FAC5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1567;p41">
                <a:extLst>
                  <a:ext uri="{FF2B5EF4-FFF2-40B4-BE49-F238E27FC236}">
                    <a16:creationId xmlns:a16="http://schemas.microsoft.com/office/drawing/2014/main" xmlns="" id="{15C56F69-3BB2-4BE8-9B8A-242FF1AFA0F2}"/>
                  </a:ext>
                </a:extLst>
              </p:cNvPr>
              <p:cNvSpPr/>
              <p:nvPr/>
            </p:nvSpPr>
            <p:spPr>
              <a:xfrm>
                <a:off x="1410725" y="1780325"/>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rgbClr val="FAC5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2" name="Google Shape;1568;p41">
              <a:extLst>
                <a:ext uri="{FF2B5EF4-FFF2-40B4-BE49-F238E27FC236}">
                  <a16:creationId xmlns:a16="http://schemas.microsoft.com/office/drawing/2014/main" xmlns="" id="{21D73648-A601-4A43-A037-509EE5545B7C}"/>
                </a:ext>
              </a:extLst>
            </p:cNvPr>
            <p:cNvGrpSpPr/>
            <p:nvPr/>
          </p:nvGrpSpPr>
          <p:grpSpPr>
            <a:xfrm rot="21166296">
              <a:off x="2867840" y="2932953"/>
              <a:ext cx="397102" cy="463149"/>
              <a:chOff x="1886561" y="1688438"/>
              <a:chExt cx="147000" cy="171451"/>
            </a:xfrm>
          </p:grpSpPr>
          <p:sp>
            <p:nvSpPr>
              <p:cNvPr id="285" name="Google Shape;1569;p41">
                <a:extLst>
                  <a:ext uri="{FF2B5EF4-FFF2-40B4-BE49-F238E27FC236}">
                    <a16:creationId xmlns:a16="http://schemas.microsoft.com/office/drawing/2014/main" xmlns="" id="{0AAC0F12-3900-40B2-B9D3-D209F7A17BBA}"/>
                  </a:ext>
                </a:extLst>
              </p:cNvPr>
              <p:cNvSpPr/>
              <p:nvPr/>
            </p:nvSpPr>
            <p:spPr>
              <a:xfrm flipH="1">
                <a:off x="1920386" y="1770714"/>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1570;p41">
                <a:extLst>
                  <a:ext uri="{FF2B5EF4-FFF2-40B4-BE49-F238E27FC236}">
                    <a16:creationId xmlns:a16="http://schemas.microsoft.com/office/drawing/2014/main" xmlns="" id="{219001C3-B426-4D15-BEF1-4723513004EA}"/>
                  </a:ext>
                </a:extLst>
              </p:cNvPr>
              <p:cNvSpPr/>
              <p:nvPr/>
            </p:nvSpPr>
            <p:spPr>
              <a:xfrm flipH="1">
                <a:off x="1900311" y="1726938"/>
                <a:ext cx="102600"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1571;p41">
                <a:extLst>
                  <a:ext uri="{FF2B5EF4-FFF2-40B4-BE49-F238E27FC236}">
                    <a16:creationId xmlns:a16="http://schemas.microsoft.com/office/drawing/2014/main" xmlns="" id="{A5E580B5-742B-45D9-AF1F-278B00B94811}"/>
                  </a:ext>
                </a:extLst>
              </p:cNvPr>
              <p:cNvSpPr/>
              <p:nvPr/>
            </p:nvSpPr>
            <p:spPr>
              <a:xfrm flipH="1">
                <a:off x="1907161" y="1708139"/>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1572;p41">
                <a:extLst>
                  <a:ext uri="{FF2B5EF4-FFF2-40B4-BE49-F238E27FC236}">
                    <a16:creationId xmlns:a16="http://schemas.microsoft.com/office/drawing/2014/main" xmlns="" id="{C643AA56-09D4-4957-A067-ADBBFED72EFA}"/>
                  </a:ext>
                </a:extLst>
              </p:cNvPr>
              <p:cNvSpPr/>
              <p:nvPr/>
            </p:nvSpPr>
            <p:spPr>
              <a:xfrm flipH="1">
                <a:off x="1886561" y="1688438"/>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1573;p41">
                <a:extLst>
                  <a:ext uri="{FF2B5EF4-FFF2-40B4-BE49-F238E27FC236}">
                    <a16:creationId xmlns:a16="http://schemas.microsoft.com/office/drawing/2014/main" xmlns="" id="{728C2A7E-D438-4476-B5D8-DE3D228BEBF6}"/>
                  </a:ext>
                </a:extLst>
              </p:cNvPr>
              <p:cNvSpPr/>
              <p:nvPr/>
            </p:nvSpPr>
            <p:spPr>
              <a:xfrm flipH="1">
                <a:off x="1932010" y="1791535"/>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rgbClr val="FAC5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1574;p41">
                <a:extLst>
                  <a:ext uri="{FF2B5EF4-FFF2-40B4-BE49-F238E27FC236}">
                    <a16:creationId xmlns:a16="http://schemas.microsoft.com/office/drawing/2014/main" xmlns="" id="{FFDE3534-2ED4-4F6F-A102-2229F50A972F}"/>
                  </a:ext>
                </a:extLst>
              </p:cNvPr>
              <p:cNvSpPr/>
              <p:nvPr/>
            </p:nvSpPr>
            <p:spPr>
              <a:xfrm flipH="1">
                <a:off x="1916683" y="1747939"/>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rgbClr val="FAC5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1575;p41">
                <a:extLst>
                  <a:ext uri="{FF2B5EF4-FFF2-40B4-BE49-F238E27FC236}">
                    <a16:creationId xmlns:a16="http://schemas.microsoft.com/office/drawing/2014/main" xmlns="" id="{FEC6DB7E-A26E-4AF4-B943-7A5ABADA7C42}"/>
                  </a:ext>
                </a:extLst>
              </p:cNvPr>
              <p:cNvSpPr/>
              <p:nvPr/>
            </p:nvSpPr>
            <p:spPr>
              <a:xfrm flipH="1">
                <a:off x="1899788" y="1708988"/>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rgbClr val="FAC5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3" name="Google Shape;1576;p41">
              <a:extLst>
                <a:ext uri="{FF2B5EF4-FFF2-40B4-BE49-F238E27FC236}">
                  <a16:creationId xmlns:a16="http://schemas.microsoft.com/office/drawing/2014/main" xmlns="" id="{5AE78326-3C1A-45E6-9CEB-1682EF14E19F}"/>
                </a:ext>
              </a:extLst>
            </p:cNvPr>
            <p:cNvSpPr/>
            <p:nvPr/>
          </p:nvSpPr>
          <p:spPr>
            <a:xfrm rot="21166296">
              <a:off x="1985865" y="4506620"/>
              <a:ext cx="191460" cy="198281"/>
            </a:xfrm>
            <a:custGeom>
              <a:avLst/>
              <a:gdLst/>
              <a:ahLst/>
              <a:cxnLst/>
              <a:rect l="l" t="t" r="r" b="b"/>
              <a:pathLst>
                <a:path w="2835" h="2936" extrusionOk="0">
                  <a:moveTo>
                    <a:pt x="2221" y="0"/>
                  </a:moveTo>
                  <a:lnTo>
                    <a:pt x="1946" y="43"/>
                  </a:lnTo>
                  <a:cubicBezTo>
                    <a:pt x="1079" y="529"/>
                    <a:pt x="424" y="1290"/>
                    <a:pt x="85" y="2221"/>
                  </a:cubicBezTo>
                  <a:cubicBezTo>
                    <a:pt x="1" y="2369"/>
                    <a:pt x="1" y="2538"/>
                    <a:pt x="43" y="2686"/>
                  </a:cubicBezTo>
                  <a:cubicBezTo>
                    <a:pt x="122" y="2877"/>
                    <a:pt x="332" y="2936"/>
                    <a:pt x="548" y="2936"/>
                  </a:cubicBezTo>
                  <a:cubicBezTo>
                    <a:pt x="620" y="2936"/>
                    <a:pt x="693" y="2929"/>
                    <a:pt x="762" y="2919"/>
                  </a:cubicBezTo>
                  <a:cubicBezTo>
                    <a:pt x="1608" y="2750"/>
                    <a:pt x="2327" y="2179"/>
                    <a:pt x="2665" y="1375"/>
                  </a:cubicBezTo>
                  <a:cubicBezTo>
                    <a:pt x="2792" y="1121"/>
                    <a:pt x="2835" y="846"/>
                    <a:pt x="2792" y="550"/>
                  </a:cubicBezTo>
                  <a:cubicBezTo>
                    <a:pt x="2729" y="275"/>
                    <a:pt x="2496" y="43"/>
                    <a:pt x="2221" y="0"/>
                  </a:cubicBezTo>
                  <a:close/>
                </a:path>
              </a:pathLst>
            </a:custGeom>
            <a:solidFill>
              <a:srgbClr val="F6DF5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1577;p41">
              <a:extLst>
                <a:ext uri="{FF2B5EF4-FFF2-40B4-BE49-F238E27FC236}">
                  <a16:creationId xmlns:a16="http://schemas.microsoft.com/office/drawing/2014/main" xmlns="" id="{770D74D5-4418-41C5-BCC2-B6DD61870208}"/>
                </a:ext>
              </a:extLst>
            </p:cNvPr>
            <p:cNvSpPr/>
            <p:nvPr/>
          </p:nvSpPr>
          <p:spPr>
            <a:xfrm rot="21166296">
              <a:off x="1962652" y="4496200"/>
              <a:ext cx="240760" cy="225699"/>
            </a:xfrm>
            <a:custGeom>
              <a:avLst/>
              <a:gdLst/>
              <a:ahLst/>
              <a:cxnLst/>
              <a:rect l="l" t="t" r="r" b="b"/>
              <a:pathLst>
                <a:path w="3565" h="3342" extrusionOk="0">
                  <a:moveTo>
                    <a:pt x="2275" y="152"/>
                  </a:moveTo>
                  <a:cubicBezTo>
                    <a:pt x="2281" y="152"/>
                    <a:pt x="2286" y="153"/>
                    <a:pt x="2290" y="154"/>
                  </a:cubicBezTo>
                  <a:lnTo>
                    <a:pt x="2290" y="154"/>
                  </a:lnTo>
                  <a:cubicBezTo>
                    <a:pt x="2292" y="154"/>
                    <a:pt x="2294" y="153"/>
                    <a:pt x="2296" y="152"/>
                  </a:cubicBezTo>
                  <a:close/>
                  <a:moveTo>
                    <a:pt x="2746" y="0"/>
                  </a:moveTo>
                  <a:cubicBezTo>
                    <a:pt x="2679" y="0"/>
                    <a:pt x="2607" y="8"/>
                    <a:pt x="2529" y="25"/>
                  </a:cubicBezTo>
                  <a:cubicBezTo>
                    <a:pt x="2402" y="46"/>
                    <a:pt x="2402" y="216"/>
                    <a:pt x="2487" y="279"/>
                  </a:cubicBezTo>
                  <a:cubicBezTo>
                    <a:pt x="3544" y="1062"/>
                    <a:pt x="1958" y="2754"/>
                    <a:pt x="1027" y="2817"/>
                  </a:cubicBezTo>
                  <a:cubicBezTo>
                    <a:pt x="1013" y="2818"/>
                    <a:pt x="999" y="2818"/>
                    <a:pt x="986" y="2818"/>
                  </a:cubicBezTo>
                  <a:cubicBezTo>
                    <a:pt x="269" y="2818"/>
                    <a:pt x="926" y="1712"/>
                    <a:pt x="1154" y="1400"/>
                  </a:cubicBezTo>
                  <a:cubicBezTo>
                    <a:pt x="1493" y="956"/>
                    <a:pt x="1873" y="575"/>
                    <a:pt x="2317" y="216"/>
                  </a:cubicBezTo>
                  <a:cubicBezTo>
                    <a:pt x="2336" y="197"/>
                    <a:pt x="2322" y="163"/>
                    <a:pt x="2290" y="154"/>
                  </a:cubicBezTo>
                  <a:lnTo>
                    <a:pt x="2290" y="154"/>
                  </a:lnTo>
                  <a:cubicBezTo>
                    <a:pt x="1384" y="452"/>
                    <a:pt x="688" y="1275"/>
                    <a:pt x="308" y="2098"/>
                  </a:cubicBezTo>
                  <a:cubicBezTo>
                    <a:pt x="1" y="2790"/>
                    <a:pt x="252" y="3342"/>
                    <a:pt x="951" y="3342"/>
                  </a:cubicBezTo>
                  <a:cubicBezTo>
                    <a:pt x="1021" y="3342"/>
                    <a:pt x="1096" y="3336"/>
                    <a:pt x="1175" y="3325"/>
                  </a:cubicBezTo>
                  <a:cubicBezTo>
                    <a:pt x="2127" y="3177"/>
                    <a:pt x="2931" y="2542"/>
                    <a:pt x="3311" y="1654"/>
                  </a:cubicBezTo>
                  <a:cubicBezTo>
                    <a:pt x="3564" y="1051"/>
                    <a:pt x="3513" y="0"/>
                    <a:pt x="2746" y="0"/>
                  </a:cubicBezTo>
                  <a:close/>
                </a:path>
              </a:pathLst>
            </a:custGeom>
            <a:solidFill>
              <a:srgbClr val="FAC5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1578;p41">
              <a:extLst>
                <a:ext uri="{FF2B5EF4-FFF2-40B4-BE49-F238E27FC236}">
                  <a16:creationId xmlns:a16="http://schemas.microsoft.com/office/drawing/2014/main" xmlns="" id="{877D6D7C-B2C6-4391-A5E8-84299C155F38}"/>
                </a:ext>
              </a:extLst>
            </p:cNvPr>
            <p:cNvSpPr/>
            <p:nvPr/>
          </p:nvSpPr>
          <p:spPr>
            <a:xfrm rot="21166296">
              <a:off x="2775026" y="4425682"/>
              <a:ext cx="227186" cy="156341"/>
            </a:xfrm>
            <a:custGeom>
              <a:avLst/>
              <a:gdLst/>
              <a:ahLst/>
              <a:cxnLst/>
              <a:rect l="l" t="t" r="r" b="b"/>
              <a:pathLst>
                <a:path w="3364" h="2315" extrusionOk="0">
                  <a:moveTo>
                    <a:pt x="656" y="0"/>
                  </a:moveTo>
                  <a:lnTo>
                    <a:pt x="403" y="64"/>
                  </a:lnTo>
                  <a:cubicBezTo>
                    <a:pt x="149" y="212"/>
                    <a:pt x="1" y="487"/>
                    <a:pt x="43" y="783"/>
                  </a:cubicBezTo>
                  <a:cubicBezTo>
                    <a:pt x="107" y="1058"/>
                    <a:pt x="255" y="1312"/>
                    <a:pt x="445" y="1523"/>
                  </a:cubicBezTo>
                  <a:cubicBezTo>
                    <a:pt x="960" y="2038"/>
                    <a:pt x="1655" y="2315"/>
                    <a:pt x="2378" y="2315"/>
                  </a:cubicBezTo>
                  <a:cubicBezTo>
                    <a:pt x="2515" y="2315"/>
                    <a:pt x="2654" y="2305"/>
                    <a:pt x="2792" y="2285"/>
                  </a:cubicBezTo>
                  <a:cubicBezTo>
                    <a:pt x="3046" y="2221"/>
                    <a:pt x="3364" y="2073"/>
                    <a:pt x="3364" y="1819"/>
                  </a:cubicBezTo>
                  <a:cubicBezTo>
                    <a:pt x="3364" y="1650"/>
                    <a:pt x="3300" y="1502"/>
                    <a:pt x="3173" y="1396"/>
                  </a:cubicBezTo>
                  <a:cubicBezTo>
                    <a:pt x="2518" y="635"/>
                    <a:pt x="1629" y="149"/>
                    <a:pt x="656" y="0"/>
                  </a:cubicBezTo>
                  <a:close/>
                </a:path>
              </a:pathLst>
            </a:custGeom>
            <a:solidFill>
              <a:srgbClr val="F6DF5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1579;p41">
              <a:extLst>
                <a:ext uri="{FF2B5EF4-FFF2-40B4-BE49-F238E27FC236}">
                  <a16:creationId xmlns:a16="http://schemas.microsoft.com/office/drawing/2014/main" xmlns="" id="{BEE1EE4B-4C88-4650-8359-27B305758F6E}"/>
                </a:ext>
              </a:extLst>
            </p:cNvPr>
            <p:cNvSpPr/>
            <p:nvPr/>
          </p:nvSpPr>
          <p:spPr>
            <a:xfrm rot="21166296">
              <a:off x="2738816" y="4421035"/>
              <a:ext cx="297152" cy="180654"/>
            </a:xfrm>
            <a:custGeom>
              <a:avLst/>
              <a:gdLst/>
              <a:ahLst/>
              <a:cxnLst/>
              <a:rect l="l" t="t" r="r" b="b"/>
              <a:pathLst>
                <a:path w="4400" h="2675" extrusionOk="0">
                  <a:moveTo>
                    <a:pt x="953" y="1"/>
                  </a:moveTo>
                  <a:cubicBezTo>
                    <a:pt x="939" y="1"/>
                    <a:pt x="925" y="3"/>
                    <a:pt x="910" y="9"/>
                  </a:cubicBezTo>
                  <a:cubicBezTo>
                    <a:pt x="1" y="178"/>
                    <a:pt x="276" y="1215"/>
                    <a:pt x="720" y="1722"/>
                  </a:cubicBezTo>
                  <a:cubicBezTo>
                    <a:pt x="1247" y="2337"/>
                    <a:pt x="2022" y="2674"/>
                    <a:pt x="2826" y="2674"/>
                  </a:cubicBezTo>
                  <a:cubicBezTo>
                    <a:pt x="2991" y="2674"/>
                    <a:pt x="3156" y="2660"/>
                    <a:pt x="3321" y="2632"/>
                  </a:cubicBezTo>
                  <a:cubicBezTo>
                    <a:pt x="4040" y="2483"/>
                    <a:pt x="4400" y="1912"/>
                    <a:pt x="3871" y="1299"/>
                  </a:cubicBezTo>
                  <a:cubicBezTo>
                    <a:pt x="3249" y="573"/>
                    <a:pt x="2219" y="30"/>
                    <a:pt x="1261" y="30"/>
                  </a:cubicBezTo>
                  <a:cubicBezTo>
                    <a:pt x="1243" y="30"/>
                    <a:pt x="1225" y="30"/>
                    <a:pt x="1206" y="30"/>
                  </a:cubicBezTo>
                  <a:cubicBezTo>
                    <a:pt x="1143" y="30"/>
                    <a:pt x="1143" y="115"/>
                    <a:pt x="1206" y="115"/>
                  </a:cubicBezTo>
                  <a:lnTo>
                    <a:pt x="1185" y="115"/>
                  </a:lnTo>
                  <a:cubicBezTo>
                    <a:pt x="1714" y="284"/>
                    <a:pt x="2222" y="517"/>
                    <a:pt x="2687" y="792"/>
                  </a:cubicBezTo>
                  <a:cubicBezTo>
                    <a:pt x="3046" y="1024"/>
                    <a:pt x="4104" y="1807"/>
                    <a:pt x="3279" y="2061"/>
                  </a:cubicBezTo>
                  <a:cubicBezTo>
                    <a:pt x="3168" y="2099"/>
                    <a:pt x="3040" y="2118"/>
                    <a:pt x="2903" y="2118"/>
                  </a:cubicBezTo>
                  <a:cubicBezTo>
                    <a:pt x="1922" y="2118"/>
                    <a:pt x="465" y="1183"/>
                    <a:pt x="1058" y="199"/>
                  </a:cubicBezTo>
                  <a:cubicBezTo>
                    <a:pt x="1113" y="108"/>
                    <a:pt x="1042" y="1"/>
                    <a:pt x="953" y="1"/>
                  </a:cubicBezTo>
                  <a:close/>
                </a:path>
              </a:pathLst>
            </a:custGeom>
            <a:solidFill>
              <a:srgbClr val="FAC5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1580;p41">
              <a:extLst>
                <a:ext uri="{FF2B5EF4-FFF2-40B4-BE49-F238E27FC236}">
                  <a16:creationId xmlns:a16="http://schemas.microsoft.com/office/drawing/2014/main" xmlns="" id="{F0646DB3-E4DE-4057-8247-F4C2CF5EFDA6}"/>
                </a:ext>
              </a:extLst>
            </p:cNvPr>
            <p:cNvSpPr/>
            <p:nvPr/>
          </p:nvSpPr>
          <p:spPr>
            <a:xfrm rot="21166296">
              <a:off x="3070403" y="3431179"/>
              <a:ext cx="220028" cy="395751"/>
            </a:xfrm>
            <a:custGeom>
              <a:avLst/>
              <a:gdLst/>
              <a:ahLst/>
              <a:cxnLst/>
              <a:rect l="l" t="t" r="r" b="b"/>
              <a:pathLst>
                <a:path w="3258" h="5860" extrusionOk="0">
                  <a:moveTo>
                    <a:pt x="2879" y="0"/>
                  </a:moveTo>
                  <a:cubicBezTo>
                    <a:pt x="2771" y="0"/>
                    <a:pt x="2649" y="75"/>
                    <a:pt x="2560" y="150"/>
                  </a:cubicBezTo>
                  <a:cubicBezTo>
                    <a:pt x="1671" y="869"/>
                    <a:pt x="804" y="1651"/>
                    <a:pt x="1" y="2476"/>
                  </a:cubicBezTo>
                  <a:lnTo>
                    <a:pt x="973" y="5860"/>
                  </a:lnTo>
                  <a:cubicBezTo>
                    <a:pt x="1481" y="4908"/>
                    <a:pt x="1967" y="3956"/>
                    <a:pt x="2433" y="2984"/>
                  </a:cubicBezTo>
                  <a:cubicBezTo>
                    <a:pt x="2835" y="2117"/>
                    <a:pt x="3258" y="1186"/>
                    <a:pt x="3067" y="234"/>
                  </a:cubicBezTo>
                  <a:cubicBezTo>
                    <a:pt x="3067" y="171"/>
                    <a:pt x="3046" y="107"/>
                    <a:pt x="3004" y="44"/>
                  </a:cubicBezTo>
                  <a:cubicBezTo>
                    <a:pt x="2967" y="13"/>
                    <a:pt x="2924" y="0"/>
                    <a:pt x="2879" y="0"/>
                  </a:cubicBezTo>
                  <a:close/>
                </a:path>
              </a:pathLst>
            </a:custGeom>
            <a:solidFill>
              <a:srgbClr val="F6DF5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1581;p41">
              <a:extLst>
                <a:ext uri="{FF2B5EF4-FFF2-40B4-BE49-F238E27FC236}">
                  <a16:creationId xmlns:a16="http://schemas.microsoft.com/office/drawing/2014/main" xmlns="" id="{4D861765-54B7-49A2-8A9D-383E04798397}"/>
                </a:ext>
              </a:extLst>
            </p:cNvPr>
            <p:cNvSpPr/>
            <p:nvPr/>
          </p:nvSpPr>
          <p:spPr>
            <a:xfrm rot="21166296">
              <a:off x="3068984" y="3408727"/>
              <a:ext cx="253996" cy="416146"/>
            </a:xfrm>
            <a:custGeom>
              <a:avLst/>
              <a:gdLst/>
              <a:ahLst/>
              <a:cxnLst/>
              <a:rect l="l" t="t" r="r" b="b"/>
              <a:pathLst>
                <a:path w="3761" h="6162" extrusionOk="0">
                  <a:moveTo>
                    <a:pt x="2998" y="1"/>
                  </a:moveTo>
                  <a:cubicBezTo>
                    <a:pt x="2102" y="1"/>
                    <a:pt x="416" y="2163"/>
                    <a:pt x="81" y="2533"/>
                  </a:cubicBezTo>
                  <a:cubicBezTo>
                    <a:pt x="1" y="2614"/>
                    <a:pt x="78" y="2718"/>
                    <a:pt x="167" y="2718"/>
                  </a:cubicBezTo>
                  <a:cubicBezTo>
                    <a:pt x="195" y="2718"/>
                    <a:pt x="224" y="2707"/>
                    <a:pt x="250" y="2681"/>
                  </a:cubicBezTo>
                  <a:cubicBezTo>
                    <a:pt x="779" y="2195"/>
                    <a:pt x="1329" y="1730"/>
                    <a:pt x="1879" y="1243"/>
                  </a:cubicBezTo>
                  <a:cubicBezTo>
                    <a:pt x="2059" y="1096"/>
                    <a:pt x="2442" y="644"/>
                    <a:pt x="2792" y="644"/>
                  </a:cubicBezTo>
                  <a:cubicBezTo>
                    <a:pt x="2894" y="644"/>
                    <a:pt x="2993" y="683"/>
                    <a:pt x="3084" y="778"/>
                  </a:cubicBezTo>
                  <a:cubicBezTo>
                    <a:pt x="3275" y="990"/>
                    <a:pt x="2809" y="2068"/>
                    <a:pt x="2725" y="2280"/>
                  </a:cubicBezTo>
                  <a:cubicBezTo>
                    <a:pt x="2238" y="3549"/>
                    <a:pt x="1413" y="4691"/>
                    <a:pt x="969" y="5960"/>
                  </a:cubicBezTo>
                  <a:cubicBezTo>
                    <a:pt x="928" y="6083"/>
                    <a:pt x="1029" y="6162"/>
                    <a:pt x="1134" y="6162"/>
                  </a:cubicBezTo>
                  <a:cubicBezTo>
                    <a:pt x="1191" y="6162"/>
                    <a:pt x="1249" y="6139"/>
                    <a:pt x="1286" y="6087"/>
                  </a:cubicBezTo>
                  <a:cubicBezTo>
                    <a:pt x="1984" y="5156"/>
                    <a:pt x="2471" y="3929"/>
                    <a:pt x="2957" y="2851"/>
                  </a:cubicBezTo>
                  <a:cubicBezTo>
                    <a:pt x="3232" y="2216"/>
                    <a:pt x="3761" y="1011"/>
                    <a:pt x="3423" y="292"/>
                  </a:cubicBezTo>
                  <a:cubicBezTo>
                    <a:pt x="3324" y="87"/>
                    <a:pt x="3177" y="1"/>
                    <a:pt x="2998" y="1"/>
                  </a:cubicBezTo>
                  <a:close/>
                </a:path>
              </a:pathLst>
            </a:custGeom>
            <a:solidFill>
              <a:srgbClr val="FAC5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9" name="Google Shape;1582;p41">
              <a:extLst>
                <a:ext uri="{FF2B5EF4-FFF2-40B4-BE49-F238E27FC236}">
                  <a16:creationId xmlns:a16="http://schemas.microsoft.com/office/drawing/2014/main" xmlns="" id="{369B4FC4-9BC1-4ABF-9181-68F0F39C8687}"/>
                </a:ext>
              </a:extLst>
            </p:cNvPr>
            <p:cNvGrpSpPr/>
            <p:nvPr/>
          </p:nvGrpSpPr>
          <p:grpSpPr>
            <a:xfrm rot="21166296">
              <a:off x="1361176" y="2886314"/>
              <a:ext cx="2042507" cy="1847939"/>
              <a:chOff x="1012622" y="1649311"/>
              <a:chExt cx="756098" cy="684074"/>
            </a:xfrm>
          </p:grpSpPr>
          <p:sp>
            <p:nvSpPr>
              <p:cNvPr id="264" name="Google Shape;1583;p41">
                <a:extLst>
                  <a:ext uri="{FF2B5EF4-FFF2-40B4-BE49-F238E27FC236}">
                    <a16:creationId xmlns:a16="http://schemas.microsoft.com/office/drawing/2014/main" xmlns="" id="{A8001F0F-95C4-4FB7-82B0-843864CB474E}"/>
                  </a:ext>
                </a:extLst>
              </p:cNvPr>
              <p:cNvSpPr/>
              <p:nvPr/>
            </p:nvSpPr>
            <p:spPr>
              <a:xfrm>
                <a:off x="1053322" y="1669310"/>
                <a:ext cx="693723" cy="644374"/>
              </a:xfrm>
              <a:custGeom>
                <a:avLst/>
                <a:gdLst/>
                <a:ahLst/>
                <a:cxnLst/>
                <a:rect l="l" t="t" r="r" b="b"/>
                <a:pathLst>
                  <a:path w="27749" h="25775" extrusionOk="0">
                    <a:moveTo>
                      <a:pt x="10103" y="1"/>
                    </a:moveTo>
                    <a:cubicBezTo>
                      <a:pt x="9970" y="1"/>
                      <a:pt x="9837" y="26"/>
                      <a:pt x="9708" y="82"/>
                    </a:cubicBezTo>
                    <a:cubicBezTo>
                      <a:pt x="9180" y="315"/>
                      <a:pt x="8989" y="970"/>
                      <a:pt x="9032" y="1542"/>
                    </a:cubicBezTo>
                    <a:cubicBezTo>
                      <a:pt x="9137" y="2514"/>
                      <a:pt x="9793" y="3339"/>
                      <a:pt x="10597" y="3889"/>
                    </a:cubicBezTo>
                    <a:cubicBezTo>
                      <a:pt x="10322" y="3974"/>
                      <a:pt x="10068" y="4058"/>
                      <a:pt x="9814" y="4164"/>
                    </a:cubicBezTo>
                    <a:lnTo>
                      <a:pt x="8989" y="4481"/>
                    </a:lnTo>
                    <a:cubicBezTo>
                      <a:pt x="5923" y="5687"/>
                      <a:pt x="3554" y="8182"/>
                      <a:pt x="2539" y="11291"/>
                    </a:cubicBezTo>
                    <a:cubicBezTo>
                      <a:pt x="2032" y="11038"/>
                      <a:pt x="1335" y="10777"/>
                      <a:pt x="816" y="10777"/>
                    </a:cubicBezTo>
                    <a:cubicBezTo>
                      <a:pt x="470" y="10777"/>
                      <a:pt x="204" y="10893"/>
                      <a:pt x="128" y="11207"/>
                    </a:cubicBezTo>
                    <a:cubicBezTo>
                      <a:pt x="1" y="11757"/>
                      <a:pt x="551" y="12645"/>
                      <a:pt x="826" y="13131"/>
                    </a:cubicBezTo>
                    <a:cubicBezTo>
                      <a:pt x="1143" y="13745"/>
                      <a:pt x="1545" y="14337"/>
                      <a:pt x="1989" y="14866"/>
                    </a:cubicBezTo>
                    <a:cubicBezTo>
                      <a:pt x="2052" y="18376"/>
                      <a:pt x="4167" y="21549"/>
                      <a:pt x="7424" y="22923"/>
                    </a:cubicBezTo>
                    <a:cubicBezTo>
                      <a:pt x="6853" y="23346"/>
                      <a:pt x="6409" y="23896"/>
                      <a:pt x="6134" y="24531"/>
                    </a:cubicBezTo>
                    <a:cubicBezTo>
                      <a:pt x="5827" y="25223"/>
                      <a:pt x="6078" y="25775"/>
                      <a:pt x="6777" y="25775"/>
                    </a:cubicBezTo>
                    <a:cubicBezTo>
                      <a:pt x="6847" y="25775"/>
                      <a:pt x="6922" y="25769"/>
                      <a:pt x="7001" y="25757"/>
                    </a:cubicBezTo>
                    <a:cubicBezTo>
                      <a:pt x="7953" y="25588"/>
                      <a:pt x="8757" y="24975"/>
                      <a:pt x="9137" y="24087"/>
                    </a:cubicBezTo>
                    <a:cubicBezTo>
                      <a:pt x="9222" y="23875"/>
                      <a:pt x="9264" y="23685"/>
                      <a:pt x="9264" y="23473"/>
                    </a:cubicBezTo>
                    <a:cubicBezTo>
                      <a:pt x="9814" y="23579"/>
                      <a:pt x="10343" y="23621"/>
                      <a:pt x="10893" y="23621"/>
                    </a:cubicBezTo>
                    <a:lnTo>
                      <a:pt x="16645" y="23621"/>
                    </a:lnTo>
                    <a:cubicBezTo>
                      <a:pt x="16984" y="23621"/>
                      <a:pt x="17343" y="23600"/>
                      <a:pt x="17703" y="23558"/>
                    </a:cubicBezTo>
                    <a:cubicBezTo>
                      <a:pt x="17724" y="23917"/>
                      <a:pt x="17872" y="24277"/>
                      <a:pt x="18105" y="24552"/>
                    </a:cubicBezTo>
                    <a:cubicBezTo>
                      <a:pt x="18649" y="25149"/>
                      <a:pt x="19411" y="25483"/>
                      <a:pt x="20211" y="25483"/>
                    </a:cubicBezTo>
                    <a:cubicBezTo>
                      <a:pt x="20375" y="25483"/>
                      <a:pt x="20540" y="25469"/>
                      <a:pt x="20706" y="25440"/>
                    </a:cubicBezTo>
                    <a:cubicBezTo>
                      <a:pt x="21425" y="25292"/>
                      <a:pt x="21806" y="24721"/>
                      <a:pt x="21277" y="24108"/>
                    </a:cubicBezTo>
                    <a:cubicBezTo>
                      <a:pt x="20854" y="23643"/>
                      <a:pt x="20347" y="23283"/>
                      <a:pt x="19754" y="23050"/>
                    </a:cubicBezTo>
                    <a:cubicBezTo>
                      <a:pt x="23223" y="21760"/>
                      <a:pt x="25528" y="18440"/>
                      <a:pt x="25549" y="14718"/>
                    </a:cubicBezTo>
                    <a:lnTo>
                      <a:pt x="25549" y="14316"/>
                    </a:lnTo>
                    <a:cubicBezTo>
                      <a:pt x="26078" y="13385"/>
                      <a:pt x="26543" y="12433"/>
                      <a:pt x="26924" y="11461"/>
                    </a:cubicBezTo>
                    <a:cubicBezTo>
                      <a:pt x="27220" y="10805"/>
                      <a:pt x="27749" y="9621"/>
                      <a:pt x="27389" y="8901"/>
                    </a:cubicBezTo>
                    <a:cubicBezTo>
                      <a:pt x="27295" y="8694"/>
                      <a:pt x="27151" y="8606"/>
                      <a:pt x="26975" y="8606"/>
                    </a:cubicBezTo>
                    <a:cubicBezTo>
                      <a:pt x="26361" y="8606"/>
                      <a:pt x="25356" y="9668"/>
                      <a:pt x="24682" y="10424"/>
                    </a:cubicBezTo>
                    <a:cubicBezTo>
                      <a:pt x="23540" y="7675"/>
                      <a:pt x="21383" y="5496"/>
                      <a:pt x="18633" y="4354"/>
                    </a:cubicBezTo>
                    <a:cubicBezTo>
                      <a:pt x="18570" y="4101"/>
                      <a:pt x="18507" y="3847"/>
                      <a:pt x="18485" y="3593"/>
                    </a:cubicBezTo>
                    <a:cubicBezTo>
                      <a:pt x="18448" y="3291"/>
                      <a:pt x="18309" y="2854"/>
                      <a:pt x="18039" y="2854"/>
                    </a:cubicBezTo>
                    <a:cubicBezTo>
                      <a:pt x="18006" y="2854"/>
                      <a:pt x="17972" y="2860"/>
                      <a:pt x="17936" y="2874"/>
                    </a:cubicBezTo>
                    <a:cubicBezTo>
                      <a:pt x="17830" y="2916"/>
                      <a:pt x="17724" y="3022"/>
                      <a:pt x="17682" y="3128"/>
                    </a:cubicBezTo>
                    <a:cubicBezTo>
                      <a:pt x="17534" y="3360"/>
                      <a:pt x="17407" y="3614"/>
                      <a:pt x="17301" y="3868"/>
                    </a:cubicBezTo>
                    <a:cubicBezTo>
                      <a:pt x="16942" y="3762"/>
                      <a:pt x="16582" y="3656"/>
                      <a:pt x="16222" y="3593"/>
                    </a:cubicBezTo>
                    <a:cubicBezTo>
                      <a:pt x="15969" y="3276"/>
                      <a:pt x="15821" y="2895"/>
                      <a:pt x="15757" y="2493"/>
                    </a:cubicBezTo>
                    <a:cubicBezTo>
                      <a:pt x="15736" y="2134"/>
                      <a:pt x="15694" y="1774"/>
                      <a:pt x="15630" y="1436"/>
                    </a:cubicBezTo>
                    <a:cubicBezTo>
                      <a:pt x="15567" y="1076"/>
                      <a:pt x="15271" y="780"/>
                      <a:pt x="14911" y="738"/>
                    </a:cubicBezTo>
                    <a:cubicBezTo>
                      <a:pt x="14900" y="737"/>
                      <a:pt x="14890" y="737"/>
                      <a:pt x="14879" y="737"/>
                    </a:cubicBezTo>
                    <a:cubicBezTo>
                      <a:pt x="14514" y="737"/>
                      <a:pt x="14231" y="1086"/>
                      <a:pt x="14129" y="1436"/>
                    </a:cubicBezTo>
                    <a:cubicBezTo>
                      <a:pt x="14044" y="1795"/>
                      <a:pt x="14002" y="2176"/>
                      <a:pt x="13981" y="2557"/>
                    </a:cubicBezTo>
                    <a:cubicBezTo>
                      <a:pt x="13959" y="2726"/>
                      <a:pt x="13854" y="2895"/>
                      <a:pt x="13706" y="2980"/>
                    </a:cubicBezTo>
                    <a:cubicBezTo>
                      <a:pt x="13621" y="3022"/>
                      <a:pt x="13536" y="3022"/>
                      <a:pt x="13452" y="3022"/>
                    </a:cubicBezTo>
                    <a:cubicBezTo>
                      <a:pt x="12881" y="2980"/>
                      <a:pt x="12416" y="2514"/>
                      <a:pt x="12119" y="2028"/>
                    </a:cubicBezTo>
                    <a:cubicBezTo>
                      <a:pt x="11823" y="1542"/>
                      <a:pt x="11612" y="992"/>
                      <a:pt x="11231" y="569"/>
                    </a:cubicBezTo>
                    <a:cubicBezTo>
                      <a:pt x="10943" y="248"/>
                      <a:pt x="10521" y="1"/>
                      <a:pt x="10103" y="1"/>
                    </a:cubicBezTo>
                    <a:close/>
                  </a:path>
                </a:pathLst>
              </a:custGeom>
              <a:solidFill>
                <a:srgbClr val="DBB5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1584;p41">
                <a:extLst>
                  <a:ext uri="{FF2B5EF4-FFF2-40B4-BE49-F238E27FC236}">
                    <a16:creationId xmlns:a16="http://schemas.microsoft.com/office/drawing/2014/main" xmlns="" id="{79F29AA9-EA11-4D04-B294-B41C81EF49D8}"/>
                  </a:ext>
                </a:extLst>
              </p:cNvPr>
              <p:cNvSpPr/>
              <p:nvPr/>
            </p:nvSpPr>
            <p:spPr>
              <a:xfrm>
                <a:off x="1032172" y="1649311"/>
                <a:ext cx="736548" cy="684074"/>
              </a:xfrm>
              <a:custGeom>
                <a:avLst/>
                <a:gdLst/>
                <a:ahLst/>
                <a:cxnLst/>
                <a:rect l="l" t="t" r="r" b="b"/>
                <a:pathLst>
                  <a:path w="29462" h="27363" extrusionOk="0">
                    <a:moveTo>
                      <a:pt x="10935" y="1592"/>
                    </a:moveTo>
                    <a:cubicBezTo>
                      <a:pt x="11077" y="1592"/>
                      <a:pt x="11304" y="1698"/>
                      <a:pt x="11485" y="1897"/>
                    </a:cubicBezTo>
                    <a:cubicBezTo>
                      <a:pt x="11675" y="2130"/>
                      <a:pt x="11845" y="2405"/>
                      <a:pt x="11971" y="2680"/>
                    </a:cubicBezTo>
                    <a:cubicBezTo>
                      <a:pt x="12077" y="2870"/>
                      <a:pt x="12183" y="3061"/>
                      <a:pt x="12289" y="3251"/>
                    </a:cubicBezTo>
                    <a:cubicBezTo>
                      <a:pt x="12796" y="4076"/>
                      <a:pt x="13494" y="4562"/>
                      <a:pt x="14234" y="4626"/>
                    </a:cubicBezTo>
                    <a:cubicBezTo>
                      <a:pt x="14273" y="4629"/>
                      <a:pt x="14313" y="4631"/>
                      <a:pt x="14352" y="4631"/>
                    </a:cubicBezTo>
                    <a:cubicBezTo>
                      <a:pt x="14550" y="4631"/>
                      <a:pt x="14756" y="4587"/>
                      <a:pt x="14932" y="4499"/>
                    </a:cubicBezTo>
                    <a:cubicBezTo>
                      <a:pt x="15292" y="4287"/>
                      <a:pt x="15546" y="3928"/>
                      <a:pt x="15609" y="3505"/>
                    </a:cubicBezTo>
                    <a:cubicBezTo>
                      <a:pt x="15630" y="3314"/>
                      <a:pt x="15651" y="3145"/>
                      <a:pt x="15651" y="2955"/>
                    </a:cubicBezTo>
                    <a:cubicBezTo>
                      <a:pt x="15673" y="2807"/>
                      <a:pt x="15694" y="2638"/>
                      <a:pt x="15715" y="2490"/>
                    </a:cubicBezTo>
                    <a:cubicBezTo>
                      <a:pt x="15757" y="2638"/>
                      <a:pt x="15757" y="2786"/>
                      <a:pt x="15778" y="2934"/>
                    </a:cubicBezTo>
                    <a:cubicBezTo>
                      <a:pt x="15778" y="3082"/>
                      <a:pt x="15778" y="3230"/>
                      <a:pt x="15821" y="3399"/>
                    </a:cubicBezTo>
                    <a:cubicBezTo>
                      <a:pt x="15884" y="3949"/>
                      <a:pt x="16096" y="4435"/>
                      <a:pt x="16413" y="4879"/>
                    </a:cubicBezTo>
                    <a:lnTo>
                      <a:pt x="16603" y="5133"/>
                    </a:lnTo>
                    <a:lnTo>
                      <a:pt x="16899" y="5176"/>
                    </a:lnTo>
                    <a:cubicBezTo>
                      <a:pt x="17238" y="5239"/>
                      <a:pt x="17576" y="5324"/>
                      <a:pt x="17914" y="5429"/>
                    </a:cubicBezTo>
                    <a:lnTo>
                      <a:pt x="18549" y="5620"/>
                    </a:lnTo>
                    <a:lnTo>
                      <a:pt x="18697" y="5324"/>
                    </a:lnTo>
                    <a:cubicBezTo>
                      <a:pt x="18697" y="5345"/>
                      <a:pt x="18718" y="5366"/>
                      <a:pt x="18718" y="5387"/>
                    </a:cubicBezTo>
                    <a:lnTo>
                      <a:pt x="18845" y="5747"/>
                    </a:lnTo>
                    <a:lnTo>
                      <a:pt x="19183" y="5895"/>
                    </a:lnTo>
                    <a:cubicBezTo>
                      <a:pt x="21721" y="6952"/>
                      <a:pt x="23752" y="8982"/>
                      <a:pt x="24809" y="11520"/>
                    </a:cubicBezTo>
                    <a:lnTo>
                      <a:pt x="25274" y="12684"/>
                    </a:lnTo>
                    <a:lnTo>
                      <a:pt x="26120" y="11732"/>
                    </a:lnTo>
                    <a:cubicBezTo>
                      <a:pt x="26565" y="11224"/>
                      <a:pt x="27051" y="10759"/>
                      <a:pt x="27601" y="10357"/>
                    </a:cubicBezTo>
                    <a:lnTo>
                      <a:pt x="27601" y="10357"/>
                    </a:lnTo>
                    <a:cubicBezTo>
                      <a:pt x="27495" y="10907"/>
                      <a:pt x="27326" y="11436"/>
                      <a:pt x="27072" y="11943"/>
                    </a:cubicBezTo>
                    <a:lnTo>
                      <a:pt x="26924" y="12303"/>
                    </a:lnTo>
                    <a:cubicBezTo>
                      <a:pt x="26586" y="13128"/>
                      <a:pt x="26184" y="13910"/>
                      <a:pt x="25719" y="14672"/>
                    </a:cubicBezTo>
                    <a:lnTo>
                      <a:pt x="25592" y="14883"/>
                    </a:lnTo>
                    <a:lnTo>
                      <a:pt x="25592" y="15137"/>
                    </a:lnTo>
                    <a:lnTo>
                      <a:pt x="25592" y="15518"/>
                    </a:lnTo>
                    <a:cubicBezTo>
                      <a:pt x="25570" y="18901"/>
                      <a:pt x="23477" y="21926"/>
                      <a:pt x="20325" y="23131"/>
                    </a:cubicBezTo>
                    <a:lnTo>
                      <a:pt x="19289" y="23512"/>
                    </a:lnTo>
                    <a:lnTo>
                      <a:pt x="19289" y="23470"/>
                    </a:lnTo>
                    <a:lnTo>
                      <a:pt x="18443" y="23575"/>
                    </a:lnTo>
                    <a:cubicBezTo>
                      <a:pt x="18126" y="23618"/>
                      <a:pt x="17788" y="23639"/>
                      <a:pt x="17470" y="23639"/>
                    </a:cubicBezTo>
                    <a:lnTo>
                      <a:pt x="11718" y="23639"/>
                    </a:lnTo>
                    <a:cubicBezTo>
                      <a:pt x="11231" y="23639"/>
                      <a:pt x="10724" y="23597"/>
                      <a:pt x="10237" y="23491"/>
                    </a:cubicBezTo>
                    <a:lnTo>
                      <a:pt x="9370" y="23343"/>
                    </a:lnTo>
                    <a:lnTo>
                      <a:pt x="8566" y="23004"/>
                    </a:lnTo>
                    <a:cubicBezTo>
                      <a:pt x="5605" y="21735"/>
                      <a:pt x="3660" y="18859"/>
                      <a:pt x="3617" y="15644"/>
                    </a:cubicBezTo>
                    <a:lnTo>
                      <a:pt x="3617" y="15348"/>
                    </a:lnTo>
                    <a:lnTo>
                      <a:pt x="3427" y="15137"/>
                    </a:lnTo>
                    <a:cubicBezTo>
                      <a:pt x="3004" y="14650"/>
                      <a:pt x="2645" y="14101"/>
                      <a:pt x="2348" y="13551"/>
                    </a:cubicBezTo>
                    <a:lnTo>
                      <a:pt x="2243" y="13339"/>
                    </a:lnTo>
                    <a:cubicBezTo>
                      <a:pt x="2052" y="13022"/>
                      <a:pt x="1883" y="12705"/>
                      <a:pt x="1756" y="12366"/>
                    </a:cubicBezTo>
                    <a:lnTo>
                      <a:pt x="1756" y="12366"/>
                    </a:lnTo>
                    <a:cubicBezTo>
                      <a:pt x="2200" y="12430"/>
                      <a:pt x="2623" y="12578"/>
                      <a:pt x="3004" y="12789"/>
                    </a:cubicBezTo>
                    <a:lnTo>
                      <a:pt x="3829" y="13233"/>
                    </a:lnTo>
                    <a:lnTo>
                      <a:pt x="4104" y="12345"/>
                    </a:lnTo>
                    <a:cubicBezTo>
                      <a:pt x="5056" y="9448"/>
                      <a:pt x="7255" y="7121"/>
                      <a:pt x="10110" y="6021"/>
                    </a:cubicBezTo>
                    <a:lnTo>
                      <a:pt x="10956" y="5704"/>
                    </a:lnTo>
                    <a:cubicBezTo>
                      <a:pt x="11168" y="5620"/>
                      <a:pt x="11400" y="5535"/>
                      <a:pt x="11675" y="5450"/>
                    </a:cubicBezTo>
                    <a:lnTo>
                      <a:pt x="13262" y="4964"/>
                    </a:lnTo>
                    <a:lnTo>
                      <a:pt x="11887" y="4033"/>
                    </a:lnTo>
                    <a:cubicBezTo>
                      <a:pt x="11189" y="3568"/>
                      <a:pt x="10745" y="2913"/>
                      <a:pt x="10681" y="2257"/>
                    </a:cubicBezTo>
                    <a:cubicBezTo>
                      <a:pt x="10618" y="2024"/>
                      <a:pt x="10702" y="1770"/>
                      <a:pt x="10872" y="1601"/>
                    </a:cubicBezTo>
                    <a:cubicBezTo>
                      <a:pt x="10890" y="1595"/>
                      <a:pt x="10911" y="1592"/>
                      <a:pt x="10935" y="1592"/>
                    </a:cubicBezTo>
                    <a:close/>
                    <a:moveTo>
                      <a:pt x="19331" y="24231"/>
                    </a:moveTo>
                    <a:lnTo>
                      <a:pt x="20304" y="24612"/>
                    </a:lnTo>
                    <a:cubicBezTo>
                      <a:pt x="20770" y="24781"/>
                      <a:pt x="21171" y="25056"/>
                      <a:pt x="21510" y="25437"/>
                    </a:cubicBezTo>
                    <a:cubicBezTo>
                      <a:pt x="21468" y="25437"/>
                      <a:pt x="21425" y="25458"/>
                      <a:pt x="21383" y="25458"/>
                    </a:cubicBezTo>
                    <a:cubicBezTo>
                      <a:pt x="21262" y="25480"/>
                      <a:pt x="21140" y="25492"/>
                      <a:pt x="21018" y="25492"/>
                    </a:cubicBezTo>
                    <a:cubicBezTo>
                      <a:pt x="20463" y="25492"/>
                      <a:pt x="19925" y="25257"/>
                      <a:pt x="19543" y="24823"/>
                    </a:cubicBezTo>
                    <a:cubicBezTo>
                      <a:pt x="19416" y="24696"/>
                      <a:pt x="19353" y="24506"/>
                      <a:pt x="19331" y="24337"/>
                    </a:cubicBezTo>
                    <a:lnTo>
                      <a:pt x="19331" y="24231"/>
                    </a:lnTo>
                    <a:close/>
                    <a:moveTo>
                      <a:pt x="9328" y="23956"/>
                    </a:moveTo>
                    <a:lnTo>
                      <a:pt x="9307" y="24231"/>
                    </a:lnTo>
                    <a:cubicBezTo>
                      <a:pt x="9285" y="24358"/>
                      <a:pt x="9264" y="24464"/>
                      <a:pt x="9222" y="24591"/>
                    </a:cubicBezTo>
                    <a:cubicBezTo>
                      <a:pt x="8968" y="25204"/>
                      <a:pt x="8397" y="25669"/>
                      <a:pt x="7720" y="25775"/>
                    </a:cubicBezTo>
                    <a:lnTo>
                      <a:pt x="7636" y="25775"/>
                    </a:lnTo>
                    <a:cubicBezTo>
                      <a:pt x="7657" y="25733"/>
                      <a:pt x="7657" y="25690"/>
                      <a:pt x="7678" y="25648"/>
                    </a:cubicBezTo>
                    <a:cubicBezTo>
                      <a:pt x="7911" y="25140"/>
                      <a:pt x="8249" y="24717"/>
                      <a:pt x="8714" y="24379"/>
                    </a:cubicBezTo>
                    <a:lnTo>
                      <a:pt x="9328" y="23956"/>
                    </a:lnTo>
                    <a:close/>
                    <a:moveTo>
                      <a:pt x="10970" y="1"/>
                    </a:moveTo>
                    <a:cubicBezTo>
                      <a:pt x="10727" y="1"/>
                      <a:pt x="10480" y="50"/>
                      <a:pt x="10237" y="163"/>
                    </a:cubicBezTo>
                    <a:cubicBezTo>
                      <a:pt x="9349" y="565"/>
                      <a:pt x="9032" y="1580"/>
                      <a:pt x="9116" y="2426"/>
                    </a:cubicBezTo>
                    <a:cubicBezTo>
                      <a:pt x="9180" y="3145"/>
                      <a:pt x="9476" y="3843"/>
                      <a:pt x="9941" y="4393"/>
                    </a:cubicBezTo>
                    <a:lnTo>
                      <a:pt x="9560" y="4541"/>
                    </a:lnTo>
                    <a:cubicBezTo>
                      <a:pt x="6536" y="5704"/>
                      <a:pt x="4146" y="8052"/>
                      <a:pt x="2919" y="11034"/>
                    </a:cubicBezTo>
                    <a:cubicBezTo>
                      <a:pt x="2534" y="10901"/>
                      <a:pt x="2083" y="10785"/>
                      <a:pt x="1653" y="10785"/>
                    </a:cubicBezTo>
                    <a:cubicBezTo>
                      <a:pt x="1399" y="10785"/>
                      <a:pt x="1152" y="10826"/>
                      <a:pt x="931" y="10928"/>
                    </a:cubicBezTo>
                    <a:cubicBezTo>
                      <a:pt x="551" y="11097"/>
                      <a:pt x="276" y="11415"/>
                      <a:pt x="191" y="11816"/>
                    </a:cubicBezTo>
                    <a:cubicBezTo>
                      <a:pt x="1" y="12620"/>
                      <a:pt x="487" y="13487"/>
                      <a:pt x="847" y="14122"/>
                    </a:cubicBezTo>
                    <a:lnTo>
                      <a:pt x="953" y="14312"/>
                    </a:lnTo>
                    <a:cubicBezTo>
                      <a:pt x="1270" y="14904"/>
                      <a:pt x="1629" y="15454"/>
                      <a:pt x="2052" y="15962"/>
                    </a:cubicBezTo>
                    <a:cubicBezTo>
                      <a:pt x="2200" y="19282"/>
                      <a:pt x="4019" y="22285"/>
                      <a:pt x="6896" y="23935"/>
                    </a:cubicBezTo>
                    <a:cubicBezTo>
                      <a:pt x="6621" y="24252"/>
                      <a:pt x="6409" y="24612"/>
                      <a:pt x="6240" y="24992"/>
                    </a:cubicBezTo>
                    <a:cubicBezTo>
                      <a:pt x="5944" y="25648"/>
                      <a:pt x="5965" y="26304"/>
                      <a:pt x="6325" y="26769"/>
                    </a:cubicBezTo>
                    <a:cubicBezTo>
                      <a:pt x="6627" y="27152"/>
                      <a:pt x="7065" y="27363"/>
                      <a:pt x="7545" y="27363"/>
                    </a:cubicBezTo>
                    <a:cubicBezTo>
                      <a:pt x="7568" y="27363"/>
                      <a:pt x="7591" y="27362"/>
                      <a:pt x="7615" y="27361"/>
                    </a:cubicBezTo>
                    <a:cubicBezTo>
                      <a:pt x="7720" y="27361"/>
                      <a:pt x="7847" y="27340"/>
                      <a:pt x="7953" y="27340"/>
                    </a:cubicBezTo>
                    <a:cubicBezTo>
                      <a:pt x="9180" y="27129"/>
                      <a:pt x="10237" y="26304"/>
                      <a:pt x="10702" y="25162"/>
                    </a:cubicBezTo>
                    <a:cubicBezTo>
                      <a:pt x="11041" y="25183"/>
                      <a:pt x="11400" y="25204"/>
                      <a:pt x="11739" y="25204"/>
                    </a:cubicBezTo>
                    <a:lnTo>
                      <a:pt x="17936" y="25204"/>
                    </a:lnTo>
                    <a:cubicBezTo>
                      <a:pt x="18041" y="25437"/>
                      <a:pt x="18168" y="25669"/>
                      <a:pt x="18337" y="25860"/>
                    </a:cubicBezTo>
                    <a:cubicBezTo>
                      <a:pt x="19017" y="26644"/>
                      <a:pt x="20013" y="27084"/>
                      <a:pt x="21041" y="27084"/>
                    </a:cubicBezTo>
                    <a:cubicBezTo>
                      <a:pt x="21260" y="27084"/>
                      <a:pt x="21481" y="27064"/>
                      <a:pt x="21700" y="27023"/>
                    </a:cubicBezTo>
                    <a:cubicBezTo>
                      <a:pt x="22313" y="26938"/>
                      <a:pt x="22842" y="26515"/>
                      <a:pt x="23075" y="25944"/>
                    </a:cubicBezTo>
                    <a:cubicBezTo>
                      <a:pt x="23244" y="25394"/>
                      <a:pt x="23096" y="24802"/>
                      <a:pt x="22715" y="24400"/>
                    </a:cubicBezTo>
                    <a:cubicBezTo>
                      <a:pt x="22567" y="24231"/>
                      <a:pt x="22419" y="24083"/>
                      <a:pt x="22271" y="23956"/>
                    </a:cubicBezTo>
                    <a:cubicBezTo>
                      <a:pt x="25274" y="22222"/>
                      <a:pt x="27157" y="19007"/>
                      <a:pt x="27157" y="15518"/>
                    </a:cubicBezTo>
                    <a:lnTo>
                      <a:pt x="27157" y="15327"/>
                    </a:lnTo>
                    <a:cubicBezTo>
                      <a:pt x="27622" y="14545"/>
                      <a:pt x="28003" y="13741"/>
                      <a:pt x="28341" y="12916"/>
                    </a:cubicBezTo>
                    <a:lnTo>
                      <a:pt x="28510" y="12578"/>
                    </a:lnTo>
                    <a:cubicBezTo>
                      <a:pt x="28849" y="11753"/>
                      <a:pt x="29462" y="10399"/>
                      <a:pt x="28954" y="9342"/>
                    </a:cubicBezTo>
                    <a:cubicBezTo>
                      <a:pt x="28785" y="8961"/>
                      <a:pt x="28405" y="8686"/>
                      <a:pt x="27982" y="8623"/>
                    </a:cubicBezTo>
                    <a:cubicBezTo>
                      <a:pt x="27924" y="8615"/>
                      <a:pt x="27866" y="8611"/>
                      <a:pt x="27806" y="8611"/>
                    </a:cubicBezTo>
                    <a:cubicBezTo>
                      <a:pt x="27235" y="8611"/>
                      <a:pt x="26583" y="8985"/>
                      <a:pt x="25740" y="9828"/>
                    </a:cubicBezTo>
                    <a:cubicBezTo>
                      <a:pt x="24492" y="7502"/>
                      <a:pt x="22546" y="5662"/>
                      <a:pt x="20156" y="4583"/>
                    </a:cubicBezTo>
                    <a:cubicBezTo>
                      <a:pt x="20135" y="4499"/>
                      <a:pt x="20114" y="4414"/>
                      <a:pt x="20114" y="4330"/>
                    </a:cubicBezTo>
                    <a:cubicBezTo>
                      <a:pt x="20093" y="4033"/>
                      <a:pt x="19966" y="3357"/>
                      <a:pt x="19437" y="3039"/>
                    </a:cubicBezTo>
                    <a:cubicBezTo>
                      <a:pt x="19268" y="2922"/>
                      <a:pt x="19074" y="2861"/>
                      <a:pt x="18882" y="2861"/>
                    </a:cubicBezTo>
                    <a:cubicBezTo>
                      <a:pt x="18762" y="2861"/>
                      <a:pt x="18642" y="2885"/>
                      <a:pt x="18528" y="2934"/>
                    </a:cubicBezTo>
                    <a:cubicBezTo>
                      <a:pt x="18232" y="3039"/>
                      <a:pt x="17978" y="3251"/>
                      <a:pt x="17830" y="3547"/>
                    </a:cubicBezTo>
                    <a:cubicBezTo>
                      <a:pt x="17809" y="3610"/>
                      <a:pt x="17766" y="3674"/>
                      <a:pt x="17724" y="3737"/>
                    </a:cubicBezTo>
                    <a:lnTo>
                      <a:pt x="17555" y="3695"/>
                    </a:lnTo>
                    <a:cubicBezTo>
                      <a:pt x="17470" y="3526"/>
                      <a:pt x="17407" y="3357"/>
                      <a:pt x="17386" y="3187"/>
                    </a:cubicBezTo>
                    <a:cubicBezTo>
                      <a:pt x="17365" y="3061"/>
                      <a:pt x="17365" y="2955"/>
                      <a:pt x="17365" y="2828"/>
                    </a:cubicBezTo>
                    <a:cubicBezTo>
                      <a:pt x="17343" y="2553"/>
                      <a:pt x="17301" y="2278"/>
                      <a:pt x="17238" y="2024"/>
                    </a:cubicBezTo>
                    <a:cubicBezTo>
                      <a:pt x="17089" y="1173"/>
                      <a:pt x="16404" y="745"/>
                      <a:pt x="15721" y="745"/>
                    </a:cubicBezTo>
                    <a:cubicBezTo>
                      <a:pt x="15045" y="745"/>
                      <a:pt x="14371" y="1162"/>
                      <a:pt x="14213" y="2003"/>
                    </a:cubicBezTo>
                    <a:cubicBezTo>
                      <a:pt x="14150" y="2278"/>
                      <a:pt x="14108" y="2553"/>
                      <a:pt x="14086" y="2828"/>
                    </a:cubicBezTo>
                    <a:lnTo>
                      <a:pt x="14086" y="2913"/>
                    </a:lnTo>
                    <a:cubicBezTo>
                      <a:pt x="13917" y="2786"/>
                      <a:pt x="13769" y="2616"/>
                      <a:pt x="13663" y="2426"/>
                    </a:cubicBezTo>
                    <a:cubicBezTo>
                      <a:pt x="13558" y="2278"/>
                      <a:pt x="13473" y="2109"/>
                      <a:pt x="13388" y="1940"/>
                    </a:cubicBezTo>
                    <a:cubicBezTo>
                      <a:pt x="13198" y="1559"/>
                      <a:pt x="12965" y="1178"/>
                      <a:pt x="12690" y="840"/>
                    </a:cubicBezTo>
                    <a:cubicBezTo>
                      <a:pt x="12272" y="375"/>
                      <a:pt x="11637" y="1"/>
                      <a:pt x="1097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1595;p41">
                <a:extLst>
                  <a:ext uri="{FF2B5EF4-FFF2-40B4-BE49-F238E27FC236}">
                    <a16:creationId xmlns:a16="http://schemas.microsoft.com/office/drawing/2014/main" xmlns="" id="{776CC9FD-C34F-4992-857A-727F7C4E2C44}"/>
                  </a:ext>
                </a:extLst>
              </p:cNvPr>
              <p:cNvSpPr/>
              <p:nvPr/>
            </p:nvSpPr>
            <p:spPr>
              <a:xfrm>
                <a:off x="1031872" y="1873736"/>
                <a:ext cx="74400" cy="49400"/>
              </a:xfrm>
              <a:custGeom>
                <a:avLst/>
                <a:gdLst/>
                <a:ahLst/>
                <a:cxnLst/>
                <a:rect l="l" t="t" r="r" b="b"/>
                <a:pathLst>
                  <a:path w="2976" h="1976" extrusionOk="0">
                    <a:moveTo>
                      <a:pt x="752" y="0"/>
                    </a:moveTo>
                    <a:cubicBezTo>
                      <a:pt x="277" y="0"/>
                      <a:pt x="1" y="709"/>
                      <a:pt x="478" y="1063"/>
                    </a:cubicBezTo>
                    <a:cubicBezTo>
                      <a:pt x="1007" y="1444"/>
                      <a:pt x="1599" y="1761"/>
                      <a:pt x="2234" y="1951"/>
                    </a:cubicBezTo>
                    <a:cubicBezTo>
                      <a:pt x="2287" y="1968"/>
                      <a:pt x="2337" y="1976"/>
                      <a:pt x="2384" y="1976"/>
                    </a:cubicBezTo>
                    <a:cubicBezTo>
                      <a:pt x="2807" y="1976"/>
                      <a:pt x="2976" y="1350"/>
                      <a:pt x="2614" y="1084"/>
                    </a:cubicBezTo>
                    <a:cubicBezTo>
                      <a:pt x="2085" y="746"/>
                      <a:pt x="1578" y="407"/>
                      <a:pt x="1049" y="90"/>
                    </a:cubicBezTo>
                    <a:cubicBezTo>
                      <a:pt x="945" y="28"/>
                      <a:pt x="845" y="0"/>
                      <a:pt x="752" y="0"/>
                    </a:cubicBezTo>
                    <a:close/>
                  </a:path>
                </a:pathLst>
              </a:custGeom>
              <a:solidFill>
                <a:srgbClr val="DBB5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1596;p41">
                <a:extLst>
                  <a:ext uri="{FF2B5EF4-FFF2-40B4-BE49-F238E27FC236}">
                    <a16:creationId xmlns:a16="http://schemas.microsoft.com/office/drawing/2014/main" xmlns="" id="{66ABED76-CE91-4CD1-A9F0-94E399657439}"/>
                  </a:ext>
                </a:extLst>
              </p:cNvPr>
              <p:cNvSpPr/>
              <p:nvPr/>
            </p:nvSpPr>
            <p:spPr>
              <a:xfrm>
                <a:off x="1012622" y="1853960"/>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1597;p41">
                <a:extLst>
                  <a:ext uri="{FF2B5EF4-FFF2-40B4-BE49-F238E27FC236}">
                    <a16:creationId xmlns:a16="http://schemas.microsoft.com/office/drawing/2014/main" xmlns="" id="{3FD45134-A759-4282-AAA1-7BF40B2F20EB}"/>
                  </a:ext>
                </a:extLst>
              </p:cNvPr>
              <p:cNvSpPr/>
              <p:nvPr/>
            </p:nvSpPr>
            <p:spPr>
              <a:xfrm>
                <a:off x="1062947" y="1830311"/>
                <a:ext cx="59150" cy="65000"/>
              </a:xfrm>
              <a:custGeom>
                <a:avLst/>
                <a:gdLst/>
                <a:ahLst/>
                <a:cxnLst/>
                <a:rect l="l" t="t" r="r" b="b"/>
                <a:pathLst>
                  <a:path w="2366" h="2600" extrusionOk="0">
                    <a:moveTo>
                      <a:pt x="688" y="1"/>
                    </a:moveTo>
                    <a:cubicBezTo>
                      <a:pt x="334" y="1"/>
                      <a:pt x="0" y="338"/>
                      <a:pt x="250" y="706"/>
                    </a:cubicBezTo>
                    <a:cubicBezTo>
                      <a:pt x="420" y="952"/>
                      <a:pt x="1418" y="2600"/>
                      <a:pt x="1931" y="2600"/>
                    </a:cubicBezTo>
                    <a:cubicBezTo>
                      <a:pt x="1991" y="2600"/>
                      <a:pt x="2045" y="2577"/>
                      <a:pt x="2090" y="2525"/>
                    </a:cubicBezTo>
                    <a:cubicBezTo>
                      <a:pt x="2365" y="2229"/>
                      <a:pt x="2090" y="1827"/>
                      <a:pt x="1942" y="1531"/>
                    </a:cubicBezTo>
                    <a:cubicBezTo>
                      <a:pt x="1688" y="1087"/>
                      <a:pt x="1414" y="643"/>
                      <a:pt x="1117" y="220"/>
                    </a:cubicBezTo>
                    <a:cubicBezTo>
                      <a:pt x="1002" y="65"/>
                      <a:pt x="843" y="1"/>
                      <a:pt x="688" y="1"/>
                    </a:cubicBezTo>
                    <a:close/>
                  </a:path>
                </a:pathLst>
              </a:custGeom>
              <a:solidFill>
                <a:srgbClr val="DBB5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1598;p41">
                <a:extLst>
                  <a:ext uri="{FF2B5EF4-FFF2-40B4-BE49-F238E27FC236}">
                    <a16:creationId xmlns:a16="http://schemas.microsoft.com/office/drawing/2014/main" xmlns="" id="{34C08766-A376-41E0-88CE-7983E63F81F3}"/>
                  </a:ext>
                </a:extLst>
              </p:cNvPr>
              <p:cNvSpPr/>
              <p:nvPr/>
            </p:nvSpPr>
            <p:spPr>
              <a:xfrm>
                <a:off x="1043272" y="1810186"/>
                <a:ext cx="102599"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1599;p41">
                <a:extLst>
                  <a:ext uri="{FF2B5EF4-FFF2-40B4-BE49-F238E27FC236}">
                    <a16:creationId xmlns:a16="http://schemas.microsoft.com/office/drawing/2014/main" xmlns="" id="{98CC269A-265D-4967-835D-24439B4B7A70}"/>
                  </a:ext>
                </a:extLst>
              </p:cNvPr>
              <p:cNvSpPr/>
              <p:nvPr/>
            </p:nvSpPr>
            <p:spPr>
              <a:xfrm>
                <a:off x="1115197" y="1791386"/>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1600;p41">
                <a:extLst>
                  <a:ext uri="{FF2B5EF4-FFF2-40B4-BE49-F238E27FC236}">
                    <a16:creationId xmlns:a16="http://schemas.microsoft.com/office/drawing/2014/main" xmlns="" id="{E105E8B2-7C79-4E7E-9A2C-FBB803849679}"/>
                  </a:ext>
                </a:extLst>
              </p:cNvPr>
              <p:cNvSpPr/>
              <p:nvPr/>
            </p:nvSpPr>
            <p:spPr>
              <a:xfrm>
                <a:off x="1096147" y="1771686"/>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1601;p41">
                <a:extLst>
                  <a:ext uri="{FF2B5EF4-FFF2-40B4-BE49-F238E27FC236}">
                    <a16:creationId xmlns:a16="http://schemas.microsoft.com/office/drawing/2014/main" xmlns="" id="{21D0D544-283B-4CB5-82C0-B136568568DB}"/>
                  </a:ext>
                </a:extLst>
              </p:cNvPr>
              <p:cNvSpPr/>
              <p:nvPr/>
            </p:nvSpPr>
            <p:spPr>
              <a:xfrm>
                <a:off x="1285971" y="1669835"/>
                <a:ext cx="289774" cy="169675"/>
              </a:xfrm>
              <a:custGeom>
                <a:avLst/>
                <a:gdLst/>
                <a:ahLst/>
                <a:cxnLst/>
                <a:rect l="l" t="t" r="r" b="b"/>
                <a:pathLst>
                  <a:path w="11591" h="6787" extrusionOk="0">
                    <a:moveTo>
                      <a:pt x="1114" y="1"/>
                    </a:moveTo>
                    <a:cubicBezTo>
                      <a:pt x="981" y="1"/>
                      <a:pt x="848" y="26"/>
                      <a:pt x="720" y="82"/>
                    </a:cubicBezTo>
                    <a:cubicBezTo>
                      <a:pt x="191" y="315"/>
                      <a:pt x="1" y="992"/>
                      <a:pt x="43" y="1542"/>
                    </a:cubicBezTo>
                    <a:cubicBezTo>
                      <a:pt x="149" y="2557"/>
                      <a:pt x="847" y="3403"/>
                      <a:pt x="1693" y="3953"/>
                    </a:cubicBezTo>
                    <a:cubicBezTo>
                      <a:pt x="2538" y="4503"/>
                      <a:pt x="3533" y="4777"/>
                      <a:pt x="4505" y="5010"/>
                    </a:cubicBezTo>
                    <a:lnTo>
                      <a:pt x="11590" y="6787"/>
                    </a:lnTo>
                    <a:cubicBezTo>
                      <a:pt x="10427" y="6131"/>
                      <a:pt x="9645" y="4947"/>
                      <a:pt x="9497" y="3614"/>
                    </a:cubicBezTo>
                    <a:cubicBezTo>
                      <a:pt x="9478" y="3312"/>
                      <a:pt x="9324" y="2875"/>
                      <a:pt x="9051" y="2875"/>
                    </a:cubicBezTo>
                    <a:cubicBezTo>
                      <a:pt x="9018" y="2875"/>
                      <a:pt x="8983" y="2882"/>
                      <a:pt x="8947" y="2895"/>
                    </a:cubicBezTo>
                    <a:cubicBezTo>
                      <a:pt x="8841" y="2938"/>
                      <a:pt x="8756" y="3022"/>
                      <a:pt x="8693" y="3149"/>
                    </a:cubicBezTo>
                    <a:cubicBezTo>
                      <a:pt x="8481" y="3530"/>
                      <a:pt x="8270" y="3932"/>
                      <a:pt x="8101" y="4333"/>
                    </a:cubicBezTo>
                    <a:cubicBezTo>
                      <a:pt x="7382" y="3974"/>
                      <a:pt x="6895" y="3276"/>
                      <a:pt x="6768" y="2493"/>
                    </a:cubicBezTo>
                    <a:cubicBezTo>
                      <a:pt x="6747" y="2134"/>
                      <a:pt x="6705" y="1774"/>
                      <a:pt x="6641" y="1436"/>
                    </a:cubicBezTo>
                    <a:cubicBezTo>
                      <a:pt x="6578" y="1076"/>
                      <a:pt x="6282" y="801"/>
                      <a:pt x="5922" y="738"/>
                    </a:cubicBezTo>
                    <a:cubicBezTo>
                      <a:pt x="5912" y="737"/>
                      <a:pt x="5901" y="737"/>
                      <a:pt x="5890" y="737"/>
                    </a:cubicBezTo>
                    <a:cubicBezTo>
                      <a:pt x="5525" y="737"/>
                      <a:pt x="5243" y="1086"/>
                      <a:pt x="5140" y="1436"/>
                    </a:cubicBezTo>
                    <a:cubicBezTo>
                      <a:pt x="5055" y="1795"/>
                      <a:pt x="5013" y="2176"/>
                      <a:pt x="4992" y="2557"/>
                    </a:cubicBezTo>
                    <a:cubicBezTo>
                      <a:pt x="4971" y="2726"/>
                      <a:pt x="4865" y="2895"/>
                      <a:pt x="4717" y="3001"/>
                    </a:cubicBezTo>
                    <a:cubicBezTo>
                      <a:pt x="4657" y="3016"/>
                      <a:pt x="4597" y="3031"/>
                      <a:pt x="4537" y="3031"/>
                    </a:cubicBezTo>
                    <a:cubicBezTo>
                      <a:pt x="4513" y="3031"/>
                      <a:pt x="4488" y="3028"/>
                      <a:pt x="4463" y="3022"/>
                    </a:cubicBezTo>
                    <a:cubicBezTo>
                      <a:pt x="3892" y="2980"/>
                      <a:pt x="3448" y="2536"/>
                      <a:pt x="3131" y="2049"/>
                    </a:cubicBezTo>
                    <a:cubicBezTo>
                      <a:pt x="2835" y="1542"/>
                      <a:pt x="2623" y="992"/>
                      <a:pt x="2242" y="569"/>
                    </a:cubicBezTo>
                    <a:cubicBezTo>
                      <a:pt x="1954" y="248"/>
                      <a:pt x="1532" y="1"/>
                      <a:pt x="1114" y="1"/>
                    </a:cubicBezTo>
                    <a:close/>
                  </a:path>
                </a:pathLst>
              </a:custGeom>
              <a:solidFill>
                <a:srgbClr val="CA1E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1602;p41">
                <a:extLst>
                  <a:ext uri="{FF2B5EF4-FFF2-40B4-BE49-F238E27FC236}">
                    <a16:creationId xmlns:a16="http://schemas.microsoft.com/office/drawing/2014/main" xmlns="" id="{0733F9BE-052B-475D-9E12-BFAA5D2C71A0}"/>
                  </a:ext>
                </a:extLst>
              </p:cNvPr>
              <p:cNvSpPr/>
              <p:nvPr/>
            </p:nvSpPr>
            <p:spPr>
              <a:xfrm>
                <a:off x="1109897" y="1754685"/>
                <a:ext cx="589573" cy="506224"/>
              </a:xfrm>
              <a:custGeom>
                <a:avLst/>
                <a:gdLst/>
                <a:ahLst/>
                <a:cxnLst/>
                <a:rect l="l" t="t" r="r" b="b"/>
                <a:pathLst>
                  <a:path w="23583" h="20249" extrusionOk="0">
                    <a:moveTo>
                      <a:pt x="12066" y="0"/>
                    </a:moveTo>
                    <a:cubicBezTo>
                      <a:pt x="10644" y="0"/>
                      <a:pt x="9221" y="265"/>
                      <a:pt x="7868" y="791"/>
                    </a:cubicBezTo>
                    <a:lnTo>
                      <a:pt x="7044" y="1109"/>
                    </a:lnTo>
                    <a:cubicBezTo>
                      <a:pt x="2814" y="2737"/>
                      <a:pt x="22" y="6798"/>
                      <a:pt x="22" y="11345"/>
                    </a:cubicBezTo>
                    <a:cubicBezTo>
                      <a:pt x="1" y="16273"/>
                      <a:pt x="3998" y="20249"/>
                      <a:pt x="8926" y="20249"/>
                    </a:cubicBezTo>
                    <a:lnTo>
                      <a:pt x="14679" y="20249"/>
                    </a:lnTo>
                    <a:cubicBezTo>
                      <a:pt x="19585" y="20249"/>
                      <a:pt x="23582" y="16273"/>
                      <a:pt x="23582" y="11345"/>
                    </a:cubicBezTo>
                    <a:cubicBezTo>
                      <a:pt x="23582" y="6798"/>
                      <a:pt x="20833" y="2695"/>
                      <a:pt x="16624" y="961"/>
                    </a:cubicBezTo>
                    <a:lnTo>
                      <a:pt x="16455" y="876"/>
                    </a:lnTo>
                    <a:cubicBezTo>
                      <a:pt x="15048" y="291"/>
                      <a:pt x="13557" y="0"/>
                      <a:pt x="12066" y="0"/>
                    </a:cubicBezTo>
                    <a:close/>
                  </a:path>
                </a:pathLst>
              </a:custGeom>
              <a:solidFill>
                <a:srgbClr val="F6DF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1603;p41">
                <a:extLst>
                  <a:ext uri="{FF2B5EF4-FFF2-40B4-BE49-F238E27FC236}">
                    <a16:creationId xmlns:a16="http://schemas.microsoft.com/office/drawing/2014/main" xmlns="" id="{E686CBD2-26DD-46FD-9CBE-1305D1FCABDC}"/>
                  </a:ext>
                </a:extLst>
              </p:cNvPr>
              <p:cNvSpPr/>
              <p:nvPr/>
            </p:nvSpPr>
            <p:spPr>
              <a:xfrm>
                <a:off x="1245271" y="1855359"/>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8" y="3744"/>
                      <a:pt x="3722" y="2898"/>
                      <a:pt x="3722" y="1882"/>
                    </a:cubicBezTo>
                    <a:cubicBezTo>
                      <a:pt x="3722" y="846"/>
                      <a:pt x="2898" y="0"/>
                      <a:pt x="186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1604;p41">
                <a:extLst>
                  <a:ext uri="{FF2B5EF4-FFF2-40B4-BE49-F238E27FC236}">
                    <a16:creationId xmlns:a16="http://schemas.microsoft.com/office/drawing/2014/main" xmlns="" id="{8D83ADB5-C0F9-4510-87C6-DE7E151483AC}"/>
                  </a:ext>
                </a:extLst>
              </p:cNvPr>
              <p:cNvSpPr/>
              <p:nvPr/>
            </p:nvSpPr>
            <p:spPr>
              <a:xfrm>
                <a:off x="1471570" y="1855359"/>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7" y="3744"/>
                      <a:pt x="3722" y="2898"/>
                      <a:pt x="3722" y="1882"/>
                    </a:cubicBezTo>
                    <a:cubicBezTo>
                      <a:pt x="3722" y="846"/>
                      <a:pt x="2897" y="0"/>
                      <a:pt x="186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1605;p41">
                <a:extLst>
                  <a:ext uri="{FF2B5EF4-FFF2-40B4-BE49-F238E27FC236}">
                    <a16:creationId xmlns:a16="http://schemas.microsoft.com/office/drawing/2014/main" xmlns="" id="{6C3556C5-AE7C-4564-9FF6-8ED9F60E2FD4}"/>
                  </a:ext>
                </a:extLst>
              </p:cNvPr>
              <p:cNvSpPr/>
              <p:nvPr/>
            </p:nvSpPr>
            <p:spPr>
              <a:xfrm>
                <a:off x="1366871" y="1923559"/>
                <a:ext cx="76150" cy="98900"/>
              </a:xfrm>
              <a:custGeom>
                <a:avLst/>
                <a:gdLst/>
                <a:ahLst/>
                <a:cxnLst/>
                <a:rect l="l" t="t" r="r" b="b"/>
                <a:pathLst>
                  <a:path w="3046" h="3956" extrusionOk="0">
                    <a:moveTo>
                      <a:pt x="1515" y="0"/>
                    </a:moveTo>
                    <a:cubicBezTo>
                      <a:pt x="772" y="0"/>
                      <a:pt x="32" y="487"/>
                      <a:pt x="0" y="1460"/>
                    </a:cubicBezTo>
                    <a:cubicBezTo>
                      <a:pt x="0" y="2306"/>
                      <a:pt x="677" y="3955"/>
                      <a:pt x="1523" y="3955"/>
                    </a:cubicBezTo>
                    <a:cubicBezTo>
                      <a:pt x="2369" y="3955"/>
                      <a:pt x="3046" y="2306"/>
                      <a:pt x="3046" y="1460"/>
                    </a:cubicBezTo>
                    <a:cubicBezTo>
                      <a:pt x="3004" y="487"/>
                      <a:pt x="2258" y="0"/>
                      <a:pt x="1515" y="0"/>
                    </a:cubicBezTo>
                    <a:close/>
                  </a:path>
                </a:pathLst>
              </a:custGeom>
              <a:solidFill>
                <a:srgbClr val="DB8D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1606;p41">
                <a:extLst>
                  <a:ext uri="{FF2B5EF4-FFF2-40B4-BE49-F238E27FC236}">
                    <a16:creationId xmlns:a16="http://schemas.microsoft.com/office/drawing/2014/main" xmlns="" id="{10EC7EBE-BACB-43DC-940B-EF4DBA300BC2}"/>
                  </a:ext>
                </a:extLst>
              </p:cNvPr>
              <p:cNvSpPr/>
              <p:nvPr/>
            </p:nvSpPr>
            <p:spPr>
              <a:xfrm>
                <a:off x="1366870" y="1920909"/>
                <a:ext cx="76150" cy="78275"/>
              </a:xfrm>
              <a:custGeom>
                <a:avLst/>
                <a:gdLst/>
                <a:ahLst/>
                <a:cxnLst/>
                <a:rect l="l" t="t" r="r" b="b"/>
                <a:pathLst>
                  <a:path w="3046" h="3131" extrusionOk="0">
                    <a:moveTo>
                      <a:pt x="1523" y="1"/>
                    </a:moveTo>
                    <a:cubicBezTo>
                      <a:pt x="677" y="1"/>
                      <a:pt x="0" y="720"/>
                      <a:pt x="0" y="1333"/>
                    </a:cubicBezTo>
                    <a:cubicBezTo>
                      <a:pt x="0" y="1925"/>
                      <a:pt x="677" y="3131"/>
                      <a:pt x="1523" y="3131"/>
                    </a:cubicBezTo>
                    <a:cubicBezTo>
                      <a:pt x="2369" y="3131"/>
                      <a:pt x="3046" y="1946"/>
                      <a:pt x="3046" y="1333"/>
                    </a:cubicBezTo>
                    <a:cubicBezTo>
                      <a:pt x="3046" y="720"/>
                      <a:pt x="2369" y="1"/>
                      <a:pt x="1523" y="1"/>
                    </a:cubicBezTo>
                    <a:close/>
                  </a:path>
                </a:pathLst>
              </a:custGeom>
              <a:solidFill>
                <a:srgbClr val="E691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1607;p41">
                <a:extLst>
                  <a:ext uri="{FF2B5EF4-FFF2-40B4-BE49-F238E27FC236}">
                    <a16:creationId xmlns:a16="http://schemas.microsoft.com/office/drawing/2014/main" xmlns="" id="{6681C1CC-248D-4F51-8EB9-B62280BD5CB2}"/>
                  </a:ext>
                </a:extLst>
              </p:cNvPr>
              <p:cNvSpPr/>
              <p:nvPr/>
            </p:nvSpPr>
            <p:spPr>
              <a:xfrm>
                <a:off x="1291796" y="1873859"/>
                <a:ext cx="28050" cy="28575"/>
              </a:xfrm>
              <a:custGeom>
                <a:avLst/>
                <a:gdLst/>
                <a:ahLst/>
                <a:cxnLst/>
                <a:rect l="l" t="t" r="r" b="b"/>
                <a:pathLst>
                  <a:path w="1122" h="1143" extrusionOk="0">
                    <a:moveTo>
                      <a:pt x="550" y="0"/>
                    </a:moveTo>
                    <a:cubicBezTo>
                      <a:pt x="254" y="0"/>
                      <a:pt x="0" y="254"/>
                      <a:pt x="0" y="571"/>
                    </a:cubicBezTo>
                    <a:cubicBezTo>
                      <a:pt x="0" y="889"/>
                      <a:pt x="254" y="1142"/>
                      <a:pt x="550" y="1142"/>
                    </a:cubicBezTo>
                    <a:cubicBezTo>
                      <a:pt x="867" y="1142"/>
                      <a:pt x="1121" y="889"/>
                      <a:pt x="1121" y="571"/>
                    </a:cubicBezTo>
                    <a:cubicBezTo>
                      <a:pt x="1121" y="254"/>
                      <a:pt x="867" y="0"/>
                      <a:pt x="550" y="0"/>
                    </a:cubicBezTo>
                    <a:close/>
                  </a:path>
                </a:pathLst>
              </a:custGeom>
              <a:solidFill>
                <a:srgbClr val="EFF5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1608;p41">
                <a:extLst>
                  <a:ext uri="{FF2B5EF4-FFF2-40B4-BE49-F238E27FC236}">
                    <a16:creationId xmlns:a16="http://schemas.microsoft.com/office/drawing/2014/main" xmlns="" id="{A5946013-5631-4489-BAFA-B318A2F694C7}"/>
                  </a:ext>
                </a:extLst>
              </p:cNvPr>
              <p:cNvSpPr/>
              <p:nvPr/>
            </p:nvSpPr>
            <p:spPr>
              <a:xfrm>
                <a:off x="1524970" y="1873859"/>
                <a:ext cx="28050" cy="28575"/>
              </a:xfrm>
              <a:custGeom>
                <a:avLst/>
                <a:gdLst/>
                <a:ahLst/>
                <a:cxnLst/>
                <a:rect l="l" t="t" r="r" b="b"/>
                <a:pathLst>
                  <a:path w="1122" h="1143" extrusionOk="0">
                    <a:moveTo>
                      <a:pt x="571" y="0"/>
                    </a:moveTo>
                    <a:cubicBezTo>
                      <a:pt x="254" y="0"/>
                      <a:pt x="0" y="254"/>
                      <a:pt x="0" y="571"/>
                    </a:cubicBezTo>
                    <a:cubicBezTo>
                      <a:pt x="0" y="889"/>
                      <a:pt x="254" y="1142"/>
                      <a:pt x="571" y="1142"/>
                    </a:cubicBezTo>
                    <a:cubicBezTo>
                      <a:pt x="867" y="1142"/>
                      <a:pt x="1121" y="889"/>
                      <a:pt x="1121" y="571"/>
                    </a:cubicBezTo>
                    <a:cubicBezTo>
                      <a:pt x="1121" y="254"/>
                      <a:pt x="867" y="0"/>
                      <a:pt x="571" y="0"/>
                    </a:cubicBezTo>
                    <a:close/>
                  </a:path>
                </a:pathLst>
              </a:custGeom>
              <a:solidFill>
                <a:srgbClr val="EFF5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1609;p41">
                <a:extLst>
                  <a:ext uri="{FF2B5EF4-FFF2-40B4-BE49-F238E27FC236}">
                    <a16:creationId xmlns:a16="http://schemas.microsoft.com/office/drawing/2014/main" xmlns="" id="{14827697-1363-4456-B3D4-641D905887BB}"/>
                  </a:ext>
                </a:extLst>
              </p:cNvPr>
              <p:cNvSpPr/>
              <p:nvPr/>
            </p:nvSpPr>
            <p:spPr>
              <a:xfrm>
                <a:off x="1069722" y="1946784"/>
                <a:ext cx="65050" cy="104225"/>
              </a:xfrm>
              <a:custGeom>
                <a:avLst/>
                <a:gdLst/>
                <a:ahLst/>
                <a:cxnLst/>
                <a:rect l="l" t="t" r="r" b="b"/>
                <a:pathLst>
                  <a:path w="2602" h="4169" extrusionOk="0">
                    <a:moveTo>
                      <a:pt x="317" y="0"/>
                    </a:moveTo>
                    <a:cubicBezTo>
                      <a:pt x="245" y="0"/>
                      <a:pt x="172" y="18"/>
                      <a:pt x="106" y="44"/>
                    </a:cubicBezTo>
                    <a:cubicBezTo>
                      <a:pt x="0" y="150"/>
                      <a:pt x="22" y="340"/>
                      <a:pt x="85" y="488"/>
                    </a:cubicBezTo>
                    <a:cubicBezTo>
                      <a:pt x="529" y="1842"/>
                      <a:pt x="1269" y="3090"/>
                      <a:pt x="2221" y="4168"/>
                    </a:cubicBezTo>
                    <a:lnTo>
                      <a:pt x="2602" y="742"/>
                    </a:lnTo>
                    <a:cubicBezTo>
                      <a:pt x="1967" y="298"/>
                      <a:pt x="1185" y="150"/>
                      <a:pt x="445" y="23"/>
                    </a:cubicBezTo>
                    <a:cubicBezTo>
                      <a:pt x="404" y="7"/>
                      <a:pt x="361" y="0"/>
                      <a:pt x="317" y="0"/>
                    </a:cubicBezTo>
                    <a:close/>
                  </a:path>
                </a:pathLst>
              </a:custGeom>
              <a:solidFill>
                <a:srgbClr val="F6DF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1610;p41">
                <a:extLst>
                  <a:ext uri="{FF2B5EF4-FFF2-40B4-BE49-F238E27FC236}">
                    <a16:creationId xmlns:a16="http://schemas.microsoft.com/office/drawing/2014/main" xmlns="" id="{60D30BE1-DC67-40C2-A10B-49AA2C44656A}"/>
                  </a:ext>
                </a:extLst>
              </p:cNvPr>
              <p:cNvSpPr/>
              <p:nvPr/>
            </p:nvSpPr>
            <p:spPr>
              <a:xfrm>
                <a:off x="1060197" y="1939309"/>
                <a:ext cx="80975" cy="115225"/>
              </a:xfrm>
              <a:custGeom>
                <a:avLst/>
                <a:gdLst/>
                <a:ahLst/>
                <a:cxnLst/>
                <a:rect l="l" t="t" r="r" b="b"/>
                <a:pathLst>
                  <a:path w="3239" h="4609" extrusionOk="0">
                    <a:moveTo>
                      <a:pt x="832" y="1"/>
                    </a:moveTo>
                    <a:cubicBezTo>
                      <a:pt x="485" y="1"/>
                      <a:pt x="220" y="117"/>
                      <a:pt x="149" y="428"/>
                    </a:cubicBezTo>
                    <a:cubicBezTo>
                      <a:pt x="1" y="999"/>
                      <a:pt x="572" y="1887"/>
                      <a:pt x="826" y="2352"/>
                    </a:cubicBezTo>
                    <a:cubicBezTo>
                      <a:pt x="1249" y="3177"/>
                      <a:pt x="1798" y="3939"/>
                      <a:pt x="2475" y="4573"/>
                    </a:cubicBezTo>
                    <a:cubicBezTo>
                      <a:pt x="2505" y="4598"/>
                      <a:pt x="2540" y="4609"/>
                      <a:pt x="2574" y="4609"/>
                    </a:cubicBezTo>
                    <a:cubicBezTo>
                      <a:pt x="2684" y="4609"/>
                      <a:pt x="2789" y="4496"/>
                      <a:pt x="2708" y="4383"/>
                    </a:cubicBezTo>
                    <a:lnTo>
                      <a:pt x="2708" y="4383"/>
                    </a:lnTo>
                    <a:lnTo>
                      <a:pt x="2729" y="4404"/>
                    </a:lnTo>
                    <a:cubicBezTo>
                      <a:pt x="2031" y="3452"/>
                      <a:pt x="1460" y="2437"/>
                      <a:pt x="974" y="1380"/>
                    </a:cubicBezTo>
                    <a:cubicBezTo>
                      <a:pt x="952" y="1295"/>
                      <a:pt x="678" y="787"/>
                      <a:pt x="720" y="703"/>
                    </a:cubicBezTo>
                    <a:cubicBezTo>
                      <a:pt x="765" y="636"/>
                      <a:pt x="854" y="613"/>
                      <a:pt x="958" y="613"/>
                    </a:cubicBezTo>
                    <a:cubicBezTo>
                      <a:pt x="1150" y="613"/>
                      <a:pt x="1393" y="689"/>
                      <a:pt x="1502" y="703"/>
                    </a:cubicBezTo>
                    <a:cubicBezTo>
                      <a:pt x="1989" y="851"/>
                      <a:pt x="2454" y="1020"/>
                      <a:pt x="2919" y="1210"/>
                    </a:cubicBezTo>
                    <a:cubicBezTo>
                      <a:pt x="2944" y="1221"/>
                      <a:pt x="2968" y="1226"/>
                      <a:pt x="2991" y="1226"/>
                    </a:cubicBezTo>
                    <a:cubicBezTo>
                      <a:pt x="3143" y="1226"/>
                      <a:pt x="3239" y="1004"/>
                      <a:pt x="3110" y="893"/>
                    </a:cubicBezTo>
                    <a:cubicBezTo>
                      <a:pt x="2816" y="600"/>
                      <a:pt x="1616" y="1"/>
                      <a:pt x="832" y="1"/>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1616;p41">
                <a:extLst>
                  <a:ext uri="{FF2B5EF4-FFF2-40B4-BE49-F238E27FC236}">
                    <a16:creationId xmlns:a16="http://schemas.microsoft.com/office/drawing/2014/main" xmlns="" id="{DF6C91DC-1A9E-4E3F-B867-8F794052015D}"/>
                  </a:ext>
                </a:extLst>
              </p:cNvPr>
              <p:cNvSpPr/>
              <p:nvPr/>
            </p:nvSpPr>
            <p:spPr>
              <a:xfrm>
                <a:off x="1039273" y="1874787"/>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1617;p41">
                <a:extLst>
                  <a:ext uri="{FF2B5EF4-FFF2-40B4-BE49-F238E27FC236}">
                    <a16:creationId xmlns:a16="http://schemas.microsoft.com/office/drawing/2014/main" xmlns="" id="{6789455C-C054-40A5-A6A1-C4CB65E8DD06}"/>
                  </a:ext>
                </a:extLst>
              </p:cNvPr>
              <p:cNvSpPr/>
              <p:nvPr/>
            </p:nvSpPr>
            <p:spPr>
              <a:xfrm>
                <a:off x="1070797" y="1831190"/>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1618;p41">
                <a:extLst>
                  <a:ext uri="{FF2B5EF4-FFF2-40B4-BE49-F238E27FC236}">
                    <a16:creationId xmlns:a16="http://schemas.microsoft.com/office/drawing/2014/main" xmlns="" id="{0DBFEF10-A58E-4841-A99C-9AA2C8ACEF59}"/>
                  </a:ext>
                </a:extLst>
              </p:cNvPr>
              <p:cNvSpPr/>
              <p:nvPr/>
            </p:nvSpPr>
            <p:spPr>
              <a:xfrm>
                <a:off x="1122600" y="1792238"/>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0" name="Google Shape;1619;p41">
              <a:extLst>
                <a:ext uri="{FF2B5EF4-FFF2-40B4-BE49-F238E27FC236}">
                  <a16:creationId xmlns:a16="http://schemas.microsoft.com/office/drawing/2014/main" xmlns="" id="{5E92B9A2-27CE-4139-9833-6B6285DA2A85}"/>
                </a:ext>
              </a:extLst>
            </p:cNvPr>
            <p:cNvGrpSpPr/>
            <p:nvPr/>
          </p:nvGrpSpPr>
          <p:grpSpPr>
            <a:xfrm rot="21166296">
              <a:off x="2867862" y="2932990"/>
              <a:ext cx="397102" cy="463149"/>
              <a:chOff x="1598436" y="1700350"/>
              <a:chExt cx="147000" cy="171451"/>
            </a:xfrm>
          </p:grpSpPr>
          <p:sp>
            <p:nvSpPr>
              <p:cNvPr id="257" name="Google Shape;1620;p41">
                <a:extLst>
                  <a:ext uri="{FF2B5EF4-FFF2-40B4-BE49-F238E27FC236}">
                    <a16:creationId xmlns:a16="http://schemas.microsoft.com/office/drawing/2014/main" xmlns="" id="{03F35682-30F6-421B-98E5-1D6D6DD72E02}"/>
                  </a:ext>
                </a:extLst>
              </p:cNvPr>
              <p:cNvSpPr/>
              <p:nvPr/>
            </p:nvSpPr>
            <p:spPr>
              <a:xfrm flipH="1">
                <a:off x="1632261" y="1782626"/>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1621;p41">
                <a:extLst>
                  <a:ext uri="{FF2B5EF4-FFF2-40B4-BE49-F238E27FC236}">
                    <a16:creationId xmlns:a16="http://schemas.microsoft.com/office/drawing/2014/main" xmlns="" id="{71A7EFDA-3425-4225-8945-247577C218E9}"/>
                  </a:ext>
                </a:extLst>
              </p:cNvPr>
              <p:cNvSpPr/>
              <p:nvPr/>
            </p:nvSpPr>
            <p:spPr>
              <a:xfrm flipH="1">
                <a:off x="1612186" y="1738850"/>
                <a:ext cx="102600"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1622;p41">
                <a:extLst>
                  <a:ext uri="{FF2B5EF4-FFF2-40B4-BE49-F238E27FC236}">
                    <a16:creationId xmlns:a16="http://schemas.microsoft.com/office/drawing/2014/main" xmlns="" id="{D545CF74-1C87-4071-8330-26C012F1027E}"/>
                  </a:ext>
                </a:extLst>
              </p:cNvPr>
              <p:cNvSpPr/>
              <p:nvPr/>
            </p:nvSpPr>
            <p:spPr>
              <a:xfrm flipH="1">
                <a:off x="1619035" y="1720051"/>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1623;p41">
                <a:extLst>
                  <a:ext uri="{FF2B5EF4-FFF2-40B4-BE49-F238E27FC236}">
                    <a16:creationId xmlns:a16="http://schemas.microsoft.com/office/drawing/2014/main" xmlns="" id="{B6AD6217-48BF-4C0D-A2C8-9C44A38F0F75}"/>
                  </a:ext>
                </a:extLst>
              </p:cNvPr>
              <p:cNvSpPr/>
              <p:nvPr/>
            </p:nvSpPr>
            <p:spPr>
              <a:xfrm flipH="1">
                <a:off x="1598436" y="1700350"/>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1624;p41">
                <a:extLst>
                  <a:ext uri="{FF2B5EF4-FFF2-40B4-BE49-F238E27FC236}">
                    <a16:creationId xmlns:a16="http://schemas.microsoft.com/office/drawing/2014/main" xmlns="" id="{504C7BA8-E24B-4AE0-BDDA-D1919AC5F8D5}"/>
                  </a:ext>
                </a:extLst>
              </p:cNvPr>
              <p:cNvSpPr/>
              <p:nvPr/>
            </p:nvSpPr>
            <p:spPr>
              <a:xfrm flipH="1">
                <a:off x="1643885" y="1803447"/>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1625;p41">
                <a:extLst>
                  <a:ext uri="{FF2B5EF4-FFF2-40B4-BE49-F238E27FC236}">
                    <a16:creationId xmlns:a16="http://schemas.microsoft.com/office/drawing/2014/main" xmlns="" id="{5DC5AFAA-4269-4250-864E-7BF27570EF10}"/>
                  </a:ext>
                </a:extLst>
              </p:cNvPr>
              <p:cNvSpPr/>
              <p:nvPr/>
            </p:nvSpPr>
            <p:spPr>
              <a:xfrm flipH="1">
                <a:off x="1628558" y="1759851"/>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1626;p41">
                <a:extLst>
                  <a:ext uri="{FF2B5EF4-FFF2-40B4-BE49-F238E27FC236}">
                    <a16:creationId xmlns:a16="http://schemas.microsoft.com/office/drawing/2014/main" xmlns="" id="{094D5CAE-5D6B-4DC0-A954-7C34CF21DF7C}"/>
                  </a:ext>
                </a:extLst>
              </p:cNvPr>
              <p:cNvSpPr/>
              <p:nvPr/>
            </p:nvSpPr>
            <p:spPr>
              <a:xfrm flipH="1">
                <a:off x="1611663" y="1720900"/>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1" name="Google Shape;1627;p41">
              <a:extLst>
                <a:ext uri="{FF2B5EF4-FFF2-40B4-BE49-F238E27FC236}">
                  <a16:creationId xmlns:a16="http://schemas.microsoft.com/office/drawing/2014/main" xmlns="" id="{38BC8318-C5E5-4105-AEC6-D72603F6F9B1}"/>
                </a:ext>
              </a:extLst>
            </p:cNvPr>
            <p:cNvSpPr/>
            <p:nvPr/>
          </p:nvSpPr>
          <p:spPr>
            <a:xfrm rot="21166296">
              <a:off x="1985868" y="4506653"/>
              <a:ext cx="191460" cy="198281"/>
            </a:xfrm>
            <a:custGeom>
              <a:avLst/>
              <a:gdLst/>
              <a:ahLst/>
              <a:cxnLst/>
              <a:rect l="l" t="t" r="r" b="b"/>
              <a:pathLst>
                <a:path w="2835" h="2936" extrusionOk="0">
                  <a:moveTo>
                    <a:pt x="2221" y="0"/>
                  </a:moveTo>
                  <a:lnTo>
                    <a:pt x="1946" y="43"/>
                  </a:lnTo>
                  <a:cubicBezTo>
                    <a:pt x="1079" y="529"/>
                    <a:pt x="424" y="1290"/>
                    <a:pt x="85" y="2221"/>
                  </a:cubicBezTo>
                  <a:cubicBezTo>
                    <a:pt x="1" y="2369"/>
                    <a:pt x="1" y="2538"/>
                    <a:pt x="43" y="2686"/>
                  </a:cubicBezTo>
                  <a:cubicBezTo>
                    <a:pt x="122" y="2877"/>
                    <a:pt x="332" y="2936"/>
                    <a:pt x="548" y="2936"/>
                  </a:cubicBezTo>
                  <a:cubicBezTo>
                    <a:pt x="620" y="2936"/>
                    <a:pt x="693" y="2929"/>
                    <a:pt x="762" y="2919"/>
                  </a:cubicBezTo>
                  <a:cubicBezTo>
                    <a:pt x="1608" y="2750"/>
                    <a:pt x="2327" y="2179"/>
                    <a:pt x="2665" y="1375"/>
                  </a:cubicBezTo>
                  <a:cubicBezTo>
                    <a:pt x="2792" y="1121"/>
                    <a:pt x="2835" y="846"/>
                    <a:pt x="2792" y="550"/>
                  </a:cubicBezTo>
                  <a:cubicBezTo>
                    <a:pt x="2729" y="275"/>
                    <a:pt x="2496" y="43"/>
                    <a:pt x="2221" y="0"/>
                  </a:cubicBezTo>
                  <a:close/>
                </a:path>
              </a:pathLst>
            </a:custGeom>
            <a:solidFill>
              <a:srgbClr val="F6DF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1628;p41">
              <a:extLst>
                <a:ext uri="{FF2B5EF4-FFF2-40B4-BE49-F238E27FC236}">
                  <a16:creationId xmlns:a16="http://schemas.microsoft.com/office/drawing/2014/main" xmlns="" id="{EB00C7F6-06CD-4ADA-AC40-30C02365B8AA}"/>
                </a:ext>
              </a:extLst>
            </p:cNvPr>
            <p:cNvSpPr/>
            <p:nvPr/>
          </p:nvSpPr>
          <p:spPr>
            <a:xfrm rot="21166296">
              <a:off x="1962657" y="4496232"/>
              <a:ext cx="240760" cy="225699"/>
            </a:xfrm>
            <a:custGeom>
              <a:avLst/>
              <a:gdLst/>
              <a:ahLst/>
              <a:cxnLst/>
              <a:rect l="l" t="t" r="r" b="b"/>
              <a:pathLst>
                <a:path w="3565" h="3342" extrusionOk="0">
                  <a:moveTo>
                    <a:pt x="2275" y="152"/>
                  </a:moveTo>
                  <a:cubicBezTo>
                    <a:pt x="2281" y="152"/>
                    <a:pt x="2286" y="153"/>
                    <a:pt x="2290" y="154"/>
                  </a:cubicBezTo>
                  <a:lnTo>
                    <a:pt x="2290" y="154"/>
                  </a:lnTo>
                  <a:cubicBezTo>
                    <a:pt x="2292" y="154"/>
                    <a:pt x="2294" y="153"/>
                    <a:pt x="2296" y="152"/>
                  </a:cubicBezTo>
                  <a:close/>
                  <a:moveTo>
                    <a:pt x="2746" y="0"/>
                  </a:moveTo>
                  <a:cubicBezTo>
                    <a:pt x="2679" y="0"/>
                    <a:pt x="2607" y="8"/>
                    <a:pt x="2529" y="25"/>
                  </a:cubicBezTo>
                  <a:cubicBezTo>
                    <a:pt x="2402" y="46"/>
                    <a:pt x="2402" y="216"/>
                    <a:pt x="2487" y="279"/>
                  </a:cubicBezTo>
                  <a:cubicBezTo>
                    <a:pt x="3544" y="1062"/>
                    <a:pt x="1958" y="2754"/>
                    <a:pt x="1027" y="2817"/>
                  </a:cubicBezTo>
                  <a:cubicBezTo>
                    <a:pt x="1013" y="2818"/>
                    <a:pt x="999" y="2818"/>
                    <a:pt x="986" y="2818"/>
                  </a:cubicBezTo>
                  <a:cubicBezTo>
                    <a:pt x="269" y="2818"/>
                    <a:pt x="926" y="1712"/>
                    <a:pt x="1154" y="1400"/>
                  </a:cubicBezTo>
                  <a:cubicBezTo>
                    <a:pt x="1493" y="956"/>
                    <a:pt x="1873" y="575"/>
                    <a:pt x="2317" y="216"/>
                  </a:cubicBezTo>
                  <a:cubicBezTo>
                    <a:pt x="2336" y="197"/>
                    <a:pt x="2322" y="163"/>
                    <a:pt x="2290" y="154"/>
                  </a:cubicBezTo>
                  <a:lnTo>
                    <a:pt x="2290" y="154"/>
                  </a:lnTo>
                  <a:cubicBezTo>
                    <a:pt x="1384" y="452"/>
                    <a:pt x="688" y="1275"/>
                    <a:pt x="308" y="2098"/>
                  </a:cubicBezTo>
                  <a:cubicBezTo>
                    <a:pt x="1" y="2790"/>
                    <a:pt x="252" y="3342"/>
                    <a:pt x="951" y="3342"/>
                  </a:cubicBezTo>
                  <a:cubicBezTo>
                    <a:pt x="1021" y="3342"/>
                    <a:pt x="1096" y="3336"/>
                    <a:pt x="1175" y="3325"/>
                  </a:cubicBezTo>
                  <a:cubicBezTo>
                    <a:pt x="2127" y="3177"/>
                    <a:pt x="2931" y="2542"/>
                    <a:pt x="3311" y="1654"/>
                  </a:cubicBezTo>
                  <a:cubicBezTo>
                    <a:pt x="3564" y="1051"/>
                    <a:pt x="3513" y="0"/>
                    <a:pt x="2746" y="0"/>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1629;p41">
              <a:extLst>
                <a:ext uri="{FF2B5EF4-FFF2-40B4-BE49-F238E27FC236}">
                  <a16:creationId xmlns:a16="http://schemas.microsoft.com/office/drawing/2014/main" xmlns="" id="{986CCF18-822C-433E-9617-8CCB1F2FD044}"/>
                </a:ext>
              </a:extLst>
            </p:cNvPr>
            <p:cNvSpPr/>
            <p:nvPr/>
          </p:nvSpPr>
          <p:spPr>
            <a:xfrm rot="21166296">
              <a:off x="2775032" y="4425715"/>
              <a:ext cx="227186" cy="156341"/>
            </a:xfrm>
            <a:custGeom>
              <a:avLst/>
              <a:gdLst/>
              <a:ahLst/>
              <a:cxnLst/>
              <a:rect l="l" t="t" r="r" b="b"/>
              <a:pathLst>
                <a:path w="3364" h="2315" extrusionOk="0">
                  <a:moveTo>
                    <a:pt x="656" y="0"/>
                  </a:moveTo>
                  <a:lnTo>
                    <a:pt x="403" y="64"/>
                  </a:lnTo>
                  <a:cubicBezTo>
                    <a:pt x="149" y="212"/>
                    <a:pt x="1" y="487"/>
                    <a:pt x="43" y="783"/>
                  </a:cubicBezTo>
                  <a:cubicBezTo>
                    <a:pt x="107" y="1058"/>
                    <a:pt x="255" y="1312"/>
                    <a:pt x="445" y="1523"/>
                  </a:cubicBezTo>
                  <a:cubicBezTo>
                    <a:pt x="960" y="2038"/>
                    <a:pt x="1655" y="2315"/>
                    <a:pt x="2378" y="2315"/>
                  </a:cubicBezTo>
                  <a:cubicBezTo>
                    <a:pt x="2515" y="2315"/>
                    <a:pt x="2654" y="2305"/>
                    <a:pt x="2792" y="2285"/>
                  </a:cubicBezTo>
                  <a:cubicBezTo>
                    <a:pt x="3046" y="2221"/>
                    <a:pt x="3364" y="2073"/>
                    <a:pt x="3364" y="1819"/>
                  </a:cubicBezTo>
                  <a:cubicBezTo>
                    <a:pt x="3364" y="1650"/>
                    <a:pt x="3300" y="1502"/>
                    <a:pt x="3173" y="1396"/>
                  </a:cubicBezTo>
                  <a:cubicBezTo>
                    <a:pt x="2518" y="635"/>
                    <a:pt x="1629" y="149"/>
                    <a:pt x="656" y="0"/>
                  </a:cubicBezTo>
                  <a:close/>
                </a:path>
              </a:pathLst>
            </a:custGeom>
            <a:solidFill>
              <a:srgbClr val="F6DF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1630;p41">
              <a:extLst>
                <a:ext uri="{FF2B5EF4-FFF2-40B4-BE49-F238E27FC236}">
                  <a16:creationId xmlns:a16="http://schemas.microsoft.com/office/drawing/2014/main" xmlns="" id="{F38449FB-29C6-400F-AF6D-D779F8994B1E}"/>
                </a:ext>
              </a:extLst>
            </p:cNvPr>
            <p:cNvSpPr/>
            <p:nvPr/>
          </p:nvSpPr>
          <p:spPr>
            <a:xfrm rot="21166296">
              <a:off x="2738821" y="4421065"/>
              <a:ext cx="297151" cy="180654"/>
            </a:xfrm>
            <a:custGeom>
              <a:avLst/>
              <a:gdLst/>
              <a:ahLst/>
              <a:cxnLst/>
              <a:rect l="l" t="t" r="r" b="b"/>
              <a:pathLst>
                <a:path w="4400" h="2675" extrusionOk="0">
                  <a:moveTo>
                    <a:pt x="953" y="1"/>
                  </a:moveTo>
                  <a:cubicBezTo>
                    <a:pt x="939" y="1"/>
                    <a:pt x="925" y="3"/>
                    <a:pt x="910" y="9"/>
                  </a:cubicBezTo>
                  <a:cubicBezTo>
                    <a:pt x="1" y="178"/>
                    <a:pt x="276" y="1215"/>
                    <a:pt x="720" y="1722"/>
                  </a:cubicBezTo>
                  <a:cubicBezTo>
                    <a:pt x="1247" y="2337"/>
                    <a:pt x="2022" y="2674"/>
                    <a:pt x="2826" y="2674"/>
                  </a:cubicBezTo>
                  <a:cubicBezTo>
                    <a:pt x="2991" y="2674"/>
                    <a:pt x="3156" y="2660"/>
                    <a:pt x="3321" y="2632"/>
                  </a:cubicBezTo>
                  <a:cubicBezTo>
                    <a:pt x="4040" y="2483"/>
                    <a:pt x="4400" y="1912"/>
                    <a:pt x="3871" y="1299"/>
                  </a:cubicBezTo>
                  <a:cubicBezTo>
                    <a:pt x="3249" y="573"/>
                    <a:pt x="2219" y="30"/>
                    <a:pt x="1261" y="30"/>
                  </a:cubicBezTo>
                  <a:cubicBezTo>
                    <a:pt x="1243" y="30"/>
                    <a:pt x="1225" y="30"/>
                    <a:pt x="1206" y="30"/>
                  </a:cubicBezTo>
                  <a:cubicBezTo>
                    <a:pt x="1143" y="30"/>
                    <a:pt x="1143" y="115"/>
                    <a:pt x="1206" y="115"/>
                  </a:cubicBezTo>
                  <a:lnTo>
                    <a:pt x="1185" y="115"/>
                  </a:lnTo>
                  <a:cubicBezTo>
                    <a:pt x="1714" y="284"/>
                    <a:pt x="2222" y="517"/>
                    <a:pt x="2687" y="792"/>
                  </a:cubicBezTo>
                  <a:cubicBezTo>
                    <a:pt x="3046" y="1024"/>
                    <a:pt x="4104" y="1807"/>
                    <a:pt x="3279" y="2061"/>
                  </a:cubicBezTo>
                  <a:cubicBezTo>
                    <a:pt x="3168" y="2099"/>
                    <a:pt x="3040" y="2118"/>
                    <a:pt x="2903" y="2118"/>
                  </a:cubicBezTo>
                  <a:cubicBezTo>
                    <a:pt x="1922" y="2118"/>
                    <a:pt x="465" y="1183"/>
                    <a:pt x="1058" y="199"/>
                  </a:cubicBezTo>
                  <a:cubicBezTo>
                    <a:pt x="1113" y="108"/>
                    <a:pt x="1042" y="1"/>
                    <a:pt x="953" y="1"/>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1631;p41">
              <a:extLst>
                <a:ext uri="{FF2B5EF4-FFF2-40B4-BE49-F238E27FC236}">
                  <a16:creationId xmlns:a16="http://schemas.microsoft.com/office/drawing/2014/main" xmlns="" id="{6527EEE7-D6DC-49B0-BFCA-87E2F6A77F2E}"/>
                </a:ext>
              </a:extLst>
            </p:cNvPr>
            <p:cNvSpPr/>
            <p:nvPr/>
          </p:nvSpPr>
          <p:spPr>
            <a:xfrm rot="21166296">
              <a:off x="3070408" y="3431212"/>
              <a:ext cx="220028" cy="395751"/>
            </a:xfrm>
            <a:custGeom>
              <a:avLst/>
              <a:gdLst/>
              <a:ahLst/>
              <a:cxnLst/>
              <a:rect l="l" t="t" r="r" b="b"/>
              <a:pathLst>
                <a:path w="3258" h="5860" extrusionOk="0">
                  <a:moveTo>
                    <a:pt x="2879" y="0"/>
                  </a:moveTo>
                  <a:cubicBezTo>
                    <a:pt x="2771" y="0"/>
                    <a:pt x="2649" y="75"/>
                    <a:pt x="2560" y="150"/>
                  </a:cubicBezTo>
                  <a:cubicBezTo>
                    <a:pt x="1671" y="869"/>
                    <a:pt x="804" y="1651"/>
                    <a:pt x="1" y="2476"/>
                  </a:cubicBezTo>
                  <a:lnTo>
                    <a:pt x="973" y="5860"/>
                  </a:lnTo>
                  <a:cubicBezTo>
                    <a:pt x="1481" y="4908"/>
                    <a:pt x="1967" y="3956"/>
                    <a:pt x="2433" y="2984"/>
                  </a:cubicBezTo>
                  <a:cubicBezTo>
                    <a:pt x="2835" y="2117"/>
                    <a:pt x="3258" y="1186"/>
                    <a:pt x="3067" y="234"/>
                  </a:cubicBezTo>
                  <a:cubicBezTo>
                    <a:pt x="3067" y="171"/>
                    <a:pt x="3046" y="107"/>
                    <a:pt x="3004" y="44"/>
                  </a:cubicBezTo>
                  <a:cubicBezTo>
                    <a:pt x="2967" y="13"/>
                    <a:pt x="2924" y="0"/>
                    <a:pt x="2879" y="0"/>
                  </a:cubicBezTo>
                  <a:close/>
                </a:path>
              </a:pathLst>
            </a:custGeom>
            <a:solidFill>
              <a:srgbClr val="F6DF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1632;p41">
              <a:extLst>
                <a:ext uri="{FF2B5EF4-FFF2-40B4-BE49-F238E27FC236}">
                  <a16:creationId xmlns:a16="http://schemas.microsoft.com/office/drawing/2014/main" xmlns="" id="{913D7687-9177-4F46-BD32-BEC7056D8637}"/>
                </a:ext>
              </a:extLst>
            </p:cNvPr>
            <p:cNvSpPr/>
            <p:nvPr/>
          </p:nvSpPr>
          <p:spPr>
            <a:xfrm rot="21166296">
              <a:off x="3068989" y="3408760"/>
              <a:ext cx="253996" cy="416146"/>
            </a:xfrm>
            <a:custGeom>
              <a:avLst/>
              <a:gdLst/>
              <a:ahLst/>
              <a:cxnLst/>
              <a:rect l="l" t="t" r="r" b="b"/>
              <a:pathLst>
                <a:path w="3761" h="6162" extrusionOk="0">
                  <a:moveTo>
                    <a:pt x="2998" y="1"/>
                  </a:moveTo>
                  <a:cubicBezTo>
                    <a:pt x="2102" y="1"/>
                    <a:pt x="416" y="2163"/>
                    <a:pt x="81" y="2533"/>
                  </a:cubicBezTo>
                  <a:cubicBezTo>
                    <a:pt x="1" y="2614"/>
                    <a:pt x="78" y="2718"/>
                    <a:pt x="167" y="2718"/>
                  </a:cubicBezTo>
                  <a:cubicBezTo>
                    <a:pt x="195" y="2718"/>
                    <a:pt x="224" y="2707"/>
                    <a:pt x="250" y="2681"/>
                  </a:cubicBezTo>
                  <a:cubicBezTo>
                    <a:pt x="779" y="2195"/>
                    <a:pt x="1329" y="1730"/>
                    <a:pt x="1879" y="1243"/>
                  </a:cubicBezTo>
                  <a:cubicBezTo>
                    <a:pt x="2059" y="1096"/>
                    <a:pt x="2442" y="644"/>
                    <a:pt x="2792" y="644"/>
                  </a:cubicBezTo>
                  <a:cubicBezTo>
                    <a:pt x="2894" y="644"/>
                    <a:pt x="2993" y="683"/>
                    <a:pt x="3084" y="778"/>
                  </a:cubicBezTo>
                  <a:cubicBezTo>
                    <a:pt x="3275" y="990"/>
                    <a:pt x="2809" y="2068"/>
                    <a:pt x="2725" y="2280"/>
                  </a:cubicBezTo>
                  <a:cubicBezTo>
                    <a:pt x="2238" y="3549"/>
                    <a:pt x="1413" y="4691"/>
                    <a:pt x="969" y="5960"/>
                  </a:cubicBezTo>
                  <a:cubicBezTo>
                    <a:pt x="928" y="6083"/>
                    <a:pt x="1029" y="6162"/>
                    <a:pt x="1134" y="6162"/>
                  </a:cubicBezTo>
                  <a:cubicBezTo>
                    <a:pt x="1191" y="6162"/>
                    <a:pt x="1249" y="6139"/>
                    <a:pt x="1286" y="6087"/>
                  </a:cubicBezTo>
                  <a:cubicBezTo>
                    <a:pt x="1984" y="5156"/>
                    <a:pt x="2471" y="3929"/>
                    <a:pt x="2957" y="2851"/>
                  </a:cubicBezTo>
                  <a:cubicBezTo>
                    <a:pt x="3232" y="2216"/>
                    <a:pt x="3761" y="1011"/>
                    <a:pt x="3423" y="292"/>
                  </a:cubicBezTo>
                  <a:cubicBezTo>
                    <a:pt x="3324" y="87"/>
                    <a:pt x="3177" y="1"/>
                    <a:pt x="2998" y="1"/>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7077390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8"/>
                                        </p:tgtEl>
                                        <p:attrNameLst>
                                          <p:attrName>style.visibility</p:attrName>
                                        </p:attrNameLst>
                                      </p:cBhvr>
                                      <p:to>
                                        <p:strVal val="visible"/>
                                      </p:to>
                                    </p:set>
                                    <p:animEffect transition="in" filter="fade">
                                      <p:cBhvr>
                                        <p:cTn id="7" dur="500"/>
                                        <p:tgtEl>
                                          <p:spTgt spid="198"/>
                                        </p:tgtEl>
                                      </p:cBhvr>
                                    </p:animEffect>
                                  </p:childTnLst>
                                </p:cTn>
                              </p:par>
                              <p:par>
                                <p:cTn id="8" presetID="22" presetClass="entr" presetSubtype="8" fill="hold" nodeType="withEffect">
                                  <p:stCondLst>
                                    <p:cond delay="0"/>
                                  </p:stCondLst>
                                  <p:childTnLst>
                                    <p:set>
                                      <p:cBhvr>
                                        <p:cTn id="9" dur="1" fill="hold">
                                          <p:stCondLst>
                                            <p:cond delay="0"/>
                                          </p:stCondLst>
                                        </p:cTn>
                                        <p:tgtEl>
                                          <p:spTgt spid="190"/>
                                        </p:tgtEl>
                                        <p:attrNameLst>
                                          <p:attrName>style.visibility</p:attrName>
                                        </p:attrNameLst>
                                      </p:cBhvr>
                                      <p:to>
                                        <p:strVal val="visible"/>
                                      </p:to>
                                    </p:set>
                                    <p:animEffect transition="in" filter="wipe(left)">
                                      <p:cBhvr>
                                        <p:cTn id="10" dur="500"/>
                                        <p:tgtEl>
                                          <p:spTgt spid="190"/>
                                        </p:tgtEl>
                                      </p:cBhvr>
                                    </p:animEffect>
                                  </p:childTnLst>
                                </p:cTn>
                              </p:par>
                              <p:par>
                                <p:cTn id="11" presetID="22" presetClass="entr" presetSubtype="8" fill="hold" nodeType="withEffect">
                                  <p:stCondLst>
                                    <p:cond delay="0"/>
                                  </p:stCondLst>
                                  <p:childTnLst>
                                    <p:set>
                                      <p:cBhvr>
                                        <p:cTn id="12" dur="1" fill="hold">
                                          <p:stCondLst>
                                            <p:cond delay="0"/>
                                          </p:stCondLst>
                                        </p:cTn>
                                        <p:tgtEl>
                                          <p:spTgt spid="193"/>
                                        </p:tgtEl>
                                        <p:attrNameLst>
                                          <p:attrName>style.visibility</p:attrName>
                                        </p:attrNameLst>
                                      </p:cBhvr>
                                      <p:to>
                                        <p:strVal val="visible"/>
                                      </p:to>
                                    </p:set>
                                    <p:animEffect transition="in" filter="wipe(left)">
                                      <p:cBhvr>
                                        <p:cTn id="13" dur="500"/>
                                        <p:tgtEl>
                                          <p:spTgt spid="193"/>
                                        </p:tgtEl>
                                      </p:cBhvr>
                                    </p:animEffect>
                                  </p:childTnLst>
                                </p:cTn>
                              </p:par>
                              <p:par>
                                <p:cTn id="14" presetID="22" presetClass="entr" presetSubtype="8" fill="hold" nodeType="withEffect">
                                  <p:stCondLst>
                                    <p:cond delay="0"/>
                                  </p:stCondLst>
                                  <p:childTnLst>
                                    <p:set>
                                      <p:cBhvr>
                                        <p:cTn id="15" dur="1" fill="hold">
                                          <p:stCondLst>
                                            <p:cond delay="0"/>
                                          </p:stCondLst>
                                        </p:cTn>
                                        <p:tgtEl>
                                          <p:spTgt spid="199"/>
                                        </p:tgtEl>
                                        <p:attrNameLst>
                                          <p:attrName>style.visibility</p:attrName>
                                        </p:attrNameLst>
                                      </p:cBhvr>
                                      <p:to>
                                        <p:strVal val="visible"/>
                                      </p:to>
                                    </p:set>
                                    <p:animEffect transition="in" filter="wipe(left)">
                                      <p:cBhvr>
                                        <p:cTn id="16" dur="500"/>
                                        <p:tgtEl>
                                          <p:spTgt spid="199"/>
                                        </p:tgtEl>
                                      </p:cBhvr>
                                    </p:animEffect>
                                  </p:childTnLst>
                                </p:cTn>
                              </p:par>
                              <p:par>
                                <p:cTn id="17" presetID="2" presetClass="entr" presetSubtype="8" fill="hold" nodeType="withEffect">
                                  <p:stCondLst>
                                    <p:cond delay="0"/>
                                  </p:stCondLst>
                                  <p:childTnLst>
                                    <p:set>
                                      <p:cBhvr>
                                        <p:cTn id="18" dur="1" fill="hold">
                                          <p:stCondLst>
                                            <p:cond delay="0"/>
                                          </p:stCondLst>
                                        </p:cTn>
                                        <p:tgtEl>
                                          <p:spTgt spid="240"/>
                                        </p:tgtEl>
                                        <p:attrNameLst>
                                          <p:attrName>style.visibility</p:attrName>
                                        </p:attrNameLst>
                                      </p:cBhvr>
                                      <p:to>
                                        <p:strVal val="visible"/>
                                      </p:to>
                                    </p:set>
                                    <p:anim calcmode="lin" valueType="num">
                                      <p:cBhvr additive="base">
                                        <p:cTn id="19" dur="500" fill="hold"/>
                                        <p:tgtEl>
                                          <p:spTgt spid="240"/>
                                        </p:tgtEl>
                                        <p:attrNameLst>
                                          <p:attrName>ppt_x</p:attrName>
                                        </p:attrNameLst>
                                      </p:cBhvr>
                                      <p:tavLst>
                                        <p:tav tm="0">
                                          <p:val>
                                            <p:strVal val="0-#ppt_w/2"/>
                                          </p:val>
                                        </p:tav>
                                        <p:tav tm="100000">
                                          <p:val>
                                            <p:strVal val="#ppt_x"/>
                                          </p:val>
                                        </p:tav>
                                      </p:tavLst>
                                    </p:anim>
                                    <p:anim calcmode="lin" valueType="num">
                                      <p:cBhvr additive="base">
                                        <p:cTn id="20" dur="500" fill="hold"/>
                                        <p:tgtEl>
                                          <p:spTgt spid="24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xit" presetSubtype="0" fill="hold" nodeType="clickEffect">
                                  <p:stCondLst>
                                    <p:cond delay="0"/>
                                  </p:stCondLst>
                                  <p:childTnLst>
                                    <p:animEffect transition="out" filter="fade">
                                      <p:cBhvr>
                                        <p:cTn id="24" dur="1000"/>
                                        <p:tgtEl>
                                          <p:spTgt spid="171"/>
                                        </p:tgtEl>
                                      </p:cBhvr>
                                    </p:animEffect>
                                    <p:anim calcmode="lin" valueType="num">
                                      <p:cBhvr>
                                        <p:cTn id="25" dur="1000"/>
                                        <p:tgtEl>
                                          <p:spTgt spid="171"/>
                                        </p:tgtEl>
                                        <p:attrNameLst>
                                          <p:attrName>ppt_x</p:attrName>
                                        </p:attrNameLst>
                                      </p:cBhvr>
                                      <p:tavLst>
                                        <p:tav tm="0">
                                          <p:val>
                                            <p:strVal val="ppt_x"/>
                                          </p:val>
                                        </p:tav>
                                        <p:tav tm="100000">
                                          <p:val>
                                            <p:strVal val="ppt_x"/>
                                          </p:val>
                                        </p:tav>
                                      </p:tavLst>
                                    </p:anim>
                                    <p:anim calcmode="lin" valueType="num">
                                      <p:cBhvr>
                                        <p:cTn id="26" dur="1000"/>
                                        <p:tgtEl>
                                          <p:spTgt spid="171"/>
                                        </p:tgtEl>
                                        <p:attrNameLst>
                                          <p:attrName>ppt_y</p:attrName>
                                        </p:attrNameLst>
                                      </p:cBhvr>
                                      <p:tavLst>
                                        <p:tav tm="0">
                                          <p:val>
                                            <p:strVal val="ppt_y"/>
                                          </p:val>
                                        </p:tav>
                                        <p:tav tm="100000">
                                          <p:val>
                                            <p:strVal val="ppt_y+.1"/>
                                          </p:val>
                                        </p:tav>
                                      </p:tavLst>
                                    </p:anim>
                                    <p:set>
                                      <p:cBhvr>
                                        <p:cTn id="27" dur="1" fill="hold">
                                          <p:stCondLst>
                                            <p:cond delay="999"/>
                                          </p:stCondLst>
                                        </p:cTn>
                                        <p:tgtEl>
                                          <p:spTgt spid="171"/>
                                        </p:tgtEl>
                                        <p:attrNameLst>
                                          <p:attrName>style.visibility</p:attrName>
                                        </p:attrNameLst>
                                      </p:cBhvr>
                                      <p:to>
                                        <p:strVal val="hidden"/>
                                      </p:to>
                                    </p:set>
                                  </p:childTnLst>
                                </p:cTn>
                              </p:par>
                            </p:childTnLst>
                          </p:cTn>
                        </p:par>
                        <p:par>
                          <p:cTn id="28" fill="hold">
                            <p:stCondLst>
                              <p:cond delay="1000"/>
                            </p:stCondLst>
                            <p:childTnLst>
                              <p:par>
                                <p:cTn id="29" presetID="2" presetClass="exit" presetSubtype="2" fill="hold" nodeType="afterEffect">
                                  <p:stCondLst>
                                    <p:cond delay="0"/>
                                  </p:stCondLst>
                                  <p:childTnLst>
                                    <p:anim calcmode="lin" valueType="num">
                                      <p:cBhvr additive="base">
                                        <p:cTn id="30" dur="2000"/>
                                        <p:tgtEl>
                                          <p:spTgt spid="240"/>
                                        </p:tgtEl>
                                        <p:attrNameLst>
                                          <p:attrName>ppt_x</p:attrName>
                                        </p:attrNameLst>
                                      </p:cBhvr>
                                      <p:tavLst>
                                        <p:tav tm="0">
                                          <p:val>
                                            <p:strVal val="ppt_x"/>
                                          </p:val>
                                        </p:tav>
                                        <p:tav tm="100000">
                                          <p:val>
                                            <p:strVal val="1+ppt_w/2"/>
                                          </p:val>
                                        </p:tav>
                                      </p:tavLst>
                                    </p:anim>
                                    <p:anim calcmode="lin" valueType="num">
                                      <p:cBhvr additive="base">
                                        <p:cTn id="31" dur="2000"/>
                                        <p:tgtEl>
                                          <p:spTgt spid="240"/>
                                        </p:tgtEl>
                                        <p:attrNameLst>
                                          <p:attrName>ppt_y</p:attrName>
                                        </p:attrNameLst>
                                      </p:cBhvr>
                                      <p:tavLst>
                                        <p:tav tm="0">
                                          <p:val>
                                            <p:strVal val="ppt_y"/>
                                          </p:val>
                                        </p:tav>
                                        <p:tav tm="100000">
                                          <p:val>
                                            <p:strVal val="ppt_y"/>
                                          </p:val>
                                        </p:tav>
                                      </p:tavLst>
                                    </p:anim>
                                    <p:set>
                                      <p:cBhvr>
                                        <p:cTn id="32" dur="1" fill="hold">
                                          <p:stCondLst>
                                            <p:cond delay="1999"/>
                                          </p:stCondLst>
                                        </p:cTn>
                                        <p:tgtEl>
                                          <p:spTgt spid="2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90"/>
                    </p:tgtEl>
                  </p:cond>
                </p:stCondLst>
                <p:endSync evt="end" delay="0">
                  <p:rtn val="all"/>
                </p:endSync>
                <p:childTnLst>
                  <p:par>
                    <p:cTn id="34" fill="hold">
                      <p:stCondLst>
                        <p:cond delay="0"/>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08"/>
                                        </p:tgtEl>
                                        <p:attrNameLst>
                                          <p:attrName>style.visibility</p:attrName>
                                        </p:attrNameLst>
                                      </p:cBhvr>
                                      <p:to>
                                        <p:strVal val="visible"/>
                                      </p:to>
                                    </p:set>
                                    <p:animEffect transition="in" filter="wipe(left)">
                                      <p:cBhvr>
                                        <p:cTn id="38" dur="1000"/>
                                        <p:tgtEl>
                                          <p:spTgt spid="208"/>
                                        </p:tgtEl>
                                      </p:cBhvr>
                                    </p:animEffect>
                                  </p:childTnLst>
                                </p:cTn>
                              </p:par>
                              <p:par>
                                <p:cTn id="39" presetID="1" presetClass="mediacall" presetSubtype="0" fill="hold" nodeType="withEffect">
                                  <p:stCondLst>
                                    <p:cond delay="0"/>
                                  </p:stCondLst>
                                  <p:childTnLst>
                                    <p:cmd type="call" cmd="playFrom(0.0)">
                                      <p:cBhvr>
                                        <p:cTn id="40" dur="1000" fill="hold"/>
                                        <p:tgtEl>
                                          <p:spTgt spid="196"/>
                                        </p:tgtEl>
                                      </p:cBhvr>
                                    </p:cmd>
                                  </p:childTnLst>
                                </p:cTn>
                              </p:par>
                            </p:childTnLst>
                          </p:cTn>
                        </p:par>
                      </p:childTnLst>
                    </p:cTn>
                  </p:par>
                </p:childTnLst>
              </p:cTn>
              <p:nextCondLst>
                <p:cond evt="onClick" delay="0">
                  <p:tgtEl>
                    <p:spTgt spid="190"/>
                  </p:tgtEl>
                </p:cond>
              </p:nextCondLst>
            </p:seq>
            <p:seq concurrent="1" nextAc="seek">
              <p:cTn id="41" restart="whenNotActive" fill="hold" evtFilter="cancelBubble" nodeType="interactiveSeq">
                <p:stCondLst>
                  <p:cond evt="onClick" delay="0">
                    <p:tgtEl>
                      <p:spTgt spid="193"/>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2000" fill="hold"/>
                                        <p:tgtEl>
                                          <p:spTgt spid="197"/>
                                        </p:tgtEl>
                                      </p:cBhvr>
                                    </p:cmd>
                                  </p:childTnLst>
                                </p:cTn>
                              </p:par>
                              <p:par>
                                <p:cTn id="46" presetID="53" presetClass="entr" presetSubtype="16" fill="hold" nodeType="withEffect">
                                  <p:stCondLst>
                                    <p:cond delay="0"/>
                                  </p:stCondLst>
                                  <p:childTnLst>
                                    <p:set>
                                      <p:cBhvr>
                                        <p:cTn id="47" dur="1" fill="hold">
                                          <p:stCondLst>
                                            <p:cond delay="0"/>
                                          </p:stCondLst>
                                        </p:cTn>
                                        <p:tgtEl>
                                          <p:spTgt spid="202"/>
                                        </p:tgtEl>
                                        <p:attrNameLst>
                                          <p:attrName>style.visibility</p:attrName>
                                        </p:attrNameLst>
                                      </p:cBhvr>
                                      <p:to>
                                        <p:strVal val="visible"/>
                                      </p:to>
                                    </p:set>
                                    <p:anim calcmode="lin" valueType="num">
                                      <p:cBhvr>
                                        <p:cTn id="48" dur="500" fill="hold"/>
                                        <p:tgtEl>
                                          <p:spTgt spid="202"/>
                                        </p:tgtEl>
                                        <p:attrNameLst>
                                          <p:attrName>ppt_w</p:attrName>
                                        </p:attrNameLst>
                                      </p:cBhvr>
                                      <p:tavLst>
                                        <p:tav tm="0">
                                          <p:val>
                                            <p:fltVal val="0"/>
                                          </p:val>
                                        </p:tav>
                                        <p:tav tm="100000">
                                          <p:val>
                                            <p:strVal val="#ppt_w"/>
                                          </p:val>
                                        </p:tav>
                                      </p:tavLst>
                                    </p:anim>
                                    <p:anim calcmode="lin" valueType="num">
                                      <p:cBhvr>
                                        <p:cTn id="49" dur="500" fill="hold"/>
                                        <p:tgtEl>
                                          <p:spTgt spid="202"/>
                                        </p:tgtEl>
                                        <p:attrNameLst>
                                          <p:attrName>ppt_h</p:attrName>
                                        </p:attrNameLst>
                                      </p:cBhvr>
                                      <p:tavLst>
                                        <p:tav tm="0">
                                          <p:val>
                                            <p:fltVal val="0"/>
                                          </p:val>
                                        </p:tav>
                                        <p:tav tm="100000">
                                          <p:val>
                                            <p:strVal val="#ppt_h"/>
                                          </p:val>
                                        </p:tav>
                                      </p:tavLst>
                                    </p:anim>
                                    <p:animEffect transition="in" filter="fade">
                                      <p:cBhvr>
                                        <p:cTn id="50" dur="500"/>
                                        <p:tgtEl>
                                          <p:spTgt spid="202"/>
                                        </p:tgtEl>
                                      </p:cBhvr>
                                    </p:animEffect>
                                  </p:childTnLst>
                                </p:cTn>
                              </p:par>
                            </p:childTnLst>
                          </p:cTn>
                        </p:par>
                      </p:childTnLst>
                    </p:cTn>
                  </p:par>
                </p:childTnLst>
              </p:cTn>
              <p:nextCondLst>
                <p:cond evt="onClick" delay="0">
                  <p:tgtEl>
                    <p:spTgt spid="193"/>
                  </p:tgtEl>
                </p:cond>
              </p:nextCondLst>
            </p:seq>
            <p:audio>
              <p:cMediaNode vol="100000">
                <p:cTn id="51" fill="hold" display="0">
                  <p:stCondLst>
                    <p:cond delay="indefinite"/>
                  </p:stCondLst>
                  <p:endCondLst>
                    <p:cond evt="onStopAudio" delay="0">
                      <p:tgtEl>
                        <p:sldTgt/>
                      </p:tgtEl>
                    </p:cond>
                  </p:endCondLst>
                </p:cTn>
                <p:tgtEl>
                  <p:spTgt spid="196"/>
                </p:tgtEl>
              </p:cMediaNode>
            </p:audio>
            <p:audio>
              <p:cMediaNode vol="100000">
                <p:cTn id="52" fill="hold" display="0">
                  <p:stCondLst>
                    <p:cond delay="indefinite"/>
                  </p:stCondLst>
                  <p:endCondLst>
                    <p:cond evt="onStopAudio" delay="0">
                      <p:tgtEl>
                        <p:sldTgt/>
                      </p:tgtEl>
                    </p:cond>
                  </p:endCondLst>
                </p:cTn>
                <p:tgtEl>
                  <p:spTgt spid="197"/>
                </p:tgtEl>
              </p:cMediaNode>
            </p:audio>
            <p:seq concurrent="1" nextAc="seek">
              <p:cTn id="53" restart="whenNotActive" fill="hold" evtFilter="cancelBubble" nodeType="interactiveSeq">
                <p:stCondLst>
                  <p:cond evt="onClick" delay="0">
                    <p:tgtEl>
                      <p:spTgt spid="199"/>
                    </p:tgtEl>
                  </p:cond>
                </p:stCondLst>
                <p:endSync evt="end" delay="0">
                  <p:rtn val="all"/>
                </p:endSync>
                <p:childTnLst>
                  <p:par>
                    <p:cTn id="54" fill="hold">
                      <p:stCondLst>
                        <p:cond delay="0"/>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205"/>
                                        </p:tgtEl>
                                        <p:attrNameLst>
                                          <p:attrName>style.visibility</p:attrName>
                                        </p:attrNameLst>
                                      </p:cBhvr>
                                      <p:to>
                                        <p:strVal val="visible"/>
                                      </p:to>
                                    </p:set>
                                    <p:anim calcmode="lin" valueType="num">
                                      <p:cBhvr>
                                        <p:cTn id="58" dur="500" fill="hold"/>
                                        <p:tgtEl>
                                          <p:spTgt spid="205"/>
                                        </p:tgtEl>
                                        <p:attrNameLst>
                                          <p:attrName>ppt_w</p:attrName>
                                        </p:attrNameLst>
                                      </p:cBhvr>
                                      <p:tavLst>
                                        <p:tav tm="0">
                                          <p:val>
                                            <p:fltVal val="0"/>
                                          </p:val>
                                        </p:tav>
                                        <p:tav tm="100000">
                                          <p:val>
                                            <p:strVal val="#ppt_w"/>
                                          </p:val>
                                        </p:tav>
                                      </p:tavLst>
                                    </p:anim>
                                    <p:anim calcmode="lin" valueType="num">
                                      <p:cBhvr>
                                        <p:cTn id="59" dur="500" fill="hold"/>
                                        <p:tgtEl>
                                          <p:spTgt spid="205"/>
                                        </p:tgtEl>
                                        <p:attrNameLst>
                                          <p:attrName>ppt_h</p:attrName>
                                        </p:attrNameLst>
                                      </p:cBhvr>
                                      <p:tavLst>
                                        <p:tav tm="0">
                                          <p:val>
                                            <p:fltVal val="0"/>
                                          </p:val>
                                        </p:tav>
                                        <p:tav tm="100000">
                                          <p:val>
                                            <p:strVal val="#ppt_h"/>
                                          </p:val>
                                        </p:tav>
                                      </p:tavLst>
                                    </p:anim>
                                    <p:animEffect transition="in" filter="fade">
                                      <p:cBhvr>
                                        <p:cTn id="60" dur="500"/>
                                        <p:tgtEl>
                                          <p:spTgt spid="205"/>
                                        </p:tgtEl>
                                      </p:cBhvr>
                                    </p:animEffect>
                                  </p:childTnLst>
                                </p:cTn>
                              </p:par>
                              <p:par>
                                <p:cTn id="61" presetID="1" presetClass="mediacall" presetSubtype="0" fill="hold" nodeType="withEffect">
                                  <p:stCondLst>
                                    <p:cond delay="0"/>
                                  </p:stCondLst>
                                  <p:childTnLst>
                                    <p:cmd type="call" cmd="playFrom(0.0)">
                                      <p:cBhvr>
                                        <p:cTn id="62" dur="2000" fill="hold"/>
                                        <p:tgtEl>
                                          <p:spTgt spid="197"/>
                                        </p:tgtEl>
                                      </p:cBhvr>
                                    </p:cmd>
                                  </p:childTnLst>
                                </p:cTn>
                              </p:par>
                            </p:childTnLst>
                          </p:cTn>
                        </p:par>
                      </p:childTnLst>
                    </p:cTn>
                  </p:par>
                </p:childTnLst>
              </p:cTn>
              <p:nextCondLst>
                <p:cond evt="onClick" delay="0">
                  <p:tgtEl>
                    <p:spTgt spid="199"/>
                  </p:tgtEl>
                </p:cond>
              </p:nextCondLst>
            </p:seq>
          </p:childTnLst>
        </p:cTn>
      </p:par>
    </p:tnLst>
    <p:bldLst>
      <p:bldP spid="198" grpId="0"/>
      <p:bldP spid="20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EDF4FF"/>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240" name="Group 239">
            <a:extLst>
              <a:ext uri="{FF2B5EF4-FFF2-40B4-BE49-F238E27FC236}">
                <a16:creationId xmlns:a16="http://schemas.microsoft.com/office/drawing/2014/main" xmlns="" id="{077C9F1A-483C-44EE-92EB-09A1F1F95260}"/>
              </a:ext>
            </a:extLst>
          </p:cNvPr>
          <p:cNvGrpSpPr/>
          <p:nvPr/>
        </p:nvGrpSpPr>
        <p:grpSpPr>
          <a:xfrm>
            <a:off x="-131489" y="4889042"/>
            <a:ext cx="12323488" cy="2610816"/>
            <a:chOff x="-131489" y="4713020"/>
            <a:chExt cx="12323488" cy="2610816"/>
          </a:xfrm>
        </p:grpSpPr>
        <p:grpSp>
          <p:nvGrpSpPr>
            <p:cNvPr id="241" name="Group 240">
              <a:extLst>
                <a:ext uri="{FF2B5EF4-FFF2-40B4-BE49-F238E27FC236}">
                  <a16:creationId xmlns:a16="http://schemas.microsoft.com/office/drawing/2014/main" xmlns="" id="{D16A6499-6D34-4DA3-A4C8-2F61E5E396CE}"/>
                </a:ext>
              </a:extLst>
            </p:cNvPr>
            <p:cNvGrpSpPr/>
            <p:nvPr/>
          </p:nvGrpSpPr>
          <p:grpSpPr>
            <a:xfrm>
              <a:off x="-131489" y="4713020"/>
              <a:ext cx="8259600" cy="1956922"/>
              <a:chOff x="-93532" y="4985599"/>
              <a:chExt cx="8259600" cy="1956922"/>
            </a:xfrm>
          </p:grpSpPr>
          <p:sp>
            <p:nvSpPr>
              <p:cNvPr id="257" name="Google Shape;521;p14">
                <a:extLst>
                  <a:ext uri="{FF2B5EF4-FFF2-40B4-BE49-F238E27FC236}">
                    <a16:creationId xmlns:a16="http://schemas.microsoft.com/office/drawing/2014/main" xmlns="" id="{2160C5EE-3972-4A42-BC69-5D819649F434}"/>
                  </a:ext>
                </a:extLst>
              </p:cNvPr>
              <p:cNvSpPr/>
              <p:nvPr/>
            </p:nvSpPr>
            <p:spPr>
              <a:xfrm>
                <a:off x="392880" y="6329638"/>
                <a:ext cx="649889" cy="198825"/>
              </a:xfrm>
              <a:custGeom>
                <a:avLst/>
                <a:gdLst/>
                <a:ahLst/>
                <a:cxnLst/>
                <a:rect l="l" t="t" r="r" b="b"/>
                <a:pathLst>
                  <a:path w="4210" h="1288" extrusionOk="0">
                    <a:moveTo>
                      <a:pt x="2375" y="1"/>
                    </a:moveTo>
                    <a:cubicBezTo>
                      <a:pt x="1870" y="1"/>
                      <a:pt x="1352" y="85"/>
                      <a:pt x="932" y="187"/>
                    </a:cubicBezTo>
                    <a:cubicBezTo>
                      <a:pt x="868" y="208"/>
                      <a:pt x="784" y="229"/>
                      <a:pt x="741" y="272"/>
                    </a:cubicBezTo>
                    <a:cubicBezTo>
                      <a:pt x="1" y="843"/>
                      <a:pt x="1651" y="1287"/>
                      <a:pt x="1947" y="1287"/>
                    </a:cubicBezTo>
                    <a:cubicBezTo>
                      <a:pt x="2028" y="1287"/>
                      <a:pt x="2113" y="1287"/>
                      <a:pt x="2201" y="1287"/>
                    </a:cubicBezTo>
                    <a:cubicBezTo>
                      <a:pt x="2686" y="1287"/>
                      <a:pt x="3251" y="1272"/>
                      <a:pt x="3681" y="1075"/>
                    </a:cubicBezTo>
                    <a:cubicBezTo>
                      <a:pt x="4210" y="822"/>
                      <a:pt x="4083" y="462"/>
                      <a:pt x="3575" y="229"/>
                    </a:cubicBezTo>
                    <a:cubicBezTo>
                      <a:pt x="3233" y="63"/>
                      <a:pt x="2809" y="1"/>
                      <a:pt x="2375"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58" name="Google Shape;522;p14">
                <a:extLst>
                  <a:ext uri="{FF2B5EF4-FFF2-40B4-BE49-F238E27FC236}">
                    <a16:creationId xmlns:a16="http://schemas.microsoft.com/office/drawing/2014/main" xmlns="" id="{CE4B7E72-0A47-4FB7-8C24-4C34EFF030BE}"/>
                  </a:ext>
                </a:extLst>
              </p:cNvPr>
              <p:cNvSpPr/>
              <p:nvPr/>
            </p:nvSpPr>
            <p:spPr>
              <a:xfrm>
                <a:off x="131844" y="6440783"/>
                <a:ext cx="101265" cy="159462"/>
              </a:xfrm>
              <a:custGeom>
                <a:avLst/>
                <a:gdLst/>
                <a:ahLst/>
                <a:cxnLst/>
                <a:rect l="l" t="t" r="r" b="b"/>
                <a:pathLst>
                  <a:path w="656" h="1033" extrusionOk="0">
                    <a:moveTo>
                      <a:pt x="181" y="0"/>
                    </a:moveTo>
                    <a:cubicBezTo>
                      <a:pt x="162" y="0"/>
                      <a:pt x="144" y="6"/>
                      <a:pt x="127" y="17"/>
                    </a:cubicBezTo>
                    <a:cubicBezTo>
                      <a:pt x="42" y="38"/>
                      <a:pt x="0" y="144"/>
                      <a:pt x="42" y="207"/>
                    </a:cubicBezTo>
                    <a:lnTo>
                      <a:pt x="360" y="926"/>
                    </a:lnTo>
                    <a:cubicBezTo>
                      <a:pt x="381" y="990"/>
                      <a:pt x="444" y="1032"/>
                      <a:pt x="486" y="1032"/>
                    </a:cubicBezTo>
                    <a:cubicBezTo>
                      <a:pt x="508" y="1032"/>
                      <a:pt x="529" y="1011"/>
                      <a:pt x="550" y="1011"/>
                    </a:cubicBezTo>
                    <a:cubicBezTo>
                      <a:pt x="635" y="990"/>
                      <a:pt x="656" y="884"/>
                      <a:pt x="635" y="821"/>
                    </a:cubicBezTo>
                    <a:lnTo>
                      <a:pt x="317" y="102"/>
                    </a:lnTo>
                    <a:cubicBezTo>
                      <a:pt x="286" y="40"/>
                      <a:pt x="233" y="0"/>
                      <a:pt x="181" y="0"/>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59" name="Google Shape;523;p14">
                <a:extLst>
                  <a:ext uri="{FF2B5EF4-FFF2-40B4-BE49-F238E27FC236}">
                    <a16:creationId xmlns:a16="http://schemas.microsoft.com/office/drawing/2014/main" xmlns="" id="{731234BB-6672-4A86-A505-2C0EFC60BE81}"/>
                  </a:ext>
                </a:extLst>
              </p:cNvPr>
              <p:cNvSpPr/>
              <p:nvPr/>
            </p:nvSpPr>
            <p:spPr>
              <a:xfrm>
                <a:off x="259043" y="6371471"/>
                <a:ext cx="55726" cy="202531"/>
              </a:xfrm>
              <a:custGeom>
                <a:avLst/>
                <a:gdLst/>
                <a:ahLst/>
                <a:cxnLst/>
                <a:rect l="l" t="t" r="r" b="b"/>
                <a:pathLst>
                  <a:path w="361" h="1312" extrusionOk="0">
                    <a:moveTo>
                      <a:pt x="212" y="1"/>
                    </a:moveTo>
                    <a:cubicBezTo>
                      <a:pt x="128" y="1"/>
                      <a:pt x="43" y="64"/>
                      <a:pt x="43" y="149"/>
                    </a:cubicBezTo>
                    <a:lnTo>
                      <a:pt x="1" y="1164"/>
                    </a:lnTo>
                    <a:cubicBezTo>
                      <a:pt x="1" y="1249"/>
                      <a:pt x="64" y="1312"/>
                      <a:pt x="149" y="1312"/>
                    </a:cubicBezTo>
                    <a:cubicBezTo>
                      <a:pt x="233" y="1312"/>
                      <a:pt x="297" y="1249"/>
                      <a:pt x="297" y="1164"/>
                    </a:cubicBezTo>
                    <a:lnTo>
                      <a:pt x="339" y="170"/>
                    </a:lnTo>
                    <a:cubicBezTo>
                      <a:pt x="360" y="85"/>
                      <a:pt x="297" y="22"/>
                      <a:pt x="212"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60" name="Google Shape;524;p14">
                <a:extLst>
                  <a:ext uri="{FF2B5EF4-FFF2-40B4-BE49-F238E27FC236}">
                    <a16:creationId xmlns:a16="http://schemas.microsoft.com/office/drawing/2014/main" xmlns="" id="{39D45CB2-2B4C-44E2-A889-93C603B9F208}"/>
                  </a:ext>
                </a:extLst>
              </p:cNvPr>
              <p:cNvSpPr/>
              <p:nvPr/>
            </p:nvSpPr>
            <p:spPr>
              <a:xfrm>
                <a:off x="5033871" y="6332880"/>
                <a:ext cx="643250" cy="298857"/>
              </a:xfrm>
              <a:custGeom>
                <a:avLst/>
                <a:gdLst/>
                <a:ahLst/>
                <a:cxnLst/>
                <a:rect l="l" t="t" r="r" b="b"/>
                <a:pathLst>
                  <a:path w="4167" h="1936" extrusionOk="0">
                    <a:moveTo>
                      <a:pt x="1866" y="0"/>
                    </a:moveTo>
                    <a:cubicBezTo>
                      <a:pt x="1359" y="0"/>
                      <a:pt x="855" y="102"/>
                      <a:pt x="381" y="314"/>
                    </a:cubicBezTo>
                    <a:cubicBezTo>
                      <a:pt x="297" y="335"/>
                      <a:pt x="233" y="378"/>
                      <a:pt x="170" y="441"/>
                    </a:cubicBezTo>
                    <a:cubicBezTo>
                      <a:pt x="1" y="631"/>
                      <a:pt x="149" y="949"/>
                      <a:pt x="339" y="1118"/>
                    </a:cubicBezTo>
                    <a:cubicBezTo>
                      <a:pt x="868" y="1628"/>
                      <a:pt x="1935" y="1935"/>
                      <a:pt x="2730" y="1935"/>
                    </a:cubicBezTo>
                    <a:cubicBezTo>
                      <a:pt x="2826" y="1935"/>
                      <a:pt x="2918" y="1931"/>
                      <a:pt x="3004" y="1922"/>
                    </a:cubicBezTo>
                    <a:cubicBezTo>
                      <a:pt x="4167" y="1773"/>
                      <a:pt x="3892" y="420"/>
                      <a:pt x="2919" y="145"/>
                    </a:cubicBezTo>
                    <a:cubicBezTo>
                      <a:pt x="2572" y="50"/>
                      <a:pt x="2218" y="0"/>
                      <a:pt x="1866"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525;p14">
                <a:extLst>
                  <a:ext uri="{FF2B5EF4-FFF2-40B4-BE49-F238E27FC236}">
                    <a16:creationId xmlns:a16="http://schemas.microsoft.com/office/drawing/2014/main" xmlns="" id="{4F0F1398-A866-4414-A5E4-8A6C9214B7B6}"/>
                  </a:ext>
                </a:extLst>
              </p:cNvPr>
              <p:cNvSpPr/>
              <p:nvPr/>
            </p:nvSpPr>
            <p:spPr>
              <a:xfrm>
                <a:off x="5628033" y="6148410"/>
                <a:ext cx="466963" cy="227693"/>
              </a:xfrm>
              <a:custGeom>
                <a:avLst/>
                <a:gdLst/>
                <a:ahLst/>
                <a:cxnLst/>
                <a:rect l="l" t="t" r="r" b="b"/>
                <a:pathLst>
                  <a:path w="3025" h="1475" extrusionOk="0">
                    <a:moveTo>
                      <a:pt x="1287" y="0"/>
                    </a:moveTo>
                    <a:cubicBezTo>
                      <a:pt x="1225" y="0"/>
                      <a:pt x="1163" y="3"/>
                      <a:pt x="1101" y="8"/>
                    </a:cubicBezTo>
                    <a:cubicBezTo>
                      <a:pt x="762" y="8"/>
                      <a:pt x="445" y="134"/>
                      <a:pt x="191" y="367"/>
                    </a:cubicBezTo>
                    <a:cubicBezTo>
                      <a:pt x="64" y="494"/>
                      <a:pt x="1" y="705"/>
                      <a:pt x="43" y="896"/>
                    </a:cubicBezTo>
                    <a:cubicBezTo>
                      <a:pt x="188" y="1286"/>
                      <a:pt x="794" y="1474"/>
                      <a:pt x="1402" y="1474"/>
                    </a:cubicBezTo>
                    <a:cubicBezTo>
                      <a:pt x="2211" y="1474"/>
                      <a:pt x="3025" y="1143"/>
                      <a:pt x="2771" y="515"/>
                    </a:cubicBezTo>
                    <a:cubicBezTo>
                      <a:pt x="2750" y="452"/>
                      <a:pt x="2708" y="431"/>
                      <a:pt x="2666" y="388"/>
                    </a:cubicBezTo>
                    <a:cubicBezTo>
                      <a:pt x="2253" y="144"/>
                      <a:pt x="1774" y="0"/>
                      <a:pt x="1287"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526;p14">
                <a:extLst>
                  <a:ext uri="{FF2B5EF4-FFF2-40B4-BE49-F238E27FC236}">
                    <a16:creationId xmlns:a16="http://schemas.microsoft.com/office/drawing/2014/main" xmlns="" id="{63FB83E8-1980-447F-8F2F-0B3D97D91457}"/>
                  </a:ext>
                </a:extLst>
              </p:cNvPr>
              <p:cNvSpPr/>
              <p:nvPr/>
            </p:nvSpPr>
            <p:spPr>
              <a:xfrm>
                <a:off x="410864" y="6329638"/>
                <a:ext cx="649889" cy="198825"/>
              </a:xfrm>
              <a:custGeom>
                <a:avLst/>
                <a:gdLst/>
                <a:ahLst/>
                <a:cxnLst/>
                <a:rect l="l" t="t" r="r" b="b"/>
                <a:pathLst>
                  <a:path w="4210" h="1288" extrusionOk="0">
                    <a:moveTo>
                      <a:pt x="2375" y="1"/>
                    </a:moveTo>
                    <a:cubicBezTo>
                      <a:pt x="1870" y="1"/>
                      <a:pt x="1352" y="85"/>
                      <a:pt x="932" y="187"/>
                    </a:cubicBezTo>
                    <a:cubicBezTo>
                      <a:pt x="868" y="208"/>
                      <a:pt x="784" y="229"/>
                      <a:pt x="741" y="272"/>
                    </a:cubicBezTo>
                    <a:cubicBezTo>
                      <a:pt x="1" y="843"/>
                      <a:pt x="1651" y="1287"/>
                      <a:pt x="1947" y="1287"/>
                    </a:cubicBezTo>
                    <a:cubicBezTo>
                      <a:pt x="2028" y="1287"/>
                      <a:pt x="2113" y="1287"/>
                      <a:pt x="2201" y="1287"/>
                    </a:cubicBezTo>
                    <a:cubicBezTo>
                      <a:pt x="2686" y="1287"/>
                      <a:pt x="3251" y="1272"/>
                      <a:pt x="3681" y="1075"/>
                    </a:cubicBezTo>
                    <a:cubicBezTo>
                      <a:pt x="4210" y="822"/>
                      <a:pt x="4083" y="462"/>
                      <a:pt x="3575" y="229"/>
                    </a:cubicBezTo>
                    <a:cubicBezTo>
                      <a:pt x="3233" y="63"/>
                      <a:pt x="2809" y="1"/>
                      <a:pt x="2375"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527;p14">
                <a:extLst>
                  <a:ext uri="{FF2B5EF4-FFF2-40B4-BE49-F238E27FC236}">
                    <a16:creationId xmlns:a16="http://schemas.microsoft.com/office/drawing/2014/main" xmlns="" id="{8C33BC64-90F5-44E0-85C1-A66FBEF3A992}"/>
                  </a:ext>
                </a:extLst>
              </p:cNvPr>
              <p:cNvSpPr/>
              <p:nvPr/>
            </p:nvSpPr>
            <p:spPr>
              <a:xfrm>
                <a:off x="1008422" y="6517968"/>
                <a:ext cx="749765" cy="318770"/>
              </a:xfrm>
              <a:custGeom>
                <a:avLst/>
                <a:gdLst/>
                <a:ahLst/>
                <a:cxnLst/>
                <a:rect l="l" t="t" r="r" b="b"/>
                <a:pathLst>
                  <a:path w="4857" h="2065" extrusionOk="0">
                    <a:moveTo>
                      <a:pt x="2199" y="1"/>
                    </a:moveTo>
                    <a:cubicBezTo>
                      <a:pt x="1526" y="1"/>
                      <a:pt x="856" y="228"/>
                      <a:pt x="318" y="680"/>
                    </a:cubicBezTo>
                    <a:cubicBezTo>
                      <a:pt x="127" y="807"/>
                      <a:pt x="21" y="997"/>
                      <a:pt x="0" y="1209"/>
                    </a:cubicBezTo>
                    <a:cubicBezTo>
                      <a:pt x="21" y="1420"/>
                      <a:pt x="148" y="1611"/>
                      <a:pt x="339" y="1695"/>
                    </a:cubicBezTo>
                    <a:cubicBezTo>
                      <a:pt x="805" y="1995"/>
                      <a:pt x="1340" y="2050"/>
                      <a:pt x="1885" y="2050"/>
                    </a:cubicBezTo>
                    <a:cubicBezTo>
                      <a:pt x="2202" y="2050"/>
                      <a:pt x="2523" y="2031"/>
                      <a:pt x="2835" y="2031"/>
                    </a:cubicBezTo>
                    <a:cubicBezTo>
                      <a:pt x="3007" y="2031"/>
                      <a:pt x="3177" y="2037"/>
                      <a:pt x="3342" y="2055"/>
                    </a:cubicBezTo>
                    <a:cubicBezTo>
                      <a:pt x="3395" y="2061"/>
                      <a:pt x="3448" y="2064"/>
                      <a:pt x="3499" y="2064"/>
                    </a:cubicBezTo>
                    <a:cubicBezTo>
                      <a:pt x="4323" y="2064"/>
                      <a:pt x="4856" y="1295"/>
                      <a:pt x="4040" y="638"/>
                    </a:cubicBezTo>
                    <a:cubicBezTo>
                      <a:pt x="3500" y="212"/>
                      <a:pt x="2848" y="1"/>
                      <a:pt x="2199"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528;p14">
                <a:extLst>
                  <a:ext uri="{FF2B5EF4-FFF2-40B4-BE49-F238E27FC236}">
                    <a16:creationId xmlns:a16="http://schemas.microsoft.com/office/drawing/2014/main" xmlns="" id="{93724A65-EB73-4AB8-A478-F9FC69636E39}"/>
                  </a:ext>
                </a:extLst>
              </p:cNvPr>
              <p:cNvSpPr/>
              <p:nvPr/>
            </p:nvSpPr>
            <p:spPr>
              <a:xfrm>
                <a:off x="149828" y="6440783"/>
                <a:ext cx="101265" cy="159462"/>
              </a:xfrm>
              <a:custGeom>
                <a:avLst/>
                <a:gdLst/>
                <a:ahLst/>
                <a:cxnLst/>
                <a:rect l="l" t="t" r="r" b="b"/>
                <a:pathLst>
                  <a:path w="656" h="1033" extrusionOk="0">
                    <a:moveTo>
                      <a:pt x="181" y="0"/>
                    </a:moveTo>
                    <a:cubicBezTo>
                      <a:pt x="162" y="0"/>
                      <a:pt x="144" y="6"/>
                      <a:pt x="127" y="17"/>
                    </a:cubicBezTo>
                    <a:cubicBezTo>
                      <a:pt x="42" y="38"/>
                      <a:pt x="0" y="144"/>
                      <a:pt x="42" y="207"/>
                    </a:cubicBezTo>
                    <a:lnTo>
                      <a:pt x="360" y="926"/>
                    </a:lnTo>
                    <a:cubicBezTo>
                      <a:pt x="381" y="990"/>
                      <a:pt x="444" y="1032"/>
                      <a:pt x="486" y="1032"/>
                    </a:cubicBezTo>
                    <a:cubicBezTo>
                      <a:pt x="508" y="1032"/>
                      <a:pt x="529" y="1011"/>
                      <a:pt x="550" y="1011"/>
                    </a:cubicBezTo>
                    <a:cubicBezTo>
                      <a:pt x="635" y="990"/>
                      <a:pt x="656" y="884"/>
                      <a:pt x="635" y="821"/>
                    </a:cubicBezTo>
                    <a:lnTo>
                      <a:pt x="317" y="102"/>
                    </a:lnTo>
                    <a:cubicBezTo>
                      <a:pt x="286" y="40"/>
                      <a:pt x="233" y="0"/>
                      <a:pt x="181"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529;p14">
                <a:extLst>
                  <a:ext uri="{FF2B5EF4-FFF2-40B4-BE49-F238E27FC236}">
                    <a16:creationId xmlns:a16="http://schemas.microsoft.com/office/drawing/2014/main" xmlns="" id="{3DDF1000-F239-4BA8-9E3D-7BDC810124FA}"/>
                  </a:ext>
                </a:extLst>
              </p:cNvPr>
              <p:cNvSpPr/>
              <p:nvPr/>
            </p:nvSpPr>
            <p:spPr>
              <a:xfrm>
                <a:off x="277026" y="6371471"/>
                <a:ext cx="55726" cy="202531"/>
              </a:xfrm>
              <a:custGeom>
                <a:avLst/>
                <a:gdLst/>
                <a:ahLst/>
                <a:cxnLst/>
                <a:rect l="l" t="t" r="r" b="b"/>
                <a:pathLst>
                  <a:path w="361" h="1312" extrusionOk="0">
                    <a:moveTo>
                      <a:pt x="212" y="1"/>
                    </a:moveTo>
                    <a:cubicBezTo>
                      <a:pt x="128" y="1"/>
                      <a:pt x="43" y="64"/>
                      <a:pt x="43" y="149"/>
                    </a:cubicBezTo>
                    <a:lnTo>
                      <a:pt x="1" y="1164"/>
                    </a:lnTo>
                    <a:cubicBezTo>
                      <a:pt x="1" y="1249"/>
                      <a:pt x="64" y="1312"/>
                      <a:pt x="149" y="1312"/>
                    </a:cubicBezTo>
                    <a:cubicBezTo>
                      <a:pt x="233" y="1312"/>
                      <a:pt x="297" y="1249"/>
                      <a:pt x="297" y="1164"/>
                    </a:cubicBezTo>
                    <a:lnTo>
                      <a:pt x="339" y="170"/>
                    </a:lnTo>
                    <a:cubicBezTo>
                      <a:pt x="360" y="85"/>
                      <a:pt x="297" y="22"/>
                      <a:pt x="212"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530;p14">
                <a:extLst>
                  <a:ext uri="{FF2B5EF4-FFF2-40B4-BE49-F238E27FC236}">
                    <a16:creationId xmlns:a16="http://schemas.microsoft.com/office/drawing/2014/main" xmlns="" id="{CE18B80F-93C3-46E2-B94D-5ABB07BEE954}"/>
                  </a:ext>
                </a:extLst>
              </p:cNvPr>
              <p:cNvSpPr/>
              <p:nvPr/>
            </p:nvSpPr>
            <p:spPr>
              <a:xfrm>
                <a:off x="2189027" y="6707067"/>
                <a:ext cx="96017" cy="150972"/>
              </a:xfrm>
              <a:custGeom>
                <a:avLst/>
                <a:gdLst/>
                <a:ahLst/>
                <a:cxnLst/>
                <a:rect l="l" t="t" r="r" b="b"/>
                <a:pathLst>
                  <a:path w="622" h="978" extrusionOk="0">
                    <a:moveTo>
                      <a:pt x="170" y="0"/>
                    </a:moveTo>
                    <a:cubicBezTo>
                      <a:pt x="82" y="0"/>
                      <a:pt x="0" y="72"/>
                      <a:pt x="30" y="174"/>
                    </a:cubicBezTo>
                    <a:lnTo>
                      <a:pt x="326" y="893"/>
                    </a:lnTo>
                    <a:cubicBezTo>
                      <a:pt x="368" y="957"/>
                      <a:pt x="410" y="978"/>
                      <a:pt x="474" y="978"/>
                    </a:cubicBezTo>
                    <a:lnTo>
                      <a:pt x="516" y="978"/>
                    </a:lnTo>
                    <a:cubicBezTo>
                      <a:pt x="601" y="936"/>
                      <a:pt x="622" y="851"/>
                      <a:pt x="601" y="788"/>
                    </a:cubicBezTo>
                    <a:lnTo>
                      <a:pt x="283" y="47"/>
                    </a:lnTo>
                    <a:cubicBezTo>
                      <a:pt x="251" y="15"/>
                      <a:pt x="210" y="0"/>
                      <a:pt x="170"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531;p14">
                <a:extLst>
                  <a:ext uri="{FF2B5EF4-FFF2-40B4-BE49-F238E27FC236}">
                    <a16:creationId xmlns:a16="http://schemas.microsoft.com/office/drawing/2014/main" xmlns="" id="{61ECEC00-2FE3-4537-8A4E-8A370E446B3F}"/>
                  </a:ext>
                </a:extLst>
              </p:cNvPr>
              <p:cNvSpPr/>
              <p:nvPr/>
            </p:nvSpPr>
            <p:spPr>
              <a:xfrm>
                <a:off x="2310977" y="6632663"/>
                <a:ext cx="55726" cy="202531"/>
              </a:xfrm>
              <a:custGeom>
                <a:avLst/>
                <a:gdLst/>
                <a:ahLst/>
                <a:cxnLst/>
                <a:rect l="l" t="t" r="r" b="b"/>
                <a:pathLst>
                  <a:path w="361" h="1312" extrusionOk="0">
                    <a:moveTo>
                      <a:pt x="212" y="1"/>
                    </a:moveTo>
                    <a:cubicBezTo>
                      <a:pt x="128" y="1"/>
                      <a:pt x="64" y="64"/>
                      <a:pt x="64" y="149"/>
                    </a:cubicBezTo>
                    <a:lnTo>
                      <a:pt x="22" y="1143"/>
                    </a:lnTo>
                    <a:cubicBezTo>
                      <a:pt x="1" y="1227"/>
                      <a:pt x="64" y="1312"/>
                      <a:pt x="149" y="1312"/>
                    </a:cubicBezTo>
                    <a:cubicBezTo>
                      <a:pt x="234" y="1312"/>
                      <a:pt x="318" y="1248"/>
                      <a:pt x="318" y="1164"/>
                    </a:cubicBezTo>
                    <a:lnTo>
                      <a:pt x="360" y="170"/>
                    </a:lnTo>
                    <a:cubicBezTo>
                      <a:pt x="360" y="85"/>
                      <a:pt x="297" y="1"/>
                      <a:pt x="212"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538;p14">
                <a:extLst>
                  <a:ext uri="{FF2B5EF4-FFF2-40B4-BE49-F238E27FC236}">
                    <a16:creationId xmlns:a16="http://schemas.microsoft.com/office/drawing/2014/main" xmlns="" id="{91361AE5-9098-46BE-B68D-D22477C3141D}"/>
                  </a:ext>
                </a:extLst>
              </p:cNvPr>
              <p:cNvSpPr/>
              <p:nvPr/>
            </p:nvSpPr>
            <p:spPr>
              <a:xfrm>
                <a:off x="-93532" y="4985599"/>
                <a:ext cx="7682271" cy="1956922"/>
              </a:xfrm>
              <a:custGeom>
                <a:avLst/>
                <a:gdLst/>
                <a:ahLst/>
                <a:cxnLst/>
                <a:rect l="l" t="t" r="r" b="b"/>
                <a:pathLst>
                  <a:path w="49766" h="12677" extrusionOk="0">
                    <a:moveTo>
                      <a:pt x="13886" y="0"/>
                    </a:moveTo>
                    <a:cubicBezTo>
                      <a:pt x="3627" y="0"/>
                      <a:pt x="1" y="1911"/>
                      <a:pt x="1" y="1911"/>
                    </a:cubicBezTo>
                    <a:lnTo>
                      <a:pt x="1" y="12676"/>
                    </a:lnTo>
                    <a:lnTo>
                      <a:pt x="49765" y="12676"/>
                    </a:lnTo>
                    <a:lnTo>
                      <a:pt x="49765" y="5422"/>
                    </a:lnTo>
                    <a:cubicBezTo>
                      <a:pt x="49765" y="5422"/>
                      <a:pt x="46952" y="3222"/>
                      <a:pt x="27474" y="896"/>
                    </a:cubicBezTo>
                    <a:cubicBezTo>
                      <a:pt x="22017" y="241"/>
                      <a:pt x="17532" y="0"/>
                      <a:pt x="13886" y="0"/>
                    </a:cubicBezTo>
                    <a:close/>
                  </a:path>
                </a:pathLst>
              </a:custGeom>
              <a:solidFill>
                <a:srgbClr val="89B98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539;p14">
                <a:extLst>
                  <a:ext uri="{FF2B5EF4-FFF2-40B4-BE49-F238E27FC236}">
                    <a16:creationId xmlns:a16="http://schemas.microsoft.com/office/drawing/2014/main" xmlns="" id="{9B2DB461-8F4D-490F-8E1F-E824113A1FC8}"/>
                  </a:ext>
                </a:extLst>
              </p:cNvPr>
              <p:cNvSpPr/>
              <p:nvPr/>
            </p:nvSpPr>
            <p:spPr>
              <a:xfrm>
                <a:off x="14216" y="5065098"/>
                <a:ext cx="169959" cy="180611"/>
              </a:xfrm>
              <a:custGeom>
                <a:avLst/>
                <a:gdLst/>
                <a:ahLst/>
                <a:cxnLst/>
                <a:rect l="l" t="t" r="r" b="b"/>
                <a:pathLst>
                  <a:path w="1101" h="1170" extrusionOk="0">
                    <a:moveTo>
                      <a:pt x="659" y="0"/>
                    </a:moveTo>
                    <a:cubicBezTo>
                      <a:pt x="603" y="0"/>
                      <a:pt x="551" y="21"/>
                      <a:pt x="508" y="64"/>
                    </a:cubicBezTo>
                    <a:cubicBezTo>
                      <a:pt x="445" y="127"/>
                      <a:pt x="424" y="233"/>
                      <a:pt x="445" y="317"/>
                    </a:cubicBezTo>
                    <a:cubicBezTo>
                      <a:pt x="445" y="487"/>
                      <a:pt x="487" y="656"/>
                      <a:pt x="529" y="825"/>
                    </a:cubicBezTo>
                    <a:lnTo>
                      <a:pt x="170" y="487"/>
                    </a:lnTo>
                    <a:cubicBezTo>
                      <a:pt x="149" y="444"/>
                      <a:pt x="128" y="444"/>
                      <a:pt x="85" y="423"/>
                    </a:cubicBezTo>
                    <a:cubicBezTo>
                      <a:pt x="43" y="423"/>
                      <a:pt x="1" y="465"/>
                      <a:pt x="1" y="529"/>
                    </a:cubicBezTo>
                    <a:cubicBezTo>
                      <a:pt x="1" y="571"/>
                      <a:pt x="1" y="614"/>
                      <a:pt x="43" y="656"/>
                    </a:cubicBezTo>
                    <a:cubicBezTo>
                      <a:pt x="106" y="825"/>
                      <a:pt x="212" y="973"/>
                      <a:pt x="360" y="1100"/>
                    </a:cubicBezTo>
                    <a:cubicBezTo>
                      <a:pt x="395" y="1135"/>
                      <a:pt x="429" y="1169"/>
                      <a:pt x="475" y="1169"/>
                    </a:cubicBezTo>
                    <a:cubicBezTo>
                      <a:pt x="486" y="1169"/>
                      <a:pt x="497" y="1167"/>
                      <a:pt x="508" y="1163"/>
                    </a:cubicBezTo>
                    <a:lnTo>
                      <a:pt x="1079" y="1015"/>
                    </a:lnTo>
                    <a:cubicBezTo>
                      <a:pt x="1100" y="783"/>
                      <a:pt x="1079" y="550"/>
                      <a:pt x="995" y="317"/>
                    </a:cubicBezTo>
                    <a:cubicBezTo>
                      <a:pt x="952" y="212"/>
                      <a:pt x="910" y="127"/>
                      <a:pt x="825" y="64"/>
                    </a:cubicBezTo>
                    <a:cubicBezTo>
                      <a:pt x="773" y="21"/>
                      <a:pt x="714" y="0"/>
                      <a:pt x="659" y="0"/>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540;p14">
                <a:extLst>
                  <a:ext uri="{FF2B5EF4-FFF2-40B4-BE49-F238E27FC236}">
                    <a16:creationId xmlns:a16="http://schemas.microsoft.com/office/drawing/2014/main" xmlns="" id="{EE7CC94E-A725-4E7D-B91D-A407E1A52DF7}"/>
                  </a:ext>
                </a:extLst>
              </p:cNvPr>
              <p:cNvSpPr/>
              <p:nvPr/>
            </p:nvSpPr>
            <p:spPr>
              <a:xfrm>
                <a:off x="275406" y="5706961"/>
                <a:ext cx="101420" cy="158073"/>
              </a:xfrm>
              <a:custGeom>
                <a:avLst/>
                <a:gdLst/>
                <a:ahLst/>
                <a:cxnLst/>
                <a:rect l="l" t="t" r="r" b="b"/>
                <a:pathLst>
                  <a:path w="657" h="1024" extrusionOk="0">
                    <a:moveTo>
                      <a:pt x="166" y="1"/>
                    </a:moveTo>
                    <a:cubicBezTo>
                      <a:pt x="146" y="1"/>
                      <a:pt x="126" y="4"/>
                      <a:pt x="106" y="9"/>
                    </a:cubicBezTo>
                    <a:cubicBezTo>
                      <a:pt x="43" y="51"/>
                      <a:pt x="1" y="136"/>
                      <a:pt x="43" y="199"/>
                    </a:cubicBezTo>
                    <a:lnTo>
                      <a:pt x="339" y="939"/>
                    </a:lnTo>
                    <a:cubicBezTo>
                      <a:pt x="360" y="981"/>
                      <a:pt x="424" y="1024"/>
                      <a:pt x="487" y="1024"/>
                    </a:cubicBezTo>
                    <a:cubicBezTo>
                      <a:pt x="508" y="1024"/>
                      <a:pt x="529" y="1024"/>
                      <a:pt x="550" y="1003"/>
                    </a:cubicBezTo>
                    <a:cubicBezTo>
                      <a:pt x="614" y="981"/>
                      <a:pt x="656" y="897"/>
                      <a:pt x="614" y="812"/>
                    </a:cubicBezTo>
                    <a:lnTo>
                      <a:pt x="318" y="93"/>
                    </a:lnTo>
                    <a:cubicBezTo>
                      <a:pt x="286" y="29"/>
                      <a:pt x="229" y="1"/>
                      <a:pt x="166"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541;p14">
                <a:extLst>
                  <a:ext uri="{FF2B5EF4-FFF2-40B4-BE49-F238E27FC236}">
                    <a16:creationId xmlns:a16="http://schemas.microsoft.com/office/drawing/2014/main" xmlns="" id="{B99F89BC-E26D-48B8-A529-B94B0FAA6689}"/>
                  </a:ext>
                </a:extLst>
              </p:cNvPr>
              <p:cNvSpPr/>
              <p:nvPr/>
            </p:nvSpPr>
            <p:spPr>
              <a:xfrm>
                <a:off x="402760" y="5641199"/>
                <a:ext cx="55881" cy="198363"/>
              </a:xfrm>
              <a:custGeom>
                <a:avLst/>
                <a:gdLst/>
                <a:ahLst/>
                <a:cxnLst/>
                <a:rect l="l" t="t" r="r" b="b"/>
                <a:pathLst>
                  <a:path w="362" h="1285" extrusionOk="0">
                    <a:moveTo>
                      <a:pt x="183" y="1"/>
                    </a:moveTo>
                    <a:cubicBezTo>
                      <a:pt x="107" y="1"/>
                      <a:pt x="33" y="38"/>
                      <a:pt x="43" y="117"/>
                    </a:cubicBezTo>
                    <a:lnTo>
                      <a:pt x="0" y="1133"/>
                    </a:lnTo>
                    <a:cubicBezTo>
                      <a:pt x="0" y="1217"/>
                      <a:pt x="64" y="1281"/>
                      <a:pt x="148" y="1281"/>
                    </a:cubicBezTo>
                    <a:cubicBezTo>
                      <a:pt x="157" y="1283"/>
                      <a:pt x="166" y="1285"/>
                      <a:pt x="174" y="1285"/>
                    </a:cubicBezTo>
                    <a:cubicBezTo>
                      <a:pt x="233" y="1285"/>
                      <a:pt x="297" y="1227"/>
                      <a:pt x="297" y="1154"/>
                    </a:cubicBezTo>
                    <a:lnTo>
                      <a:pt x="339" y="139"/>
                    </a:lnTo>
                    <a:cubicBezTo>
                      <a:pt x="361" y="49"/>
                      <a:pt x="270" y="1"/>
                      <a:pt x="183"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542;p14">
                <a:extLst>
                  <a:ext uri="{FF2B5EF4-FFF2-40B4-BE49-F238E27FC236}">
                    <a16:creationId xmlns:a16="http://schemas.microsoft.com/office/drawing/2014/main" xmlns="" id="{B15FC31A-C5BE-4320-9C86-E9C6BCE5CDD7}"/>
                  </a:ext>
                </a:extLst>
              </p:cNvPr>
              <p:cNvSpPr/>
              <p:nvPr/>
            </p:nvSpPr>
            <p:spPr>
              <a:xfrm>
                <a:off x="-75549" y="4985599"/>
                <a:ext cx="7682271" cy="1956922"/>
              </a:xfrm>
              <a:custGeom>
                <a:avLst/>
                <a:gdLst/>
                <a:ahLst/>
                <a:cxnLst/>
                <a:rect l="l" t="t" r="r" b="b"/>
                <a:pathLst>
                  <a:path w="49766" h="12677" extrusionOk="0">
                    <a:moveTo>
                      <a:pt x="13886" y="0"/>
                    </a:moveTo>
                    <a:cubicBezTo>
                      <a:pt x="3627" y="0"/>
                      <a:pt x="1" y="1911"/>
                      <a:pt x="1" y="1911"/>
                    </a:cubicBezTo>
                    <a:lnTo>
                      <a:pt x="1" y="12676"/>
                    </a:lnTo>
                    <a:lnTo>
                      <a:pt x="49765" y="12676"/>
                    </a:lnTo>
                    <a:lnTo>
                      <a:pt x="49765" y="5422"/>
                    </a:lnTo>
                    <a:cubicBezTo>
                      <a:pt x="49765" y="5422"/>
                      <a:pt x="46952" y="3222"/>
                      <a:pt x="27474" y="896"/>
                    </a:cubicBezTo>
                    <a:cubicBezTo>
                      <a:pt x="22017" y="241"/>
                      <a:pt x="17532" y="0"/>
                      <a:pt x="13886" y="0"/>
                    </a:cubicBezTo>
                    <a:close/>
                  </a:path>
                </a:pathLst>
              </a:custGeom>
              <a:solidFill>
                <a:srgbClr val="6CA3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543;p14">
                <a:extLst>
                  <a:ext uri="{FF2B5EF4-FFF2-40B4-BE49-F238E27FC236}">
                    <a16:creationId xmlns:a16="http://schemas.microsoft.com/office/drawing/2014/main" xmlns="" id="{DF6A0DAA-B092-40D4-942C-D29E9FEDFA4A}"/>
                  </a:ext>
                </a:extLst>
              </p:cNvPr>
              <p:cNvSpPr/>
              <p:nvPr/>
            </p:nvSpPr>
            <p:spPr>
              <a:xfrm>
                <a:off x="7368222" y="5629930"/>
                <a:ext cx="163321" cy="173046"/>
              </a:xfrm>
              <a:custGeom>
                <a:avLst/>
                <a:gdLst/>
                <a:ahLst/>
                <a:cxnLst/>
                <a:rect l="l" t="t" r="r" b="b"/>
                <a:pathLst>
                  <a:path w="1058" h="1121" extrusionOk="0">
                    <a:moveTo>
                      <a:pt x="762" y="0"/>
                    </a:moveTo>
                    <a:cubicBezTo>
                      <a:pt x="677" y="42"/>
                      <a:pt x="614" y="85"/>
                      <a:pt x="571" y="169"/>
                    </a:cubicBezTo>
                    <a:cubicBezTo>
                      <a:pt x="466" y="317"/>
                      <a:pt x="402" y="465"/>
                      <a:pt x="339" y="635"/>
                    </a:cubicBezTo>
                    <a:lnTo>
                      <a:pt x="254" y="127"/>
                    </a:lnTo>
                    <a:cubicBezTo>
                      <a:pt x="254" y="106"/>
                      <a:pt x="233" y="63"/>
                      <a:pt x="212" y="42"/>
                    </a:cubicBezTo>
                    <a:cubicBezTo>
                      <a:pt x="194" y="34"/>
                      <a:pt x="177" y="28"/>
                      <a:pt x="159" y="28"/>
                    </a:cubicBezTo>
                    <a:cubicBezTo>
                      <a:pt x="135" y="28"/>
                      <a:pt x="110" y="39"/>
                      <a:pt x="85" y="63"/>
                    </a:cubicBezTo>
                    <a:cubicBezTo>
                      <a:pt x="64" y="106"/>
                      <a:pt x="43" y="148"/>
                      <a:pt x="43" y="190"/>
                    </a:cubicBezTo>
                    <a:cubicBezTo>
                      <a:pt x="0" y="381"/>
                      <a:pt x="0" y="571"/>
                      <a:pt x="22" y="740"/>
                    </a:cubicBezTo>
                    <a:cubicBezTo>
                      <a:pt x="43" y="804"/>
                      <a:pt x="64" y="867"/>
                      <a:pt x="106" y="888"/>
                    </a:cubicBezTo>
                    <a:lnTo>
                      <a:pt x="656" y="1121"/>
                    </a:lnTo>
                    <a:cubicBezTo>
                      <a:pt x="825" y="952"/>
                      <a:pt x="952" y="740"/>
                      <a:pt x="1016" y="508"/>
                    </a:cubicBezTo>
                    <a:cubicBezTo>
                      <a:pt x="1058" y="402"/>
                      <a:pt x="1058" y="296"/>
                      <a:pt x="1037" y="190"/>
                    </a:cubicBezTo>
                    <a:cubicBezTo>
                      <a:pt x="994" y="63"/>
                      <a:pt x="889" y="0"/>
                      <a:pt x="762" y="0"/>
                    </a:cubicBezTo>
                    <a:close/>
                  </a:path>
                </a:pathLst>
              </a:custGeom>
              <a:solidFill>
                <a:srgbClr val="6CA3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544;p14">
                <a:extLst>
                  <a:ext uri="{FF2B5EF4-FFF2-40B4-BE49-F238E27FC236}">
                    <a16:creationId xmlns:a16="http://schemas.microsoft.com/office/drawing/2014/main" xmlns="" id="{1C784F5E-4A91-4B53-89E7-6DE8DEDAE9B7}"/>
                  </a:ext>
                </a:extLst>
              </p:cNvPr>
              <p:cNvSpPr/>
              <p:nvPr/>
            </p:nvSpPr>
            <p:spPr>
              <a:xfrm>
                <a:off x="4929365" y="5117430"/>
                <a:ext cx="160234" cy="173046"/>
              </a:xfrm>
              <a:custGeom>
                <a:avLst/>
                <a:gdLst/>
                <a:ahLst/>
                <a:cxnLst/>
                <a:rect l="l" t="t" r="r" b="b"/>
                <a:pathLst>
                  <a:path w="1038" h="1121" extrusionOk="0">
                    <a:moveTo>
                      <a:pt x="770" y="0"/>
                    </a:moveTo>
                    <a:cubicBezTo>
                      <a:pt x="735" y="0"/>
                      <a:pt x="697" y="7"/>
                      <a:pt x="656" y="21"/>
                    </a:cubicBezTo>
                    <a:cubicBezTo>
                      <a:pt x="593" y="63"/>
                      <a:pt x="530" y="148"/>
                      <a:pt x="508" y="232"/>
                    </a:cubicBezTo>
                    <a:cubicBezTo>
                      <a:pt x="466" y="401"/>
                      <a:pt x="445" y="571"/>
                      <a:pt x="424" y="740"/>
                    </a:cubicBezTo>
                    <a:cubicBezTo>
                      <a:pt x="360" y="592"/>
                      <a:pt x="276" y="444"/>
                      <a:pt x="212" y="296"/>
                    </a:cubicBezTo>
                    <a:cubicBezTo>
                      <a:pt x="191" y="253"/>
                      <a:pt x="170" y="232"/>
                      <a:pt x="149" y="211"/>
                    </a:cubicBezTo>
                    <a:cubicBezTo>
                      <a:pt x="138" y="205"/>
                      <a:pt x="126" y="203"/>
                      <a:pt x="115" y="203"/>
                    </a:cubicBezTo>
                    <a:cubicBezTo>
                      <a:pt x="85" y="203"/>
                      <a:pt x="59" y="222"/>
                      <a:pt x="43" y="253"/>
                    </a:cubicBezTo>
                    <a:cubicBezTo>
                      <a:pt x="22" y="296"/>
                      <a:pt x="1" y="359"/>
                      <a:pt x="22" y="401"/>
                    </a:cubicBezTo>
                    <a:cubicBezTo>
                      <a:pt x="22" y="592"/>
                      <a:pt x="85" y="761"/>
                      <a:pt x="170" y="930"/>
                    </a:cubicBezTo>
                    <a:cubicBezTo>
                      <a:pt x="191" y="994"/>
                      <a:pt x="212" y="1057"/>
                      <a:pt x="276" y="1057"/>
                    </a:cubicBezTo>
                    <a:lnTo>
                      <a:pt x="847" y="1121"/>
                    </a:lnTo>
                    <a:cubicBezTo>
                      <a:pt x="953" y="909"/>
                      <a:pt x="1016" y="676"/>
                      <a:pt x="1037" y="444"/>
                    </a:cubicBezTo>
                    <a:cubicBezTo>
                      <a:pt x="1037" y="317"/>
                      <a:pt x="1016" y="211"/>
                      <a:pt x="953" y="105"/>
                    </a:cubicBezTo>
                    <a:cubicBezTo>
                      <a:pt x="909" y="33"/>
                      <a:pt x="846" y="0"/>
                      <a:pt x="770" y="0"/>
                    </a:cubicBezTo>
                    <a:close/>
                  </a:path>
                </a:pathLst>
              </a:custGeom>
              <a:solidFill>
                <a:srgbClr val="6CA3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545;p14">
                <a:extLst>
                  <a:ext uri="{FF2B5EF4-FFF2-40B4-BE49-F238E27FC236}">
                    <a16:creationId xmlns:a16="http://schemas.microsoft.com/office/drawing/2014/main" xmlns="" id="{4BB3BA7E-F929-437D-B33F-AE81DD33330B}"/>
                  </a:ext>
                </a:extLst>
              </p:cNvPr>
              <p:cNvSpPr/>
              <p:nvPr/>
            </p:nvSpPr>
            <p:spPr>
              <a:xfrm>
                <a:off x="4580030" y="5094428"/>
                <a:ext cx="107903" cy="137233"/>
              </a:xfrm>
              <a:custGeom>
                <a:avLst/>
                <a:gdLst/>
                <a:ahLst/>
                <a:cxnLst/>
                <a:rect l="l" t="t" r="r" b="b"/>
                <a:pathLst>
                  <a:path w="699" h="889" extrusionOk="0">
                    <a:moveTo>
                      <a:pt x="107" y="1"/>
                    </a:moveTo>
                    <a:cubicBezTo>
                      <a:pt x="64" y="1"/>
                      <a:pt x="43" y="1"/>
                      <a:pt x="22" y="43"/>
                    </a:cubicBezTo>
                    <a:cubicBezTo>
                      <a:pt x="22" y="64"/>
                      <a:pt x="1" y="106"/>
                      <a:pt x="22" y="127"/>
                    </a:cubicBezTo>
                    <a:cubicBezTo>
                      <a:pt x="1" y="360"/>
                      <a:pt x="64" y="572"/>
                      <a:pt x="191" y="741"/>
                    </a:cubicBezTo>
                    <a:lnTo>
                      <a:pt x="508" y="889"/>
                    </a:lnTo>
                    <a:lnTo>
                      <a:pt x="593" y="656"/>
                    </a:lnTo>
                    <a:cubicBezTo>
                      <a:pt x="635" y="572"/>
                      <a:pt x="656" y="466"/>
                      <a:pt x="678" y="360"/>
                    </a:cubicBezTo>
                    <a:cubicBezTo>
                      <a:pt x="699" y="254"/>
                      <a:pt x="678" y="170"/>
                      <a:pt x="635" y="64"/>
                    </a:cubicBezTo>
                    <a:cubicBezTo>
                      <a:pt x="614" y="64"/>
                      <a:pt x="614" y="43"/>
                      <a:pt x="593" y="43"/>
                    </a:cubicBezTo>
                    <a:cubicBezTo>
                      <a:pt x="582" y="37"/>
                      <a:pt x="570" y="35"/>
                      <a:pt x="559" y="35"/>
                    </a:cubicBezTo>
                    <a:cubicBezTo>
                      <a:pt x="528" y="35"/>
                      <a:pt x="497" y="54"/>
                      <a:pt x="466" y="85"/>
                    </a:cubicBezTo>
                    <a:cubicBezTo>
                      <a:pt x="381" y="170"/>
                      <a:pt x="339" y="275"/>
                      <a:pt x="318" y="402"/>
                    </a:cubicBezTo>
                    <a:cubicBezTo>
                      <a:pt x="276" y="297"/>
                      <a:pt x="233" y="191"/>
                      <a:pt x="191" y="85"/>
                    </a:cubicBezTo>
                    <a:cubicBezTo>
                      <a:pt x="170" y="43"/>
                      <a:pt x="149" y="1"/>
                      <a:pt x="107" y="1"/>
                    </a:cubicBezTo>
                    <a:close/>
                  </a:path>
                </a:pathLst>
              </a:custGeom>
              <a:solidFill>
                <a:srgbClr val="6CA3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546;p14">
                <a:extLst>
                  <a:ext uri="{FF2B5EF4-FFF2-40B4-BE49-F238E27FC236}">
                    <a16:creationId xmlns:a16="http://schemas.microsoft.com/office/drawing/2014/main" xmlns="" id="{A3830CE0-A982-4D15-BB9A-F068C8222806}"/>
                  </a:ext>
                </a:extLst>
              </p:cNvPr>
              <p:cNvSpPr/>
              <p:nvPr/>
            </p:nvSpPr>
            <p:spPr>
              <a:xfrm>
                <a:off x="32200" y="5065098"/>
                <a:ext cx="169959" cy="180611"/>
              </a:xfrm>
              <a:custGeom>
                <a:avLst/>
                <a:gdLst/>
                <a:ahLst/>
                <a:cxnLst/>
                <a:rect l="l" t="t" r="r" b="b"/>
                <a:pathLst>
                  <a:path w="1101" h="1170" extrusionOk="0">
                    <a:moveTo>
                      <a:pt x="659" y="0"/>
                    </a:moveTo>
                    <a:cubicBezTo>
                      <a:pt x="603" y="0"/>
                      <a:pt x="551" y="21"/>
                      <a:pt x="508" y="64"/>
                    </a:cubicBezTo>
                    <a:cubicBezTo>
                      <a:pt x="445" y="127"/>
                      <a:pt x="424" y="233"/>
                      <a:pt x="445" y="317"/>
                    </a:cubicBezTo>
                    <a:cubicBezTo>
                      <a:pt x="445" y="487"/>
                      <a:pt x="487" y="656"/>
                      <a:pt x="529" y="825"/>
                    </a:cubicBezTo>
                    <a:lnTo>
                      <a:pt x="170" y="487"/>
                    </a:lnTo>
                    <a:cubicBezTo>
                      <a:pt x="149" y="444"/>
                      <a:pt x="128" y="444"/>
                      <a:pt x="85" y="423"/>
                    </a:cubicBezTo>
                    <a:cubicBezTo>
                      <a:pt x="43" y="423"/>
                      <a:pt x="1" y="465"/>
                      <a:pt x="1" y="529"/>
                    </a:cubicBezTo>
                    <a:cubicBezTo>
                      <a:pt x="1" y="571"/>
                      <a:pt x="1" y="614"/>
                      <a:pt x="43" y="656"/>
                    </a:cubicBezTo>
                    <a:cubicBezTo>
                      <a:pt x="106" y="825"/>
                      <a:pt x="212" y="973"/>
                      <a:pt x="360" y="1100"/>
                    </a:cubicBezTo>
                    <a:cubicBezTo>
                      <a:pt x="395" y="1135"/>
                      <a:pt x="429" y="1169"/>
                      <a:pt x="475" y="1169"/>
                    </a:cubicBezTo>
                    <a:cubicBezTo>
                      <a:pt x="486" y="1169"/>
                      <a:pt x="497" y="1167"/>
                      <a:pt x="508" y="1163"/>
                    </a:cubicBezTo>
                    <a:lnTo>
                      <a:pt x="1079" y="1015"/>
                    </a:lnTo>
                    <a:cubicBezTo>
                      <a:pt x="1100" y="783"/>
                      <a:pt x="1079" y="550"/>
                      <a:pt x="995" y="317"/>
                    </a:cubicBezTo>
                    <a:cubicBezTo>
                      <a:pt x="952" y="212"/>
                      <a:pt x="910" y="127"/>
                      <a:pt x="825" y="64"/>
                    </a:cubicBezTo>
                    <a:cubicBezTo>
                      <a:pt x="773" y="21"/>
                      <a:pt x="714" y="0"/>
                      <a:pt x="659" y="0"/>
                    </a:cubicBezTo>
                    <a:close/>
                  </a:path>
                </a:pathLst>
              </a:custGeom>
              <a:solidFill>
                <a:srgbClr val="6CA3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547;p14">
                <a:extLst>
                  <a:ext uri="{FF2B5EF4-FFF2-40B4-BE49-F238E27FC236}">
                    <a16:creationId xmlns:a16="http://schemas.microsoft.com/office/drawing/2014/main" xmlns="" id="{F809797D-749C-4E27-855B-6FF95AB56604}"/>
                  </a:ext>
                </a:extLst>
              </p:cNvPr>
              <p:cNvSpPr/>
              <p:nvPr/>
            </p:nvSpPr>
            <p:spPr>
              <a:xfrm>
                <a:off x="293391" y="5706961"/>
                <a:ext cx="101420" cy="158073"/>
              </a:xfrm>
              <a:custGeom>
                <a:avLst/>
                <a:gdLst/>
                <a:ahLst/>
                <a:cxnLst/>
                <a:rect l="l" t="t" r="r" b="b"/>
                <a:pathLst>
                  <a:path w="657" h="1024" extrusionOk="0">
                    <a:moveTo>
                      <a:pt x="166" y="1"/>
                    </a:moveTo>
                    <a:cubicBezTo>
                      <a:pt x="146" y="1"/>
                      <a:pt x="126" y="4"/>
                      <a:pt x="106" y="9"/>
                    </a:cubicBezTo>
                    <a:cubicBezTo>
                      <a:pt x="43" y="51"/>
                      <a:pt x="1" y="136"/>
                      <a:pt x="43" y="199"/>
                    </a:cubicBezTo>
                    <a:lnTo>
                      <a:pt x="339" y="939"/>
                    </a:lnTo>
                    <a:cubicBezTo>
                      <a:pt x="360" y="981"/>
                      <a:pt x="424" y="1024"/>
                      <a:pt x="487" y="1024"/>
                    </a:cubicBezTo>
                    <a:cubicBezTo>
                      <a:pt x="508" y="1024"/>
                      <a:pt x="529" y="1024"/>
                      <a:pt x="550" y="1003"/>
                    </a:cubicBezTo>
                    <a:cubicBezTo>
                      <a:pt x="614" y="981"/>
                      <a:pt x="656" y="897"/>
                      <a:pt x="614" y="812"/>
                    </a:cubicBezTo>
                    <a:lnTo>
                      <a:pt x="318" y="93"/>
                    </a:lnTo>
                    <a:cubicBezTo>
                      <a:pt x="286" y="29"/>
                      <a:pt x="229" y="1"/>
                      <a:pt x="166"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548;p14">
                <a:extLst>
                  <a:ext uri="{FF2B5EF4-FFF2-40B4-BE49-F238E27FC236}">
                    <a16:creationId xmlns:a16="http://schemas.microsoft.com/office/drawing/2014/main" xmlns="" id="{24AC02A5-9812-4FE2-A1D2-4C95D84DE21F}"/>
                  </a:ext>
                </a:extLst>
              </p:cNvPr>
              <p:cNvSpPr/>
              <p:nvPr/>
            </p:nvSpPr>
            <p:spPr>
              <a:xfrm>
                <a:off x="420743" y="5641199"/>
                <a:ext cx="55881" cy="198363"/>
              </a:xfrm>
              <a:custGeom>
                <a:avLst/>
                <a:gdLst/>
                <a:ahLst/>
                <a:cxnLst/>
                <a:rect l="l" t="t" r="r" b="b"/>
                <a:pathLst>
                  <a:path w="362" h="1285" extrusionOk="0">
                    <a:moveTo>
                      <a:pt x="183" y="1"/>
                    </a:moveTo>
                    <a:cubicBezTo>
                      <a:pt x="107" y="1"/>
                      <a:pt x="33" y="38"/>
                      <a:pt x="43" y="117"/>
                    </a:cubicBezTo>
                    <a:lnTo>
                      <a:pt x="0" y="1133"/>
                    </a:lnTo>
                    <a:cubicBezTo>
                      <a:pt x="0" y="1217"/>
                      <a:pt x="64" y="1281"/>
                      <a:pt x="148" y="1281"/>
                    </a:cubicBezTo>
                    <a:cubicBezTo>
                      <a:pt x="157" y="1283"/>
                      <a:pt x="166" y="1285"/>
                      <a:pt x="174" y="1285"/>
                    </a:cubicBezTo>
                    <a:cubicBezTo>
                      <a:pt x="233" y="1285"/>
                      <a:pt x="297" y="1227"/>
                      <a:pt x="297" y="1154"/>
                    </a:cubicBezTo>
                    <a:lnTo>
                      <a:pt x="339" y="139"/>
                    </a:lnTo>
                    <a:cubicBezTo>
                      <a:pt x="361" y="49"/>
                      <a:pt x="270" y="1"/>
                      <a:pt x="183"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549;p14">
                <a:extLst>
                  <a:ext uri="{FF2B5EF4-FFF2-40B4-BE49-F238E27FC236}">
                    <a16:creationId xmlns:a16="http://schemas.microsoft.com/office/drawing/2014/main" xmlns="" id="{9BC1CF2E-685A-4523-8026-5B49F224A1F1}"/>
                  </a:ext>
                </a:extLst>
              </p:cNvPr>
              <p:cNvSpPr/>
              <p:nvPr/>
            </p:nvSpPr>
            <p:spPr>
              <a:xfrm>
                <a:off x="5020750" y="5539163"/>
                <a:ext cx="101420" cy="159462"/>
              </a:xfrm>
              <a:custGeom>
                <a:avLst/>
                <a:gdLst/>
                <a:ahLst/>
                <a:cxnLst/>
                <a:rect l="l" t="t" r="r" b="b"/>
                <a:pathLst>
                  <a:path w="657" h="1033" extrusionOk="0">
                    <a:moveTo>
                      <a:pt x="484" y="0"/>
                    </a:moveTo>
                    <a:cubicBezTo>
                      <a:pt x="425" y="0"/>
                      <a:pt x="376" y="40"/>
                      <a:pt x="361" y="102"/>
                    </a:cubicBezTo>
                    <a:lnTo>
                      <a:pt x="43" y="821"/>
                    </a:lnTo>
                    <a:cubicBezTo>
                      <a:pt x="1" y="884"/>
                      <a:pt x="43" y="990"/>
                      <a:pt x="128" y="1011"/>
                    </a:cubicBezTo>
                    <a:cubicBezTo>
                      <a:pt x="128" y="1032"/>
                      <a:pt x="149" y="1032"/>
                      <a:pt x="170" y="1032"/>
                    </a:cubicBezTo>
                    <a:cubicBezTo>
                      <a:pt x="234" y="1032"/>
                      <a:pt x="297" y="990"/>
                      <a:pt x="318" y="926"/>
                    </a:cubicBezTo>
                    <a:lnTo>
                      <a:pt x="635" y="207"/>
                    </a:lnTo>
                    <a:cubicBezTo>
                      <a:pt x="657" y="144"/>
                      <a:pt x="635" y="59"/>
                      <a:pt x="551" y="17"/>
                    </a:cubicBezTo>
                    <a:cubicBezTo>
                      <a:pt x="528" y="6"/>
                      <a:pt x="506" y="0"/>
                      <a:pt x="484"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550;p14">
                <a:extLst>
                  <a:ext uri="{FF2B5EF4-FFF2-40B4-BE49-F238E27FC236}">
                    <a16:creationId xmlns:a16="http://schemas.microsoft.com/office/drawing/2014/main" xmlns="" id="{EBD8D90A-A0ED-41BC-8285-69D2968FBBD3}"/>
                  </a:ext>
                </a:extLst>
              </p:cNvPr>
              <p:cNvSpPr/>
              <p:nvPr/>
            </p:nvSpPr>
            <p:spPr>
              <a:xfrm>
                <a:off x="4942486" y="5473556"/>
                <a:ext cx="55573" cy="198825"/>
              </a:xfrm>
              <a:custGeom>
                <a:avLst/>
                <a:gdLst/>
                <a:ahLst/>
                <a:cxnLst/>
                <a:rect l="l" t="t" r="r" b="b"/>
                <a:pathLst>
                  <a:path w="360" h="1288" extrusionOk="0">
                    <a:moveTo>
                      <a:pt x="155" y="0"/>
                    </a:moveTo>
                    <a:cubicBezTo>
                      <a:pt x="84" y="0"/>
                      <a:pt x="11" y="48"/>
                      <a:pt x="0" y="146"/>
                    </a:cubicBezTo>
                    <a:lnTo>
                      <a:pt x="64" y="1140"/>
                    </a:lnTo>
                    <a:cubicBezTo>
                      <a:pt x="64" y="1225"/>
                      <a:pt x="127" y="1288"/>
                      <a:pt x="212" y="1288"/>
                    </a:cubicBezTo>
                    <a:cubicBezTo>
                      <a:pt x="296" y="1288"/>
                      <a:pt x="360" y="1225"/>
                      <a:pt x="360" y="1140"/>
                    </a:cubicBezTo>
                    <a:lnTo>
                      <a:pt x="296" y="125"/>
                    </a:lnTo>
                    <a:cubicBezTo>
                      <a:pt x="286" y="43"/>
                      <a:pt x="221" y="0"/>
                      <a:pt x="155"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557;p14">
                <a:extLst>
                  <a:ext uri="{FF2B5EF4-FFF2-40B4-BE49-F238E27FC236}">
                    <a16:creationId xmlns:a16="http://schemas.microsoft.com/office/drawing/2014/main" xmlns="" id="{459A781C-EBE8-479A-B533-E37700189275}"/>
                  </a:ext>
                </a:extLst>
              </p:cNvPr>
              <p:cNvSpPr/>
              <p:nvPr/>
            </p:nvSpPr>
            <p:spPr>
              <a:xfrm>
                <a:off x="7599984" y="5287324"/>
                <a:ext cx="566084" cy="313813"/>
              </a:xfrm>
              <a:custGeom>
                <a:avLst/>
                <a:gdLst/>
                <a:ahLst/>
                <a:cxnLst/>
                <a:rect l="l" t="t" r="r" b="b"/>
                <a:pathLst>
                  <a:path w="3808" h="2111" extrusionOk="0">
                    <a:moveTo>
                      <a:pt x="2242" y="0"/>
                    </a:moveTo>
                    <a:cubicBezTo>
                      <a:pt x="1840" y="0"/>
                      <a:pt x="1439" y="74"/>
                      <a:pt x="1058" y="222"/>
                    </a:cubicBezTo>
                    <a:cubicBezTo>
                      <a:pt x="170" y="582"/>
                      <a:pt x="0" y="2020"/>
                      <a:pt x="1100" y="2105"/>
                    </a:cubicBezTo>
                    <a:cubicBezTo>
                      <a:pt x="1149" y="2109"/>
                      <a:pt x="1199" y="2111"/>
                      <a:pt x="1250" y="2111"/>
                    </a:cubicBezTo>
                    <a:cubicBezTo>
                      <a:pt x="2007" y="2111"/>
                      <a:pt x="3057" y="1684"/>
                      <a:pt x="3532" y="1090"/>
                    </a:cubicBezTo>
                    <a:cubicBezTo>
                      <a:pt x="3680" y="878"/>
                      <a:pt x="3807" y="561"/>
                      <a:pt x="3638" y="349"/>
                    </a:cubicBezTo>
                    <a:cubicBezTo>
                      <a:pt x="3575" y="307"/>
                      <a:pt x="3511" y="244"/>
                      <a:pt x="3427" y="222"/>
                    </a:cubicBezTo>
                    <a:cubicBezTo>
                      <a:pt x="3046" y="74"/>
                      <a:pt x="2644" y="0"/>
                      <a:pt x="2242"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560;p14">
                <a:extLst>
                  <a:ext uri="{FF2B5EF4-FFF2-40B4-BE49-F238E27FC236}">
                    <a16:creationId xmlns:a16="http://schemas.microsoft.com/office/drawing/2014/main" xmlns="" id="{87988F74-0F82-400D-AA50-BC9295DC89AB}"/>
                  </a:ext>
                </a:extLst>
              </p:cNvPr>
              <p:cNvSpPr/>
              <p:nvPr/>
            </p:nvSpPr>
            <p:spPr>
              <a:xfrm>
                <a:off x="7859395" y="5203843"/>
                <a:ext cx="81910" cy="164414"/>
              </a:xfrm>
              <a:custGeom>
                <a:avLst/>
                <a:gdLst/>
                <a:ahLst/>
                <a:cxnLst/>
                <a:rect l="l" t="t" r="r" b="b"/>
                <a:pathLst>
                  <a:path w="551" h="1106" extrusionOk="0">
                    <a:moveTo>
                      <a:pt x="402" y="1"/>
                    </a:moveTo>
                    <a:cubicBezTo>
                      <a:pt x="334" y="1"/>
                      <a:pt x="276" y="42"/>
                      <a:pt x="276" y="112"/>
                    </a:cubicBezTo>
                    <a:lnTo>
                      <a:pt x="22" y="894"/>
                    </a:lnTo>
                    <a:cubicBezTo>
                      <a:pt x="1" y="979"/>
                      <a:pt x="22" y="1063"/>
                      <a:pt x="107" y="1106"/>
                    </a:cubicBezTo>
                    <a:lnTo>
                      <a:pt x="170" y="1106"/>
                    </a:lnTo>
                    <a:cubicBezTo>
                      <a:pt x="212" y="1106"/>
                      <a:pt x="276" y="1063"/>
                      <a:pt x="276" y="1000"/>
                    </a:cubicBezTo>
                    <a:lnTo>
                      <a:pt x="530" y="218"/>
                    </a:lnTo>
                    <a:cubicBezTo>
                      <a:pt x="551" y="133"/>
                      <a:pt x="509" y="48"/>
                      <a:pt x="445" y="6"/>
                    </a:cubicBezTo>
                    <a:cubicBezTo>
                      <a:pt x="431" y="2"/>
                      <a:pt x="416" y="1"/>
                      <a:pt x="402"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561;p14">
                <a:extLst>
                  <a:ext uri="{FF2B5EF4-FFF2-40B4-BE49-F238E27FC236}">
                    <a16:creationId xmlns:a16="http://schemas.microsoft.com/office/drawing/2014/main" xmlns="" id="{F8AC7A17-FE15-42E4-AA3E-FB133FC09B78}"/>
                  </a:ext>
                </a:extLst>
              </p:cNvPr>
              <p:cNvSpPr/>
              <p:nvPr/>
            </p:nvSpPr>
            <p:spPr>
              <a:xfrm>
                <a:off x="7774512" y="5144382"/>
                <a:ext cx="59908" cy="204997"/>
              </a:xfrm>
              <a:custGeom>
                <a:avLst/>
                <a:gdLst/>
                <a:ahLst/>
                <a:cxnLst/>
                <a:rect l="l" t="t" r="r" b="b"/>
                <a:pathLst>
                  <a:path w="403" h="1379" extrusionOk="0">
                    <a:moveTo>
                      <a:pt x="160" y="0"/>
                    </a:moveTo>
                    <a:cubicBezTo>
                      <a:pt x="150" y="0"/>
                      <a:pt x="139" y="1"/>
                      <a:pt x="128" y="4"/>
                    </a:cubicBezTo>
                    <a:cubicBezTo>
                      <a:pt x="43" y="25"/>
                      <a:pt x="1" y="89"/>
                      <a:pt x="1" y="173"/>
                    </a:cubicBezTo>
                    <a:lnTo>
                      <a:pt x="107" y="1231"/>
                    </a:lnTo>
                    <a:cubicBezTo>
                      <a:pt x="107" y="1315"/>
                      <a:pt x="191" y="1379"/>
                      <a:pt x="276" y="1379"/>
                    </a:cubicBezTo>
                    <a:cubicBezTo>
                      <a:pt x="339" y="1358"/>
                      <a:pt x="403" y="1273"/>
                      <a:pt x="382" y="1189"/>
                    </a:cubicBezTo>
                    <a:lnTo>
                      <a:pt x="276" y="131"/>
                    </a:lnTo>
                    <a:cubicBezTo>
                      <a:pt x="276" y="58"/>
                      <a:pt x="228" y="0"/>
                      <a:pt x="160"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564;p14">
                <a:extLst>
                  <a:ext uri="{FF2B5EF4-FFF2-40B4-BE49-F238E27FC236}">
                    <a16:creationId xmlns:a16="http://schemas.microsoft.com/office/drawing/2014/main" xmlns="" id="{54DD7BD0-3E66-4CAF-8B37-DF59362533AC}"/>
                  </a:ext>
                </a:extLst>
              </p:cNvPr>
              <p:cNvSpPr/>
              <p:nvPr/>
            </p:nvSpPr>
            <p:spPr>
              <a:xfrm>
                <a:off x="5061241" y="6257531"/>
                <a:ext cx="97667" cy="156832"/>
              </a:xfrm>
              <a:custGeom>
                <a:avLst/>
                <a:gdLst/>
                <a:ahLst/>
                <a:cxnLst/>
                <a:rect l="l" t="t" r="r" b="b"/>
                <a:pathLst>
                  <a:path w="657" h="1055" extrusionOk="0">
                    <a:moveTo>
                      <a:pt x="163" y="1"/>
                    </a:moveTo>
                    <a:cubicBezTo>
                      <a:pt x="144" y="1"/>
                      <a:pt x="124" y="6"/>
                      <a:pt x="107" y="18"/>
                    </a:cubicBezTo>
                    <a:cubicBezTo>
                      <a:pt x="43" y="60"/>
                      <a:pt x="1" y="166"/>
                      <a:pt x="43" y="229"/>
                    </a:cubicBezTo>
                    <a:lnTo>
                      <a:pt x="382" y="970"/>
                    </a:lnTo>
                    <a:cubicBezTo>
                      <a:pt x="403" y="1033"/>
                      <a:pt x="445" y="1054"/>
                      <a:pt x="509" y="1054"/>
                    </a:cubicBezTo>
                    <a:lnTo>
                      <a:pt x="572" y="1054"/>
                    </a:lnTo>
                    <a:cubicBezTo>
                      <a:pt x="635" y="991"/>
                      <a:pt x="657" y="906"/>
                      <a:pt x="635" y="822"/>
                    </a:cubicBezTo>
                    <a:lnTo>
                      <a:pt x="297" y="81"/>
                    </a:lnTo>
                    <a:cubicBezTo>
                      <a:pt x="267" y="36"/>
                      <a:pt x="214" y="1"/>
                      <a:pt x="163"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565;p14">
                <a:extLst>
                  <a:ext uri="{FF2B5EF4-FFF2-40B4-BE49-F238E27FC236}">
                    <a16:creationId xmlns:a16="http://schemas.microsoft.com/office/drawing/2014/main" xmlns="" id="{37F3E1D7-EB64-435F-8A1A-B7EB21D15F8D}"/>
                  </a:ext>
                </a:extLst>
              </p:cNvPr>
              <p:cNvSpPr/>
              <p:nvPr/>
            </p:nvSpPr>
            <p:spPr>
              <a:xfrm>
                <a:off x="5177638" y="6181568"/>
                <a:ext cx="44151" cy="204403"/>
              </a:xfrm>
              <a:custGeom>
                <a:avLst/>
                <a:gdLst/>
                <a:ahLst/>
                <a:cxnLst/>
                <a:rect l="l" t="t" r="r" b="b"/>
                <a:pathLst>
                  <a:path w="297" h="1375" extrusionOk="0">
                    <a:moveTo>
                      <a:pt x="149" y="0"/>
                    </a:moveTo>
                    <a:cubicBezTo>
                      <a:pt x="64" y="0"/>
                      <a:pt x="0" y="85"/>
                      <a:pt x="0" y="148"/>
                    </a:cubicBezTo>
                    <a:lnTo>
                      <a:pt x="22" y="1206"/>
                    </a:lnTo>
                    <a:cubicBezTo>
                      <a:pt x="22" y="1290"/>
                      <a:pt x="85" y="1375"/>
                      <a:pt x="170" y="1375"/>
                    </a:cubicBezTo>
                    <a:cubicBezTo>
                      <a:pt x="233" y="1354"/>
                      <a:pt x="297" y="1290"/>
                      <a:pt x="297" y="1206"/>
                    </a:cubicBezTo>
                    <a:lnTo>
                      <a:pt x="275" y="148"/>
                    </a:lnTo>
                    <a:cubicBezTo>
                      <a:pt x="275" y="64"/>
                      <a:pt x="212" y="0"/>
                      <a:pt x="149"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2" name="Google Shape;532;p14">
              <a:extLst>
                <a:ext uri="{FF2B5EF4-FFF2-40B4-BE49-F238E27FC236}">
                  <a16:creationId xmlns:a16="http://schemas.microsoft.com/office/drawing/2014/main" xmlns="" id="{CFA66299-9A06-4623-949D-7F9FC7D57464}"/>
                </a:ext>
              </a:extLst>
            </p:cNvPr>
            <p:cNvSpPr/>
            <p:nvPr/>
          </p:nvSpPr>
          <p:spPr>
            <a:xfrm>
              <a:off x="11250164" y="4716418"/>
              <a:ext cx="110303" cy="151035"/>
            </a:xfrm>
            <a:custGeom>
              <a:avLst/>
              <a:gdLst/>
              <a:ahLst/>
              <a:cxnLst/>
              <a:rect l="l" t="t" r="r" b="b"/>
              <a:pathLst>
                <a:path w="742" h="1016" extrusionOk="0">
                  <a:moveTo>
                    <a:pt x="128" y="1"/>
                  </a:moveTo>
                  <a:cubicBezTo>
                    <a:pt x="86" y="1"/>
                    <a:pt x="43" y="22"/>
                    <a:pt x="22" y="64"/>
                  </a:cubicBezTo>
                  <a:cubicBezTo>
                    <a:pt x="22" y="85"/>
                    <a:pt x="1" y="128"/>
                    <a:pt x="1" y="149"/>
                  </a:cubicBezTo>
                  <a:cubicBezTo>
                    <a:pt x="1" y="403"/>
                    <a:pt x="43" y="635"/>
                    <a:pt x="170" y="826"/>
                  </a:cubicBezTo>
                  <a:lnTo>
                    <a:pt x="509" y="1016"/>
                  </a:lnTo>
                  <a:lnTo>
                    <a:pt x="614" y="762"/>
                  </a:lnTo>
                  <a:cubicBezTo>
                    <a:pt x="657" y="656"/>
                    <a:pt x="699" y="551"/>
                    <a:pt x="720" y="445"/>
                  </a:cubicBezTo>
                  <a:cubicBezTo>
                    <a:pt x="741" y="339"/>
                    <a:pt x="741" y="212"/>
                    <a:pt x="678" y="128"/>
                  </a:cubicBezTo>
                  <a:cubicBezTo>
                    <a:pt x="678" y="106"/>
                    <a:pt x="657" y="85"/>
                    <a:pt x="657" y="85"/>
                  </a:cubicBezTo>
                  <a:cubicBezTo>
                    <a:pt x="644" y="73"/>
                    <a:pt x="630" y="68"/>
                    <a:pt x="615" y="68"/>
                  </a:cubicBezTo>
                  <a:cubicBezTo>
                    <a:pt x="579" y="68"/>
                    <a:pt x="538" y="98"/>
                    <a:pt x="509" y="128"/>
                  </a:cubicBezTo>
                  <a:cubicBezTo>
                    <a:pt x="424" y="212"/>
                    <a:pt x="360" y="318"/>
                    <a:pt x="318" y="466"/>
                  </a:cubicBezTo>
                  <a:cubicBezTo>
                    <a:pt x="297" y="339"/>
                    <a:pt x="255" y="212"/>
                    <a:pt x="212" y="106"/>
                  </a:cubicBezTo>
                  <a:cubicBezTo>
                    <a:pt x="191" y="64"/>
                    <a:pt x="170" y="1"/>
                    <a:pt x="128"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43" name="Google Shape;533;p14">
              <a:extLst>
                <a:ext uri="{FF2B5EF4-FFF2-40B4-BE49-F238E27FC236}">
                  <a16:creationId xmlns:a16="http://schemas.microsoft.com/office/drawing/2014/main" xmlns="" id="{4A0619AF-C993-42EF-92A4-405BF1619A23}"/>
                </a:ext>
              </a:extLst>
            </p:cNvPr>
            <p:cNvSpPr/>
            <p:nvPr/>
          </p:nvSpPr>
          <p:spPr>
            <a:xfrm>
              <a:off x="11570964" y="4730985"/>
              <a:ext cx="144791" cy="161738"/>
            </a:xfrm>
            <a:custGeom>
              <a:avLst/>
              <a:gdLst/>
              <a:ahLst/>
              <a:cxnLst/>
              <a:rect l="l" t="t" r="r" b="b"/>
              <a:pathLst>
                <a:path w="974" h="1088" extrusionOk="0">
                  <a:moveTo>
                    <a:pt x="123" y="0"/>
                  </a:moveTo>
                  <a:cubicBezTo>
                    <a:pt x="85" y="0"/>
                    <a:pt x="58" y="20"/>
                    <a:pt x="42" y="51"/>
                  </a:cubicBezTo>
                  <a:cubicBezTo>
                    <a:pt x="21" y="72"/>
                    <a:pt x="21" y="114"/>
                    <a:pt x="21" y="156"/>
                  </a:cubicBezTo>
                  <a:cubicBezTo>
                    <a:pt x="0" y="431"/>
                    <a:pt x="85" y="685"/>
                    <a:pt x="233" y="897"/>
                  </a:cubicBezTo>
                  <a:lnTo>
                    <a:pt x="698" y="1087"/>
                  </a:lnTo>
                  <a:lnTo>
                    <a:pt x="825" y="812"/>
                  </a:lnTo>
                  <a:cubicBezTo>
                    <a:pt x="888" y="706"/>
                    <a:pt x="931" y="601"/>
                    <a:pt x="952" y="474"/>
                  </a:cubicBezTo>
                  <a:cubicBezTo>
                    <a:pt x="973" y="368"/>
                    <a:pt x="952" y="241"/>
                    <a:pt x="888" y="135"/>
                  </a:cubicBezTo>
                  <a:cubicBezTo>
                    <a:pt x="888" y="114"/>
                    <a:pt x="867" y="93"/>
                    <a:pt x="867" y="93"/>
                  </a:cubicBezTo>
                  <a:cubicBezTo>
                    <a:pt x="841" y="84"/>
                    <a:pt x="811" y="79"/>
                    <a:pt x="782" y="79"/>
                  </a:cubicBezTo>
                  <a:cubicBezTo>
                    <a:pt x="741" y="79"/>
                    <a:pt x="702" y="89"/>
                    <a:pt x="677" y="114"/>
                  </a:cubicBezTo>
                  <a:cubicBezTo>
                    <a:pt x="550" y="220"/>
                    <a:pt x="465" y="347"/>
                    <a:pt x="444" y="495"/>
                  </a:cubicBezTo>
                  <a:cubicBezTo>
                    <a:pt x="381" y="347"/>
                    <a:pt x="339" y="220"/>
                    <a:pt x="275" y="93"/>
                  </a:cubicBezTo>
                  <a:cubicBezTo>
                    <a:pt x="254" y="51"/>
                    <a:pt x="212" y="8"/>
                    <a:pt x="169" y="8"/>
                  </a:cubicBezTo>
                  <a:cubicBezTo>
                    <a:pt x="152" y="3"/>
                    <a:pt x="137" y="0"/>
                    <a:pt x="123" y="0"/>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44" name="Google Shape;534;p14">
              <a:extLst>
                <a:ext uri="{FF2B5EF4-FFF2-40B4-BE49-F238E27FC236}">
                  <a16:creationId xmlns:a16="http://schemas.microsoft.com/office/drawing/2014/main" xmlns="" id="{797BEBCB-9C39-47F6-8A2A-7AAF5FE8B039}"/>
                </a:ext>
              </a:extLst>
            </p:cNvPr>
            <p:cNvSpPr/>
            <p:nvPr/>
          </p:nvSpPr>
          <p:spPr>
            <a:xfrm>
              <a:off x="9596515" y="6128051"/>
              <a:ext cx="1968211" cy="393197"/>
            </a:xfrm>
            <a:custGeom>
              <a:avLst/>
              <a:gdLst/>
              <a:ahLst/>
              <a:cxnLst/>
              <a:rect l="l" t="t" r="r" b="b"/>
              <a:pathLst>
                <a:path w="13240" h="2645" extrusionOk="0">
                  <a:moveTo>
                    <a:pt x="6620" y="1"/>
                  </a:moveTo>
                  <a:cubicBezTo>
                    <a:pt x="2961" y="1"/>
                    <a:pt x="0" y="593"/>
                    <a:pt x="0" y="1333"/>
                  </a:cubicBezTo>
                  <a:cubicBezTo>
                    <a:pt x="0" y="2052"/>
                    <a:pt x="2961" y="2644"/>
                    <a:pt x="6620" y="2644"/>
                  </a:cubicBezTo>
                  <a:cubicBezTo>
                    <a:pt x="10279" y="2644"/>
                    <a:pt x="13240" y="2052"/>
                    <a:pt x="13240" y="1333"/>
                  </a:cubicBezTo>
                  <a:cubicBezTo>
                    <a:pt x="13240" y="593"/>
                    <a:pt x="10279" y="1"/>
                    <a:pt x="6620"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45" name="Google Shape;535;p14">
              <a:extLst>
                <a:ext uri="{FF2B5EF4-FFF2-40B4-BE49-F238E27FC236}">
                  <a16:creationId xmlns:a16="http://schemas.microsoft.com/office/drawing/2014/main" xmlns="" id="{C1803542-B019-4D9B-87E8-C4ABC5A026D0}"/>
                </a:ext>
              </a:extLst>
            </p:cNvPr>
            <p:cNvSpPr/>
            <p:nvPr/>
          </p:nvSpPr>
          <p:spPr>
            <a:xfrm>
              <a:off x="11267483" y="4716418"/>
              <a:ext cx="110303" cy="151035"/>
            </a:xfrm>
            <a:custGeom>
              <a:avLst/>
              <a:gdLst/>
              <a:ahLst/>
              <a:cxnLst/>
              <a:rect l="l" t="t" r="r" b="b"/>
              <a:pathLst>
                <a:path w="742" h="1016" extrusionOk="0">
                  <a:moveTo>
                    <a:pt x="128" y="1"/>
                  </a:moveTo>
                  <a:cubicBezTo>
                    <a:pt x="86" y="1"/>
                    <a:pt x="43" y="22"/>
                    <a:pt x="22" y="64"/>
                  </a:cubicBezTo>
                  <a:cubicBezTo>
                    <a:pt x="22" y="85"/>
                    <a:pt x="1" y="128"/>
                    <a:pt x="1" y="149"/>
                  </a:cubicBezTo>
                  <a:cubicBezTo>
                    <a:pt x="1" y="403"/>
                    <a:pt x="43" y="635"/>
                    <a:pt x="170" y="826"/>
                  </a:cubicBezTo>
                  <a:lnTo>
                    <a:pt x="509" y="1016"/>
                  </a:lnTo>
                  <a:lnTo>
                    <a:pt x="614" y="762"/>
                  </a:lnTo>
                  <a:cubicBezTo>
                    <a:pt x="657" y="656"/>
                    <a:pt x="699" y="551"/>
                    <a:pt x="720" y="445"/>
                  </a:cubicBezTo>
                  <a:cubicBezTo>
                    <a:pt x="741" y="339"/>
                    <a:pt x="741" y="212"/>
                    <a:pt x="678" y="128"/>
                  </a:cubicBezTo>
                  <a:cubicBezTo>
                    <a:pt x="678" y="106"/>
                    <a:pt x="657" y="85"/>
                    <a:pt x="657" y="85"/>
                  </a:cubicBezTo>
                  <a:cubicBezTo>
                    <a:pt x="644" y="73"/>
                    <a:pt x="630" y="68"/>
                    <a:pt x="615" y="68"/>
                  </a:cubicBezTo>
                  <a:cubicBezTo>
                    <a:pt x="579" y="68"/>
                    <a:pt x="538" y="98"/>
                    <a:pt x="509" y="128"/>
                  </a:cubicBezTo>
                  <a:cubicBezTo>
                    <a:pt x="424" y="212"/>
                    <a:pt x="360" y="318"/>
                    <a:pt x="318" y="466"/>
                  </a:cubicBezTo>
                  <a:cubicBezTo>
                    <a:pt x="297" y="339"/>
                    <a:pt x="255" y="212"/>
                    <a:pt x="212" y="106"/>
                  </a:cubicBezTo>
                  <a:cubicBezTo>
                    <a:pt x="191" y="64"/>
                    <a:pt x="170" y="1"/>
                    <a:pt x="128" y="1"/>
                  </a:cubicBezTo>
                  <a:close/>
                </a:path>
              </a:pathLst>
            </a:custGeom>
            <a:solidFill>
              <a:srgbClr val="6CA3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536;p14">
              <a:extLst>
                <a:ext uri="{FF2B5EF4-FFF2-40B4-BE49-F238E27FC236}">
                  <a16:creationId xmlns:a16="http://schemas.microsoft.com/office/drawing/2014/main" xmlns="" id="{9C06F8F1-146E-4DBD-AC91-029668F74B7C}"/>
                </a:ext>
              </a:extLst>
            </p:cNvPr>
            <p:cNvSpPr/>
            <p:nvPr/>
          </p:nvSpPr>
          <p:spPr>
            <a:xfrm>
              <a:off x="11588282" y="4730985"/>
              <a:ext cx="144791" cy="161738"/>
            </a:xfrm>
            <a:custGeom>
              <a:avLst/>
              <a:gdLst/>
              <a:ahLst/>
              <a:cxnLst/>
              <a:rect l="l" t="t" r="r" b="b"/>
              <a:pathLst>
                <a:path w="974" h="1088" extrusionOk="0">
                  <a:moveTo>
                    <a:pt x="123" y="0"/>
                  </a:moveTo>
                  <a:cubicBezTo>
                    <a:pt x="85" y="0"/>
                    <a:pt x="58" y="20"/>
                    <a:pt x="42" y="51"/>
                  </a:cubicBezTo>
                  <a:cubicBezTo>
                    <a:pt x="21" y="72"/>
                    <a:pt x="21" y="114"/>
                    <a:pt x="21" y="156"/>
                  </a:cubicBezTo>
                  <a:cubicBezTo>
                    <a:pt x="0" y="431"/>
                    <a:pt x="85" y="685"/>
                    <a:pt x="233" y="897"/>
                  </a:cubicBezTo>
                  <a:lnTo>
                    <a:pt x="698" y="1087"/>
                  </a:lnTo>
                  <a:lnTo>
                    <a:pt x="825" y="812"/>
                  </a:lnTo>
                  <a:cubicBezTo>
                    <a:pt x="888" y="706"/>
                    <a:pt x="931" y="601"/>
                    <a:pt x="952" y="474"/>
                  </a:cubicBezTo>
                  <a:cubicBezTo>
                    <a:pt x="973" y="368"/>
                    <a:pt x="952" y="241"/>
                    <a:pt x="888" y="135"/>
                  </a:cubicBezTo>
                  <a:cubicBezTo>
                    <a:pt x="888" y="114"/>
                    <a:pt x="867" y="93"/>
                    <a:pt x="867" y="93"/>
                  </a:cubicBezTo>
                  <a:cubicBezTo>
                    <a:pt x="841" y="84"/>
                    <a:pt x="811" y="79"/>
                    <a:pt x="782" y="79"/>
                  </a:cubicBezTo>
                  <a:cubicBezTo>
                    <a:pt x="741" y="79"/>
                    <a:pt x="702" y="89"/>
                    <a:pt x="677" y="114"/>
                  </a:cubicBezTo>
                  <a:cubicBezTo>
                    <a:pt x="550" y="220"/>
                    <a:pt x="465" y="347"/>
                    <a:pt x="444" y="495"/>
                  </a:cubicBezTo>
                  <a:cubicBezTo>
                    <a:pt x="381" y="347"/>
                    <a:pt x="339" y="220"/>
                    <a:pt x="275" y="93"/>
                  </a:cubicBezTo>
                  <a:cubicBezTo>
                    <a:pt x="254" y="51"/>
                    <a:pt x="212" y="8"/>
                    <a:pt x="169" y="8"/>
                  </a:cubicBezTo>
                  <a:cubicBezTo>
                    <a:pt x="152" y="3"/>
                    <a:pt x="137" y="0"/>
                    <a:pt x="123" y="0"/>
                  </a:cubicBezTo>
                  <a:close/>
                </a:path>
              </a:pathLst>
            </a:custGeom>
            <a:solidFill>
              <a:srgbClr val="6CA3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551;p14">
              <a:extLst>
                <a:ext uri="{FF2B5EF4-FFF2-40B4-BE49-F238E27FC236}">
                  <a16:creationId xmlns:a16="http://schemas.microsoft.com/office/drawing/2014/main" xmlns="" id="{D6BE65FD-EE10-4907-95A2-7831A9A4CFC0}"/>
                </a:ext>
              </a:extLst>
            </p:cNvPr>
            <p:cNvSpPr/>
            <p:nvPr/>
          </p:nvSpPr>
          <p:spPr>
            <a:xfrm>
              <a:off x="3962451" y="4825218"/>
              <a:ext cx="8212231" cy="2498618"/>
            </a:xfrm>
            <a:custGeom>
              <a:avLst/>
              <a:gdLst/>
              <a:ahLst/>
              <a:cxnLst/>
              <a:rect l="l" t="t" r="r" b="b"/>
              <a:pathLst>
                <a:path w="55243" h="16808" extrusionOk="0">
                  <a:moveTo>
                    <a:pt x="44598" y="0"/>
                  </a:moveTo>
                  <a:cubicBezTo>
                    <a:pt x="40584" y="0"/>
                    <a:pt x="35338" y="325"/>
                    <a:pt x="28700" y="1326"/>
                  </a:cubicBezTo>
                  <a:cubicBezTo>
                    <a:pt x="9793" y="4203"/>
                    <a:pt x="1" y="12958"/>
                    <a:pt x="1" y="12958"/>
                  </a:cubicBezTo>
                  <a:lnTo>
                    <a:pt x="55243" y="16808"/>
                  </a:lnTo>
                  <a:lnTo>
                    <a:pt x="55243" y="1115"/>
                  </a:lnTo>
                  <a:cubicBezTo>
                    <a:pt x="55243" y="1115"/>
                    <a:pt x="52032" y="0"/>
                    <a:pt x="44598" y="0"/>
                  </a:cubicBezTo>
                  <a:close/>
                </a:path>
              </a:pathLst>
            </a:custGeom>
            <a:solidFill>
              <a:srgbClr val="79AD78"/>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552;p14">
              <a:extLst>
                <a:ext uri="{FF2B5EF4-FFF2-40B4-BE49-F238E27FC236}">
                  <a16:creationId xmlns:a16="http://schemas.microsoft.com/office/drawing/2014/main" xmlns="" id="{762AB9AF-92DB-4ACA-8710-AE636FA22D25}"/>
                </a:ext>
              </a:extLst>
            </p:cNvPr>
            <p:cNvSpPr/>
            <p:nvPr/>
          </p:nvSpPr>
          <p:spPr>
            <a:xfrm>
              <a:off x="11121280" y="5188383"/>
              <a:ext cx="578720" cy="260892"/>
            </a:xfrm>
            <a:custGeom>
              <a:avLst/>
              <a:gdLst/>
              <a:ahLst/>
              <a:cxnLst/>
              <a:rect l="l" t="t" r="r" b="b"/>
              <a:pathLst>
                <a:path w="3893" h="1755" extrusionOk="0">
                  <a:moveTo>
                    <a:pt x="2715" y="0"/>
                  </a:moveTo>
                  <a:cubicBezTo>
                    <a:pt x="2677" y="0"/>
                    <a:pt x="2640" y="2"/>
                    <a:pt x="2602" y="4"/>
                  </a:cubicBezTo>
                  <a:cubicBezTo>
                    <a:pt x="2306" y="4"/>
                    <a:pt x="2031" y="4"/>
                    <a:pt x="1735" y="25"/>
                  </a:cubicBezTo>
                  <a:cubicBezTo>
                    <a:pt x="1079" y="89"/>
                    <a:pt x="1" y="596"/>
                    <a:pt x="889" y="1379"/>
                  </a:cubicBezTo>
                  <a:cubicBezTo>
                    <a:pt x="1192" y="1647"/>
                    <a:pt x="1726" y="1755"/>
                    <a:pt x="2251" y="1755"/>
                  </a:cubicBezTo>
                  <a:cubicBezTo>
                    <a:pt x="2679" y="1755"/>
                    <a:pt x="3100" y="1683"/>
                    <a:pt x="3385" y="1569"/>
                  </a:cubicBezTo>
                  <a:cubicBezTo>
                    <a:pt x="3617" y="1464"/>
                    <a:pt x="3808" y="1252"/>
                    <a:pt x="3850" y="998"/>
                  </a:cubicBezTo>
                  <a:cubicBezTo>
                    <a:pt x="3892" y="660"/>
                    <a:pt x="3744" y="343"/>
                    <a:pt x="3448" y="173"/>
                  </a:cubicBezTo>
                  <a:cubicBezTo>
                    <a:pt x="3227" y="63"/>
                    <a:pt x="2973" y="0"/>
                    <a:pt x="2715" y="0"/>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553;p14">
              <a:extLst>
                <a:ext uri="{FF2B5EF4-FFF2-40B4-BE49-F238E27FC236}">
                  <a16:creationId xmlns:a16="http://schemas.microsoft.com/office/drawing/2014/main" xmlns="" id="{88CDC92D-66AD-4538-8056-A8E773A27380}"/>
                </a:ext>
              </a:extLst>
            </p:cNvPr>
            <p:cNvSpPr/>
            <p:nvPr/>
          </p:nvSpPr>
          <p:spPr>
            <a:xfrm>
              <a:off x="11542571" y="5518102"/>
              <a:ext cx="581841" cy="205592"/>
            </a:xfrm>
            <a:custGeom>
              <a:avLst/>
              <a:gdLst/>
              <a:ahLst/>
              <a:cxnLst/>
              <a:rect l="l" t="t" r="r" b="b"/>
              <a:pathLst>
                <a:path w="3914" h="1383" extrusionOk="0">
                  <a:moveTo>
                    <a:pt x="1920" y="1"/>
                  </a:moveTo>
                  <a:cubicBezTo>
                    <a:pt x="1421" y="1"/>
                    <a:pt x="914" y="84"/>
                    <a:pt x="530" y="324"/>
                  </a:cubicBezTo>
                  <a:cubicBezTo>
                    <a:pt x="85" y="620"/>
                    <a:pt x="1" y="1001"/>
                    <a:pt x="487" y="1234"/>
                  </a:cubicBezTo>
                  <a:cubicBezTo>
                    <a:pt x="752" y="1349"/>
                    <a:pt x="1066" y="1382"/>
                    <a:pt x="1377" y="1382"/>
                  </a:cubicBezTo>
                  <a:cubicBezTo>
                    <a:pt x="1637" y="1382"/>
                    <a:pt x="1894" y="1359"/>
                    <a:pt x="2116" y="1339"/>
                  </a:cubicBezTo>
                  <a:cubicBezTo>
                    <a:pt x="2412" y="1297"/>
                    <a:pt x="3913" y="726"/>
                    <a:pt x="3194" y="176"/>
                  </a:cubicBezTo>
                  <a:cubicBezTo>
                    <a:pt x="3131" y="134"/>
                    <a:pt x="3067" y="113"/>
                    <a:pt x="2983" y="113"/>
                  </a:cubicBezTo>
                  <a:cubicBezTo>
                    <a:pt x="2672" y="49"/>
                    <a:pt x="2299" y="1"/>
                    <a:pt x="1920" y="1"/>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554;p14">
              <a:extLst>
                <a:ext uri="{FF2B5EF4-FFF2-40B4-BE49-F238E27FC236}">
                  <a16:creationId xmlns:a16="http://schemas.microsoft.com/office/drawing/2014/main" xmlns="" id="{7F52F2CD-E360-4114-B560-CF72F200372F}"/>
                </a:ext>
              </a:extLst>
            </p:cNvPr>
            <p:cNvSpPr/>
            <p:nvPr/>
          </p:nvSpPr>
          <p:spPr>
            <a:xfrm>
              <a:off x="11998501" y="5232088"/>
              <a:ext cx="85031" cy="164562"/>
            </a:xfrm>
            <a:custGeom>
              <a:avLst/>
              <a:gdLst/>
              <a:ahLst/>
              <a:cxnLst/>
              <a:rect l="l" t="t" r="r" b="b"/>
              <a:pathLst>
                <a:path w="572" h="1107" extrusionOk="0">
                  <a:moveTo>
                    <a:pt x="423" y="1"/>
                  </a:moveTo>
                  <a:cubicBezTo>
                    <a:pt x="354" y="1"/>
                    <a:pt x="293" y="42"/>
                    <a:pt x="275" y="112"/>
                  </a:cubicBezTo>
                  <a:lnTo>
                    <a:pt x="43" y="895"/>
                  </a:lnTo>
                  <a:cubicBezTo>
                    <a:pt x="0" y="979"/>
                    <a:pt x="43" y="1064"/>
                    <a:pt x="127" y="1106"/>
                  </a:cubicBezTo>
                  <a:lnTo>
                    <a:pt x="170" y="1106"/>
                  </a:lnTo>
                  <a:cubicBezTo>
                    <a:pt x="233" y="1106"/>
                    <a:pt x="275" y="1064"/>
                    <a:pt x="297" y="1000"/>
                  </a:cubicBezTo>
                  <a:lnTo>
                    <a:pt x="550" y="218"/>
                  </a:lnTo>
                  <a:cubicBezTo>
                    <a:pt x="572" y="133"/>
                    <a:pt x="529" y="49"/>
                    <a:pt x="466" y="6"/>
                  </a:cubicBezTo>
                  <a:cubicBezTo>
                    <a:pt x="451" y="3"/>
                    <a:pt x="437" y="1"/>
                    <a:pt x="423" y="1"/>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555;p14">
              <a:extLst>
                <a:ext uri="{FF2B5EF4-FFF2-40B4-BE49-F238E27FC236}">
                  <a16:creationId xmlns:a16="http://schemas.microsoft.com/office/drawing/2014/main" xmlns="" id="{D7805923-18B9-4D02-9CD1-9E492D92A9B3}"/>
                </a:ext>
              </a:extLst>
            </p:cNvPr>
            <p:cNvSpPr/>
            <p:nvPr/>
          </p:nvSpPr>
          <p:spPr>
            <a:xfrm>
              <a:off x="11916739" y="5172627"/>
              <a:ext cx="59908" cy="205146"/>
            </a:xfrm>
            <a:custGeom>
              <a:avLst/>
              <a:gdLst/>
              <a:ahLst/>
              <a:cxnLst/>
              <a:rect l="l" t="t" r="r" b="b"/>
              <a:pathLst>
                <a:path w="403" h="1380" extrusionOk="0">
                  <a:moveTo>
                    <a:pt x="160" y="0"/>
                  </a:moveTo>
                  <a:cubicBezTo>
                    <a:pt x="149" y="0"/>
                    <a:pt x="139" y="2"/>
                    <a:pt x="127" y="5"/>
                  </a:cubicBezTo>
                  <a:cubicBezTo>
                    <a:pt x="43" y="5"/>
                    <a:pt x="1" y="89"/>
                    <a:pt x="1" y="174"/>
                  </a:cubicBezTo>
                  <a:lnTo>
                    <a:pt x="127" y="1231"/>
                  </a:lnTo>
                  <a:cubicBezTo>
                    <a:pt x="127" y="1316"/>
                    <a:pt x="191" y="1379"/>
                    <a:pt x="276" y="1379"/>
                  </a:cubicBezTo>
                  <a:cubicBezTo>
                    <a:pt x="360" y="1358"/>
                    <a:pt x="402" y="1273"/>
                    <a:pt x="402" y="1189"/>
                  </a:cubicBezTo>
                  <a:lnTo>
                    <a:pt x="297" y="131"/>
                  </a:lnTo>
                  <a:cubicBezTo>
                    <a:pt x="278" y="58"/>
                    <a:pt x="228" y="0"/>
                    <a:pt x="160" y="0"/>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556;p14">
              <a:extLst>
                <a:ext uri="{FF2B5EF4-FFF2-40B4-BE49-F238E27FC236}">
                  <a16:creationId xmlns:a16="http://schemas.microsoft.com/office/drawing/2014/main" xmlns="" id="{46082733-6718-4621-A7A2-7792C7581F3E}"/>
                </a:ext>
              </a:extLst>
            </p:cNvPr>
            <p:cNvSpPr/>
            <p:nvPr/>
          </p:nvSpPr>
          <p:spPr>
            <a:xfrm>
              <a:off x="3979768" y="4825218"/>
              <a:ext cx="8212231" cy="2498618"/>
            </a:xfrm>
            <a:custGeom>
              <a:avLst/>
              <a:gdLst/>
              <a:ahLst/>
              <a:cxnLst/>
              <a:rect l="l" t="t" r="r" b="b"/>
              <a:pathLst>
                <a:path w="55243" h="16808" extrusionOk="0">
                  <a:moveTo>
                    <a:pt x="44598" y="0"/>
                  </a:moveTo>
                  <a:cubicBezTo>
                    <a:pt x="40584" y="0"/>
                    <a:pt x="35338" y="325"/>
                    <a:pt x="28700" y="1326"/>
                  </a:cubicBezTo>
                  <a:cubicBezTo>
                    <a:pt x="9793" y="4203"/>
                    <a:pt x="1" y="12958"/>
                    <a:pt x="1" y="12958"/>
                  </a:cubicBezTo>
                  <a:lnTo>
                    <a:pt x="55243" y="16808"/>
                  </a:lnTo>
                  <a:lnTo>
                    <a:pt x="55243" y="1115"/>
                  </a:lnTo>
                  <a:cubicBezTo>
                    <a:pt x="55243" y="1115"/>
                    <a:pt x="52032" y="0"/>
                    <a:pt x="44598" y="0"/>
                  </a:cubicBezTo>
                  <a:close/>
                </a:path>
              </a:pathLst>
            </a:custGeom>
            <a:solidFill>
              <a:srgbClr val="6CA3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558;p14">
              <a:extLst>
                <a:ext uri="{FF2B5EF4-FFF2-40B4-BE49-F238E27FC236}">
                  <a16:creationId xmlns:a16="http://schemas.microsoft.com/office/drawing/2014/main" xmlns="" id="{69C460B1-0556-4B16-8235-C0C1B4999333}"/>
                </a:ext>
              </a:extLst>
            </p:cNvPr>
            <p:cNvSpPr/>
            <p:nvPr/>
          </p:nvSpPr>
          <p:spPr>
            <a:xfrm>
              <a:off x="11138599" y="5188383"/>
              <a:ext cx="578720" cy="260892"/>
            </a:xfrm>
            <a:custGeom>
              <a:avLst/>
              <a:gdLst/>
              <a:ahLst/>
              <a:cxnLst/>
              <a:rect l="l" t="t" r="r" b="b"/>
              <a:pathLst>
                <a:path w="3893" h="1755" extrusionOk="0">
                  <a:moveTo>
                    <a:pt x="2715" y="0"/>
                  </a:moveTo>
                  <a:cubicBezTo>
                    <a:pt x="2677" y="0"/>
                    <a:pt x="2640" y="2"/>
                    <a:pt x="2602" y="4"/>
                  </a:cubicBezTo>
                  <a:cubicBezTo>
                    <a:pt x="2306" y="4"/>
                    <a:pt x="2031" y="4"/>
                    <a:pt x="1735" y="25"/>
                  </a:cubicBezTo>
                  <a:cubicBezTo>
                    <a:pt x="1079" y="89"/>
                    <a:pt x="1" y="596"/>
                    <a:pt x="889" y="1379"/>
                  </a:cubicBezTo>
                  <a:cubicBezTo>
                    <a:pt x="1192" y="1647"/>
                    <a:pt x="1726" y="1755"/>
                    <a:pt x="2251" y="1755"/>
                  </a:cubicBezTo>
                  <a:cubicBezTo>
                    <a:pt x="2679" y="1755"/>
                    <a:pt x="3100" y="1683"/>
                    <a:pt x="3385" y="1569"/>
                  </a:cubicBezTo>
                  <a:cubicBezTo>
                    <a:pt x="3617" y="1464"/>
                    <a:pt x="3808" y="1252"/>
                    <a:pt x="3850" y="998"/>
                  </a:cubicBezTo>
                  <a:cubicBezTo>
                    <a:pt x="3892" y="660"/>
                    <a:pt x="3744" y="343"/>
                    <a:pt x="3448" y="173"/>
                  </a:cubicBezTo>
                  <a:cubicBezTo>
                    <a:pt x="3227" y="63"/>
                    <a:pt x="2973" y="0"/>
                    <a:pt x="2715"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559;p14">
              <a:extLst>
                <a:ext uri="{FF2B5EF4-FFF2-40B4-BE49-F238E27FC236}">
                  <a16:creationId xmlns:a16="http://schemas.microsoft.com/office/drawing/2014/main" xmlns="" id="{0BF06675-19EE-419C-8714-FF897B6AC1BC}"/>
                </a:ext>
              </a:extLst>
            </p:cNvPr>
            <p:cNvSpPr/>
            <p:nvPr/>
          </p:nvSpPr>
          <p:spPr>
            <a:xfrm>
              <a:off x="11559890" y="5518102"/>
              <a:ext cx="581841" cy="205592"/>
            </a:xfrm>
            <a:custGeom>
              <a:avLst/>
              <a:gdLst/>
              <a:ahLst/>
              <a:cxnLst/>
              <a:rect l="l" t="t" r="r" b="b"/>
              <a:pathLst>
                <a:path w="3914" h="1383" extrusionOk="0">
                  <a:moveTo>
                    <a:pt x="1920" y="1"/>
                  </a:moveTo>
                  <a:cubicBezTo>
                    <a:pt x="1421" y="1"/>
                    <a:pt x="914" y="84"/>
                    <a:pt x="530" y="324"/>
                  </a:cubicBezTo>
                  <a:cubicBezTo>
                    <a:pt x="85" y="620"/>
                    <a:pt x="1" y="1001"/>
                    <a:pt x="487" y="1234"/>
                  </a:cubicBezTo>
                  <a:cubicBezTo>
                    <a:pt x="752" y="1349"/>
                    <a:pt x="1066" y="1382"/>
                    <a:pt x="1377" y="1382"/>
                  </a:cubicBezTo>
                  <a:cubicBezTo>
                    <a:pt x="1637" y="1382"/>
                    <a:pt x="1894" y="1359"/>
                    <a:pt x="2116" y="1339"/>
                  </a:cubicBezTo>
                  <a:cubicBezTo>
                    <a:pt x="2412" y="1297"/>
                    <a:pt x="3913" y="726"/>
                    <a:pt x="3194" y="176"/>
                  </a:cubicBezTo>
                  <a:cubicBezTo>
                    <a:pt x="3131" y="134"/>
                    <a:pt x="3067" y="113"/>
                    <a:pt x="2983" y="113"/>
                  </a:cubicBezTo>
                  <a:cubicBezTo>
                    <a:pt x="2672" y="49"/>
                    <a:pt x="2299" y="1"/>
                    <a:pt x="1920"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562;p14">
              <a:extLst>
                <a:ext uri="{FF2B5EF4-FFF2-40B4-BE49-F238E27FC236}">
                  <a16:creationId xmlns:a16="http://schemas.microsoft.com/office/drawing/2014/main" xmlns="" id="{9C5523DC-494E-4698-9D47-AE5C50D45E55}"/>
                </a:ext>
              </a:extLst>
            </p:cNvPr>
            <p:cNvSpPr/>
            <p:nvPr/>
          </p:nvSpPr>
          <p:spPr>
            <a:xfrm>
              <a:off x="12015818" y="5232088"/>
              <a:ext cx="85031" cy="164562"/>
            </a:xfrm>
            <a:custGeom>
              <a:avLst/>
              <a:gdLst/>
              <a:ahLst/>
              <a:cxnLst/>
              <a:rect l="l" t="t" r="r" b="b"/>
              <a:pathLst>
                <a:path w="572" h="1107" extrusionOk="0">
                  <a:moveTo>
                    <a:pt x="423" y="1"/>
                  </a:moveTo>
                  <a:cubicBezTo>
                    <a:pt x="354" y="1"/>
                    <a:pt x="293" y="42"/>
                    <a:pt x="275" y="112"/>
                  </a:cubicBezTo>
                  <a:lnTo>
                    <a:pt x="43" y="895"/>
                  </a:lnTo>
                  <a:cubicBezTo>
                    <a:pt x="0" y="979"/>
                    <a:pt x="43" y="1064"/>
                    <a:pt x="127" y="1106"/>
                  </a:cubicBezTo>
                  <a:lnTo>
                    <a:pt x="170" y="1106"/>
                  </a:lnTo>
                  <a:cubicBezTo>
                    <a:pt x="233" y="1106"/>
                    <a:pt x="275" y="1064"/>
                    <a:pt x="297" y="1000"/>
                  </a:cubicBezTo>
                  <a:lnTo>
                    <a:pt x="550" y="218"/>
                  </a:lnTo>
                  <a:cubicBezTo>
                    <a:pt x="572" y="133"/>
                    <a:pt x="529" y="49"/>
                    <a:pt x="466" y="6"/>
                  </a:cubicBezTo>
                  <a:cubicBezTo>
                    <a:pt x="451" y="3"/>
                    <a:pt x="437" y="1"/>
                    <a:pt x="423"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563;p14">
              <a:extLst>
                <a:ext uri="{FF2B5EF4-FFF2-40B4-BE49-F238E27FC236}">
                  <a16:creationId xmlns:a16="http://schemas.microsoft.com/office/drawing/2014/main" xmlns="" id="{BB6B4FD8-86BF-4501-8171-29712B043FDC}"/>
                </a:ext>
              </a:extLst>
            </p:cNvPr>
            <p:cNvSpPr/>
            <p:nvPr/>
          </p:nvSpPr>
          <p:spPr>
            <a:xfrm>
              <a:off x="11934058" y="5172627"/>
              <a:ext cx="59908" cy="205146"/>
            </a:xfrm>
            <a:custGeom>
              <a:avLst/>
              <a:gdLst/>
              <a:ahLst/>
              <a:cxnLst/>
              <a:rect l="l" t="t" r="r" b="b"/>
              <a:pathLst>
                <a:path w="403" h="1380" extrusionOk="0">
                  <a:moveTo>
                    <a:pt x="160" y="0"/>
                  </a:moveTo>
                  <a:cubicBezTo>
                    <a:pt x="149" y="0"/>
                    <a:pt x="139" y="2"/>
                    <a:pt x="127" y="5"/>
                  </a:cubicBezTo>
                  <a:cubicBezTo>
                    <a:pt x="43" y="5"/>
                    <a:pt x="1" y="89"/>
                    <a:pt x="1" y="174"/>
                  </a:cubicBezTo>
                  <a:lnTo>
                    <a:pt x="127" y="1231"/>
                  </a:lnTo>
                  <a:cubicBezTo>
                    <a:pt x="127" y="1316"/>
                    <a:pt x="191" y="1379"/>
                    <a:pt x="276" y="1379"/>
                  </a:cubicBezTo>
                  <a:cubicBezTo>
                    <a:pt x="360" y="1358"/>
                    <a:pt x="402" y="1273"/>
                    <a:pt x="402" y="1189"/>
                  </a:cubicBezTo>
                  <a:lnTo>
                    <a:pt x="297" y="131"/>
                  </a:lnTo>
                  <a:cubicBezTo>
                    <a:pt x="278" y="58"/>
                    <a:pt x="228" y="0"/>
                    <a:pt x="160"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74" name="Google Shape;521;p14">
            <a:extLst>
              <a:ext uri="{FF2B5EF4-FFF2-40B4-BE49-F238E27FC236}">
                <a16:creationId xmlns:a16="http://schemas.microsoft.com/office/drawing/2014/main" xmlns="" id="{7B964DB9-AA76-4513-9CA3-E734BC3AEA27}"/>
              </a:ext>
            </a:extLst>
          </p:cNvPr>
          <p:cNvSpPr/>
          <p:nvPr/>
        </p:nvSpPr>
        <p:spPr>
          <a:xfrm>
            <a:off x="392880" y="6329638"/>
            <a:ext cx="649889" cy="198825"/>
          </a:xfrm>
          <a:custGeom>
            <a:avLst/>
            <a:gdLst/>
            <a:ahLst/>
            <a:cxnLst/>
            <a:rect l="l" t="t" r="r" b="b"/>
            <a:pathLst>
              <a:path w="4210" h="1288" extrusionOk="0">
                <a:moveTo>
                  <a:pt x="2375" y="1"/>
                </a:moveTo>
                <a:cubicBezTo>
                  <a:pt x="1870" y="1"/>
                  <a:pt x="1352" y="85"/>
                  <a:pt x="932" y="187"/>
                </a:cubicBezTo>
                <a:cubicBezTo>
                  <a:pt x="868" y="208"/>
                  <a:pt x="784" y="229"/>
                  <a:pt x="741" y="272"/>
                </a:cubicBezTo>
                <a:cubicBezTo>
                  <a:pt x="1" y="843"/>
                  <a:pt x="1651" y="1287"/>
                  <a:pt x="1947" y="1287"/>
                </a:cubicBezTo>
                <a:cubicBezTo>
                  <a:pt x="2028" y="1287"/>
                  <a:pt x="2113" y="1287"/>
                  <a:pt x="2201" y="1287"/>
                </a:cubicBezTo>
                <a:cubicBezTo>
                  <a:pt x="2686" y="1287"/>
                  <a:pt x="3251" y="1272"/>
                  <a:pt x="3681" y="1075"/>
                </a:cubicBezTo>
                <a:cubicBezTo>
                  <a:pt x="4210" y="822"/>
                  <a:pt x="4083" y="462"/>
                  <a:pt x="3575" y="229"/>
                </a:cubicBezTo>
                <a:cubicBezTo>
                  <a:pt x="3233" y="63"/>
                  <a:pt x="2809" y="1"/>
                  <a:pt x="2375"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5" name="Google Shape;522;p14">
            <a:extLst>
              <a:ext uri="{FF2B5EF4-FFF2-40B4-BE49-F238E27FC236}">
                <a16:creationId xmlns:a16="http://schemas.microsoft.com/office/drawing/2014/main" xmlns="" id="{9230AF14-379D-4BC7-AA67-03B071B6C359}"/>
              </a:ext>
            </a:extLst>
          </p:cNvPr>
          <p:cNvSpPr/>
          <p:nvPr/>
        </p:nvSpPr>
        <p:spPr>
          <a:xfrm>
            <a:off x="131844" y="6440783"/>
            <a:ext cx="101265" cy="159462"/>
          </a:xfrm>
          <a:custGeom>
            <a:avLst/>
            <a:gdLst/>
            <a:ahLst/>
            <a:cxnLst/>
            <a:rect l="l" t="t" r="r" b="b"/>
            <a:pathLst>
              <a:path w="656" h="1033" extrusionOk="0">
                <a:moveTo>
                  <a:pt x="181" y="0"/>
                </a:moveTo>
                <a:cubicBezTo>
                  <a:pt x="162" y="0"/>
                  <a:pt x="144" y="6"/>
                  <a:pt x="127" y="17"/>
                </a:cubicBezTo>
                <a:cubicBezTo>
                  <a:pt x="42" y="38"/>
                  <a:pt x="0" y="144"/>
                  <a:pt x="42" y="207"/>
                </a:cubicBezTo>
                <a:lnTo>
                  <a:pt x="360" y="926"/>
                </a:lnTo>
                <a:cubicBezTo>
                  <a:pt x="381" y="990"/>
                  <a:pt x="444" y="1032"/>
                  <a:pt x="486" y="1032"/>
                </a:cubicBezTo>
                <a:cubicBezTo>
                  <a:pt x="508" y="1032"/>
                  <a:pt x="529" y="1011"/>
                  <a:pt x="550" y="1011"/>
                </a:cubicBezTo>
                <a:cubicBezTo>
                  <a:pt x="635" y="990"/>
                  <a:pt x="656" y="884"/>
                  <a:pt x="635" y="821"/>
                </a:cubicBezTo>
                <a:lnTo>
                  <a:pt x="317" y="102"/>
                </a:lnTo>
                <a:cubicBezTo>
                  <a:pt x="286" y="40"/>
                  <a:pt x="233" y="0"/>
                  <a:pt x="181" y="0"/>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6" name="Google Shape;523;p14">
            <a:extLst>
              <a:ext uri="{FF2B5EF4-FFF2-40B4-BE49-F238E27FC236}">
                <a16:creationId xmlns:a16="http://schemas.microsoft.com/office/drawing/2014/main" xmlns="" id="{B4BFF2AE-9443-47B5-A958-E066240496CC}"/>
              </a:ext>
            </a:extLst>
          </p:cNvPr>
          <p:cNvSpPr/>
          <p:nvPr/>
        </p:nvSpPr>
        <p:spPr>
          <a:xfrm>
            <a:off x="259043" y="6371471"/>
            <a:ext cx="55726" cy="202531"/>
          </a:xfrm>
          <a:custGeom>
            <a:avLst/>
            <a:gdLst/>
            <a:ahLst/>
            <a:cxnLst/>
            <a:rect l="l" t="t" r="r" b="b"/>
            <a:pathLst>
              <a:path w="361" h="1312" extrusionOk="0">
                <a:moveTo>
                  <a:pt x="212" y="1"/>
                </a:moveTo>
                <a:cubicBezTo>
                  <a:pt x="128" y="1"/>
                  <a:pt x="43" y="64"/>
                  <a:pt x="43" y="149"/>
                </a:cubicBezTo>
                <a:lnTo>
                  <a:pt x="1" y="1164"/>
                </a:lnTo>
                <a:cubicBezTo>
                  <a:pt x="1" y="1249"/>
                  <a:pt x="64" y="1312"/>
                  <a:pt x="149" y="1312"/>
                </a:cubicBezTo>
                <a:cubicBezTo>
                  <a:pt x="233" y="1312"/>
                  <a:pt x="297" y="1249"/>
                  <a:pt x="297" y="1164"/>
                </a:cubicBezTo>
                <a:lnTo>
                  <a:pt x="339" y="170"/>
                </a:lnTo>
                <a:cubicBezTo>
                  <a:pt x="360" y="85"/>
                  <a:pt x="297" y="22"/>
                  <a:pt x="212"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7" name="Google Shape;524;p14">
            <a:extLst>
              <a:ext uri="{FF2B5EF4-FFF2-40B4-BE49-F238E27FC236}">
                <a16:creationId xmlns:a16="http://schemas.microsoft.com/office/drawing/2014/main" xmlns="" id="{BF45C8E3-AADC-4B06-91B9-23B0F250E023}"/>
              </a:ext>
            </a:extLst>
          </p:cNvPr>
          <p:cNvSpPr/>
          <p:nvPr/>
        </p:nvSpPr>
        <p:spPr>
          <a:xfrm>
            <a:off x="5033871" y="6332880"/>
            <a:ext cx="643250" cy="298857"/>
          </a:xfrm>
          <a:custGeom>
            <a:avLst/>
            <a:gdLst/>
            <a:ahLst/>
            <a:cxnLst/>
            <a:rect l="l" t="t" r="r" b="b"/>
            <a:pathLst>
              <a:path w="4167" h="1936" extrusionOk="0">
                <a:moveTo>
                  <a:pt x="1866" y="0"/>
                </a:moveTo>
                <a:cubicBezTo>
                  <a:pt x="1359" y="0"/>
                  <a:pt x="855" y="102"/>
                  <a:pt x="381" y="314"/>
                </a:cubicBezTo>
                <a:cubicBezTo>
                  <a:pt x="297" y="335"/>
                  <a:pt x="233" y="378"/>
                  <a:pt x="170" y="441"/>
                </a:cubicBezTo>
                <a:cubicBezTo>
                  <a:pt x="1" y="631"/>
                  <a:pt x="149" y="949"/>
                  <a:pt x="339" y="1118"/>
                </a:cubicBezTo>
                <a:cubicBezTo>
                  <a:pt x="868" y="1628"/>
                  <a:pt x="1935" y="1935"/>
                  <a:pt x="2730" y="1935"/>
                </a:cubicBezTo>
                <a:cubicBezTo>
                  <a:pt x="2826" y="1935"/>
                  <a:pt x="2918" y="1931"/>
                  <a:pt x="3004" y="1922"/>
                </a:cubicBezTo>
                <a:cubicBezTo>
                  <a:pt x="4167" y="1773"/>
                  <a:pt x="3892" y="420"/>
                  <a:pt x="2919" y="145"/>
                </a:cubicBezTo>
                <a:cubicBezTo>
                  <a:pt x="2572" y="50"/>
                  <a:pt x="2218" y="0"/>
                  <a:pt x="1866"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525;p14">
            <a:extLst>
              <a:ext uri="{FF2B5EF4-FFF2-40B4-BE49-F238E27FC236}">
                <a16:creationId xmlns:a16="http://schemas.microsoft.com/office/drawing/2014/main" xmlns="" id="{EE9A5DCF-69D6-492C-817A-44F3252BA264}"/>
              </a:ext>
            </a:extLst>
          </p:cNvPr>
          <p:cNvSpPr/>
          <p:nvPr/>
        </p:nvSpPr>
        <p:spPr>
          <a:xfrm>
            <a:off x="5628033" y="6148410"/>
            <a:ext cx="466963" cy="227693"/>
          </a:xfrm>
          <a:custGeom>
            <a:avLst/>
            <a:gdLst/>
            <a:ahLst/>
            <a:cxnLst/>
            <a:rect l="l" t="t" r="r" b="b"/>
            <a:pathLst>
              <a:path w="3025" h="1475" extrusionOk="0">
                <a:moveTo>
                  <a:pt x="1287" y="0"/>
                </a:moveTo>
                <a:cubicBezTo>
                  <a:pt x="1225" y="0"/>
                  <a:pt x="1163" y="3"/>
                  <a:pt x="1101" y="8"/>
                </a:cubicBezTo>
                <a:cubicBezTo>
                  <a:pt x="762" y="8"/>
                  <a:pt x="445" y="134"/>
                  <a:pt x="191" y="367"/>
                </a:cubicBezTo>
                <a:cubicBezTo>
                  <a:pt x="64" y="494"/>
                  <a:pt x="1" y="705"/>
                  <a:pt x="43" y="896"/>
                </a:cubicBezTo>
                <a:cubicBezTo>
                  <a:pt x="188" y="1286"/>
                  <a:pt x="794" y="1474"/>
                  <a:pt x="1402" y="1474"/>
                </a:cubicBezTo>
                <a:cubicBezTo>
                  <a:pt x="2211" y="1474"/>
                  <a:pt x="3025" y="1143"/>
                  <a:pt x="2771" y="515"/>
                </a:cubicBezTo>
                <a:cubicBezTo>
                  <a:pt x="2750" y="452"/>
                  <a:pt x="2708" y="431"/>
                  <a:pt x="2666" y="388"/>
                </a:cubicBezTo>
                <a:cubicBezTo>
                  <a:pt x="2253" y="144"/>
                  <a:pt x="1774" y="0"/>
                  <a:pt x="1287"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526;p14">
            <a:extLst>
              <a:ext uri="{FF2B5EF4-FFF2-40B4-BE49-F238E27FC236}">
                <a16:creationId xmlns:a16="http://schemas.microsoft.com/office/drawing/2014/main" xmlns="" id="{7A225A73-9281-40A9-B08E-40BB5CAD2C33}"/>
              </a:ext>
            </a:extLst>
          </p:cNvPr>
          <p:cNvSpPr/>
          <p:nvPr/>
        </p:nvSpPr>
        <p:spPr>
          <a:xfrm>
            <a:off x="410864" y="6329638"/>
            <a:ext cx="649889" cy="198825"/>
          </a:xfrm>
          <a:custGeom>
            <a:avLst/>
            <a:gdLst/>
            <a:ahLst/>
            <a:cxnLst/>
            <a:rect l="l" t="t" r="r" b="b"/>
            <a:pathLst>
              <a:path w="4210" h="1288" extrusionOk="0">
                <a:moveTo>
                  <a:pt x="2375" y="1"/>
                </a:moveTo>
                <a:cubicBezTo>
                  <a:pt x="1870" y="1"/>
                  <a:pt x="1352" y="85"/>
                  <a:pt x="932" y="187"/>
                </a:cubicBezTo>
                <a:cubicBezTo>
                  <a:pt x="868" y="208"/>
                  <a:pt x="784" y="229"/>
                  <a:pt x="741" y="272"/>
                </a:cubicBezTo>
                <a:cubicBezTo>
                  <a:pt x="1" y="843"/>
                  <a:pt x="1651" y="1287"/>
                  <a:pt x="1947" y="1287"/>
                </a:cubicBezTo>
                <a:cubicBezTo>
                  <a:pt x="2028" y="1287"/>
                  <a:pt x="2113" y="1287"/>
                  <a:pt x="2201" y="1287"/>
                </a:cubicBezTo>
                <a:cubicBezTo>
                  <a:pt x="2686" y="1287"/>
                  <a:pt x="3251" y="1272"/>
                  <a:pt x="3681" y="1075"/>
                </a:cubicBezTo>
                <a:cubicBezTo>
                  <a:pt x="4210" y="822"/>
                  <a:pt x="4083" y="462"/>
                  <a:pt x="3575" y="229"/>
                </a:cubicBezTo>
                <a:cubicBezTo>
                  <a:pt x="3233" y="63"/>
                  <a:pt x="2809" y="1"/>
                  <a:pt x="2375"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527;p14">
            <a:extLst>
              <a:ext uri="{FF2B5EF4-FFF2-40B4-BE49-F238E27FC236}">
                <a16:creationId xmlns:a16="http://schemas.microsoft.com/office/drawing/2014/main" xmlns="" id="{85F65561-6BD0-4928-A8CA-6B499B21C2B4}"/>
              </a:ext>
            </a:extLst>
          </p:cNvPr>
          <p:cNvSpPr/>
          <p:nvPr/>
        </p:nvSpPr>
        <p:spPr>
          <a:xfrm>
            <a:off x="1008422" y="6517968"/>
            <a:ext cx="749765" cy="318770"/>
          </a:xfrm>
          <a:custGeom>
            <a:avLst/>
            <a:gdLst/>
            <a:ahLst/>
            <a:cxnLst/>
            <a:rect l="l" t="t" r="r" b="b"/>
            <a:pathLst>
              <a:path w="4857" h="2065" extrusionOk="0">
                <a:moveTo>
                  <a:pt x="2199" y="1"/>
                </a:moveTo>
                <a:cubicBezTo>
                  <a:pt x="1526" y="1"/>
                  <a:pt x="856" y="228"/>
                  <a:pt x="318" y="680"/>
                </a:cubicBezTo>
                <a:cubicBezTo>
                  <a:pt x="127" y="807"/>
                  <a:pt x="21" y="997"/>
                  <a:pt x="0" y="1209"/>
                </a:cubicBezTo>
                <a:cubicBezTo>
                  <a:pt x="21" y="1420"/>
                  <a:pt x="148" y="1611"/>
                  <a:pt x="339" y="1695"/>
                </a:cubicBezTo>
                <a:cubicBezTo>
                  <a:pt x="805" y="1995"/>
                  <a:pt x="1340" y="2050"/>
                  <a:pt x="1885" y="2050"/>
                </a:cubicBezTo>
                <a:cubicBezTo>
                  <a:pt x="2202" y="2050"/>
                  <a:pt x="2523" y="2031"/>
                  <a:pt x="2835" y="2031"/>
                </a:cubicBezTo>
                <a:cubicBezTo>
                  <a:pt x="3007" y="2031"/>
                  <a:pt x="3177" y="2037"/>
                  <a:pt x="3342" y="2055"/>
                </a:cubicBezTo>
                <a:cubicBezTo>
                  <a:pt x="3395" y="2061"/>
                  <a:pt x="3448" y="2064"/>
                  <a:pt x="3499" y="2064"/>
                </a:cubicBezTo>
                <a:cubicBezTo>
                  <a:pt x="4323" y="2064"/>
                  <a:pt x="4856" y="1295"/>
                  <a:pt x="4040" y="638"/>
                </a:cubicBezTo>
                <a:cubicBezTo>
                  <a:pt x="3500" y="212"/>
                  <a:pt x="2848" y="1"/>
                  <a:pt x="2199"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528;p14">
            <a:extLst>
              <a:ext uri="{FF2B5EF4-FFF2-40B4-BE49-F238E27FC236}">
                <a16:creationId xmlns:a16="http://schemas.microsoft.com/office/drawing/2014/main" xmlns="" id="{BDBD1B0B-4817-4CCB-9DFB-2DD3C76263DB}"/>
              </a:ext>
            </a:extLst>
          </p:cNvPr>
          <p:cNvSpPr/>
          <p:nvPr/>
        </p:nvSpPr>
        <p:spPr>
          <a:xfrm>
            <a:off x="149828" y="6440783"/>
            <a:ext cx="101265" cy="159462"/>
          </a:xfrm>
          <a:custGeom>
            <a:avLst/>
            <a:gdLst/>
            <a:ahLst/>
            <a:cxnLst/>
            <a:rect l="l" t="t" r="r" b="b"/>
            <a:pathLst>
              <a:path w="656" h="1033" extrusionOk="0">
                <a:moveTo>
                  <a:pt x="181" y="0"/>
                </a:moveTo>
                <a:cubicBezTo>
                  <a:pt x="162" y="0"/>
                  <a:pt x="144" y="6"/>
                  <a:pt x="127" y="17"/>
                </a:cubicBezTo>
                <a:cubicBezTo>
                  <a:pt x="42" y="38"/>
                  <a:pt x="0" y="144"/>
                  <a:pt x="42" y="207"/>
                </a:cubicBezTo>
                <a:lnTo>
                  <a:pt x="360" y="926"/>
                </a:lnTo>
                <a:cubicBezTo>
                  <a:pt x="381" y="990"/>
                  <a:pt x="444" y="1032"/>
                  <a:pt x="486" y="1032"/>
                </a:cubicBezTo>
                <a:cubicBezTo>
                  <a:pt x="508" y="1032"/>
                  <a:pt x="529" y="1011"/>
                  <a:pt x="550" y="1011"/>
                </a:cubicBezTo>
                <a:cubicBezTo>
                  <a:pt x="635" y="990"/>
                  <a:pt x="656" y="884"/>
                  <a:pt x="635" y="821"/>
                </a:cubicBezTo>
                <a:lnTo>
                  <a:pt x="317" y="102"/>
                </a:lnTo>
                <a:cubicBezTo>
                  <a:pt x="286" y="40"/>
                  <a:pt x="233" y="0"/>
                  <a:pt x="181"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529;p14">
            <a:extLst>
              <a:ext uri="{FF2B5EF4-FFF2-40B4-BE49-F238E27FC236}">
                <a16:creationId xmlns:a16="http://schemas.microsoft.com/office/drawing/2014/main" xmlns="" id="{373EF216-8C84-4D26-B8A8-59250222DDDD}"/>
              </a:ext>
            </a:extLst>
          </p:cNvPr>
          <p:cNvSpPr/>
          <p:nvPr/>
        </p:nvSpPr>
        <p:spPr>
          <a:xfrm>
            <a:off x="277026" y="6371471"/>
            <a:ext cx="55726" cy="202531"/>
          </a:xfrm>
          <a:custGeom>
            <a:avLst/>
            <a:gdLst/>
            <a:ahLst/>
            <a:cxnLst/>
            <a:rect l="l" t="t" r="r" b="b"/>
            <a:pathLst>
              <a:path w="361" h="1312" extrusionOk="0">
                <a:moveTo>
                  <a:pt x="212" y="1"/>
                </a:moveTo>
                <a:cubicBezTo>
                  <a:pt x="128" y="1"/>
                  <a:pt x="43" y="64"/>
                  <a:pt x="43" y="149"/>
                </a:cubicBezTo>
                <a:lnTo>
                  <a:pt x="1" y="1164"/>
                </a:lnTo>
                <a:cubicBezTo>
                  <a:pt x="1" y="1249"/>
                  <a:pt x="64" y="1312"/>
                  <a:pt x="149" y="1312"/>
                </a:cubicBezTo>
                <a:cubicBezTo>
                  <a:pt x="233" y="1312"/>
                  <a:pt x="297" y="1249"/>
                  <a:pt x="297" y="1164"/>
                </a:cubicBezTo>
                <a:lnTo>
                  <a:pt x="339" y="170"/>
                </a:lnTo>
                <a:cubicBezTo>
                  <a:pt x="360" y="85"/>
                  <a:pt x="297" y="22"/>
                  <a:pt x="212"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530;p14">
            <a:extLst>
              <a:ext uri="{FF2B5EF4-FFF2-40B4-BE49-F238E27FC236}">
                <a16:creationId xmlns:a16="http://schemas.microsoft.com/office/drawing/2014/main" xmlns="" id="{04DA2802-4EAE-4677-85ED-C75693C31D4E}"/>
              </a:ext>
            </a:extLst>
          </p:cNvPr>
          <p:cNvSpPr/>
          <p:nvPr/>
        </p:nvSpPr>
        <p:spPr>
          <a:xfrm>
            <a:off x="2189027" y="6707067"/>
            <a:ext cx="96017" cy="150972"/>
          </a:xfrm>
          <a:custGeom>
            <a:avLst/>
            <a:gdLst/>
            <a:ahLst/>
            <a:cxnLst/>
            <a:rect l="l" t="t" r="r" b="b"/>
            <a:pathLst>
              <a:path w="622" h="978" extrusionOk="0">
                <a:moveTo>
                  <a:pt x="170" y="0"/>
                </a:moveTo>
                <a:cubicBezTo>
                  <a:pt x="82" y="0"/>
                  <a:pt x="0" y="72"/>
                  <a:pt x="30" y="174"/>
                </a:cubicBezTo>
                <a:lnTo>
                  <a:pt x="326" y="893"/>
                </a:lnTo>
                <a:cubicBezTo>
                  <a:pt x="368" y="957"/>
                  <a:pt x="410" y="978"/>
                  <a:pt x="474" y="978"/>
                </a:cubicBezTo>
                <a:lnTo>
                  <a:pt x="516" y="978"/>
                </a:lnTo>
                <a:cubicBezTo>
                  <a:pt x="601" y="936"/>
                  <a:pt x="622" y="851"/>
                  <a:pt x="601" y="788"/>
                </a:cubicBezTo>
                <a:lnTo>
                  <a:pt x="283" y="47"/>
                </a:lnTo>
                <a:cubicBezTo>
                  <a:pt x="251" y="15"/>
                  <a:pt x="210" y="0"/>
                  <a:pt x="170"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531;p14">
            <a:extLst>
              <a:ext uri="{FF2B5EF4-FFF2-40B4-BE49-F238E27FC236}">
                <a16:creationId xmlns:a16="http://schemas.microsoft.com/office/drawing/2014/main" xmlns="" id="{05012B1C-430F-40E4-8972-EA164DC5073C}"/>
              </a:ext>
            </a:extLst>
          </p:cNvPr>
          <p:cNvSpPr/>
          <p:nvPr/>
        </p:nvSpPr>
        <p:spPr>
          <a:xfrm>
            <a:off x="2310977" y="6632663"/>
            <a:ext cx="55726" cy="202531"/>
          </a:xfrm>
          <a:custGeom>
            <a:avLst/>
            <a:gdLst/>
            <a:ahLst/>
            <a:cxnLst/>
            <a:rect l="l" t="t" r="r" b="b"/>
            <a:pathLst>
              <a:path w="361" h="1312" extrusionOk="0">
                <a:moveTo>
                  <a:pt x="212" y="1"/>
                </a:moveTo>
                <a:cubicBezTo>
                  <a:pt x="128" y="1"/>
                  <a:pt x="64" y="64"/>
                  <a:pt x="64" y="149"/>
                </a:cubicBezTo>
                <a:lnTo>
                  <a:pt x="22" y="1143"/>
                </a:lnTo>
                <a:cubicBezTo>
                  <a:pt x="1" y="1227"/>
                  <a:pt x="64" y="1312"/>
                  <a:pt x="149" y="1312"/>
                </a:cubicBezTo>
                <a:cubicBezTo>
                  <a:pt x="234" y="1312"/>
                  <a:pt x="318" y="1248"/>
                  <a:pt x="318" y="1164"/>
                </a:cubicBezTo>
                <a:lnTo>
                  <a:pt x="360" y="170"/>
                </a:lnTo>
                <a:cubicBezTo>
                  <a:pt x="360" y="85"/>
                  <a:pt x="297" y="1"/>
                  <a:pt x="212"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532;p14">
            <a:extLst>
              <a:ext uri="{FF2B5EF4-FFF2-40B4-BE49-F238E27FC236}">
                <a16:creationId xmlns:a16="http://schemas.microsoft.com/office/drawing/2014/main" xmlns="" id="{D731BA78-4674-4839-9E47-5319CC1DEC39}"/>
              </a:ext>
            </a:extLst>
          </p:cNvPr>
          <p:cNvSpPr/>
          <p:nvPr/>
        </p:nvSpPr>
        <p:spPr>
          <a:xfrm>
            <a:off x="11250164" y="4716418"/>
            <a:ext cx="110303" cy="151035"/>
          </a:xfrm>
          <a:custGeom>
            <a:avLst/>
            <a:gdLst/>
            <a:ahLst/>
            <a:cxnLst/>
            <a:rect l="l" t="t" r="r" b="b"/>
            <a:pathLst>
              <a:path w="742" h="1016" extrusionOk="0">
                <a:moveTo>
                  <a:pt x="128" y="1"/>
                </a:moveTo>
                <a:cubicBezTo>
                  <a:pt x="86" y="1"/>
                  <a:pt x="43" y="22"/>
                  <a:pt x="22" y="64"/>
                </a:cubicBezTo>
                <a:cubicBezTo>
                  <a:pt x="22" y="85"/>
                  <a:pt x="1" y="128"/>
                  <a:pt x="1" y="149"/>
                </a:cubicBezTo>
                <a:cubicBezTo>
                  <a:pt x="1" y="403"/>
                  <a:pt x="43" y="635"/>
                  <a:pt x="170" y="826"/>
                </a:cubicBezTo>
                <a:lnTo>
                  <a:pt x="509" y="1016"/>
                </a:lnTo>
                <a:lnTo>
                  <a:pt x="614" y="762"/>
                </a:lnTo>
                <a:cubicBezTo>
                  <a:pt x="657" y="656"/>
                  <a:pt x="699" y="551"/>
                  <a:pt x="720" y="445"/>
                </a:cubicBezTo>
                <a:cubicBezTo>
                  <a:pt x="741" y="339"/>
                  <a:pt x="741" y="212"/>
                  <a:pt x="678" y="128"/>
                </a:cubicBezTo>
                <a:cubicBezTo>
                  <a:pt x="678" y="106"/>
                  <a:pt x="657" y="85"/>
                  <a:pt x="657" y="85"/>
                </a:cubicBezTo>
                <a:cubicBezTo>
                  <a:pt x="644" y="73"/>
                  <a:pt x="630" y="68"/>
                  <a:pt x="615" y="68"/>
                </a:cubicBezTo>
                <a:cubicBezTo>
                  <a:pt x="579" y="68"/>
                  <a:pt x="538" y="98"/>
                  <a:pt x="509" y="128"/>
                </a:cubicBezTo>
                <a:cubicBezTo>
                  <a:pt x="424" y="212"/>
                  <a:pt x="360" y="318"/>
                  <a:pt x="318" y="466"/>
                </a:cubicBezTo>
                <a:cubicBezTo>
                  <a:pt x="297" y="339"/>
                  <a:pt x="255" y="212"/>
                  <a:pt x="212" y="106"/>
                </a:cubicBezTo>
                <a:cubicBezTo>
                  <a:pt x="191" y="64"/>
                  <a:pt x="170" y="1"/>
                  <a:pt x="128"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86" name="Google Shape;533;p14">
            <a:extLst>
              <a:ext uri="{FF2B5EF4-FFF2-40B4-BE49-F238E27FC236}">
                <a16:creationId xmlns:a16="http://schemas.microsoft.com/office/drawing/2014/main" xmlns="" id="{78D90906-2E7D-4B7B-9636-57BE0131D726}"/>
              </a:ext>
            </a:extLst>
          </p:cNvPr>
          <p:cNvSpPr/>
          <p:nvPr/>
        </p:nvSpPr>
        <p:spPr>
          <a:xfrm>
            <a:off x="11570964" y="4730985"/>
            <a:ext cx="144791" cy="161738"/>
          </a:xfrm>
          <a:custGeom>
            <a:avLst/>
            <a:gdLst/>
            <a:ahLst/>
            <a:cxnLst/>
            <a:rect l="l" t="t" r="r" b="b"/>
            <a:pathLst>
              <a:path w="974" h="1088" extrusionOk="0">
                <a:moveTo>
                  <a:pt x="123" y="0"/>
                </a:moveTo>
                <a:cubicBezTo>
                  <a:pt x="85" y="0"/>
                  <a:pt x="58" y="20"/>
                  <a:pt x="42" y="51"/>
                </a:cubicBezTo>
                <a:cubicBezTo>
                  <a:pt x="21" y="72"/>
                  <a:pt x="21" y="114"/>
                  <a:pt x="21" y="156"/>
                </a:cubicBezTo>
                <a:cubicBezTo>
                  <a:pt x="0" y="431"/>
                  <a:pt x="85" y="685"/>
                  <a:pt x="233" y="897"/>
                </a:cubicBezTo>
                <a:lnTo>
                  <a:pt x="698" y="1087"/>
                </a:lnTo>
                <a:lnTo>
                  <a:pt x="825" y="812"/>
                </a:lnTo>
                <a:cubicBezTo>
                  <a:pt x="888" y="706"/>
                  <a:pt x="931" y="601"/>
                  <a:pt x="952" y="474"/>
                </a:cubicBezTo>
                <a:cubicBezTo>
                  <a:pt x="973" y="368"/>
                  <a:pt x="952" y="241"/>
                  <a:pt x="888" y="135"/>
                </a:cubicBezTo>
                <a:cubicBezTo>
                  <a:pt x="888" y="114"/>
                  <a:pt x="867" y="93"/>
                  <a:pt x="867" y="93"/>
                </a:cubicBezTo>
                <a:cubicBezTo>
                  <a:pt x="841" y="84"/>
                  <a:pt x="811" y="79"/>
                  <a:pt x="782" y="79"/>
                </a:cubicBezTo>
                <a:cubicBezTo>
                  <a:pt x="741" y="79"/>
                  <a:pt x="702" y="89"/>
                  <a:pt x="677" y="114"/>
                </a:cubicBezTo>
                <a:cubicBezTo>
                  <a:pt x="550" y="220"/>
                  <a:pt x="465" y="347"/>
                  <a:pt x="444" y="495"/>
                </a:cubicBezTo>
                <a:cubicBezTo>
                  <a:pt x="381" y="347"/>
                  <a:pt x="339" y="220"/>
                  <a:pt x="275" y="93"/>
                </a:cubicBezTo>
                <a:cubicBezTo>
                  <a:pt x="254" y="51"/>
                  <a:pt x="212" y="8"/>
                  <a:pt x="169" y="8"/>
                </a:cubicBezTo>
                <a:cubicBezTo>
                  <a:pt x="152" y="3"/>
                  <a:pt x="137" y="0"/>
                  <a:pt x="123" y="0"/>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87" name="Google Shape;534;p14">
            <a:extLst>
              <a:ext uri="{FF2B5EF4-FFF2-40B4-BE49-F238E27FC236}">
                <a16:creationId xmlns:a16="http://schemas.microsoft.com/office/drawing/2014/main" xmlns="" id="{A0E6E624-DBC3-42E5-94CD-DA06A48C4A72}"/>
              </a:ext>
            </a:extLst>
          </p:cNvPr>
          <p:cNvSpPr/>
          <p:nvPr/>
        </p:nvSpPr>
        <p:spPr>
          <a:xfrm>
            <a:off x="9596515" y="6128051"/>
            <a:ext cx="1968211" cy="393197"/>
          </a:xfrm>
          <a:custGeom>
            <a:avLst/>
            <a:gdLst/>
            <a:ahLst/>
            <a:cxnLst/>
            <a:rect l="l" t="t" r="r" b="b"/>
            <a:pathLst>
              <a:path w="13240" h="2645" extrusionOk="0">
                <a:moveTo>
                  <a:pt x="6620" y="1"/>
                </a:moveTo>
                <a:cubicBezTo>
                  <a:pt x="2961" y="1"/>
                  <a:pt x="0" y="593"/>
                  <a:pt x="0" y="1333"/>
                </a:cubicBezTo>
                <a:cubicBezTo>
                  <a:pt x="0" y="2052"/>
                  <a:pt x="2961" y="2644"/>
                  <a:pt x="6620" y="2644"/>
                </a:cubicBezTo>
                <a:cubicBezTo>
                  <a:pt x="10279" y="2644"/>
                  <a:pt x="13240" y="2052"/>
                  <a:pt x="13240" y="1333"/>
                </a:cubicBezTo>
                <a:cubicBezTo>
                  <a:pt x="13240" y="593"/>
                  <a:pt x="10279" y="1"/>
                  <a:pt x="6620"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88" name="Google Shape;535;p14">
            <a:extLst>
              <a:ext uri="{FF2B5EF4-FFF2-40B4-BE49-F238E27FC236}">
                <a16:creationId xmlns:a16="http://schemas.microsoft.com/office/drawing/2014/main" xmlns="" id="{C37EB81E-F064-48A0-ADF6-D9D59BFB028D}"/>
              </a:ext>
            </a:extLst>
          </p:cNvPr>
          <p:cNvSpPr/>
          <p:nvPr/>
        </p:nvSpPr>
        <p:spPr>
          <a:xfrm>
            <a:off x="11267483" y="4716418"/>
            <a:ext cx="110303" cy="151035"/>
          </a:xfrm>
          <a:custGeom>
            <a:avLst/>
            <a:gdLst/>
            <a:ahLst/>
            <a:cxnLst/>
            <a:rect l="l" t="t" r="r" b="b"/>
            <a:pathLst>
              <a:path w="742" h="1016" extrusionOk="0">
                <a:moveTo>
                  <a:pt x="128" y="1"/>
                </a:moveTo>
                <a:cubicBezTo>
                  <a:pt x="86" y="1"/>
                  <a:pt x="43" y="22"/>
                  <a:pt x="22" y="64"/>
                </a:cubicBezTo>
                <a:cubicBezTo>
                  <a:pt x="22" y="85"/>
                  <a:pt x="1" y="128"/>
                  <a:pt x="1" y="149"/>
                </a:cubicBezTo>
                <a:cubicBezTo>
                  <a:pt x="1" y="403"/>
                  <a:pt x="43" y="635"/>
                  <a:pt x="170" y="826"/>
                </a:cubicBezTo>
                <a:lnTo>
                  <a:pt x="509" y="1016"/>
                </a:lnTo>
                <a:lnTo>
                  <a:pt x="614" y="762"/>
                </a:lnTo>
                <a:cubicBezTo>
                  <a:pt x="657" y="656"/>
                  <a:pt x="699" y="551"/>
                  <a:pt x="720" y="445"/>
                </a:cubicBezTo>
                <a:cubicBezTo>
                  <a:pt x="741" y="339"/>
                  <a:pt x="741" y="212"/>
                  <a:pt x="678" y="128"/>
                </a:cubicBezTo>
                <a:cubicBezTo>
                  <a:pt x="678" y="106"/>
                  <a:pt x="657" y="85"/>
                  <a:pt x="657" y="85"/>
                </a:cubicBezTo>
                <a:cubicBezTo>
                  <a:pt x="644" y="73"/>
                  <a:pt x="630" y="68"/>
                  <a:pt x="615" y="68"/>
                </a:cubicBezTo>
                <a:cubicBezTo>
                  <a:pt x="579" y="68"/>
                  <a:pt x="538" y="98"/>
                  <a:pt x="509" y="128"/>
                </a:cubicBezTo>
                <a:cubicBezTo>
                  <a:pt x="424" y="212"/>
                  <a:pt x="360" y="318"/>
                  <a:pt x="318" y="466"/>
                </a:cubicBezTo>
                <a:cubicBezTo>
                  <a:pt x="297" y="339"/>
                  <a:pt x="255" y="212"/>
                  <a:pt x="212" y="106"/>
                </a:cubicBezTo>
                <a:cubicBezTo>
                  <a:pt x="191" y="64"/>
                  <a:pt x="170" y="1"/>
                  <a:pt x="128" y="1"/>
                </a:cubicBezTo>
                <a:close/>
              </a:path>
            </a:pathLst>
          </a:custGeom>
          <a:solidFill>
            <a:srgbClr val="6CA3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536;p14">
            <a:extLst>
              <a:ext uri="{FF2B5EF4-FFF2-40B4-BE49-F238E27FC236}">
                <a16:creationId xmlns:a16="http://schemas.microsoft.com/office/drawing/2014/main" xmlns="" id="{72F27BBA-842A-4BF5-A395-86B47B6CA89C}"/>
              </a:ext>
            </a:extLst>
          </p:cNvPr>
          <p:cNvSpPr/>
          <p:nvPr/>
        </p:nvSpPr>
        <p:spPr>
          <a:xfrm>
            <a:off x="11588282" y="4730985"/>
            <a:ext cx="144791" cy="161738"/>
          </a:xfrm>
          <a:custGeom>
            <a:avLst/>
            <a:gdLst/>
            <a:ahLst/>
            <a:cxnLst/>
            <a:rect l="l" t="t" r="r" b="b"/>
            <a:pathLst>
              <a:path w="974" h="1088" extrusionOk="0">
                <a:moveTo>
                  <a:pt x="123" y="0"/>
                </a:moveTo>
                <a:cubicBezTo>
                  <a:pt x="85" y="0"/>
                  <a:pt x="58" y="20"/>
                  <a:pt x="42" y="51"/>
                </a:cubicBezTo>
                <a:cubicBezTo>
                  <a:pt x="21" y="72"/>
                  <a:pt x="21" y="114"/>
                  <a:pt x="21" y="156"/>
                </a:cubicBezTo>
                <a:cubicBezTo>
                  <a:pt x="0" y="431"/>
                  <a:pt x="85" y="685"/>
                  <a:pt x="233" y="897"/>
                </a:cubicBezTo>
                <a:lnTo>
                  <a:pt x="698" y="1087"/>
                </a:lnTo>
                <a:lnTo>
                  <a:pt x="825" y="812"/>
                </a:lnTo>
                <a:cubicBezTo>
                  <a:pt x="888" y="706"/>
                  <a:pt x="931" y="601"/>
                  <a:pt x="952" y="474"/>
                </a:cubicBezTo>
                <a:cubicBezTo>
                  <a:pt x="973" y="368"/>
                  <a:pt x="952" y="241"/>
                  <a:pt x="888" y="135"/>
                </a:cubicBezTo>
                <a:cubicBezTo>
                  <a:pt x="888" y="114"/>
                  <a:pt x="867" y="93"/>
                  <a:pt x="867" y="93"/>
                </a:cubicBezTo>
                <a:cubicBezTo>
                  <a:pt x="841" y="84"/>
                  <a:pt x="811" y="79"/>
                  <a:pt x="782" y="79"/>
                </a:cubicBezTo>
                <a:cubicBezTo>
                  <a:pt x="741" y="79"/>
                  <a:pt x="702" y="89"/>
                  <a:pt x="677" y="114"/>
                </a:cubicBezTo>
                <a:cubicBezTo>
                  <a:pt x="550" y="220"/>
                  <a:pt x="465" y="347"/>
                  <a:pt x="444" y="495"/>
                </a:cubicBezTo>
                <a:cubicBezTo>
                  <a:pt x="381" y="347"/>
                  <a:pt x="339" y="220"/>
                  <a:pt x="275" y="93"/>
                </a:cubicBezTo>
                <a:cubicBezTo>
                  <a:pt x="254" y="51"/>
                  <a:pt x="212" y="8"/>
                  <a:pt x="169" y="8"/>
                </a:cubicBezTo>
                <a:cubicBezTo>
                  <a:pt x="152" y="3"/>
                  <a:pt x="137" y="0"/>
                  <a:pt x="123" y="0"/>
                </a:cubicBezTo>
                <a:close/>
              </a:path>
            </a:pathLst>
          </a:custGeom>
          <a:solidFill>
            <a:srgbClr val="6CA3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564;p14">
            <a:extLst>
              <a:ext uri="{FF2B5EF4-FFF2-40B4-BE49-F238E27FC236}">
                <a16:creationId xmlns:a16="http://schemas.microsoft.com/office/drawing/2014/main" xmlns="" id="{66851EDC-1DF8-41CC-A732-8EE12EFE9FBB}"/>
              </a:ext>
            </a:extLst>
          </p:cNvPr>
          <p:cNvSpPr/>
          <p:nvPr/>
        </p:nvSpPr>
        <p:spPr>
          <a:xfrm>
            <a:off x="5061241" y="6257531"/>
            <a:ext cx="97667" cy="156832"/>
          </a:xfrm>
          <a:custGeom>
            <a:avLst/>
            <a:gdLst/>
            <a:ahLst/>
            <a:cxnLst/>
            <a:rect l="l" t="t" r="r" b="b"/>
            <a:pathLst>
              <a:path w="657" h="1055" extrusionOk="0">
                <a:moveTo>
                  <a:pt x="163" y="1"/>
                </a:moveTo>
                <a:cubicBezTo>
                  <a:pt x="144" y="1"/>
                  <a:pt x="124" y="6"/>
                  <a:pt x="107" y="18"/>
                </a:cubicBezTo>
                <a:cubicBezTo>
                  <a:pt x="43" y="60"/>
                  <a:pt x="1" y="166"/>
                  <a:pt x="43" y="229"/>
                </a:cubicBezTo>
                <a:lnTo>
                  <a:pt x="382" y="970"/>
                </a:lnTo>
                <a:cubicBezTo>
                  <a:pt x="403" y="1033"/>
                  <a:pt x="445" y="1054"/>
                  <a:pt x="509" y="1054"/>
                </a:cubicBezTo>
                <a:lnTo>
                  <a:pt x="572" y="1054"/>
                </a:lnTo>
                <a:cubicBezTo>
                  <a:pt x="635" y="991"/>
                  <a:pt x="657" y="906"/>
                  <a:pt x="635" y="822"/>
                </a:cubicBezTo>
                <a:lnTo>
                  <a:pt x="297" y="81"/>
                </a:lnTo>
                <a:cubicBezTo>
                  <a:pt x="267" y="36"/>
                  <a:pt x="214" y="1"/>
                  <a:pt x="163"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565;p14">
            <a:extLst>
              <a:ext uri="{FF2B5EF4-FFF2-40B4-BE49-F238E27FC236}">
                <a16:creationId xmlns:a16="http://schemas.microsoft.com/office/drawing/2014/main" xmlns="" id="{7D682F26-032B-4B7A-8A95-DFB93CCB9D54}"/>
              </a:ext>
            </a:extLst>
          </p:cNvPr>
          <p:cNvSpPr/>
          <p:nvPr/>
        </p:nvSpPr>
        <p:spPr>
          <a:xfrm>
            <a:off x="5177638" y="6181568"/>
            <a:ext cx="44151" cy="204403"/>
          </a:xfrm>
          <a:custGeom>
            <a:avLst/>
            <a:gdLst/>
            <a:ahLst/>
            <a:cxnLst/>
            <a:rect l="l" t="t" r="r" b="b"/>
            <a:pathLst>
              <a:path w="297" h="1375" extrusionOk="0">
                <a:moveTo>
                  <a:pt x="149" y="0"/>
                </a:moveTo>
                <a:cubicBezTo>
                  <a:pt x="64" y="0"/>
                  <a:pt x="0" y="85"/>
                  <a:pt x="0" y="148"/>
                </a:cubicBezTo>
                <a:lnTo>
                  <a:pt x="22" y="1206"/>
                </a:lnTo>
                <a:cubicBezTo>
                  <a:pt x="22" y="1290"/>
                  <a:pt x="85" y="1375"/>
                  <a:pt x="170" y="1375"/>
                </a:cubicBezTo>
                <a:cubicBezTo>
                  <a:pt x="233" y="1354"/>
                  <a:pt x="297" y="1290"/>
                  <a:pt x="297" y="1206"/>
                </a:cubicBezTo>
                <a:lnTo>
                  <a:pt x="275" y="148"/>
                </a:lnTo>
                <a:cubicBezTo>
                  <a:pt x="275" y="64"/>
                  <a:pt x="212" y="0"/>
                  <a:pt x="149"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9" name="Google Shape;566;p14">
            <a:extLst>
              <a:ext uri="{FF2B5EF4-FFF2-40B4-BE49-F238E27FC236}">
                <a16:creationId xmlns:a16="http://schemas.microsoft.com/office/drawing/2014/main" xmlns="" id="{5A5A30F4-286A-4160-BF38-2304A94D0BF4}"/>
              </a:ext>
            </a:extLst>
          </p:cNvPr>
          <p:cNvGrpSpPr/>
          <p:nvPr/>
        </p:nvGrpSpPr>
        <p:grpSpPr>
          <a:xfrm>
            <a:off x="4315319" y="-372433"/>
            <a:ext cx="937759" cy="921956"/>
            <a:chOff x="3203280" y="265661"/>
            <a:chExt cx="713823" cy="701794"/>
          </a:xfrm>
        </p:grpSpPr>
        <p:sp>
          <p:nvSpPr>
            <p:cNvPr id="220" name="Google Shape;567;p14">
              <a:extLst>
                <a:ext uri="{FF2B5EF4-FFF2-40B4-BE49-F238E27FC236}">
                  <a16:creationId xmlns:a16="http://schemas.microsoft.com/office/drawing/2014/main" xmlns="" id="{DC93CC03-0A9F-4E1A-AE6D-ECB583D14E30}"/>
                </a:ext>
              </a:extLst>
            </p:cNvPr>
            <p:cNvSpPr/>
            <p:nvPr/>
          </p:nvSpPr>
          <p:spPr>
            <a:xfrm rot="1116294" flipH="1">
              <a:off x="3275733" y="342115"/>
              <a:ext cx="568362" cy="544627"/>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568;p14">
              <a:extLst>
                <a:ext uri="{FF2B5EF4-FFF2-40B4-BE49-F238E27FC236}">
                  <a16:creationId xmlns:a16="http://schemas.microsoft.com/office/drawing/2014/main" xmlns="" id="{A33F580E-E4C3-4E12-BE34-50A797A5A7AE}"/>
                </a:ext>
              </a:extLst>
            </p:cNvPr>
            <p:cNvSpPr/>
            <p:nvPr/>
          </p:nvSpPr>
          <p:spPr>
            <a:xfrm rot="1116294" flipH="1">
              <a:off x="3275213" y="346433"/>
              <a:ext cx="569951" cy="544325"/>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569;p14">
              <a:extLst>
                <a:ext uri="{FF2B5EF4-FFF2-40B4-BE49-F238E27FC236}">
                  <a16:creationId xmlns:a16="http://schemas.microsoft.com/office/drawing/2014/main" xmlns="" id="{326AC7D7-DF05-4DD5-8371-576C38505440}"/>
                </a:ext>
              </a:extLst>
            </p:cNvPr>
            <p:cNvSpPr/>
            <p:nvPr/>
          </p:nvSpPr>
          <p:spPr>
            <a:xfrm rot="1116294" flipH="1">
              <a:off x="3344071" y="398803"/>
              <a:ext cx="445886" cy="426535"/>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570;p14">
              <a:extLst>
                <a:ext uri="{FF2B5EF4-FFF2-40B4-BE49-F238E27FC236}">
                  <a16:creationId xmlns:a16="http://schemas.microsoft.com/office/drawing/2014/main" xmlns="" id="{82D208C7-6A70-46D2-A90B-6CDDA62D700C}"/>
                </a:ext>
              </a:extLst>
            </p:cNvPr>
            <p:cNvSpPr/>
            <p:nvPr/>
          </p:nvSpPr>
          <p:spPr>
            <a:xfrm rot="1116294" flipH="1">
              <a:off x="3499063" y="442529"/>
              <a:ext cx="293775" cy="417110"/>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571;p14">
              <a:extLst>
                <a:ext uri="{FF2B5EF4-FFF2-40B4-BE49-F238E27FC236}">
                  <a16:creationId xmlns:a16="http://schemas.microsoft.com/office/drawing/2014/main" xmlns="" id="{DCB8447B-9EC4-425C-9A00-9594CFF10688}"/>
                </a:ext>
              </a:extLst>
            </p:cNvPr>
            <p:cNvSpPr/>
            <p:nvPr/>
          </p:nvSpPr>
          <p:spPr>
            <a:xfrm rot="1116294" flipH="1">
              <a:off x="3275739" y="342097"/>
              <a:ext cx="568362" cy="544627"/>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572;p14">
              <a:extLst>
                <a:ext uri="{FF2B5EF4-FFF2-40B4-BE49-F238E27FC236}">
                  <a16:creationId xmlns:a16="http://schemas.microsoft.com/office/drawing/2014/main" xmlns="" id="{A955DF8F-96B6-4D2D-BF23-9BD072CEDBB6}"/>
                </a:ext>
              </a:extLst>
            </p:cNvPr>
            <p:cNvSpPr/>
            <p:nvPr/>
          </p:nvSpPr>
          <p:spPr>
            <a:xfrm rot="1116294" flipH="1">
              <a:off x="3275219" y="346415"/>
              <a:ext cx="569951" cy="544325"/>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573;p14">
              <a:extLst>
                <a:ext uri="{FF2B5EF4-FFF2-40B4-BE49-F238E27FC236}">
                  <a16:creationId xmlns:a16="http://schemas.microsoft.com/office/drawing/2014/main" xmlns="" id="{0BFD50F3-C392-475B-8126-66455AB337B6}"/>
                </a:ext>
              </a:extLst>
            </p:cNvPr>
            <p:cNvSpPr/>
            <p:nvPr/>
          </p:nvSpPr>
          <p:spPr>
            <a:xfrm rot="1116294" flipH="1">
              <a:off x="3344077" y="398785"/>
              <a:ext cx="445886" cy="426535"/>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DE8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574;p14">
              <a:extLst>
                <a:ext uri="{FF2B5EF4-FFF2-40B4-BE49-F238E27FC236}">
                  <a16:creationId xmlns:a16="http://schemas.microsoft.com/office/drawing/2014/main" xmlns="" id="{31E26351-D6DD-40D6-936E-C0E3D6446C56}"/>
                </a:ext>
              </a:extLst>
            </p:cNvPr>
            <p:cNvSpPr/>
            <p:nvPr/>
          </p:nvSpPr>
          <p:spPr>
            <a:xfrm rot="1116174" flipH="1">
              <a:off x="3499040" y="449500"/>
              <a:ext cx="282613" cy="401236"/>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8" name="Google Shape;575;p14">
            <a:extLst>
              <a:ext uri="{FF2B5EF4-FFF2-40B4-BE49-F238E27FC236}">
                <a16:creationId xmlns:a16="http://schemas.microsoft.com/office/drawing/2014/main" xmlns="" id="{4EBE354A-B880-47E3-B585-89B331943B7B}"/>
              </a:ext>
            </a:extLst>
          </p:cNvPr>
          <p:cNvGrpSpPr/>
          <p:nvPr/>
        </p:nvGrpSpPr>
        <p:grpSpPr>
          <a:xfrm>
            <a:off x="10920679" y="2953727"/>
            <a:ext cx="522560" cy="502122"/>
            <a:chOff x="8231289" y="2797538"/>
            <a:chExt cx="397773" cy="382216"/>
          </a:xfrm>
        </p:grpSpPr>
        <p:sp>
          <p:nvSpPr>
            <p:cNvPr id="229" name="Google Shape;576;p14">
              <a:extLst>
                <a:ext uri="{FF2B5EF4-FFF2-40B4-BE49-F238E27FC236}">
                  <a16:creationId xmlns:a16="http://schemas.microsoft.com/office/drawing/2014/main" xmlns="" id="{99DA13F7-8C50-452F-BF16-D0FE0EE32E7C}"/>
                </a:ext>
              </a:extLst>
            </p:cNvPr>
            <p:cNvSpPr/>
            <p:nvPr/>
          </p:nvSpPr>
          <p:spPr>
            <a:xfrm flipH="1">
              <a:off x="8231289" y="2797551"/>
              <a:ext cx="396111" cy="379618"/>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577;p14">
              <a:extLst>
                <a:ext uri="{FF2B5EF4-FFF2-40B4-BE49-F238E27FC236}">
                  <a16:creationId xmlns:a16="http://schemas.microsoft.com/office/drawing/2014/main" xmlns="" id="{5AD42494-B275-4DF0-9004-4D94A4A3AB1B}"/>
                </a:ext>
              </a:extLst>
            </p:cNvPr>
            <p:cNvSpPr/>
            <p:nvPr/>
          </p:nvSpPr>
          <p:spPr>
            <a:xfrm flipH="1">
              <a:off x="8231844" y="2800348"/>
              <a:ext cx="397219" cy="379407"/>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578;p14">
              <a:extLst>
                <a:ext uri="{FF2B5EF4-FFF2-40B4-BE49-F238E27FC236}">
                  <a16:creationId xmlns:a16="http://schemas.microsoft.com/office/drawing/2014/main" xmlns="" id="{D0EC7CF2-96E2-4B92-8466-16C0FF095063}"/>
                </a:ext>
              </a:extLst>
            </p:cNvPr>
            <p:cNvSpPr/>
            <p:nvPr/>
          </p:nvSpPr>
          <p:spPr>
            <a:xfrm flipH="1">
              <a:off x="8278131" y="2835568"/>
              <a:ext cx="310753" cy="297304"/>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579;p14">
              <a:extLst>
                <a:ext uri="{FF2B5EF4-FFF2-40B4-BE49-F238E27FC236}">
                  <a16:creationId xmlns:a16="http://schemas.microsoft.com/office/drawing/2014/main" xmlns="" id="{6A2ECDF1-A070-4DFA-BE54-95F2063008DF}"/>
                </a:ext>
              </a:extLst>
            </p:cNvPr>
            <p:cNvSpPr/>
            <p:nvPr/>
          </p:nvSpPr>
          <p:spPr>
            <a:xfrm flipH="1">
              <a:off x="8391951" y="2847071"/>
              <a:ext cx="204742" cy="290735"/>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580;p14">
              <a:extLst>
                <a:ext uri="{FF2B5EF4-FFF2-40B4-BE49-F238E27FC236}">
                  <a16:creationId xmlns:a16="http://schemas.microsoft.com/office/drawing/2014/main" xmlns="" id="{36E78FD4-254C-47E8-812B-1BF4312F1647}"/>
                </a:ext>
              </a:extLst>
            </p:cNvPr>
            <p:cNvSpPr/>
            <p:nvPr/>
          </p:nvSpPr>
          <p:spPr>
            <a:xfrm flipH="1">
              <a:off x="8231289" y="2797538"/>
              <a:ext cx="396111" cy="379618"/>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581;p14">
              <a:extLst>
                <a:ext uri="{FF2B5EF4-FFF2-40B4-BE49-F238E27FC236}">
                  <a16:creationId xmlns:a16="http://schemas.microsoft.com/office/drawing/2014/main" xmlns="" id="{6F5F17B6-E09F-43D2-A398-ECAD1424FDF1}"/>
                </a:ext>
              </a:extLst>
            </p:cNvPr>
            <p:cNvSpPr/>
            <p:nvPr/>
          </p:nvSpPr>
          <p:spPr>
            <a:xfrm flipH="1">
              <a:off x="8231844" y="2800334"/>
              <a:ext cx="397219" cy="379407"/>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582;p14">
              <a:extLst>
                <a:ext uri="{FF2B5EF4-FFF2-40B4-BE49-F238E27FC236}">
                  <a16:creationId xmlns:a16="http://schemas.microsoft.com/office/drawing/2014/main" xmlns="" id="{5FA9B8E4-BE5F-431B-9A0B-4A68865402D9}"/>
                </a:ext>
              </a:extLst>
            </p:cNvPr>
            <p:cNvSpPr/>
            <p:nvPr/>
          </p:nvSpPr>
          <p:spPr>
            <a:xfrm flipH="1">
              <a:off x="8278131" y="2835555"/>
              <a:ext cx="310753" cy="297304"/>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DE8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583;p14">
              <a:extLst>
                <a:ext uri="{FF2B5EF4-FFF2-40B4-BE49-F238E27FC236}">
                  <a16:creationId xmlns:a16="http://schemas.microsoft.com/office/drawing/2014/main" xmlns="" id="{EAFC6089-0581-408B-820D-46ADB23C028B}"/>
                </a:ext>
              </a:extLst>
            </p:cNvPr>
            <p:cNvSpPr/>
            <p:nvPr/>
          </p:nvSpPr>
          <p:spPr>
            <a:xfrm flipH="1">
              <a:off x="8391904" y="2853207"/>
              <a:ext cx="196980" cy="279660"/>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37" name="Google Shape;584;p14">
            <a:extLst>
              <a:ext uri="{FF2B5EF4-FFF2-40B4-BE49-F238E27FC236}">
                <a16:creationId xmlns:a16="http://schemas.microsoft.com/office/drawing/2014/main" xmlns="" id="{20898B67-2210-4B55-BA4B-B386B420F1FE}"/>
              </a:ext>
            </a:extLst>
          </p:cNvPr>
          <p:cNvSpPr/>
          <p:nvPr/>
        </p:nvSpPr>
        <p:spPr>
          <a:xfrm>
            <a:off x="9530169" y="-557385"/>
            <a:ext cx="2305805" cy="1178399"/>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38" name="Google Shape;585;p14">
            <a:extLst>
              <a:ext uri="{FF2B5EF4-FFF2-40B4-BE49-F238E27FC236}">
                <a16:creationId xmlns:a16="http://schemas.microsoft.com/office/drawing/2014/main" xmlns="" id="{AA395BA3-3A76-4E23-B3A0-E6DD1867E6DB}"/>
              </a:ext>
            </a:extLst>
          </p:cNvPr>
          <p:cNvSpPr/>
          <p:nvPr/>
        </p:nvSpPr>
        <p:spPr>
          <a:xfrm>
            <a:off x="-341488" y="-716359"/>
            <a:ext cx="3757064" cy="1920076"/>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pic>
        <p:nvPicPr>
          <p:cNvPr id="437" name="Picture 436">
            <a:extLst>
              <a:ext uri="{FF2B5EF4-FFF2-40B4-BE49-F238E27FC236}">
                <a16:creationId xmlns:a16="http://schemas.microsoft.com/office/drawing/2014/main" xmlns="" id="{BAEE9E5F-074F-4A3C-BFE2-C19EE2F66C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739" y="345262"/>
            <a:ext cx="4891598" cy="4891598"/>
          </a:xfrm>
          <a:prstGeom prst="rect">
            <a:avLst/>
          </a:prstGeom>
        </p:spPr>
      </p:pic>
      <p:grpSp>
        <p:nvGrpSpPr>
          <p:cNvPr id="438" name="Google Shape;1530;p41">
            <a:extLst>
              <a:ext uri="{FF2B5EF4-FFF2-40B4-BE49-F238E27FC236}">
                <a16:creationId xmlns:a16="http://schemas.microsoft.com/office/drawing/2014/main" xmlns="" id="{85C819DF-9CA6-4956-B279-D1B098AD0DD9}"/>
              </a:ext>
            </a:extLst>
          </p:cNvPr>
          <p:cNvGrpSpPr/>
          <p:nvPr/>
        </p:nvGrpSpPr>
        <p:grpSpPr>
          <a:xfrm>
            <a:off x="4453198" y="3503082"/>
            <a:ext cx="2499318" cy="2261259"/>
            <a:chOff x="1361154" y="2886276"/>
            <a:chExt cx="2042529" cy="1847977"/>
          </a:xfrm>
        </p:grpSpPr>
        <p:grpSp>
          <p:nvGrpSpPr>
            <p:cNvPr id="439" name="Google Shape;1531;p41">
              <a:extLst>
                <a:ext uri="{FF2B5EF4-FFF2-40B4-BE49-F238E27FC236}">
                  <a16:creationId xmlns:a16="http://schemas.microsoft.com/office/drawing/2014/main" xmlns="" id="{BD97D09A-715B-46BD-8104-C3F32000FFBB}"/>
                </a:ext>
              </a:extLst>
            </p:cNvPr>
            <p:cNvGrpSpPr/>
            <p:nvPr/>
          </p:nvGrpSpPr>
          <p:grpSpPr>
            <a:xfrm rot="21166296">
              <a:off x="1361154" y="2886276"/>
              <a:ext cx="2042507" cy="1847939"/>
              <a:chOff x="1300751" y="1637398"/>
              <a:chExt cx="756099" cy="684074"/>
            </a:xfrm>
          </p:grpSpPr>
          <p:sp>
            <p:nvSpPr>
              <p:cNvPr id="490" name="Google Shape;1532;p41">
                <a:extLst>
                  <a:ext uri="{FF2B5EF4-FFF2-40B4-BE49-F238E27FC236}">
                    <a16:creationId xmlns:a16="http://schemas.microsoft.com/office/drawing/2014/main" xmlns="" id="{442655BD-818D-4913-ABEA-8A5FE8E343F2}"/>
                  </a:ext>
                </a:extLst>
              </p:cNvPr>
              <p:cNvSpPr/>
              <p:nvPr/>
            </p:nvSpPr>
            <p:spPr>
              <a:xfrm>
                <a:off x="1341450" y="1657398"/>
                <a:ext cx="693725" cy="644374"/>
              </a:xfrm>
              <a:custGeom>
                <a:avLst/>
                <a:gdLst/>
                <a:ahLst/>
                <a:cxnLst/>
                <a:rect l="l" t="t" r="r" b="b"/>
                <a:pathLst>
                  <a:path w="27749" h="25775" extrusionOk="0">
                    <a:moveTo>
                      <a:pt x="10103" y="1"/>
                    </a:moveTo>
                    <a:cubicBezTo>
                      <a:pt x="9970" y="1"/>
                      <a:pt x="9837" y="26"/>
                      <a:pt x="9708" y="82"/>
                    </a:cubicBezTo>
                    <a:cubicBezTo>
                      <a:pt x="9180" y="315"/>
                      <a:pt x="8989" y="970"/>
                      <a:pt x="9032" y="1542"/>
                    </a:cubicBezTo>
                    <a:cubicBezTo>
                      <a:pt x="9137" y="2514"/>
                      <a:pt x="9793" y="3339"/>
                      <a:pt x="10597" y="3889"/>
                    </a:cubicBezTo>
                    <a:cubicBezTo>
                      <a:pt x="10322" y="3974"/>
                      <a:pt x="10068" y="4058"/>
                      <a:pt x="9814" y="4164"/>
                    </a:cubicBezTo>
                    <a:lnTo>
                      <a:pt x="8989" y="4481"/>
                    </a:lnTo>
                    <a:cubicBezTo>
                      <a:pt x="5923" y="5687"/>
                      <a:pt x="3554" y="8182"/>
                      <a:pt x="2539" y="11291"/>
                    </a:cubicBezTo>
                    <a:cubicBezTo>
                      <a:pt x="2032" y="11038"/>
                      <a:pt x="1335" y="10777"/>
                      <a:pt x="816" y="10777"/>
                    </a:cubicBezTo>
                    <a:cubicBezTo>
                      <a:pt x="470" y="10777"/>
                      <a:pt x="204" y="10893"/>
                      <a:pt x="128" y="11207"/>
                    </a:cubicBezTo>
                    <a:cubicBezTo>
                      <a:pt x="1" y="11757"/>
                      <a:pt x="551" y="12645"/>
                      <a:pt x="826" y="13131"/>
                    </a:cubicBezTo>
                    <a:cubicBezTo>
                      <a:pt x="1143" y="13745"/>
                      <a:pt x="1545" y="14337"/>
                      <a:pt x="1989" y="14866"/>
                    </a:cubicBezTo>
                    <a:cubicBezTo>
                      <a:pt x="2052" y="18376"/>
                      <a:pt x="4167" y="21549"/>
                      <a:pt x="7424" y="22923"/>
                    </a:cubicBezTo>
                    <a:cubicBezTo>
                      <a:pt x="6853" y="23346"/>
                      <a:pt x="6409" y="23896"/>
                      <a:pt x="6134" y="24531"/>
                    </a:cubicBezTo>
                    <a:cubicBezTo>
                      <a:pt x="5827" y="25223"/>
                      <a:pt x="6078" y="25775"/>
                      <a:pt x="6777" y="25775"/>
                    </a:cubicBezTo>
                    <a:cubicBezTo>
                      <a:pt x="6847" y="25775"/>
                      <a:pt x="6922" y="25769"/>
                      <a:pt x="7001" y="25757"/>
                    </a:cubicBezTo>
                    <a:cubicBezTo>
                      <a:pt x="7953" y="25588"/>
                      <a:pt x="8757" y="24975"/>
                      <a:pt x="9137" y="24087"/>
                    </a:cubicBezTo>
                    <a:cubicBezTo>
                      <a:pt x="9222" y="23875"/>
                      <a:pt x="9264" y="23685"/>
                      <a:pt x="9264" y="23473"/>
                    </a:cubicBezTo>
                    <a:cubicBezTo>
                      <a:pt x="9814" y="23579"/>
                      <a:pt x="10343" y="23621"/>
                      <a:pt x="10893" y="23621"/>
                    </a:cubicBezTo>
                    <a:lnTo>
                      <a:pt x="16645" y="23621"/>
                    </a:lnTo>
                    <a:cubicBezTo>
                      <a:pt x="16984" y="23621"/>
                      <a:pt x="17343" y="23600"/>
                      <a:pt x="17703" y="23558"/>
                    </a:cubicBezTo>
                    <a:cubicBezTo>
                      <a:pt x="17724" y="23917"/>
                      <a:pt x="17872" y="24277"/>
                      <a:pt x="18105" y="24552"/>
                    </a:cubicBezTo>
                    <a:cubicBezTo>
                      <a:pt x="18649" y="25149"/>
                      <a:pt x="19411" y="25483"/>
                      <a:pt x="20211" y="25483"/>
                    </a:cubicBezTo>
                    <a:cubicBezTo>
                      <a:pt x="20375" y="25483"/>
                      <a:pt x="20540" y="25469"/>
                      <a:pt x="20706" y="25440"/>
                    </a:cubicBezTo>
                    <a:cubicBezTo>
                      <a:pt x="21425" y="25292"/>
                      <a:pt x="21806" y="24721"/>
                      <a:pt x="21277" y="24108"/>
                    </a:cubicBezTo>
                    <a:cubicBezTo>
                      <a:pt x="20854" y="23643"/>
                      <a:pt x="20347" y="23283"/>
                      <a:pt x="19754" y="23050"/>
                    </a:cubicBezTo>
                    <a:cubicBezTo>
                      <a:pt x="23223" y="21760"/>
                      <a:pt x="25528" y="18440"/>
                      <a:pt x="25549" y="14718"/>
                    </a:cubicBezTo>
                    <a:lnTo>
                      <a:pt x="25549" y="14316"/>
                    </a:lnTo>
                    <a:cubicBezTo>
                      <a:pt x="26078" y="13385"/>
                      <a:pt x="26543" y="12433"/>
                      <a:pt x="26924" y="11461"/>
                    </a:cubicBezTo>
                    <a:cubicBezTo>
                      <a:pt x="27220" y="10805"/>
                      <a:pt x="27749" y="9621"/>
                      <a:pt x="27389" y="8901"/>
                    </a:cubicBezTo>
                    <a:cubicBezTo>
                      <a:pt x="27295" y="8694"/>
                      <a:pt x="27151" y="8606"/>
                      <a:pt x="26975" y="8606"/>
                    </a:cubicBezTo>
                    <a:cubicBezTo>
                      <a:pt x="26361" y="8606"/>
                      <a:pt x="25356" y="9668"/>
                      <a:pt x="24682" y="10424"/>
                    </a:cubicBezTo>
                    <a:cubicBezTo>
                      <a:pt x="23540" y="7675"/>
                      <a:pt x="21383" y="5496"/>
                      <a:pt x="18633" y="4354"/>
                    </a:cubicBezTo>
                    <a:cubicBezTo>
                      <a:pt x="18570" y="4101"/>
                      <a:pt x="18507" y="3847"/>
                      <a:pt x="18485" y="3593"/>
                    </a:cubicBezTo>
                    <a:cubicBezTo>
                      <a:pt x="18448" y="3291"/>
                      <a:pt x="18309" y="2854"/>
                      <a:pt x="18039" y="2854"/>
                    </a:cubicBezTo>
                    <a:cubicBezTo>
                      <a:pt x="18006" y="2854"/>
                      <a:pt x="17972" y="2860"/>
                      <a:pt x="17936" y="2874"/>
                    </a:cubicBezTo>
                    <a:cubicBezTo>
                      <a:pt x="17830" y="2916"/>
                      <a:pt x="17724" y="3022"/>
                      <a:pt x="17682" y="3128"/>
                    </a:cubicBezTo>
                    <a:cubicBezTo>
                      <a:pt x="17534" y="3360"/>
                      <a:pt x="17407" y="3614"/>
                      <a:pt x="17301" y="3868"/>
                    </a:cubicBezTo>
                    <a:cubicBezTo>
                      <a:pt x="16942" y="3762"/>
                      <a:pt x="16582" y="3656"/>
                      <a:pt x="16222" y="3593"/>
                    </a:cubicBezTo>
                    <a:cubicBezTo>
                      <a:pt x="15969" y="3276"/>
                      <a:pt x="15821" y="2895"/>
                      <a:pt x="15757" y="2493"/>
                    </a:cubicBezTo>
                    <a:cubicBezTo>
                      <a:pt x="15736" y="2134"/>
                      <a:pt x="15694" y="1774"/>
                      <a:pt x="15630" y="1436"/>
                    </a:cubicBezTo>
                    <a:cubicBezTo>
                      <a:pt x="15567" y="1076"/>
                      <a:pt x="15271" y="780"/>
                      <a:pt x="14911" y="738"/>
                    </a:cubicBezTo>
                    <a:cubicBezTo>
                      <a:pt x="14900" y="737"/>
                      <a:pt x="14890" y="737"/>
                      <a:pt x="14879" y="737"/>
                    </a:cubicBezTo>
                    <a:cubicBezTo>
                      <a:pt x="14514" y="737"/>
                      <a:pt x="14231" y="1086"/>
                      <a:pt x="14129" y="1436"/>
                    </a:cubicBezTo>
                    <a:cubicBezTo>
                      <a:pt x="14044" y="1795"/>
                      <a:pt x="14002" y="2176"/>
                      <a:pt x="13981" y="2557"/>
                    </a:cubicBezTo>
                    <a:cubicBezTo>
                      <a:pt x="13959" y="2726"/>
                      <a:pt x="13854" y="2895"/>
                      <a:pt x="13706" y="2980"/>
                    </a:cubicBezTo>
                    <a:cubicBezTo>
                      <a:pt x="13621" y="3022"/>
                      <a:pt x="13536" y="3022"/>
                      <a:pt x="13452" y="3022"/>
                    </a:cubicBezTo>
                    <a:cubicBezTo>
                      <a:pt x="12881" y="2980"/>
                      <a:pt x="12416" y="2514"/>
                      <a:pt x="12119" y="2028"/>
                    </a:cubicBezTo>
                    <a:cubicBezTo>
                      <a:pt x="11823" y="1542"/>
                      <a:pt x="11612" y="992"/>
                      <a:pt x="11231" y="569"/>
                    </a:cubicBezTo>
                    <a:cubicBezTo>
                      <a:pt x="10943" y="248"/>
                      <a:pt x="10521" y="1"/>
                      <a:pt x="10103"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1533;p41">
                <a:extLst>
                  <a:ext uri="{FF2B5EF4-FFF2-40B4-BE49-F238E27FC236}">
                    <a16:creationId xmlns:a16="http://schemas.microsoft.com/office/drawing/2014/main" xmlns="" id="{1FFD6558-D8DF-4147-BFBD-918D2D4F419C}"/>
                  </a:ext>
                </a:extLst>
              </p:cNvPr>
              <p:cNvSpPr/>
              <p:nvPr/>
            </p:nvSpPr>
            <p:spPr>
              <a:xfrm>
                <a:off x="1320300" y="1637398"/>
                <a:ext cx="736550" cy="684074"/>
              </a:xfrm>
              <a:custGeom>
                <a:avLst/>
                <a:gdLst/>
                <a:ahLst/>
                <a:cxnLst/>
                <a:rect l="l" t="t" r="r" b="b"/>
                <a:pathLst>
                  <a:path w="29462" h="27363" extrusionOk="0">
                    <a:moveTo>
                      <a:pt x="10935" y="1592"/>
                    </a:moveTo>
                    <a:cubicBezTo>
                      <a:pt x="11077" y="1592"/>
                      <a:pt x="11304" y="1698"/>
                      <a:pt x="11485" y="1897"/>
                    </a:cubicBezTo>
                    <a:cubicBezTo>
                      <a:pt x="11675" y="2130"/>
                      <a:pt x="11845" y="2405"/>
                      <a:pt x="11971" y="2680"/>
                    </a:cubicBezTo>
                    <a:cubicBezTo>
                      <a:pt x="12077" y="2870"/>
                      <a:pt x="12183" y="3061"/>
                      <a:pt x="12289" y="3251"/>
                    </a:cubicBezTo>
                    <a:cubicBezTo>
                      <a:pt x="12796" y="4076"/>
                      <a:pt x="13494" y="4562"/>
                      <a:pt x="14234" y="4626"/>
                    </a:cubicBezTo>
                    <a:cubicBezTo>
                      <a:pt x="14273" y="4629"/>
                      <a:pt x="14313" y="4631"/>
                      <a:pt x="14352" y="4631"/>
                    </a:cubicBezTo>
                    <a:cubicBezTo>
                      <a:pt x="14550" y="4631"/>
                      <a:pt x="14756" y="4587"/>
                      <a:pt x="14932" y="4499"/>
                    </a:cubicBezTo>
                    <a:cubicBezTo>
                      <a:pt x="15292" y="4287"/>
                      <a:pt x="15546" y="3928"/>
                      <a:pt x="15609" y="3505"/>
                    </a:cubicBezTo>
                    <a:cubicBezTo>
                      <a:pt x="15630" y="3314"/>
                      <a:pt x="15651" y="3145"/>
                      <a:pt x="15651" y="2955"/>
                    </a:cubicBezTo>
                    <a:cubicBezTo>
                      <a:pt x="15673" y="2807"/>
                      <a:pt x="15694" y="2638"/>
                      <a:pt x="15715" y="2490"/>
                    </a:cubicBezTo>
                    <a:cubicBezTo>
                      <a:pt x="15757" y="2638"/>
                      <a:pt x="15757" y="2786"/>
                      <a:pt x="15778" y="2934"/>
                    </a:cubicBezTo>
                    <a:cubicBezTo>
                      <a:pt x="15778" y="3082"/>
                      <a:pt x="15778" y="3230"/>
                      <a:pt x="15821" y="3399"/>
                    </a:cubicBezTo>
                    <a:cubicBezTo>
                      <a:pt x="15884" y="3949"/>
                      <a:pt x="16096" y="4435"/>
                      <a:pt x="16413" y="4879"/>
                    </a:cubicBezTo>
                    <a:lnTo>
                      <a:pt x="16603" y="5133"/>
                    </a:lnTo>
                    <a:lnTo>
                      <a:pt x="16899" y="5176"/>
                    </a:lnTo>
                    <a:cubicBezTo>
                      <a:pt x="17238" y="5239"/>
                      <a:pt x="17576" y="5324"/>
                      <a:pt x="17914" y="5429"/>
                    </a:cubicBezTo>
                    <a:lnTo>
                      <a:pt x="18549" y="5620"/>
                    </a:lnTo>
                    <a:lnTo>
                      <a:pt x="18697" y="5324"/>
                    </a:lnTo>
                    <a:cubicBezTo>
                      <a:pt x="18697" y="5345"/>
                      <a:pt x="18718" y="5366"/>
                      <a:pt x="18718" y="5387"/>
                    </a:cubicBezTo>
                    <a:lnTo>
                      <a:pt x="18845" y="5747"/>
                    </a:lnTo>
                    <a:lnTo>
                      <a:pt x="19183" y="5895"/>
                    </a:lnTo>
                    <a:cubicBezTo>
                      <a:pt x="21721" y="6952"/>
                      <a:pt x="23752" y="8982"/>
                      <a:pt x="24809" y="11520"/>
                    </a:cubicBezTo>
                    <a:lnTo>
                      <a:pt x="25274" y="12684"/>
                    </a:lnTo>
                    <a:lnTo>
                      <a:pt x="26120" y="11732"/>
                    </a:lnTo>
                    <a:cubicBezTo>
                      <a:pt x="26565" y="11224"/>
                      <a:pt x="27051" y="10759"/>
                      <a:pt x="27601" y="10357"/>
                    </a:cubicBezTo>
                    <a:lnTo>
                      <a:pt x="27601" y="10357"/>
                    </a:lnTo>
                    <a:cubicBezTo>
                      <a:pt x="27495" y="10907"/>
                      <a:pt x="27326" y="11436"/>
                      <a:pt x="27072" y="11943"/>
                    </a:cubicBezTo>
                    <a:lnTo>
                      <a:pt x="26924" y="12303"/>
                    </a:lnTo>
                    <a:cubicBezTo>
                      <a:pt x="26586" y="13128"/>
                      <a:pt x="26184" y="13910"/>
                      <a:pt x="25719" y="14672"/>
                    </a:cubicBezTo>
                    <a:lnTo>
                      <a:pt x="25592" y="14883"/>
                    </a:lnTo>
                    <a:lnTo>
                      <a:pt x="25592" y="15137"/>
                    </a:lnTo>
                    <a:lnTo>
                      <a:pt x="25592" y="15518"/>
                    </a:lnTo>
                    <a:cubicBezTo>
                      <a:pt x="25570" y="18901"/>
                      <a:pt x="23477" y="21926"/>
                      <a:pt x="20325" y="23131"/>
                    </a:cubicBezTo>
                    <a:lnTo>
                      <a:pt x="19289" y="23512"/>
                    </a:lnTo>
                    <a:lnTo>
                      <a:pt x="19289" y="23470"/>
                    </a:lnTo>
                    <a:lnTo>
                      <a:pt x="18443" y="23575"/>
                    </a:lnTo>
                    <a:cubicBezTo>
                      <a:pt x="18126" y="23618"/>
                      <a:pt x="17788" y="23639"/>
                      <a:pt x="17470" y="23639"/>
                    </a:cubicBezTo>
                    <a:lnTo>
                      <a:pt x="11718" y="23639"/>
                    </a:lnTo>
                    <a:cubicBezTo>
                      <a:pt x="11231" y="23639"/>
                      <a:pt x="10724" y="23597"/>
                      <a:pt x="10237" y="23491"/>
                    </a:cubicBezTo>
                    <a:lnTo>
                      <a:pt x="9370" y="23343"/>
                    </a:lnTo>
                    <a:lnTo>
                      <a:pt x="8566" y="23004"/>
                    </a:lnTo>
                    <a:cubicBezTo>
                      <a:pt x="5605" y="21735"/>
                      <a:pt x="3660" y="18859"/>
                      <a:pt x="3617" y="15644"/>
                    </a:cubicBezTo>
                    <a:lnTo>
                      <a:pt x="3617" y="15348"/>
                    </a:lnTo>
                    <a:lnTo>
                      <a:pt x="3427" y="15137"/>
                    </a:lnTo>
                    <a:cubicBezTo>
                      <a:pt x="3004" y="14650"/>
                      <a:pt x="2645" y="14101"/>
                      <a:pt x="2348" y="13551"/>
                    </a:cubicBezTo>
                    <a:lnTo>
                      <a:pt x="2243" y="13339"/>
                    </a:lnTo>
                    <a:cubicBezTo>
                      <a:pt x="2052" y="13022"/>
                      <a:pt x="1883" y="12705"/>
                      <a:pt x="1756" y="12366"/>
                    </a:cubicBezTo>
                    <a:lnTo>
                      <a:pt x="1756" y="12366"/>
                    </a:lnTo>
                    <a:cubicBezTo>
                      <a:pt x="2200" y="12430"/>
                      <a:pt x="2623" y="12578"/>
                      <a:pt x="3004" y="12789"/>
                    </a:cubicBezTo>
                    <a:lnTo>
                      <a:pt x="3829" y="13233"/>
                    </a:lnTo>
                    <a:lnTo>
                      <a:pt x="4104" y="12345"/>
                    </a:lnTo>
                    <a:cubicBezTo>
                      <a:pt x="5056" y="9448"/>
                      <a:pt x="7255" y="7121"/>
                      <a:pt x="10110" y="6021"/>
                    </a:cubicBezTo>
                    <a:lnTo>
                      <a:pt x="10956" y="5704"/>
                    </a:lnTo>
                    <a:cubicBezTo>
                      <a:pt x="11168" y="5620"/>
                      <a:pt x="11400" y="5535"/>
                      <a:pt x="11675" y="5450"/>
                    </a:cubicBezTo>
                    <a:lnTo>
                      <a:pt x="13262" y="4964"/>
                    </a:lnTo>
                    <a:lnTo>
                      <a:pt x="11887" y="4033"/>
                    </a:lnTo>
                    <a:cubicBezTo>
                      <a:pt x="11189" y="3568"/>
                      <a:pt x="10745" y="2913"/>
                      <a:pt x="10681" y="2257"/>
                    </a:cubicBezTo>
                    <a:cubicBezTo>
                      <a:pt x="10618" y="2024"/>
                      <a:pt x="10702" y="1770"/>
                      <a:pt x="10872" y="1601"/>
                    </a:cubicBezTo>
                    <a:cubicBezTo>
                      <a:pt x="10890" y="1595"/>
                      <a:pt x="10911" y="1592"/>
                      <a:pt x="10935" y="1592"/>
                    </a:cubicBezTo>
                    <a:close/>
                    <a:moveTo>
                      <a:pt x="19331" y="24231"/>
                    </a:moveTo>
                    <a:lnTo>
                      <a:pt x="20304" y="24612"/>
                    </a:lnTo>
                    <a:cubicBezTo>
                      <a:pt x="20770" y="24781"/>
                      <a:pt x="21171" y="25056"/>
                      <a:pt x="21510" y="25437"/>
                    </a:cubicBezTo>
                    <a:cubicBezTo>
                      <a:pt x="21468" y="25437"/>
                      <a:pt x="21425" y="25458"/>
                      <a:pt x="21383" y="25458"/>
                    </a:cubicBezTo>
                    <a:cubicBezTo>
                      <a:pt x="21262" y="25480"/>
                      <a:pt x="21140" y="25492"/>
                      <a:pt x="21018" y="25492"/>
                    </a:cubicBezTo>
                    <a:cubicBezTo>
                      <a:pt x="20463" y="25492"/>
                      <a:pt x="19925" y="25257"/>
                      <a:pt x="19543" y="24823"/>
                    </a:cubicBezTo>
                    <a:cubicBezTo>
                      <a:pt x="19416" y="24696"/>
                      <a:pt x="19353" y="24506"/>
                      <a:pt x="19331" y="24337"/>
                    </a:cubicBezTo>
                    <a:lnTo>
                      <a:pt x="19331" y="24231"/>
                    </a:lnTo>
                    <a:close/>
                    <a:moveTo>
                      <a:pt x="9328" y="23956"/>
                    </a:moveTo>
                    <a:lnTo>
                      <a:pt x="9307" y="24231"/>
                    </a:lnTo>
                    <a:cubicBezTo>
                      <a:pt x="9285" y="24358"/>
                      <a:pt x="9264" y="24464"/>
                      <a:pt x="9222" y="24591"/>
                    </a:cubicBezTo>
                    <a:cubicBezTo>
                      <a:pt x="8968" y="25204"/>
                      <a:pt x="8397" y="25669"/>
                      <a:pt x="7720" y="25775"/>
                    </a:cubicBezTo>
                    <a:lnTo>
                      <a:pt x="7636" y="25775"/>
                    </a:lnTo>
                    <a:cubicBezTo>
                      <a:pt x="7657" y="25733"/>
                      <a:pt x="7657" y="25690"/>
                      <a:pt x="7678" y="25648"/>
                    </a:cubicBezTo>
                    <a:cubicBezTo>
                      <a:pt x="7911" y="25140"/>
                      <a:pt x="8249" y="24717"/>
                      <a:pt x="8714" y="24379"/>
                    </a:cubicBezTo>
                    <a:lnTo>
                      <a:pt x="9328" y="23956"/>
                    </a:lnTo>
                    <a:close/>
                    <a:moveTo>
                      <a:pt x="10970" y="1"/>
                    </a:moveTo>
                    <a:cubicBezTo>
                      <a:pt x="10727" y="1"/>
                      <a:pt x="10480" y="50"/>
                      <a:pt x="10237" y="163"/>
                    </a:cubicBezTo>
                    <a:cubicBezTo>
                      <a:pt x="9349" y="565"/>
                      <a:pt x="9032" y="1580"/>
                      <a:pt x="9116" y="2426"/>
                    </a:cubicBezTo>
                    <a:cubicBezTo>
                      <a:pt x="9180" y="3145"/>
                      <a:pt x="9476" y="3843"/>
                      <a:pt x="9941" y="4393"/>
                    </a:cubicBezTo>
                    <a:lnTo>
                      <a:pt x="9560" y="4541"/>
                    </a:lnTo>
                    <a:cubicBezTo>
                      <a:pt x="6536" y="5704"/>
                      <a:pt x="4146" y="8052"/>
                      <a:pt x="2919" y="11034"/>
                    </a:cubicBezTo>
                    <a:cubicBezTo>
                      <a:pt x="2534" y="10901"/>
                      <a:pt x="2083" y="10785"/>
                      <a:pt x="1653" y="10785"/>
                    </a:cubicBezTo>
                    <a:cubicBezTo>
                      <a:pt x="1399" y="10785"/>
                      <a:pt x="1152" y="10826"/>
                      <a:pt x="931" y="10928"/>
                    </a:cubicBezTo>
                    <a:cubicBezTo>
                      <a:pt x="551" y="11097"/>
                      <a:pt x="276" y="11415"/>
                      <a:pt x="191" y="11816"/>
                    </a:cubicBezTo>
                    <a:cubicBezTo>
                      <a:pt x="1" y="12620"/>
                      <a:pt x="487" y="13487"/>
                      <a:pt x="847" y="14122"/>
                    </a:cubicBezTo>
                    <a:lnTo>
                      <a:pt x="953" y="14312"/>
                    </a:lnTo>
                    <a:cubicBezTo>
                      <a:pt x="1270" y="14904"/>
                      <a:pt x="1629" y="15454"/>
                      <a:pt x="2052" y="15962"/>
                    </a:cubicBezTo>
                    <a:cubicBezTo>
                      <a:pt x="2200" y="19282"/>
                      <a:pt x="4019" y="22285"/>
                      <a:pt x="6896" y="23935"/>
                    </a:cubicBezTo>
                    <a:cubicBezTo>
                      <a:pt x="6621" y="24252"/>
                      <a:pt x="6409" y="24612"/>
                      <a:pt x="6240" y="24992"/>
                    </a:cubicBezTo>
                    <a:cubicBezTo>
                      <a:pt x="5944" y="25648"/>
                      <a:pt x="5965" y="26304"/>
                      <a:pt x="6325" y="26769"/>
                    </a:cubicBezTo>
                    <a:cubicBezTo>
                      <a:pt x="6627" y="27152"/>
                      <a:pt x="7065" y="27363"/>
                      <a:pt x="7545" y="27363"/>
                    </a:cubicBezTo>
                    <a:cubicBezTo>
                      <a:pt x="7568" y="27363"/>
                      <a:pt x="7591" y="27362"/>
                      <a:pt x="7615" y="27361"/>
                    </a:cubicBezTo>
                    <a:cubicBezTo>
                      <a:pt x="7720" y="27361"/>
                      <a:pt x="7847" y="27340"/>
                      <a:pt x="7953" y="27340"/>
                    </a:cubicBezTo>
                    <a:cubicBezTo>
                      <a:pt x="9180" y="27129"/>
                      <a:pt x="10237" y="26304"/>
                      <a:pt x="10702" y="25162"/>
                    </a:cubicBezTo>
                    <a:cubicBezTo>
                      <a:pt x="11041" y="25183"/>
                      <a:pt x="11400" y="25204"/>
                      <a:pt x="11739" y="25204"/>
                    </a:cubicBezTo>
                    <a:lnTo>
                      <a:pt x="17936" y="25204"/>
                    </a:lnTo>
                    <a:cubicBezTo>
                      <a:pt x="18041" y="25437"/>
                      <a:pt x="18168" y="25669"/>
                      <a:pt x="18337" y="25860"/>
                    </a:cubicBezTo>
                    <a:cubicBezTo>
                      <a:pt x="19017" y="26644"/>
                      <a:pt x="20013" y="27084"/>
                      <a:pt x="21041" y="27084"/>
                    </a:cubicBezTo>
                    <a:cubicBezTo>
                      <a:pt x="21260" y="27084"/>
                      <a:pt x="21481" y="27064"/>
                      <a:pt x="21700" y="27023"/>
                    </a:cubicBezTo>
                    <a:cubicBezTo>
                      <a:pt x="22313" y="26938"/>
                      <a:pt x="22842" y="26515"/>
                      <a:pt x="23075" y="25944"/>
                    </a:cubicBezTo>
                    <a:cubicBezTo>
                      <a:pt x="23244" y="25394"/>
                      <a:pt x="23096" y="24802"/>
                      <a:pt x="22715" y="24400"/>
                    </a:cubicBezTo>
                    <a:cubicBezTo>
                      <a:pt x="22567" y="24231"/>
                      <a:pt x="22419" y="24083"/>
                      <a:pt x="22271" y="23956"/>
                    </a:cubicBezTo>
                    <a:cubicBezTo>
                      <a:pt x="25274" y="22222"/>
                      <a:pt x="27157" y="19007"/>
                      <a:pt x="27157" y="15518"/>
                    </a:cubicBezTo>
                    <a:lnTo>
                      <a:pt x="27157" y="15327"/>
                    </a:lnTo>
                    <a:cubicBezTo>
                      <a:pt x="27622" y="14545"/>
                      <a:pt x="28003" y="13741"/>
                      <a:pt x="28341" y="12916"/>
                    </a:cubicBezTo>
                    <a:lnTo>
                      <a:pt x="28510" y="12578"/>
                    </a:lnTo>
                    <a:cubicBezTo>
                      <a:pt x="28849" y="11753"/>
                      <a:pt x="29462" y="10399"/>
                      <a:pt x="28954" y="9342"/>
                    </a:cubicBezTo>
                    <a:cubicBezTo>
                      <a:pt x="28785" y="8961"/>
                      <a:pt x="28405" y="8686"/>
                      <a:pt x="27982" y="8623"/>
                    </a:cubicBezTo>
                    <a:cubicBezTo>
                      <a:pt x="27924" y="8615"/>
                      <a:pt x="27866" y="8611"/>
                      <a:pt x="27806" y="8611"/>
                    </a:cubicBezTo>
                    <a:cubicBezTo>
                      <a:pt x="27235" y="8611"/>
                      <a:pt x="26583" y="8985"/>
                      <a:pt x="25740" y="9828"/>
                    </a:cubicBezTo>
                    <a:cubicBezTo>
                      <a:pt x="24492" y="7502"/>
                      <a:pt x="22546" y="5662"/>
                      <a:pt x="20156" y="4583"/>
                    </a:cubicBezTo>
                    <a:cubicBezTo>
                      <a:pt x="20135" y="4499"/>
                      <a:pt x="20114" y="4414"/>
                      <a:pt x="20114" y="4330"/>
                    </a:cubicBezTo>
                    <a:cubicBezTo>
                      <a:pt x="20093" y="4033"/>
                      <a:pt x="19966" y="3357"/>
                      <a:pt x="19437" y="3039"/>
                    </a:cubicBezTo>
                    <a:cubicBezTo>
                      <a:pt x="19268" y="2922"/>
                      <a:pt x="19074" y="2861"/>
                      <a:pt x="18882" y="2861"/>
                    </a:cubicBezTo>
                    <a:cubicBezTo>
                      <a:pt x="18762" y="2861"/>
                      <a:pt x="18642" y="2885"/>
                      <a:pt x="18528" y="2934"/>
                    </a:cubicBezTo>
                    <a:cubicBezTo>
                      <a:pt x="18232" y="3039"/>
                      <a:pt x="17978" y="3251"/>
                      <a:pt x="17830" y="3547"/>
                    </a:cubicBezTo>
                    <a:cubicBezTo>
                      <a:pt x="17809" y="3610"/>
                      <a:pt x="17766" y="3674"/>
                      <a:pt x="17724" y="3737"/>
                    </a:cubicBezTo>
                    <a:lnTo>
                      <a:pt x="17555" y="3695"/>
                    </a:lnTo>
                    <a:cubicBezTo>
                      <a:pt x="17470" y="3526"/>
                      <a:pt x="17407" y="3357"/>
                      <a:pt x="17386" y="3187"/>
                    </a:cubicBezTo>
                    <a:cubicBezTo>
                      <a:pt x="17365" y="3061"/>
                      <a:pt x="17365" y="2955"/>
                      <a:pt x="17365" y="2828"/>
                    </a:cubicBezTo>
                    <a:cubicBezTo>
                      <a:pt x="17343" y="2553"/>
                      <a:pt x="17301" y="2278"/>
                      <a:pt x="17238" y="2024"/>
                    </a:cubicBezTo>
                    <a:cubicBezTo>
                      <a:pt x="17089" y="1173"/>
                      <a:pt x="16404" y="745"/>
                      <a:pt x="15721" y="745"/>
                    </a:cubicBezTo>
                    <a:cubicBezTo>
                      <a:pt x="15045" y="745"/>
                      <a:pt x="14371" y="1162"/>
                      <a:pt x="14213" y="2003"/>
                    </a:cubicBezTo>
                    <a:cubicBezTo>
                      <a:pt x="14150" y="2278"/>
                      <a:pt x="14108" y="2553"/>
                      <a:pt x="14086" y="2828"/>
                    </a:cubicBezTo>
                    <a:lnTo>
                      <a:pt x="14086" y="2913"/>
                    </a:lnTo>
                    <a:cubicBezTo>
                      <a:pt x="13917" y="2786"/>
                      <a:pt x="13769" y="2616"/>
                      <a:pt x="13663" y="2426"/>
                    </a:cubicBezTo>
                    <a:cubicBezTo>
                      <a:pt x="13558" y="2278"/>
                      <a:pt x="13473" y="2109"/>
                      <a:pt x="13388" y="1940"/>
                    </a:cubicBezTo>
                    <a:cubicBezTo>
                      <a:pt x="13198" y="1559"/>
                      <a:pt x="12965" y="1178"/>
                      <a:pt x="12690" y="840"/>
                    </a:cubicBezTo>
                    <a:cubicBezTo>
                      <a:pt x="12272" y="375"/>
                      <a:pt x="11637" y="1"/>
                      <a:pt x="10970"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1544;p41">
                <a:extLst>
                  <a:ext uri="{FF2B5EF4-FFF2-40B4-BE49-F238E27FC236}">
                    <a16:creationId xmlns:a16="http://schemas.microsoft.com/office/drawing/2014/main" xmlns="" id="{BEF95C02-335F-4E8F-A05C-C1D7214FC36B}"/>
                  </a:ext>
                </a:extLst>
              </p:cNvPr>
              <p:cNvSpPr/>
              <p:nvPr/>
            </p:nvSpPr>
            <p:spPr>
              <a:xfrm>
                <a:off x="1320000" y="1861823"/>
                <a:ext cx="74400" cy="49400"/>
              </a:xfrm>
              <a:custGeom>
                <a:avLst/>
                <a:gdLst/>
                <a:ahLst/>
                <a:cxnLst/>
                <a:rect l="l" t="t" r="r" b="b"/>
                <a:pathLst>
                  <a:path w="2976" h="1976" extrusionOk="0">
                    <a:moveTo>
                      <a:pt x="752" y="0"/>
                    </a:moveTo>
                    <a:cubicBezTo>
                      <a:pt x="277" y="0"/>
                      <a:pt x="1" y="709"/>
                      <a:pt x="478" y="1063"/>
                    </a:cubicBezTo>
                    <a:cubicBezTo>
                      <a:pt x="1007" y="1444"/>
                      <a:pt x="1599" y="1761"/>
                      <a:pt x="2234" y="1951"/>
                    </a:cubicBezTo>
                    <a:cubicBezTo>
                      <a:pt x="2287" y="1968"/>
                      <a:pt x="2337" y="1976"/>
                      <a:pt x="2384" y="1976"/>
                    </a:cubicBezTo>
                    <a:cubicBezTo>
                      <a:pt x="2807" y="1976"/>
                      <a:pt x="2976" y="1350"/>
                      <a:pt x="2614" y="1084"/>
                    </a:cubicBezTo>
                    <a:cubicBezTo>
                      <a:pt x="2085" y="746"/>
                      <a:pt x="1578" y="407"/>
                      <a:pt x="1049" y="90"/>
                    </a:cubicBezTo>
                    <a:cubicBezTo>
                      <a:pt x="945" y="28"/>
                      <a:pt x="845" y="0"/>
                      <a:pt x="752"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1545;p41">
                <a:extLst>
                  <a:ext uri="{FF2B5EF4-FFF2-40B4-BE49-F238E27FC236}">
                    <a16:creationId xmlns:a16="http://schemas.microsoft.com/office/drawing/2014/main" xmlns="" id="{A2FDF234-7746-4620-8BE7-D84AD8712C51}"/>
                  </a:ext>
                </a:extLst>
              </p:cNvPr>
              <p:cNvSpPr/>
              <p:nvPr/>
            </p:nvSpPr>
            <p:spPr>
              <a:xfrm>
                <a:off x="1300751" y="1842048"/>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1546;p41">
                <a:extLst>
                  <a:ext uri="{FF2B5EF4-FFF2-40B4-BE49-F238E27FC236}">
                    <a16:creationId xmlns:a16="http://schemas.microsoft.com/office/drawing/2014/main" xmlns="" id="{9A049191-E87C-400A-A087-BC22E56884C3}"/>
                  </a:ext>
                </a:extLst>
              </p:cNvPr>
              <p:cNvSpPr/>
              <p:nvPr/>
            </p:nvSpPr>
            <p:spPr>
              <a:xfrm>
                <a:off x="1351075" y="1818398"/>
                <a:ext cx="59150" cy="65000"/>
              </a:xfrm>
              <a:custGeom>
                <a:avLst/>
                <a:gdLst/>
                <a:ahLst/>
                <a:cxnLst/>
                <a:rect l="l" t="t" r="r" b="b"/>
                <a:pathLst>
                  <a:path w="2366" h="2600" extrusionOk="0">
                    <a:moveTo>
                      <a:pt x="688" y="1"/>
                    </a:moveTo>
                    <a:cubicBezTo>
                      <a:pt x="334" y="1"/>
                      <a:pt x="0" y="338"/>
                      <a:pt x="250" y="706"/>
                    </a:cubicBezTo>
                    <a:cubicBezTo>
                      <a:pt x="420" y="952"/>
                      <a:pt x="1418" y="2600"/>
                      <a:pt x="1931" y="2600"/>
                    </a:cubicBezTo>
                    <a:cubicBezTo>
                      <a:pt x="1991" y="2600"/>
                      <a:pt x="2045" y="2577"/>
                      <a:pt x="2090" y="2525"/>
                    </a:cubicBezTo>
                    <a:cubicBezTo>
                      <a:pt x="2365" y="2229"/>
                      <a:pt x="2090" y="1827"/>
                      <a:pt x="1942" y="1531"/>
                    </a:cubicBezTo>
                    <a:cubicBezTo>
                      <a:pt x="1688" y="1087"/>
                      <a:pt x="1414" y="643"/>
                      <a:pt x="1117" y="220"/>
                    </a:cubicBezTo>
                    <a:cubicBezTo>
                      <a:pt x="1002" y="65"/>
                      <a:pt x="843" y="1"/>
                      <a:pt x="688"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1547;p41">
                <a:extLst>
                  <a:ext uri="{FF2B5EF4-FFF2-40B4-BE49-F238E27FC236}">
                    <a16:creationId xmlns:a16="http://schemas.microsoft.com/office/drawing/2014/main" xmlns="" id="{0FE1BBB7-77B9-4F0E-8C80-841C5B228A05}"/>
                  </a:ext>
                </a:extLst>
              </p:cNvPr>
              <p:cNvSpPr/>
              <p:nvPr/>
            </p:nvSpPr>
            <p:spPr>
              <a:xfrm>
                <a:off x="1331401" y="1798273"/>
                <a:ext cx="102600"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1548;p41">
                <a:extLst>
                  <a:ext uri="{FF2B5EF4-FFF2-40B4-BE49-F238E27FC236}">
                    <a16:creationId xmlns:a16="http://schemas.microsoft.com/office/drawing/2014/main" xmlns="" id="{8432BBB8-479B-4B23-99F4-34B9C7F113FE}"/>
                  </a:ext>
                </a:extLst>
              </p:cNvPr>
              <p:cNvSpPr/>
              <p:nvPr/>
            </p:nvSpPr>
            <p:spPr>
              <a:xfrm>
                <a:off x="1403326" y="1779473"/>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1549;p41">
                <a:extLst>
                  <a:ext uri="{FF2B5EF4-FFF2-40B4-BE49-F238E27FC236}">
                    <a16:creationId xmlns:a16="http://schemas.microsoft.com/office/drawing/2014/main" xmlns="" id="{EC5E52F4-8137-4038-906F-3F61A435387F}"/>
                  </a:ext>
                </a:extLst>
              </p:cNvPr>
              <p:cNvSpPr/>
              <p:nvPr/>
            </p:nvSpPr>
            <p:spPr>
              <a:xfrm>
                <a:off x="1384276" y="1759773"/>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1550;p41">
                <a:extLst>
                  <a:ext uri="{FF2B5EF4-FFF2-40B4-BE49-F238E27FC236}">
                    <a16:creationId xmlns:a16="http://schemas.microsoft.com/office/drawing/2014/main" xmlns="" id="{46F78BCC-125E-446C-94C9-177BC717549E}"/>
                  </a:ext>
                </a:extLst>
              </p:cNvPr>
              <p:cNvSpPr/>
              <p:nvPr/>
            </p:nvSpPr>
            <p:spPr>
              <a:xfrm>
                <a:off x="1574101" y="1657923"/>
                <a:ext cx="289775" cy="169675"/>
              </a:xfrm>
              <a:custGeom>
                <a:avLst/>
                <a:gdLst/>
                <a:ahLst/>
                <a:cxnLst/>
                <a:rect l="l" t="t" r="r" b="b"/>
                <a:pathLst>
                  <a:path w="11591" h="6787" extrusionOk="0">
                    <a:moveTo>
                      <a:pt x="1114" y="1"/>
                    </a:moveTo>
                    <a:cubicBezTo>
                      <a:pt x="981" y="1"/>
                      <a:pt x="848" y="26"/>
                      <a:pt x="720" y="82"/>
                    </a:cubicBezTo>
                    <a:cubicBezTo>
                      <a:pt x="191" y="315"/>
                      <a:pt x="1" y="992"/>
                      <a:pt x="43" y="1542"/>
                    </a:cubicBezTo>
                    <a:cubicBezTo>
                      <a:pt x="149" y="2557"/>
                      <a:pt x="847" y="3403"/>
                      <a:pt x="1693" y="3953"/>
                    </a:cubicBezTo>
                    <a:cubicBezTo>
                      <a:pt x="2538" y="4503"/>
                      <a:pt x="3533" y="4777"/>
                      <a:pt x="4505" y="5010"/>
                    </a:cubicBezTo>
                    <a:lnTo>
                      <a:pt x="11590" y="6787"/>
                    </a:lnTo>
                    <a:cubicBezTo>
                      <a:pt x="10427" y="6131"/>
                      <a:pt x="9645" y="4947"/>
                      <a:pt x="9497" y="3614"/>
                    </a:cubicBezTo>
                    <a:cubicBezTo>
                      <a:pt x="9478" y="3312"/>
                      <a:pt x="9324" y="2875"/>
                      <a:pt x="9051" y="2875"/>
                    </a:cubicBezTo>
                    <a:cubicBezTo>
                      <a:pt x="9018" y="2875"/>
                      <a:pt x="8983" y="2882"/>
                      <a:pt x="8947" y="2895"/>
                    </a:cubicBezTo>
                    <a:cubicBezTo>
                      <a:pt x="8841" y="2938"/>
                      <a:pt x="8756" y="3022"/>
                      <a:pt x="8693" y="3149"/>
                    </a:cubicBezTo>
                    <a:cubicBezTo>
                      <a:pt x="8481" y="3530"/>
                      <a:pt x="8270" y="3932"/>
                      <a:pt x="8101" y="4333"/>
                    </a:cubicBezTo>
                    <a:cubicBezTo>
                      <a:pt x="7382" y="3974"/>
                      <a:pt x="6895" y="3276"/>
                      <a:pt x="6768" y="2493"/>
                    </a:cubicBezTo>
                    <a:cubicBezTo>
                      <a:pt x="6747" y="2134"/>
                      <a:pt x="6705" y="1774"/>
                      <a:pt x="6641" y="1436"/>
                    </a:cubicBezTo>
                    <a:cubicBezTo>
                      <a:pt x="6578" y="1076"/>
                      <a:pt x="6282" y="801"/>
                      <a:pt x="5922" y="738"/>
                    </a:cubicBezTo>
                    <a:cubicBezTo>
                      <a:pt x="5912" y="737"/>
                      <a:pt x="5901" y="737"/>
                      <a:pt x="5890" y="737"/>
                    </a:cubicBezTo>
                    <a:cubicBezTo>
                      <a:pt x="5525" y="737"/>
                      <a:pt x="5243" y="1086"/>
                      <a:pt x="5140" y="1436"/>
                    </a:cubicBezTo>
                    <a:cubicBezTo>
                      <a:pt x="5055" y="1795"/>
                      <a:pt x="5013" y="2176"/>
                      <a:pt x="4992" y="2557"/>
                    </a:cubicBezTo>
                    <a:cubicBezTo>
                      <a:pt x="4971" y="2726"/>
                      <a:pt x="4865" y="2895"/>
                      <a:pt x="4717" y="3001"/>
                    </a:cubicBezTo>
                    <a:cubicBezTo>
                      <a:pt x="4657" y="3016"/>
                      <a:pt x="4597" y="3031"/>
                      <a:pt x="4537" y="3031"/>
                    </a:cubicBezTo>
                    <a:cubicBezTo>
                      <a:pt x="4513" y="3031"/>
                      <a:pt x="4488" y="3028"/>
                      <a:pt x="4463" y="3022"/>
                    </a:cubicBezTo>
                    <a:cubicBezTo>
                      <a:pt x="3892" y="2980"/>
                      <a:pt x="3448" y="2536"/>
                      <a:pt x="3131" y="2049"/>
                    </a:cubicBezTo>
                    <a:cubicBezTo>
                      <a:pt x="2835" y="1542"/>
                      <a:pt x="2623" y="992"/>
                      <a:pt x="2242" y="569"/>
                    </a:cubicBezTo>
                    <a:cubicBezTo>
                      <a:pt x="1954" y="248"/>
                      <a:pt x="1532" y="1"/>
                      <a:pt x="1114" y="1"/>
                    </a:cubicBezTo>
                    <a:close/>
                  </a:path>
                </a:pathLst>
              </a:custGeom>
              <a:solidFill>
                <a:srgbClr val="CA1E4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1551;p41">
                <a:extLst>
                  <a:ext uri="{FF2B5EF4-FFF2-40B4-BE49-F238E27FC236}">
                    <a16:creationId xmlns:a16="http://schemas.microsoft.com/office/drawing/2014/main" xmlns="" id="{1B301175-8CA6-4F5D-AA45-BF8D2AA90C22}"/>
                  </a:ext>
                </a:extLst>
              </p:cNvPr>
              <p:cNvSpPr/>
              <p:nvPr/>
            </p:nvSpPr>
            <p:spPr>
              <a:xfrm>
                <a:off x="1398026" y="1742772"/>
                <a:ext cx="589576" cy="506224"/>
              </a:xfrm>
              <a:custGeom>
                <a:avLst/>
                <a:gdLst/>
                <a:ahLst/>
                <a:cxnLst/>
                <a:rect l="l" t="t" r="r" b="b"/>
                <a:pathLst>
                  <a:path w="23583" h="20249" extrusionOk="0">
                    <a:moveTo>
                      <a:pt x="12066" y="0"/>
                    </a:moveTo>
                    <a:cubicBezTo>
                      <a:pt x="10644" y="0"/>
                      <a:pt x="9221" y="265"/>
                      <a:pt x="7868" y="791"/>
                    </a:cubicBezTo>
                    <a:lnTo>
                      <a:pt x="7044" y="1109"/>
                    </a:lnTo>
                    <a:cubicBezTo>
                      <a:pt x="2814" y="2737"/>
                      <a:pt x="22" y="6798"/>
                      <a:pt x="22" y="11345"/>
                    </a:cubicBezTo>
                    <a:cubicBezTo>
                      <a:pt x="1" y="16273"/>
                      <a:pt x="3998" y="20249"/>
                      <a:pt x="8926" y="20249"/>
                    </a:cubicBezTo>
                    <a:lnTo>
                      <a:pt x="14679" y="20249"/>
                    </a:lnTo>
                    <a:cubicBezTo>
                      <a:pt x="19585" y="20249"/>
                      <a:pt x="23582" y="16273"/>
                      <a:pt x="23582" y="11345"/>
                    </a:cubicBezTo>
                    <a:cubicBezTo>
                      <a:pt x="23582" y="6798"/>
                      <a:pt x="20833" y="2695"/>
                      <a:pt x="16624" y="961"/>
                    </a:cubicBezTo>
                    <a:lnTo>
                      <a:pt x="16455" y="876"/>
                    </a:lnTo>
                    <a:cubicBezTo>
                      <a:pt x="15048" y="291"/>
                      <a:pt x="13557" y="0"/>
                      <a:pt x="12066" y="0"/>
                    </a:cubicBezTo>
                    <a:close/>
                  </a:path>
                </a:pathLst>
              </a:custGeom>
              <a:solidFill>
                <a:srgbClr val="F6DF5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1552;p41">
                <a:extLst>
                  <a:ext uri="{FF2B5EF4-FFF2-40B4-BE49-F238E27FC236}">
                    <a16:creationId xmlns:a16="http://schemas.microsoft.com/office/drawing/2014/main" xmlns="" id="{FAF11168-BD75-4099-81C0-EDC75C60F330}"/>
                  </a:ext>
                </a:extLst>
              </p:cNvPr>
              <p:cNvSpPr/>
              <p:nvPr/>
            </p:nvSpPr>
            <p:spPr>
              <a:xfrm>
                <a:off x="1533401" y="1843447"/>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8" y="3744"/>
                      <a:pt x="3722" y="2898"/>
                      <a:pt x="3722" y="1882"/>
                    </a:cubicBezTo>
                    <a:cubicBezTo>
                      <a:pt x="3722" y="846"/>
                      <a:pt x="2898" y="0"/>
                      <a:pt x="1861" y="0"/>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1553;p41">
                <a:extLst>
                  <a:ext uri="{FF2B5EF4-FFF2-40B4-BE49-F238E27FC236}">
                    <a16:creationId xmlns:a16="http://schemas.microsoft.com/office/drawing/2014/main" xmlns="" id="{FCAD2B35-7D85-4224-99D4-3D7FF530AAD2}"/>
                  </a:ext>
                </a:extLst>
              </p:cNvPr>
              <p:cNvSpPr/>
              <p:nvPr/>
            </p:nvSpPr>
            <p:spPr>
              <a:xfrm>
                <a:off x="1759701" y="1843446"/>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7" y="3744"/>
                      <a:pt x="3722" y="2898"/>
                      <a:pt x="3722" y="1882"/>
                    </a:cubicBezTo>
                    <a:cubicBezTo>
                      <a:pt x="3722" y="846"/>
                      <a:pt x="2897" y="0"/>
                      <a:pt x="1861" y="0"/>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1554;p41">
                <a:extLst>
                  <a:ext uri="{FF2B5EF4-FFF2-40B4-BE49-F238E27FC236}">
                    <a16:creationId xmlns:a16="http://schemas.microsoft.com/office/drawing/2014/main" xmlns="" id="{12FCB1E7-E6E8-49E8-B340-3C6B84BE93CD}"/>
                  </a:ext>
                </a:extLst>
              </p:cNvPr>
              <p:cNvSpPr/>
              <p:nvPr/>
            </p:nvSpPr>
            <p:spPr>
              <a:xfrm>
                <a:off x="1655002" y="1911646"/>
                <a:ext cx="76150" cy="98900"/>
              </a:xfrm>
              <a:custGeom>
                <a:avLst/>
                <a:gdLst/>
                <a:ahLst/>
                <a:cxnLst/>
                <a:rect l="l" t="t" r="r" b="b"/>
                <a:pathLst>
                  <a:path w="3046" h="3956" extrusionOk="0">
                    <a:moveTo>
                      <a:pt x="1515" y="0"/>
                    </a:moveTo>
                    <a:cubicBezTo>
                      <a:pt x="772" y="0"/>
                      <a:pt x="32" y="487"/>
                      <a:pt x="0" y="1460"/>
                    </a:cubicBezTo>
                    <a:cubicBezTo>
                      <a:pt x="0" y="2306"/>
                      <a:pt x="677" y="3955"/>
                      <a:pt x="1523" y="3955"/>
                    </a:cubicBezTo>
                    <a:cubicBezTo>
                      <a:pt x="2369" y="3955"/>
                      <a:pt x="3046" y="2306"/>
                      <a:pt x="3046" y="1460"/>
                    </a:cubicBezTo>
                    <a:cubicBezTo>
                      <a:pt x="3004" y="487"/>
                      <a:pt x="2258" y="0"/>
                      <a:pt x="1515" y="0"/>
                    </a:cubicBezTo>
                    <a:close/>
                  </a:path>
                </a:pathLst>
              </a:custGeom>
              <a:solidFill>
                <a:srgbClr val="DB8D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1555;p41">
                <a:extLst>
                  <a:ext uri="{FF2B5EF4-FFF2-40B4-BE49-F238E27FC236}">
                    <a16:creationId xmlns:a16="http://schemas.microsoft.com/office/drawing/2014/main" xmlns="" id="{3A8772CB-3D6E-42FD-A350-FA20BB508C3A}"/>
                  </a:ext>
                </a:extLst>
              </p:cNvPr>
              <p:cNvSpPr/>
              <p:nvPr/>
            </p:nvSpPr>
            <p:spPr>
              <a:xfrm>
                <a:off x="1655002" y="1908996"/>
                <a:ext cx="76150" cy="78275"/>
              </a:xfrm>
              <a:custGeom>
                <a:avLst/>
                <a:gdLst/>
                <a:ahLst/>
                <a:cxnLst/>
                <a:rect l="l" t="t" r="r" b="b"/>
                <a:pathLst>
                  <a:path w="3046" h="3131" extrusionOk="0">
                    <a:moveTo>
                      <a:pt x="1523" y="1"/>
                    </a:moveTo>
                    <a:cubicBezTo>
                      <a:pt x="677" y="1"/>
                      <a:pt x="0" y="720"/>
                      <a:pt x="0" y="1333"/>
                    </a:cubicBezTo>
                    <a:cubicBezTo>
                      <a:pt x="0" y="1925"/>
                      <a:pt x="677" y="3131"/>
                      <a:pt x="1523" y="3131"/>
                    </a:cubicBezTo>
                    <a:cubicBezTo>
                      <a:pt x="2369" y="3131"/>
                      <a:pt x="3046" y="1946"/>
                      <a:pt x="3046" y="1333"/>
                    </a:cubicBezTo>
                    <a:cubicBezTo>
                      <a:pt x="3046" y="720"/>
                      <a:pt x="2369" y="1"/>
                      <a:pt x="1523" y="1"/>
                    </a:cubicBezTo>
                    <a:close/>
                  </a:path>
                </a:pathLst>
              </a:custGeom>
              <a:solidFill>
                <a:srgbClr val="E6913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1556;p41">
                <a:extLst>
                  <a:ext uri="{FF2B5EF4-FFF2-40B4-BE49-F238E27FC236}">
                    <a16:creationId xmlns:a16="http://schemas.microsoft.com/office/drawing/2014/main" xmlns="" id="{0BFBA549-A77C-496E-9A4F-9078A589E03E}"/>
                  </a:ext>
                </a:extLst>
              </p:cNvPr>
              <p:cNvSpPr/>
              <p:nvPr/>
            </p:nvSpPr>
            <p:spPr>
              <a:xfrm>
                <a:off x="1579927" y="1861946"/>
                <a:ext cx="28050" cy="28575"/>
              </a:xfrm>
              <a:custGeom>
                <a:avLst/>
                <a:gdLst/>
                <a:ahLst/>
                <a:cxnLst/>
                <a:rect l="l" t="t" r="r" b="b"/>
                <a:pathLst>
                  <a:path w="1122" h="1143" extrusionOk="0">
                    <a:moveTo>
                      <a:pt x="550" y="0"/>
                    </a:moveTo>
                    <a:cubicBezTo>
                      <a:pt x="254" y="0"/>
                      <a:pt x="0" y="254"/>
                      <a:pt x="0" y="571"/>
                    </a:cubicBezTo>
                    <a:cubicBezTo>
                      <a:pt x="0" y="889"/>
                      <a:pt x="254" y="1142"/>
                      <a:pt x="550" y="1142"/>
                    </a:cubicBezTo>
                    <a:cubicBezTo>
                      <a:pt x="867" y="1142"/>
                      <a:pt x="1121" y="889"/>
                      <a:pt x="1121" y="571"/>
                    </a:cubicBezTo>
                    <a:cubicBezTo>
                      <a:pt x="1121" y="254"/>
                      <a:pt x="867" y="0"/>
                      <a:pt x="550" y="0"/>
                    </a:cubicBezTo>
                    <a:close/>
                  </a:path>
                </a:pathLst>
              </a:custGeom>
              <a:solidFill>
                <a:srgbClr val="EFF5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1557;p41">
                <a:extLst>
                  <a:ext uri="{FF2B5EF4-FFF2-40B4-BE49-F238E27FC236}">
                    <a16:creationId xmlns:a16="http://schemas.microsoft.com/office/drawing/2014/main" xmlns="" id="{C16CDDFE-DD12-4364-81A8-7E6D69BBBFE6}"/>
                  </a:ext>
                </a:extLst>
              </p:cNvPr>
              <p:cNvSpPr/>
              <p:nvPr/>
            </p:nvSpPr>
            <p:spPr>
              <a:xfrm>
                <a:off x="1813102" y="1861946"/>
                <a:ext cx="28050" cy="28575"/>
              </a:xfrm>
              <a:custGeom>
                <a:avLst/>
                <a:gdLst/>
                <a:ahLst/>
                <a:cxnLst/>
                <a:rect l="l" t="t" r="r" b="b"/>
                <a:pathLst>
                  <a:path w="1122" h="1143" extrusionOk="0">
                    <a:moveTo>
                      <a:pt x="571" y="0"/>
                    </a:moveTo>
                    <a:cubicBezTo>
                      <a:pt x="254" y="0"/>
                      <a:pt x="0" y="254"/>
                      <a:pt x="0" y="571"/>
                    </a:cubicBezTo>
                    <a:cubicBezTo>
                      <a:pt x="0" y="889"/>
                      <a:pt x="254" y="1142"/>
                      <a:pt x="571" y="1142"/>
                    </a:cubicBezTo>
                    <a:cubicBezTo>
                      <a:pt x="867" y="1142"/>
                      <a:pt x="1121" y="889"/>
                      <a:pt x="1121" y="571"/>
                    </a:cubicBezTo>
                    <a:cubicBezTo>
                      <a:pt x="1121" y="254"/>
                      <a:pt x="867" y="0"/>
                      <a:pt x="571" y="0"/>
                    </a:cubicBezTo>
                    <a:close/>
                  </a:path>
                </a:pathLst>
              </a:custGeom>
              <a:solidFill>
                <a:srgbClr val="EFF5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1558;p41">
                <a:extLst>
                  <a:ext uri="{FF2B5EF4-FFF2-40B4-BE49-F238E27FC236}">
                    <a16:creationId xmlns:a16="http://schemas.microsoft.com/office/drawing/2014/main" xmlns="" id="{4A0C6560-4E62-4615-AFFB-0BEB8F595A87}"/>
                  </a:ext>
                </a:extLst>
              </p:cNvPr>
              <p:cNvSpPr/>
              <p:nvPr/>
            </p:nvSpPr>
            <p:spPr>
              <a:xfrm>
                <a:off x="1357851" y="1934871"/>
                <a:ext cx="65050" cy="104225"/>
              </a:xfrm>
              <a:custGeom>
                <a:avLst/>
                <a:gdLst/>
                <a:ahLst/>
                <a:cxnLst/>
                <a:rect l="l" t="t" r="r" b="b"/>
                <a:pathLst>
                  <a:path w="2602" h="4169" extrusionOk="0">
                    <a:moveTo>
                      <a:pt x="317" y="0"/>
                    </a:moveTo>
                    <a:cubicBezTo>
                      <a:pt x="245" y="0"/>
                      <a:pt x="172" y="18"/>
                      <a:pt x="106" y="44"/>
                    </a:cubicBezTo>
                    <a:cubicBezTo>
                      <a:pt x="0" y="150"/>
                      <a:pt x="22" y="340"/>
                      <a:pt x="85" y="488"/>
                    </a:cubicBezTo>
                    <a:cubicBezTo>
                      <a:pt x="529" y="1842"/>
                      <a:pt x="1269" y="3090"/>
                      <a:pt x="2221" y="4168"/>
                    </a:cubicBezTo>
                    <a:lnTo>
                      <a:pt x="2602" y="742"/>
                    </a:lnTo>
                    <a:cubicBezTo>
                      <a:pt x="1967" y="298"/>
                      <a:pt x="1185" y="150"/>
                      <a:pt x="445" y="23"/>
                    </a:cubicBezTo>
                    <a:cubicBezTo>
                      <a:pt x="404" y="7"/>
                      <a:pt x="361" y="0"/>
                      <a:pt x="317" y="0"/>
                    </a:cubicBezTo>
                    <a:close/>
                  </a:path>
                </a:pathLst>
              </a:custGeom>
              <a:solidFill>
                <a:srgbClr val="F6DF5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1559;p41">
                <a:extLst>
                  <a:ext uri="{FF2B5EF4-FFF2-40B4-BE49-F238E27FC236}">
                    <a16:creationId xmlns:a16="http://schemas.microsoft.com/office/drawing/2014/main" xmlns="" id="{9C04225F-AABF-4BFE-A686-D1F76A9BCC3F}"/>
                  </a:ext>
                </a:extLst>
              </p:cNvPr>
              <p:cNvSpPr/>
              <p:nvPr/>
            </p:nvSpPr>
            <p:spPr>
              <a:xfrm>
                <a:off x="1348326" y="1927396"/>
                <a:ext cx="80975" cy="115225"/>
              </a:xfrm>
              <a:custGeom>
                <a:avLst/>
                <a:gdLst/>
                <a:ahLst/>
                <a:cxnLst/>
                <a:rect l="l" t="t" r="r" b="b"/>
                <a:pathLst>
                  <a:path w="3239" h="4609" extrusionOk="0">
                    <a:moveTo>
                      <a:pt x="832" y="1"/>
                    </a:moveTo>
                    <a:cubicBezTo>
                      <a:pt x="485" y="1"/>
                      <a:pt x="220" y="117"/>
                      <a:pt x="149" y="428"/>
                    </a:cubicBezTo>
                    <a:cubicBezTo>
                      <a:pt x="1" y="999"/>
                      <a:pt x="572" y="1887"/>
                      <a:pt x="826" y="2352"/>
                    </a:cubicBezTo>
                    <a:cubicBezTo>
                      <a:pt x="1249" y="3177"/>
                      <a:pt x="1798" y="3939"/>
                      <a:pt x="2475" y="4573"/>
                    </a:cubicBezTo>
                    <a:cubicBezTo>
                      <a:pt x="2505" y="4598"/>
                      <a:pt x="2540" y="4609"/>
                      <a:pt x="2574" y="4609"/>
                    </a:cubicBezTo>
                    <a:cubicBezTo>
                      <a:pt x="2684" y="4609"/>
                      <a:pt x="2789" y="4496"/>
                      <a:pt x="2708" y="4383"/>
                    </a:cubicBezTo>
                    <a:lnTo>
                      <a:pt x="2708" y="4383"/>
                    </a:lnTo>
                    <a:lnTo>
                      <a:pt x="2729" y="4404"/>
                    </a:lnTo>
                    <a:cubicBezTo>
                      <a:pt x="2031" y="3452"/>
                      <a:pt x="1460" y="2437"/>
                      <a:pt x="974" y="1380"/>
                    </a:cubicBezTo>
                    <a:cubicBezTo>
                      <a:pt x="952" y="1295"/>
                      <a:pt x="678" y="787"/>
                      <a:pt x="720" y="703"/>
                    </a:cubicBezTo>
                    <a:cubicBezTo>
                      <a:pt x="765" y="636"/>
                      <a:pt x="854" y="613"/>
                      <a:pt x="958" y="613"/>
                    </a:cubicBezTo>
                    <a:cubicBezTo>
                      <a:pt x="1150" y="613"/>
                      <a:pt x="1393" y="689"/>
                      <a:pt x="1502" y="703"/>
                    </a:cubicBezTo>
                    <a:cubicBezTo>
                      <a:pt x="1989" y="851"/>
                      <a:pt x="2454" y="1020"/>
                      <a:pt x="2919" y="1210"/>
                    </a:cubicBezTo>
                    <a:cubicBezTo>
                      <a:pt x="2944" y="1221"/>
                      <a:pt x="2968" y="1226"/>
                      <a:pt x="2991" y="1226"/>
                    </a:cubicBezTo>
                    <a:cubicBezTo>
                      <a:pt x="3143" y="1226"/>
                      <a:pt x="3239" y="1004"/>
                      <a:pt x="3110" y="893"/>
                    </a:cubicBezTo>
                    <a:cubicBezTo>
                      <a:pt x="2816" y="600"/>
                      <a:pt x="1616" y="1"/>
                      <a:pt x="832" y="1"/>
                    </a:cubicBezTo>
                    <a:close/>
                  </a:path>
                </a:pathLst>
              </a:custGeom>
              <a:solidFill>
                <a:srgbClr val="FAC5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1565;p41">
                <a:extLst>
                  <a:ext uri="{FF2B5EF4-FFF2-40B4-BE49-F238E27FC236}">
                    <a16:creationId xmlns:a16="http://schemas.microsoft.com/office/drawing/2014/main" xmlns="" id="{AED3F6C5-8BD9-45C5-881F-6E9F30BDB140}"/>
                  </a:ext>
                </a:extLst>
              </p:cNvPr>
              <p:cNvSpPr/>
              <p:nvPr/>
            </p:nvSpPr>
            <p:spPr>
              <a:xfrm>
                <a:off x="1327398" y="1862874"/>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rgbClr val="FAC5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1566;p41">
                <a:extLst>
                  <a:ext uri="{FF2B5EF4-FFF2-40B4-BE49-F238E27FC236}">
                    <a16:creationId xmlns:a16="http://schemas.microsoft.com/office/drawing/2014/main" xmlns="" id="{15445481-F0CE-4975-918B-11BA61C35EF7}"/>
                  </a:ext>
                </a:extLst>
              </p:cNvPr>
              <p:cNvSpPr/>
              <p:nvPr/>
            </p:nvSpPr>
            <p:spPr>
              <a:xfrm>
                <a:off x="1358921" y="1819277"/>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rgbClr val="FAC5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1567;p41">
                <a:extLst>
                  <a:ext uri="{FF2B5EF4-FFF2-40B4-BE49-F238E27FC236}">
                    <a16:creationId xmlns:a16="http://schemas.microsoft.com/office/drawing/2014/main" xmlns="" id="{81A2CF9F-1493-4CB5-9FA7-702B6F833D15}"/>
                  </a:ext>
                </a:extLst>
              </p:cNvPr>
              <p:cNvSpPr/>
              <p:nvPr/>
            </p:nvSpPr>
            <p:spPr>
              <a:xfrm>
                <a:off x="1410725" y="1780325"/>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rgbClr val="FAC5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40" name="Google Shape;1568;p41">
              <a:extLst>
                <a:ext uri="{FF2B5EF4-FFF2-40B4-BE49-F238E27FC236}">
                  <a16:creationId xmlns:a16="http://schemas.microsoft.com/office/drawing/2014/main" xmlns="" id="{250E4327-C459-42D7-9AE5-408835BF9836}"/>
                </a:ext>
              </a:extLst>
            </p:cNvPr>
            <p:cNvGrpSpPr/>
            <p:nvPr/>
          </p:nvGrpSpPr>
          <p:grpSpPr>
            <a:xfrm rot="21166296">
              <a:off x="2867840" y="2932953"/>
              <a:ext cx="397102" cy="463149"/>
              <a:chOff x="1886561" y="1688438"/>
              <a:chExt cx="147000" cy="171451"/>
            </a:xfrm>
          </p:grpSpPr>
          <p:sp>
            <p:nvSpPr>
              <p:cNvPr id="483" name="Google Shape;1569;p41">
                <a:extLst>
                  <a:ext uri="{FF2B5EF4-FFF2-40B4-BE49-F238E27FC236}">
                    <a16:creationId xmlns:a16="http://schemas.microsoft.com/office/drawing/2014/main" xmlns="" id="{667BEE47-69F0-49F2-8EBC-0C8568CDDA35}"/>
                  </a:ext>
                </a:extLst>
              </p:cNvPr>
              <p:cNvSpPr/>
              <p:nvPr/>
            </p:nvSpPr>
            <p:spPr>
              <a:xfrm flipH="1">
                <a:off x="1920386" y="1770714"/>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1570;p41">
                <a:extLst>
                  <a:ext uri="{FF2B5EF4-FFF2-40B4-BE49-F238E27FC236}">
                    <a16:creationId xmlns:a16="http://schemas.microsoft.com/office/drawing/2014/main" xmlns="" id="{BFC08A88-3745-4E33-B6FC-6C40ABA48B54}"/>
                  </a:ext>
                </a:extLst>
              </p:cNvPr>
              <p:cNvSpPr/>
              <p:nvPr/>
            </p:nvSpPr>
            <p:spPr>
              <a:xfrm flipH="1">
                <a:off x="1900311" y="1726938"/>
                <a:ext cx="102600"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1571;p41">
                <a:extLst>
                  <a:ext uri="{FF2B5EF4-FFF2-40B4-BE49-F238E27FC236}">
                    <a16:creationId xmlns:a16="http://schemas.microsoft.com/office/drawing/2014/main" xmlns="" id="{92B95F1F-8D47-4D85-B27C-720E16BB4EC1}"/>
                  </a:ext>
                </a:extLst>
              </p:cNvPr>
              <p:cNvSpPr/>
              <p:nvPr/>
            </p:nvSpPr>
            <p:spPr>
              <a:xfrm flipH="1">
                <a:off x="1907161" y="1708139"/>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1572;p41">
                <a:extLst>
                  <a:ext uri="{FF2B5EF4-FFF2-40B4-BE49-F238E27FC236}">
                    <a16:creationId xmlns:a16="http://schemas.microsoft.com/office/drawing/2014/main" xmlns="" id="{CD0A4106-FF27-4B71-8003-D25F1CB48D7C}"/>
                  </a:ext>
                </a:extLst>
              </p:cNvPr>
              <p:cNvSpPr/>
              <p:nvPr/>
            </p:nvSpPr>
            <p:spPr>
              <a:xfrm flipH="1">
                <a:off x="1886561" y="1688438"/>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1573;p41">
                <a:extLst>
                  <a:ext uri="{FF2B5EF4-FFF2-40B4-BE49-F238E27FC236}">
                    <a16:creationId xmlns:a16="http://schemas.microsoft.com/office/drawing/2014/main" xmlns="" id="{186C5399-600E-41AE-A722-B9122B4BC06D}"/>
                  </a:ext>
                </a:extLst>
              </p:cNvPr>
              <p:cNvSpPr/>
              <p:nvPr/>
            </p:nvSpPr>
            <p:spPr>
              <a:xfrm flipH="1">
                <a:off x="1932010" y="1791535"/>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rgbClr val="FAC5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1574;p41">
                <a:extLst>
                  <a:ext uri="{FF2B5EF4-FFF2-40B4-BE49-F238E27FC236}">
                    <a16:creationId xmlns:a16="http://schemas.microsoft.com/office/drawing/2014/main" xmlns="" id="{566E26A3-7485-445F-ACFC-4204FCBAB2F8}"/>
                  </a:ext>
                </a:extLst>
              </p:cNvPr>
              <p:cNvSpPr/>
              <p:nvPr/>
            </p:nvSpPr>
            <p:spPr>
              <a:xfrm flipH="1">
                <a:off x="1916683" y="1747939"/>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rgbClr val="FAC5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1575;p41">
                <a:extLst>
                  <a:ext uri="{FF2B5EF4-FFF2-40B4-BE49-F238E27FC236}">
                    <a16:creationId xmlns:a16="http://schemas.microsoft.com/office/drawing/2014/main" xmlns="" id="{31F5D127-9DF0-41E3-A099-5237312865F9}"/>
                  </a:ext>
                </a:extLst>
              </p:cNvPr>
              <p:cNvSpPr/>
              <p:nvPr/>
            </p:nvSpPr>
            <p:spPr>
              <a:xfrm flipH="1">
                <a:off x="1899788" y="1708988"/>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rgbClr val="FAC5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41" name="Google Shape;1576;p41">
              <a:extLst>
                <a:ext uri="{FF2B5EF4-FFF2-40B4-BE49-F238E27FC236}">
                  <a16:creationId xmlns:a16="http://schemas.microsoft.com/office/drawing/2014/main" xmlns="" id="{9873359C-5E36-4795-B215-322E70AF8E4E}"/>
                </a:ext>
              </a:extLst>
            </p:cNvPr>
            <p:cNvSpPr/>
            <p:nvPr/>
          </p:nvSpPr>
          <p:spPr>
            <a:xfrm rot="21166296">
              <a:off x="1985865" y="4506620"/>
              <a:ext cx="191460" cy="198281"/>
            </a:xfrm>
            <a:custGeom>
              <a:avLst/>
              <a:gdLst/>
              <a:ahLst/>
              <a:cxnLst/>
              <a:rect l="l" t="t" r="r" b="b"/>
              <a:pathLst>
                <a:path w="2835" h="2936" extrusionOk="0">
                  <a:moveTo>
                    <a:pt x="2221" y="0"/>
                  </a:moveTo>
                  <a:lnTo>
                    <a:pt x="1946" y="43"/>
                  </a:lnTo>
                  <a:cubicBezTo>
                    <a:pt x="1079" y="529"/>
                    <a:pt x="424" y="1290"/>
                    <a:pt x="85" y="2221"/>
                  </a:cubicBezTo>
                  <a:cubicBezTo>
                    <a:pt x="1" y="2369"/>
                    <a:pt x="1" y="2538"/>
                    <a:pt x="43" y="2686"/>
                  </a:cubicBezTo>
                  <a:cubicBezTo>
                    <a:pt x="122" y="2877"/>
                    <a:pt x="332" y="2936"/>
                    <a:pt x="548" y="2936"/>
                  </a:cubicBezTo>
                  <a:cubicBezTo>
                    <a:pt x="620" y="2936"/>
                    <a:pt x="693" y="2929"/>
                    <a:pt x="762" y="2919"/>
                  </a:cubicBezTo>
                  <a:cubicBezTo>
                    <a:pt x="1608" y="2750"/>
                    <a:pt x="2327" y="2179"/>
                    <a:pt x="2665" y="1375"/>
                  </a:cubicBezTo>
                  <a:cubicBezTo>
                    <a:pt x="2792" y="1121"/>
                    <a:pt x="2835" y="846"/>
                    <a:pt x="2792" y="550"/>
                  </a:cubicBezTo>
                  <a:cubicBezTo>
                    <a:pt x="2729" y="275"/>
                    <a:pt x="2496" y="43"/>
                    <a:pt x="2221" y="0"/>
                  </a:cubicBezTo>
                  <a:close/>
                </a:path>
              </a:pathLst>
            </a:custGeom>
            <a:solidFill>
              <a:srgbClr val="F6DF5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1577;p41">
              <a:extLst>
                <a:ext uri="{FF2B5EF4-FFF2-40B4-BE49-F238E27FC236}">
                  <a16:creationId xmlns:a16="http://schemas.microsoft.com/office/drawing/2014/main" xmlns="" id="{AF07313F-6CB8-4CEA-AF71-0180BD83CD07}"/>
                </a:ext>
              </a:extLst>
            </p:cNvPr>
            <p:cNvSpPr/>
            <p:nvPr/>
          </p:nvSpPr>
          <p:spPr>
            <a:xfrm rot="21166296">
              <a:off x="1962652" y="4496200"/>
              <a:ext cx="240760" cy="225699"/>
            </a:xfrm>
            <a:custGeom>
              <a:avLst/>
              <a:gdLst/>
              <a:ahLst/>
              <a:cxnLst/>
              <a:rect l="l" t="t" r="r" b="b"/>
              <a:pathLst>
                <a:path w="3565" h="3342" extrusionOk="0">
                  <a:moveTo>
                    <a:pt x="2275" y="152"/>
                  </a:moveTo>
                  <a:cubicBezTo>
                    <a:pt x="2281" y="152"/>
                    <a:pt x="2286" y="153"/>
                    <a:pt x="2290" y="154"/>
                  </a:cubicBezTo>
                  <a:lnTo>
                    <a:pt x="2290" y="154"/>
                  </a:lnTo>
                  <a:cubicBezTo>
                    <a:pt x="2292" y="154"/>
                    <a:pt x="2294" y="153"/>
                    <a:pt x="2296" y="152"/>
                  </a:cubicBezTo>
                  <a:close/>
                  <a:moveTo>
                    <a:pt x="2746" y="0"/>
                  </a:moveTo>
                  <a:cubicBezTo>
                    <a:pt x="2679" y="0"/>
                    <a:pt x="2607" y="8"/>
                    <a:pt x="2529" y="25"/>
                  </a:cubicBezTo>
                  <a:cubicBezTo>
                    <a:pt x="2402" y="46"/>
                    <a:pt x="2402" y="216"/>
                    <a:pt x="2487" y="279"/>
                  </a:cubicBezTo>
                  <a:cubicBezTo>
                    <a:pt x="3544" y="1062"/>
                    <a:pt x="1958" y="2754"/>
                    <a:pt x="1027" y="2817"/>
                  </a:cubicBezTo>
                  <a:cubicBezTo>
                    <a:pt x="1013" y="2818"/>
                    <a:pt x="999" y="2818"/>
                    <a:pt x="986" y="2818"/>
                  </a:cubicBezTo>
                  <a:cubicBezTo>
                    <a:pt x="269" y="2818"/>
                    <a:pt x="926" y="1712"/>
                    <a:pt x="1154" y="1400"/>
                  </a:cubicBezTo>
                  <a:cubicBezTo>
                    <a:pt x="1493" y="956"/>
                    <a:pt x="1873" y="575"/>
                    <a:pt x="2317" y="216"/>
                  </a:cubicBezTo>
                  <a:cubicBezTo>
                    <a:pt x="2336" y="197"/>
                    <a:pt x="2322" y="163"/>
                    <a:pt x="2290" y="154"/>
                  </a:cubicBezTo>
                  <a:lnTo>
                    <a:pt x="2290" y="154"/>
                  </a:lnTo>
                  <a:cubicBezTo>
                    <a:pt x="1384" y="452"/>
                    <a:pt x="688" y="1275"/>
                    <a:pt x="308" y="2098"/>
                  </a:cubicBezTo>
                  <a:cubicBezTo>
                    <a:pt x="1" y="2790"/>
                    <a:pt x="252" y="3342"/>
                    <a:pt x="951" y="3342"/>
                  </a:cubicBezTo>
                  <a:cubicBezTo>
                    <a:pt x="1021" y="3342"/>
                    <a:pt x="1096" y="3336"/>
                    <a:pt x="1175" y="3325"/>
                  </a:cubicBezTo>
                  <a:cubicBezTo>
                    <a:pt x="2127" y="3177"/>
                    <a:pt x="2931" y="2542"/>
                    <a:pt x="3311" y="1654"/>
                  </a:cubicBezTo>
                  <a:cubicBezTo>
                    <a:pt x="3564" y="1051"/>
                    <a:pt x="3513" y="0"/>
                    <a:pt x="2746" y="0"/>
                  </a:cubicBezTo>
                  <a:close/>
                </a:path>
              </a:pathLst>
            </a:custGeom>
            <a:solidFill>
              <a:srgbClr val="FAC5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1578;p41">
              <a:extLst>
                <a:ext uri="{FF2B5EF4-FFF2-40B4-BE49-F238E27FC236}">
                  <a16:creationId xmlns:a16="http://schemas.microsoft.com/office/drawing/2014/main" xmlns="" id="{ACC89CDB-874A-4A78-8CB9-4F62D498F38F}"/>
                </a:ext>
              </a:extLst>
            </p:cNvPr>
            <p:cNvSpPr/>
            <p:nvPr/>
          </p:nvSpPr>
          <p:spPr>
            <a:xfrm rot="21166296">
              <a:off x="2775026" y="4425682"/>
              <a:ext cx="227186" cy="156341"/>
            </a:xfrm>
            <a:custGeom>
              <a:avLst/>
              <a:gdLst/>
              <a:ahLst/>
              <a:cxnLst/>
              <a:rect l="l" t="t" r="r" b="b"/>
              <a:pathLst>
                <a:path w="3364" h="2315" extrusionOk="0">
                  <a:moveTo>
                    <a:pt x="656" y="0"/>
                  </a:moveTo>
                  <a:lnTo>
                    <a:pt x="403" y="64"/>
                  </a:lnTo>
                  <a:cubicBezTo>
                    <a:pt x="149" y="212"/>
                    <a:pt x="1" y="487"/>
                    <a:pt x="43" y="783"/>
                  </a:cubicBezTo>
                  <a:cubicBezTo>
                    <a:pt x="107" y="1058"/>
                    <a:pt x="255" y="1312"/>
                    <a:pt x="445" y="1523"/>
                  </a:cubicBezTo>
                  <a:cubicBezTo>
                    <a:pt x="960" y="2038"/>
                    <a:pt x="1655" y="2315"/>
                    <a:pt x="2378" y="2315"/>
                  </a:cubicBezTo>
                  <a:cubicBezTo>
                    <a:pt x="2515" y="2315"/>
                    <a:pt x="2654" y="2305"/>
                    <a:pt x="2792" y="2285"/>
                  </a:cubicBezTo>
                  <a:cubicBezTo>
                    <a:pt x="3046" y="2221"/>
                    <a:pt x="3364" y="2073"/>
                    <a:pt x="3364" y="1819"/>
                  </a:cubicBezTo>
                  <a:cubicBezTo>
                    <a:pt x="3364" y="1650"/>
                    <a:pt x="3300" y="1502"/>
                    <a:pt x="3173" y="1396"/>
                  </a:cubicBezTo>
                  <a:cubicBezTo>
                    <a:pt x="2518" y="635"/>
                    <a:pt x="1629" y="149"/>
                    <a:pt x="656" y="0"/>
                  </a:cubicBezTo>
                  <a:close/>
                </a:path>
              </a:pathLst>
            </a:custGeom>
            <a:solidFill>
              <a:srgbClr val="F6DF5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1579;p41">
              <a:extLst>
                <a:ext uri="{FF2B5EF4-FFF2-40B4-BE49-F238E27FC236}">
                  <a16:creationId xmlns:a16="http://schemas.microsoft.com/office/drawing/2014/main" xmlns="" id="{CDB07EEE-F7BC-47CB-A30D-1ED77A1CAA94}"/>
                </a:ext>
              </a:extLst>
            </p:cNvPr>
            <p:cNvSpPr/>
            <p:nvPr/>
          </p:nvSpPr>
          <p:spPr>
            <a:xfrm rot="21166296">
              <a:off x="2738816" y="4421035"/>
              <a:ext cx="297152" cy="180654"/>
            </a:xfrm>
            <a:custGeom>
              <a:avLst/>
              <a:gdLst/>
              <a:ahLst/>
              <a:cxnLst/>
              <a:rect l="l" t="t" r="r" b="b"/>
              <a:pathLst>
                <a:path w="4400" h="2675" extrusionOk="0">
                  <a:moveTo>
                    <a:pt x="953" y="1"/>
                  </a:moveTo>
                  <a:cubicBezTo>
                    <a:pt x="939" y="1"/>
                    <a:pt x="925" y="3"/>
                    <a:pt x="910" y="9"/>
                  </a:cubicBezTo>
                  <a:cubicBezTo>
                    <a:pt x="1" y="178"/>
                    <a:pt x="276" y="1215"/>
                    <a:pt x="720" y="1722"/>
                  </a:cubicBezTo>
                  <a:cubicBezTo>
                    <a:pt x="1247" y="2337"/>
                    <a:pt x="2022" y="2674"/>
                    <a:pt x="2826" y="2674"/>
                  </a:cubicBezTo>
                  <a:cubicBezTo>
                    <a:pt x="2991" y="2674"/>
                    <a:pt x="3156" y="2660"/>
                    <a:pt x="3321" y="2632"/>
                  </a:cubicBezTo>
                  <a:cubicBezTo>
                    <a:pt x="4040" y="2483"/>
                    <a:pt x="4400" y="1912"/>
                    <a:pt x="3871" y="1299"/>
                  </a:cubicBezTo>
                  <a:cubicBezTo>
                    <a:pt x="3249" y="573"/>
                    <a:pt x="2219" y="30"/>
                    <a:pt x="1261" y="30"/>
                  </a:cubicBezTo>
                  <a:cubicBezTo>
                    <a:pt x="1243" y="30"/>
                    <a:pt x="1225" y="30"/>
                    <a:pt x="1206" y="30"/>
                  </a:cubicBezTo>
                  <a:cubicBezTo>
                    <a:pt x="1143" y="30"/>
                    <a:pt x="1143" y="115"/>
                    <a:pt x="1206" y="115"/>
                  </a:cubicBezTo>
                  <a:lnTo>
                    <a:pt x="1185" y="115"/>
                  </a:lnTo>
                  <a:cubicBezTo>
                    <a:pt x="1714" y="284"/>
                    <a:pt x="2222" y="517"/>
                    <a:pt x="2687" y="792"/>
                  </a:cubicBezTo>
                  <a:cubicBezTo>
                    <a:pt x="3046" y="1024"/>
                    <a:pt x="4104" y="1807"/>
                    <a:pt x="3279" y="2061"/>
                  </a:cubicBezTo>
                  <a:cubicBezTo>
                    <a:pt x="3168" y="2099"/>
                    <a:pt x="3040" y="2118"/>
                    <a:pt x="2903" y="2118"/>
                  </a:cubicBezTo>
                  <a:cubicBezTo>
                    <a:pt x="1922" y="2118"/>
                    <a:pt x="465" y="1183"/>
                    <a:pt x="1058" y="199"/>
                  </a:cubicBezTo>
                  <a:cubicBezTo>
                    <a:pt x="1113" y="108"/>
                    <a:pt x="1042" y="1"/>
                    <a:pt x="953" y="1"/>
                  </a:cubicBezTo>
                  <a:close/>
                </a:path>
              </a:pathLst>
            </a:custGeom>
            <a:solidFill>
              <a:srgbClr val="FAC5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1580;p41">
              <a:extLst>
                <a:ext uri="{FF2B5EF4-FFF2-40B4-BE49-F238E27FC236}">
                  <a16:creationId xmlns:a16="http://schemas.microsoft.com/office/drawing/2014/main" xmlns="" id="{14E1AE94-890C-445B-BFA1-7658B0CEC4A6}"/>
                </a:ext>
              </a:extLst>
            </p:cNvPr>
            <p:cNvSpPr/>
            <p:nvPr/>
          </p:nvSpPr>
          <p:spPr>
            <a:xfrm rot="21166296">
              <a:off x="3070403" y="3431179"/>
              <a:ext cx="220028" cy="395751"/>
            </a:xfrm>
            <a:custGeom>
              <a:avLst/>
              <a:gdLst/>
              <a:ahLst/>
              <a:cxnLst/>
              <a:rect l="l" t="t" r="r" b="b"/>
              <a:pathLst>
                <a:path w="3258" h="5860" extrusionOk="0">
                  <a:moveTo>
                    <a:pt x="2879" y="0"/>
                  </a:moveTo>
                  <a:cubicBezTo>
                    <a:pt x="2771" y="0"/>
                    <a:pt x="2649" y="75"/>
                    <a:pt x="2560" y="150"/>
                  </a:cubicBezTo>
                  <a:cubicBezTo>
                    <a:pt x="1671" y="869"/>
                    <a:pt x="804" y="1651"/>
                    <a:pt x="1" y="2476"/>
                  </a:cubicBezTo>
                  <a:lnTo>
                    <a:pt x="973" y="5860"/>
                  </a:lnTo>
                  <a:cubicBezTo>
                    <a:pt x="1481" y="4908"/>
                    <a:pt x="1967" y="3956"/>
                    <a:pt x="2433" y="2984"/>
                  </a:cubicBezTo>
                  <a:cubicBezTo>
                    <a:pt x="2835" y="2117"/>
                    <a:pt x="3258" y="1186"/>
                    <a:pt x="3067" y="234"/>
                  </a:cubicBezTo>
                  <a:cubicBezTo>
                    <a:pt x="3067" y="171"/>
                    <a:pt x="3046" y="107"/>
                    <a:pt x="3004" y="44"/>
                  </a:cubicBezTo>
                  <a:cubicBezTo>
                    <a:pt x="2967" y="13"/>
                    <a:pt x="2924" y="0"/>
                    <a:pt x="2879" y="0"/>
                  </a:cubicBezTo>
                  <a:close/>
                </a:path>
              </a:pathLst>
            </a:custGeom>
            <a:solidFill>
              <a:srgbClr val="F6DF5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1581;p41">
              <a:extLst>
                <a:ext uri="{FF2B5EF4-FFF2-40B4-BE49-F238E27FC236}">
                  <a16:creationId xmlns:a16="http://schemas.microsoft.com/office/drawing/2014/main" xmlns="" id="{6F2FCF78-D31A-47C6-8C2B-873FCB3E913F}"/>
                </a:ext>
              </a:extLst>
            </p:cNvPr>
            <p:cNvSpPr/>
            <p:nvPr/>
          </p:nvSpPr>
          <p:spPr>
            <a:xfrm rot="21166296">
              <a:off x="3068984" y="3408727"/>
              <a:ext cx="253996" cy="416146"/>
            </a:xfrm>
            <a:custGeom>
              <a:avLst/>
              <a:gdLst/>
              <a:ahLst/>
              <a:cxnLst/>
              <a:rect l="l" t="t" r="r" b="b"/>
              <a:pathLst>
                <a:path w="3761" h="6162" extrusionOk="0">
                  <a:moveTo>
                    <a:pt x="2998" y="1"/>
                  </a:moveTo>
                  <a:cubicBezTo>
                    <a:pt x="2102" y="1"/>
                    <a:pt x="416" y="2163"/>
                    <a:pt x="81" y="2533"/>
                  </a:cubicBezTo>
                  <a:cubicBezTo>
                    <a:pt x="1" y="2614"/>
                    <a:pt x="78" y="2718"/>
                    <a:pt x="167" y="2718"/>
                  </a:cubicBezTo>
                  <a:cubicBezTo>
                    <a:pt x="195" y="2718"/>
                    <a:pt x="224" y="2707"/>
                    <a:pt x="250" y="2681"/>
                  </a:cubicBezTo>
                  <a:cubicBezTo>
                    <a:pt x="779" y="2195"/>
                    <a:pt x="1329" y="1730"/>
                    <a:pt x="1879" y="1243"/>
                  </a:cubicBezTo>
                  <a:cubicBezTo>
                    <a:pt x="2059" y="1096"/>
                    <a:pt x="2442" y="644"/>
                    <a:pt x="2792" y="644"/>
                  </a:cubicBezTo>
                  <a:cubicBezTo>
                    <a:pt x="2894" y="644"/>
                    <a:pt x="2993" y="683"/>
                    <a:pt x="3084" y="778"/>
                  </a:cubicBezTo>
                  <a:cubicBezTo>
                    <a:pt x="3275" y="990"/>
                    <a:pt x="2809" y="2068"/>
                    <a:pt x="2725" y="2280"/>
                  </a:cubicBezTo>
                  <a:cubicBezTo>
                    <a:pt x="2238" y="3549"/>
                    <a:pt x="1413" y="4691"/>
                    <a:pt x="969" y="5960"/>
                  </a:cubicBezTo>
                  <a:cubicBezTo>
                    <a:pt x="928" y="6083"/>
                    <a:pt x="1029" y="6162"/>
                    <a:pt x="1134" y="6162"/>
                  </a:cubicBezTo>
                  <a:cubicBezTo>
                    <a:pt x="1191" y="6162"/>
                    <a:pt x="1249" y="6139"/>
                    <a:pt x="1286" y="6087"/>
                  </a:cubicBezTo>
                  <a:cubicBezTo>
                    <a:pt x="1984" y="5156"/>
                    <a:pt x="2471" y="3929"/>
                    <a:pt x="2957" y="2851"/>
                  </a:cubicBezTo>
                  <a:cubicBezTo>
                    <a:pt x="3232" y="2216"/>
                    <a:pt x="3761" y="1011"/>
                    <a:pt x="3423" y="292"/>
                  </a:cubicBezTo>
                  <a:cubicBezTo>
                    <a:pt x="3324" y="87"/>
                    <a:pt x="3177" y="1"/>
                    <a:pt x="2998" y="1"/>
                  </a:cubicBezTo>
                  <a:close/>
                </a:path>
              </a:pathLst>
            </a:custGeom>
            <a:solidFill>
              <a:srgbClr val="FAC5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47" name="Google Shape;1582;p41">
              <a:extLst>
                <a:ext uri="{FF2B5EF4-FFF2-40B4-BE49-F238E27FC236}">
                  <a16:creationId xmlns:a16="http://schemas.microsoft.com/office/drawing/2014/main" xmlns="" id="{B8144DD6-8631-4983-9D3D-86B548C47EE1}"/>
                </a:ext>
              </a:extLst>
            </p:cNvPr>
            <p:cNvGrpSpPr/>
            <p:nvPr/>
          </p:nvGrpSpPr>
          <p:grpSpPr>
            <a:xfrm rot="21166296">
              <a:off x="1361176" y="2886314"/>
              <a:ext cx="2042507" cy="1847939"/>
              <a:chOff x="1012622" y="1649311"/>
              <a:chExt cx="756098" cy="684074"/>
            </a:xfrm>
          </p:grpSpPr>
          <p:sp>
            <p:nvSpPr>
              <p:cNvPr id="462" name="Google Shape;1583;p41">
                <a:extLst>
                  <a:ext uri="{FF2B5EF4-FFF2-40B4-BE49-F238E27FC236}">
                    <a16:creationId xmlns:a16="http://schemas.microsoft.com/office/drawing/2014/main" xmlns="" id="{AEE55D30-BAAA-4B00-92B8-D0FB7590B1FC}"/>
                  </a:ext>
                </a:extLst>
              </p:cNvPr>
              <p:cNvSpPr/>
              <p:nvPr/>
            </p:nvSpPr>
            <p:spPr>
              <a:xfrm>
                <a:off x="1053322" y="1669310"/>
                <a:ext cx="693723" cy="644374"/>
              </a:xfrm>
              <a:custGeom>
                <a:avLst/>
                <a:gdLst/>
                <a:ahLst/>
                <a:cxnLst/>
                <a:rect l="l" t="t" r="r" b="b"/>
                <a:pathLst>
                  <a:path w="27749" h="25775" extrusionOk="0">
                    <a:moveTo>
                      <a:pt x="10103" y="1"/>
                    </a:moveTo>
                    <a:cubicBezTo>
                      <a:pt x="9970" y="1"/>
                      <a:pt x="9837" y="26"/>
                      <a:pt x="9708" y="82"/>
                    </a:cubicBezTo>
                    <a:cubicBezTo>
                      <a:pt x="9180" y="315"/>
                      <a:pt x="8989" y="970"/>
                      <a:pt x="9032" y="1542"/>
                    </a:cubicBezTo>
                    <a:cubicBezTo>
                      <a:pt x="9137" y="2514"/>
                      <a:pt x="9793" y="3339"/>
                      <a:pt x="10597" y="3889"/>
                    </a:cubicBezTo>
                    <a:cubicBezTo>
                      <a:pt x="10322" y="3974"/>
                      <a:pt x="10068" y="4058"/>
                      <a:pt x="9814" y="4164"/>
                    </a:cubicBezTo>
                    <a:lnTo>
                      <a:pt x="8989" y="4481"/>
                    </a:lnTo>
                    <a:cubicBezTo>
                      <a:pt x="5923" y="5687"/>
                      <a:pt x="3554" y="8182"/>
                      <a:pt x="2539" y="11291"/>
                    </a:cubicBezTo>
                    <a:cubicBezTo>
                      <a:pt x="2032" y="11038"/>
                      <a:pt x="1335" y="10777"/>
                      <a:pt x="816" y="10777"/>
                    </a:cubicBezTo>
                    <a:cubicBezTo>
                      <a:pt x="470" y="10777"/>
                      <a:pt x="204" y="10893"/>
                      <a:pt x="128" y="11207"/>
                    </a:cubicBezTo>
                    <a:cubicBezTo>
                      <a:pt x="1" y="11757"/>
                      <a:pt x="551" y="12645"/>
                      <a:pt x="826" y="13131"/>
                    </a:cubicBezTo>
                    <a:cubicBezTo>
                      <a:pt x="1143" y="13745"/>
                      <a:pt x="1545" y="14337"/>
                      <a:pt x="1989" y="14866"/>
                    </a:cubicBezTo>
                    <a:cubicBezTo>
                      <a:pt x="2052" y="18376"/>
                      <a:pt x="4167" y="21549"/>
                      <a:pt x="7424" y="22923"/>
                    </a:cubicBezTo>
                    <a:cubicBezTo>
                      <a:pt x="6853" y="23346"/>
                      <a:pt x="6409" y="23896"/>
                      <a:pt x="6134" y="24531"/>
                    </a:cubicBezTo>
                    <a:cubicBezTo>
                      <a:pt x="5827" y="25223"/>
                      <a:pt x="6078" y="25775"/>
                      <a:pt x="6777" y="25775"/>
                    </a:cubicBezTo>
                    <a:cubicBezTo>
                      <a:pt x="6847" y="25775"/>
                      <a:pt x="6922" y="25769"/>
                      <a:pt x="7001" y="25757"/>
                    </a:cubicBezTo>
                    <a:cubicBezTo>
                      <a:pt x="7953" y="25588"/>
                      <a:pt x="8757" y="24975"/>
                      <a:pt x="9137" y="24087"/>
                    </a:cubicBezTo>
                    <a:cubicBezTo>
                      <a:pt x="9222" y="23875"/>
                      <a:pt x="9264" y="23685"/>
                      <a:pt x="9264" y="23473"/>
                    </a:cubicBezTo>
                    <a:cubicBezTo>
                      <a:pt x="9814" y="23579"/>
                      <a:pt x="10343" y="23621"/>
                      <a:pt x="10893" y="23621"/>
                    </a:cubicBezTo>
                    <a:lnTo>
                      <a:pt x="16645" y="23621"/>
                    </a:lnTo>
                    <a:cubicBezTo>
                      <a:pt x="16984" y="23621"/>
                      <a:pt x="17343" y="23600"/>
                      <a:pt x="17703" y="23558"/>
                    </a:cubicBezTo>
                    <a:cubicBezTo>
                      <a:pt x="17724" y="23917"/>
                      <a:pt x="17872" y="24277"/>
                      <a:pt x="18105" y="24552"/>
                    </a:cubicBezTo>
                    <a:cubicBezTo>
                      <a:pt x="18649" y="25149"/>
                      <a:pt x="19411" y="25483"/>
                      <a:pt x="20211" y="25483"/>
                    </a:cubicBezTo>
                    <a:cubicBezTo>
                      <a:pt x="20375" y="25483"/>
                      <a:pt x="20540" y="25469"/>
                      <a:pt x="20706" y="25440"/>
                    </a:cubicBezTo>
                    <a:cubicBezTo>
                      <a:pt x="21425" y="25292"/>
                      <a:pt x="21806" y="24721"/>
                      <a:pt x="21277" y="24108"/>
                    </a:cubicBezTo>
                    <a:cubicBezTo>
                      <a:pt x="20854" y="23643"/>
                      <a:pt x="20347" y="23283"/>
                      <a:pt x="19754" y="23050"/>
                    </a:cubicBezTo>
                    <a:cubicBezTo>
                      <a:pt x="23223" y="21760"/>
                      <a:pt x="25528" y="18440"/>
                      <a:pt x="25549" y="14718"/>
                    </a:cubicBezTo>
                    <a:lnTo>
                      <a:pt x="25549" y="14316"/>
                    </a:lnTo>
                    <a:cubicBezTo>
                      <a:pt x="26078" y="13385"/>
                      <a:pt x="26543" y="12433"/>
                      <a:pt x="26924" y="11461"/>
                    </a:cubicBezTo>
                    <a:cubicBezTo>
                      <a:pt x="27220" y="10805"/>
                      <a:pt x="27749" y="9621"/>
                      <a:pt x="27389" y="8901"/>
                    </a:cubicBezTo>
                    <a:cubicBezTo>
                      <a:pt x="27295" y="8694"/>
                      <a:pt x="27151" y="8606"/>
                      <a:pt x="26975" y="8606"/>
                    </a:cubicBezTo>
                    <a:cubicBezTo>
                      <a:pt x="26361" y="8606"/>
                      <a:pt x="25356" y="9668"/>
                      <a:pt x="24682" y="10424"/>
                    </a:cubicBezTo>
                    <a:cubicBezTo>
                      <a:pt x="23540" y="7675"/>
                      <a:pt x="21383" y="5496"/>
                      <a:pt x="18633" y="4354"/>
                    </a:cubicBezTo>
                    <a:cubicBezTo>
                      <a:pt x="18570" y="4101"/>
                      <a:pt x="18507" y="3847"/>
                      <a:pt x="18485" y="3593"/>
                    </a:cubicBezTo>
                    <a:cubicBezTo>
                      <a:pt x="18448" y="3291"/>
                      <a:pt x="18309" y="2854"/>
                      <a:pt x="18039" y="2854"/>
                    </a:cubicBezTo>
                    <a:cubicBezTo>
                      <a:pt x="18006" y="2854"/>
                      <a:pt x="17972" y="2860"/>
                      <a:pt x="17936" y="2874"/>
                    </a:cubicBezTo>
                    <a:cubicBezTo>
                      <a:pt x="17830" y="2916"/>
                      <a:pt x="17724" y="3022"/>
                      <a:pt x="17682" y="3128"/>
                    </a:cubicBezTo>
                    <a:cubicBezTo>
                      <a:pt x="17534" y="3360"/>
                      <a:pt x="17407" y="3614"/>
                      <a:pt x="17301" y="3868"/>
                    </a:cubicBezTo>
                    <a:cubicBezTo>
                      <a:pt x="16942" y="3762"/>
                      <a:pt x="16582" y="3656"/>
                      <a:pt x="16222" y="3593"/>
                    </a:cubicBezTo>
                    <a:cubicBezTo>
                      <a:pt x="15969" y="3276"/>
                      <a:pt x="15821" y="2895"/>
                      <a:pt x="15757" y="2493"/>
                    </a:cubicBezTo>
                    <a:cubicBezTo>
                      <a:pt x="15736" y="2134"/>
                      <a:pt x="15694" y="1774"/>
                      <a:pt x="15630" y="1436"/>
                    </a:cubicBezTo>
                    <a:cubicBezTo>
                      <a:pt x="15567" y="1076"/>
                      <a:pt x="15271" y="780"/>
                      <a:pt x="14911" y="738"/>
                    </a:cubicBezTo>
                    <a:cubicBezTo>
                      <a:pt x="14900" y="737"/>
                      <a:pt x="14890" y="737"/>
                      <a:pt x="14879" y="737"/>
                    </a:cubicBezTo>
                    <a:cubicBezTo>
                      <a:pt x="14514" y="737"/>
                      <a:pt x="14231" y="1086"/>
                      <a:pt x="14129" y="1436"/>
                    </a:cubicBezTo>
                    <a:cubicBezTo>
                      <a:pt x="14044" y="1795"/>
                      <a:pt x="14002" y="2176"/>
                      <a:pt x="13981" y="2557"/>
                    </a:cubicBezTo>
                    <a:cubicBezTo>
                      <a:pt x="13959" y="2726"/>
                      <a:pt x="13854" y="2895"/>
                      <a:pt x="13706" y="2980"/>
                    </a:cubicBezTo>
                    <a:cubicBezTo>
                      <a:pt x="13621" y="3022"/>
                      <a:pt x="13536" y="3022"/>
                      <a:pt x="13452" y="3022"/>
                    </a:cubicBezTo>
                    <a:cubicBezTo>
                      <a:pt x="12881" y="2980"/>
                      <a:pt x="12416" y="2514"/>
                      <a:pt x="12119" y="2028"/>
                    </a:cubicBezTo>
                    <a:cubicBezTo>
                      <a:pt x="11823" y="1542"/>
                      <a:pt x="11612" y="992"/>
                      <a:pt x="11231" y="569"/>
                    </a:cubicBezTo>
                    <a:cubicBezTo>
                      <a:pt x="10943" y="248"/>
                      <a:pt x="10521" y="1"/>
                      <a:pt x="10103" y="1"/>
                    </a:cubicBezTo>
                    <a:close/>
                  </a:path>
                </a:pathLst>
              </a:custGeom>
              <a:solidFill>
                <a:srgbClr val="DBB5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1584;p41">
                <a:extLst>
                  <a:ext uri="{FF2B5EF4-FFF2-40B4-BE49-F238E27FC236}">
                    <a16:creationId xmlns:a16="http://schemas.microsoft.com/office/drawing/2014/main" xmlns="" id="{0383BEEB-83D5-4ADC-8BA5-C1E7DE387EB5}"/>
                  </a:ext>
                </a:extLst>
              </p:cNvPr>
              <p:cNvSpPr/>
              <p:nvPr/>
            </p:nvSpPr>
            <p:spPr>
              <a:xfrm>
                <a:off x="1032172" y="1649311"/>
                <a:ext cx="736548" cy="684074"/>
              </a:xfrm>
              <a:custGeom>
                <a:avLst/>
                <a:gdLst/>
                <a:ahLst/>
                <a:cxnLst/>
                <a:rect l="l" t="t" r="r" b="b"/>
                <a:pathLst>
                  <a:path w="29462" h="27363" extrusionOk="0">
                    <a:moveTo>
                      <a:pt x="10935" y="1592"/>
                    </a:moveTo>
                    <a:cubicBezTo>
                      <a:pt x="11077" y="1592"/>
                      <a:pt x="11304" y="1698"/>
                      <a:pt x="11485" y="1897"/>
                    </a:cubicBezTo>
                    <a:cubicBezTo>
                      <a:pt x="11675" y="2130"/>
                      <a:pt x="11845" y="2405"/>
                      <a:pt x="11971" y="2680"/>
                    </a:cubicBezTo>
                    <a:cubicBezTo>
                      <a:pt x="12077" y="2870"/>
                      <a:pt x="12183" y="3061"/>
                      <a:pt x="12289" y="3251"/>
                    </a:cubicBezTo>
                    <a:cubicBezTo>
                      <a:pt x="12796" y="4076"/>
                      <a:pt x="13494" y="4562"/>
                      <a:pt x="14234" y="4626"/>
                    </a:cubicBezTo>
                    <a:cubicBezTo>
                      <a:pt x="14273" y="4629"/>
                      <a:pt x="14313" y="4631"/>
                      <a:pt x="14352" y="4631"/>
                    </a:cubicBezTo>
                    <a:cubicBezTo>
                      <a:pt x="14550" y="4631"/>
                      <a:pt x="14756" y="4587"/>
                      <a:pt x="14932" y="4499"/>
                    </a:cubicBezTo>
                    <a:cubicBezTo>
                      <a:pt x="15292" y="4287"/>
                      <a:pt x="15546" y="3928"/>
                      <a:pt x="15609" y="3505"/>
                    </a:cubicBezTo>
                    <a:cubicBezTo>
                      <a:pt x="15630" y="3314"/>
                      <a:pt x="15651" y="3145"/>
                      <a:pt x="15651" y="2955"/>
                    </a:cubicBezTo>
                    <a:cubicBezTo>
                      <a:pt x="15673" y="2807"/>
                      <a:pt x="15694" y="2638"/>
                      <a:pt x="15715" y="2490"/>
                    </a:cubicBezTo>
                    <a:cubicBezTo>
                      <a:pt x="15757" y="2638"/>
                      <a:pt x="15757" y="2786"/>
                      <a:pt x="15778" y="2934"/>
                    </a:cubicBezTo>
                    <a:cubicBezTo>
                      <a:pt x="15778" y="3082"/>
                      <a:pt x="15778" y="3230"/>
                      <a:pt x="15821" y="3399"/>
                    </a:cubicBezTo>
                    <a:cubicBezTo>
                      <a:pt x="15884" y="3949"/>
                      <a:pt x="16096" y="4435"/>
                      <a:pt x="16413" y="4879"/>
                    </a:cubicBezTo>
                    <a:lnTo>
                      <a:pt x="16603" y="5133"/>
                    </a:lnTo>
                    <a:lnTo>
                      <a:pt x="16899" y="5176"/>
                    </a:lnTo>
                    <a:cubicBezTo>
                      <a:pt x="17238" y="5239"/>
                      <a:pt x="17576" y="5324"/>
                      <a:pt x="17914" y="5429"/>
                    </a:cubicBezTo>
                    <a:lnTo>
                      <a:pt x="18549" y="5620"/>
                    </a:lnTo>
                    <a:lnTo>
                      <a:pt x="18697" y="5324"/>
                    </a:lnTo>
                    <a:cubicBezTo>
                      <a:pt x="18697" y="5345"/>
                      <a:pt x="18718" y="5366"/>
                      <a:pt x="18718" y="5387"/>
                    </a:cubicBezTo>
                    <a:lnTo>
                      <a:pt x="18845" y="5747"/>
                    </a:lnTo>
                    <a:lnTo>
                      <a:pt x="19183" y="5895"/>
                    </a:lnTo>
                    <a:cubicBezTo>
                      <a:pt x="21721" y="6952"/>
                      <a:pt x="23752" y="8982"/>
                      <a:pt x="24809" y="11520"/>
                    </a:cubicBezTo>
                    <a:lnTo>
                      <a:pt x="25274" y="12684"/>
                    </a:lnTo>
                    <a:lnTo>
                      <a:pt x="26120" y="11732"/>
                    </a:lnTo>
                    <a:cubicBezTo>
                      <a:pt x="26565" y="11224"/>
                      <a:pt x="27051" y="10759"/>
                      <a:pt x="27601" y="10357"/>
                    </a:cubicBezTo>
                    <a:lnTo>
                      <a:pt x="27601" y="10357"/>
                    </a:lnTo>
                    <a:cubicBezTo>
                      <a:pt x="27495" y="10907"/>
                      <a:pt x="27326" y="11436"/>
                      <a:pt x="27072" y="11943"/>
                    </a:cubicBezTo>
                    <a:lnTo>
                      <a:pt x="26924" y="12303"/>
                    </a:lnTo>
                    <a:cubicBezTo>
                      <a:pt x="26586" y="13128"/>
                      <a:pt x="26184" y="13910"/>
                      <a:pt x="25719" y="14672"/>
                    </a:cubicBezTo>
                    <a:lnTo>
                      <a:pt x="25592" y="14883"/>
                    </a:lnTo>
                    <a:lnTo>
                      <a:pt x="25592" y="15137"/>
                    </a:lnTo>
                    <a:lnTo>
                      <a:pt x="25592" y="15518"/>
                    </a:lnTo>
                    <a:cubicBezTo>
                      <a:pt x="25570" y="18901"/>
                      <a:pt x="23477" y="21926"/>
                      <a:pt x="20325" y="23131"/>
                    </a:cubicBezTo>
                    <a:lnTo>
                      <a:pt x="19289" y="23512"/>
                    </a:lnTo>
                    <a:lnTo>
                      <a:pt x="19289" y="23470"/>
                    </a:lnTo>
                    <a:lnTo>
                      <a:pt x="18443" y="23575"/>
                    </a:lnTo>
                    <a:cubicBezTo>
                      <a:pt x="18126" y="23618"/>
                      <a:pt x="17788" y="23639"/>
                      <a:pt x="17470" y="23639"/>
                    </a:cubicBezTo>
                    <a:lnTo>
                      <a:pt x="11718" y="23639"/>
                    </a:lnTo>
                    <a:cubicBezTo>
                      <a:pt x="11231" y="23639"/>
                      <a:pt x="10724" y="23597"/>
                      <a:pt x="10237" y="23491"/>
                    </a:cubicBezTo>
                    <a:lnTo>
                      <a:pt x="9370" y="23343"/>
                    </a:lnTo>
                    <a:lnTo>
                      <a:pt x="8566" y="23004"/>
                    </a:lnTo>
                    <a:cubicBezTo>
                      <a:pt x="5605" y="21735"/>
                      <a:pt x="3660" y="18859"/>
                      <a:pt x="3617" y="15644"/>
                    </a:cubicBezTo>
                    <a:lnTo>
                      <a:pt x="3617" y="15348"/>
                    </a:lnTo>
                    <a:lnTo>
                      <a:pt x="3427" y="15137"/>
                    </a:lnTo>
                    <a:cubicBezTo>
                      <a:pt x="3004" y="14650"/>
                      <a:pt x="2645" y="14101"/>
                      <a:pt x="2348" y="13551"/>
                    </a:cubicBezTo>
                    <a:lnTo>
                      <a:pt x="2243" y="13339"/>
                    </a:lnTo>
                    <a:cubicBezTo>
                      <a:pt x="2052" y="13022"/>
                      <a:pt x="1883" y="12705"/>
                      <a:pt x="1756" y="12366"/>
                    </a:cubicBezTo>
                    <a:lnTo>
                      <a:pt x="1756" y="12366"/>
                    </a:lnTo>
                    <a:cubicBezTo>
                      <a:pt x="2200" y="12430"/>
                      <a:pt x="2623" y="12578"/>
                      <a:pt x="3004" y="12789"/>
                    </a:cubicBezTo>
                    <a:lnTo>
                      <a:pt x="3829" y="13233"/>
                    </a:lnTo>
                    <a:lnTo>
                      <a:pt x="4104" y="12345"/>
                    </a:lnTo>
                    <a:cubicBezTo>
                      <a:pt x="5056" y="9448"/>
                      <a:pt x="7255" y="7121"/>
                      <a:pt x="10110" y="6021"/>
                    </a:cubicBezTo>
                    <a:lnTo>
                      <a:pt x="10956" y="5704"/>
                    </a:lnTo>
                    <a:cubicBezTo>
                      <a:pt x="11168" y="5620"/>
                      <a:pt x="11400" y="5535"/>
                      <a:pt x="11675" y="5450"/>
                    </a:cubicBezTo>
                    <a:lnTo>
                      <a:pt x="13262" y="4964"/>
                    </a:lnTo>
                    <a:lnTo>
                      <a:pt x="11887" y="4033"/>
                    </a:lnTo>
                    <a:cubicBezTo>
                      <a:pt x="11189" y="3568"/>
                      <a:pt x="10745" y="2913"/>
                      <a:pt x="10681" y="2257"/>
                    </a:cubicBezTo>
                    <a:cubicBezTo>
                      <a:pt x="10618" y="2024"/>
                      <a:pt x="10702" y="1770"/>
                      <a:pt x="10872" y="1601"/>
                    </a:cubicBezTo>
                    <a:cubicBezTo>
                      <a:pt x="10890" y="1595"/>
                      <a:pt x="10911" y="1592"/>
                      <a:pt x="10935" y="1592"/>
                    </a:cubicBezTo>
                    <a:close/>
                    <a:moveTo>
                      <a:pt x="19331" y="24231"/>
                    </a:moveTo>
                    <a:lnTo>
                      <a:pt x="20304" y="24612"/>
                    </a:lnTo>
                    <a:cubicBezTo>
                      <a:pt x="20770" y="24781"/>
                      <a:pt x="21171" y="25056"/>
                      <a:pt x="21510" y="25437"/>
                    </a:cubicBezTo>
                    <a:cubicBezTo>
                      <a:pt x="21468" y="25437"/>
                      <a:pt x="21425" y="25458"/>
                      <a:pt x="21383" y="25458"/>
                    </a:cubicBezTo>
                    <a:cubicBezTo>
                      <a:pt x="21262" y="25480"/>
                      <a:pt x="21140" y="25492"/>
                      <a:pt x="21018" y="25492"/>
                    </a:cubicBezTo>
                    <a:cubicBezTo>
                      <a:pt x="20463" y="25492"/>
                      <a:pt x="19925" y="25257"/>
                      <a:pt x="19543" y="24823"/>
                    </a:cubicBezTo>
                    <a:cubicBezTo>
                      <a:pt x="19416" y="24696"/>
                      <a:pt x="19353" y="24506"/>
                      <a:pt x="19331" y="24337"/>
                    </a:cubicBezTo>
                    <a:lnTo>
                      <a:pt x="19331" y="24231"/>
                    </a:lnTo>
                    <a:close/>
                    <a:moveTo>
                      <a:pt x="9328" y="23956"/>
                    </a:moveTo>
                    <a:lnTo>
                      <a:pt x="9307" y="24231"/>
                    </a:lnTo>
                    <a:cubicBezTo>
                      <a:pt x="9285" y="24358"/>
                      <a:pt x="9264" y="24464"/>
                      <a:pt x="9222" y="24591"/>
                    </a:cubicBezTo>
                    <a:cubicBezTo>
                      <a:pt x="8968" y="25204"/>
                      <a:pt x="8397" y="25669"/>
                      <a:pt x="7720" y="25775"/>
                    </a:cubicBezTo>
                    <a:lnTo>
                      <a:pt x="7636" y="25775"/>
                    </a:lnTo>
                    <a:cubicBezTo>
                      <a:pt x="7657" y="25733"/>
                      <a:pt x="7657" y="25690"/>
                      <a:pt x="7678" y="25648"/>
                    </a:cubicBezTo>
                    <a:cubicBezTo>
                      <a:pt x="7911" y="25140"/>
                      <a:pt x="8249" y="24717"/>
                      <a:pt x="8714" y="24379"/>
                    </a:cubicBezTo>
                    <a:lnTo>
                      <a:pt x="9328" y="23956"/>
                    </a:lnTo>
                    <a:close/>
                    <a:moveTo>
                      <a:pt x="10970" y="1"/>
                    </a:moveTo>
                    <a:cubicBezTo>
                      <a:pt x="10727" y="1"/>
                      <a:pt x="10480" y="50"/>
                      <a:pt x="10237" y="163"/>
                    </a:cubicBezTo>
                    <a:cubicBezTo>
                      <a:pt x="9349" y="565"/>
                      <a:pt x="9032" y="1580"/>
                      <a:pt x="9116" y="2426"/>
                    </a:cubicBezTo>
                    <a:cubicBezTo>
                      <a:pt x="9180" y="3145"/>
                      <a:pt x="9476" y="3843"/>
                      <a:pt x="9941" y="4393"/>
                    </a:cubicBezTo>
                    <a:lnTo>
                      <a:pt x="9560" y="4541"/>
                    </a:lnTo>
                    <a:cubicBezTo>
                      <a:pt x="6536" y="5704"/>
                      <a:pt x="4146" y="8052"/>
                      <a:pt x="2919" y="11034"/>
                    </a:cubicBezTo>
                    <a:cubicBezTo>
                      <a:pt x="2534" y="10901"/>
                      <a:pt x="2083" y="10785"/>
                      <a:pt x="1653" y="10785"/>
                    </a:cubicBezTo>
                    <a:cubicBezTo>
                      <a:pt x="1399" y="10785"/>
                      <a:pt x="1152" y="10826"/>
                      <a:pt x="931" y="10928"/>
                    </a:cubicBezTo>
                    <a:cubicBezTo>
                      <a:pt x="551" y="11097"/>
                      <a:pt x="276" y="11415"/>
                      <a:pt x="191" y="11816"/>
                    </a:cubicBezTo>
                    <a:cubicBezTo>
                      <a:pt x="1" y="12620"/>
                      <a:pt x="487" y="13487"/>
                      <a:pt x="847" y="14122"/>
                    </a:cubicBezTo>
                    <a:lnTo>
                      <a:pt x="953" y="14312"/>
                    </a:lnTo>
                    <a:cubicBezTo>
                      <a:pt x="1270" y="14904"/>
                      <a:pt x="1629" y="15454"/>
                      <a:pt x="2052" y="15962"/>
                    </a:cubicBezTo>
                    <a:cubicBezTo>
                      <a:pt x="2200" y="19282"/>
                      <a:pt x="4019" y="22285"/>
                      <a:pt x="6896" y="23935"/>
                    </a:cubicBezTo>
                    <a:cubicBezTo>
                      <a:pt x="6621" y="24252"/>
                      <a:pt x="6409" y="24612"/>
                      <a:pt x="6240" y="24992"/>
                    </a:cubicBezTo>
                    <a:cubicBezTo>
                      <a:pt x="5944" y="25648"/>
                      <a:pt x="5965" y="26304"/>
                      <a:pt x="6325" y="26769"/>
                    </a:cubicBezTo>
                    <a:cubicBezTo>
                      <a:pt x="6627" y="27152"/>
                      <a:pt x="7065" y="27363"/>
                      <a:pt x="7545" y="27363"/>
                    </a:cubicBezTo>
                    <a:cubicBezTo>
                      <a:pt x="7568" y="27363"/>
                      <a:pt x="7591" y="27362"/>
                      <a:pt x="7615" y="27361"/>
                    </a:cubicBezTo>
                    <a:cubicBezTo>
                      <a:pt x="7720" y="27361"/>
                      <a:pt x="7847" y="27340"/>
                      <a:pt x="7953" y="27340"/>
                    </a:cubicBezTo>
                    <a:cubicBezTo>
                      <a:pt x="9180" y="27129"/>
                      <a:pt x="10237" y="26304"/>
                      <a:pt x="10702" y="25162"/>
                    </a:cubicBezTo>
                    <a:cubicBezTo>
                      <a:pt x="11041" y="25183"/>
                      <a:pt x="11400" y="25204"/>
                      <a:pt x="11739" y="25204"/>
                    </a:cubicBezTo>
                    <a:lnTo>
                      <a:pt x="17936" y="25204"/>
                    </a:lnTo>
                    <a:cubicBezTo>
                      <a:pt x="18041" y="25437"/>
                      <a:pt x="18168" y="25669"/>
                      <a:pt x="18337" y="25860"/>
                    </a:cubicBezTo>
                    <a:cubicBezTo>
                      <a:pt x="19017" y="26644"/>
                      <a:pt x="20013" y="27084"/>
                      <a:pt x="21041" y="27084"/>
                    </a:cubicBezTo>
                    <a:cubicBezTo>
                      <a:pt x="21260" y="27084"/>
                      <a:pt x="21481" y="27064"/>
                      <a:pt x="21700" y="27023"/>
                    </a:cubicBezTo>
                    <a:cubicBezTo>
                      <a:pt x="22313" y="26938"/>
                      <a:pt x="22842" y="26515"/>
                      <a:pt x="23075" y="25944"/>
                    </a:cubicBezTo>
                    <a:cubicBezTo>
                      <a:pt x="23244" y="25394"/>
                      <a:pt x="23096" y="24802"/>
                      <a:pt x="22715" y="24400"/>
                    </a:cubicBezTo>
                    <a:cubicBezTo>
                      <a:pt x="22567" y="24231"/>
                      <a:pt x="22419" y="24083"/>
                      <a:pt x="22271" y="23956"/>
                    </a:cubicBezTo>
                    <a:cubicBezTo>
                      <a:pt x="25274" y="22222"/>
                      <a:pt x="27157" y="19007"/>
                      <a:pt x="27157" y="15518"/>
                    </a:cubicBezTo>
                    <a:lnTo>
                      <a:pt x="27157" y="15327"/>
                    </a:lnTo>
                    <a:cubicBezTo>
                      <a:pt x="27622" y="14545"/>
                      <a:pt x="28003" y="13741"/>
                      <a:pt x="28341" y="12916"/>
                    </a:cubicBezTo>
                    <a:lnTo>
                      <a:pt x="28510" y="12578"/>
                    </a:lnTo>
                    <a:cubicBezTo>
                      <a:pt x="28849" y="11753"/>
                      <a:pt x="29462" y="10399"/>
                      <a:pt x="28954" y="9342"/>
                    </a:cubicBezTo>
                    <a:cubicBezTo>
                      <a:pt x="28785" y="8961"/>
                      <a:pt x="28405" y="8686"/>
                      <a:pt x="27982" y="8623"/>
                    </a:cubicBezTo>
                    <a:cubicBezTo>
                      <a:pt x="27924" y="8615"/>
                      <a:pt x="27866" y="8611"/>
                      <a:pt x="27806" y="8611"/>
                    </a:cubicBezTo>
                    <a:cubicBezTo>
                      <a:pt x="27235" y="8611"/>
                      <a:pt x="26583" y="8985"/>
                      <a:pt x="25740" y="9828"/>
                    </a:cubicBezTo>
                    <a:cubicBezTo>
                      <a:pt x="24492" y="7502"/>
                      <a:pt x="22546" y="5662"/>
                      <a:pt x="20156" y="4583"/>
                    </a:cubicBezTo>
                    <a:cubicBezTo>
                      <a:pt x="20135" y="4499"/>
                      <a:pt x="20114" y="4414"/>
                      <a:pt x="20114" y="4330"/>
                    </a:cubicBezTo>
                    <a:cubicBezTo>
                      <a:pt x="20093" y="4033"/>
                      <a:pt x="19966" y="3357"/>
                      <a:pt x="19437" y="3039"/>
                    </a:cubicBezTo>
                    <a:cubicBezTo>
                      <a:pt x="19268" y="2922"/>
                      <a:pt x="19074" y="2861"/>
                      <a:pt x="18882" y="2861"/>
                    </a:cubicBezTo>
                    <a:cubicBezTo>
                      <a:pt x="18762" y="2861"/>
                      <a:pt x="18642" y="2885"/>
                      <a:pt x="18528" y="2934"/>
                    </a:cubicBezTo>
                    <a:cubicBezTo>
                      <a:pt x="18232" y="3039"/>
                      <a:pt x="17978" y="3251"/>
                      <a:pt x="17830" y="3547"/>
                    </a:cubicBezTo>
                    <a:cubicBezTo>
                      <a:pt x="17809" y="3610"/>
                      <a:pt x="17766" y="3674"/>
                      <a:pt x="17724" y="3737"/>
                    </a:cubicBezTo>
                    <a:lnTo>
                      <a:pt x="17555" y="3695"/>
                    </a:lnTo>
                    <a:cubicBezTo>
                      <a:pt x="17470" y="3526"/>
                      <a:pt x="17407" y="3357"/>
                      <a:pt x="17386" y="3187"/>
                    </a:cubicBezTo>
                    <a:cubicBezTo>
                      <a:pt x="17365" y="3061"/>
                      <a:pt x="17365" y="2955"/>
                      <a:pt x="17365" y="2828"/>
                    </a:cubicBezTo>
                    <a:cubicBezTo>
                      <a:pt x="17343" y="2553"/>
                      <a:pt x="17301" y="2278"/>
                      <a:pt x="17238" y="2024"/>
                    </a:cubicBezTo>
                    <a:cubicBezTo>
                      <a:pt x="17089" y="1173"/>
                      <a:pt x="16404" y="745"/>
                      <a:pt x="15721" y="745"/>
                    </a:cubicBezTo>
                    <a:cubicBezTo>
                      <a:pt x="15045" y="745"/>
                      <a:pt x="14371" y="1162"/>
                      <a:pt x="14213" y="2003"/>
                    </a:cubicBezTo>
                    <a:cubicBezTo>
                      <a:pt x="14150" y="2278"/>
                      <a:pt x="14108" y="2553"/>
                      <a:pt x="14086" y="2828"/>
                    </a:cubicBezTo>
                    <a:lnTo>
                      <a:pt x="14086" y="2913"/>
                    </a:lnTo>
                    <a:cubicBezTo>
                      <a:pt x="13917" y="2786"/>
                      <a:pt x="13769" y="2616"/>
                      <a:pt x="13663" y="2426"/>
                    </a:cubicBezTo>
                    <a:cubicBezTo>
                      <a:pt x="13558" y="2278"/>
                      <a:pt x="13473" y="2109"/>
                      <a:pt x="13388" y="1940"/>
                    </a:cubicBezTo>
                    <a:cubicBezTo>
                      <a:pt x="13198" y="1559"/>
                      <a:pt x="12965" y="1178"/>
                      <a:pt x="12690" y="840"/>
                    </a:cubicBezTo>
                    <a:cubicBezTo>
                      <a:pt x="12272" y="375"/>
                      <a:pt x="11637" y="1"/>
                      <a:pt x="1097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1595;p41">
                <a:extLst>
                  <a:ext uri="{FF2B5EF4-FFF2-40B4-BE49-F238E27FC236}">
                    <a16:creationId xmlns:a16="http://schemas.microsoft.com/office/drawing/2014/main" xmlns="" id="{F25717A4-5BBC-4461-BF33-18BA4E6B50EE}"/>
                  </a:ext>
                </a:extLst>
              </p:cNvPr>
              <p:cNvSpPr/>
              <p:nvPr/>
            </p:nvSpPr>
            <p:spPr>
              <a:xfrm>
                <a:off x="1031872" y="1873736"/>
                <a:ext cx="74400" cy="49400"/>
              </a:xfrm>
              <a:custGeom>
                <a:avLst/>
                <a:gdLst/>
                <a:ahLst/>
                <a:cxnLst/>
                <a:rect l="l" t="t" r="r" b="b"/>
                <a:pathLst>
                  <a:path w="2976" h="1976" extrusionOk="0">
                    <a:moveTo>
                      <a:pt x="752" y="0"/>
                    </a:moveTo>
                    <a:cubicBezTo>
                      <a:pt x="277" y="0"/>
                      <a:pt x="1" y="709"/>
                      <a:pt x="478" y="1063"/>
                    </a:cubicBezTo>
                    <a:cubicBezTo>
                      <a:pt x="1007" y="1444"/>
                      <a:pt x="1599" y="1761"/>
                      <a:pt x="2234" y="1951"/>
                    </a:cubicBezTo>
                    <a:cubicBezTo>
                      <a:pt x="2287" y="1968"/>
                      <a:pt x="2337" y="1976"/>
                      <a:pt x="2384" y="1976"/>
                    </a:cubicBezTo>
                    <a:cubicBezTo>
                      <a:pt x="2807" y="1976"/>
                      <a:pt x="2976" y="1350"/>
                      <a:pt x="2614" y="1084"/>
                    </a:cubicBezTo>
                    <a:cubicBezTo>
                      <a:pt x="2085" y="746"/>
                      <a:pt x="1578" y="407"/>
                      <a:pt x="1049" y="90"/>
                    </a:cubicBezTo>
                    <a:cubicBezTo>
                      <a:pt x="945" y="28"/>
                      <a:pt x="845" y="0"/>
                      <a:pt x="752" y="0"/>
                    </a:cubicBezTo>
                    <a:close/>
                  </a:path>
                </a:pathLst>
              </a:custGeom>
              <a:solidFill>
                <a:srgbClr val="DBB5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1596;p41">
                <a:extLst>
                  <a:ext uri="{FF2B5EF4-FFF2-40B4-BE49-F238E27FC236}">
                    <a16:creationId xmlns:a16="http://schemas.microsoft.com/office/drawing/2014/main" xmlns="" id="{B3AD38F6-6C77-485A-889A-FBD27ABC6661}"/>
                  </a:ext>
                </a:extLst>
              </p:cNvPr>
              <p:cNvSpPr/>
              <p:nvPr/>
            </p:nvSpPr>
            <p:spPr>
              <a:xfrm>
                <a:off x="1012622" y="1853960"/>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1597;p41">
                <a:extLst>
                  <a:ext uri="{FF2B5EF4-FFF2-40B4-BE49-F238E27FC236}">
                    <a16:creationId xmlns:a16="http://schemas.microsoft.com/office/drawing/2014/main" xmlns="" id="{4E677BE5-3871-454B-B87A-B66F2CC41CB2}"/>
                  </a:ext>
                </a:extLst>
              </p:cNvPr>
              <p:cNvSpPr/>
              <p:nvPr/>
            </p:nvSpPr>
            <p:spPr>
              <a:xfrm>
                <a:off x="1062947" y="1830311"/>
                <a:ext cx="59150" cy="65000"/>
              </a:xfrm>
              <a:custGeom>
                <a:avLst/>
                <a:gdLst/>
                <a:ahLst/>
                <a:cxnLst/>
                <a:rect l="l" t="t" r="r" b="b"/>
                <a:pathLst>
                  <a:path w="2366" h="2600" extrusionOk="0">
                    <a:moveTo>
                      <a:pt x="688" y="1"/>
                    </a:moveTo>
                    <a:cubicBezTo>
                      <a:pt x="334" y="1"/>
                      <a:pt x="0" y="338"/>
                      <a:pt x="250" y="706"/>
                    </a:cubicBezTo>
                    <a:cubicBezTo>
                      <a:pt x="420" y="952"/>
                      <a:pt x="1418" y="2600"/>
                      <a:pt x="1931" y="2600"/>
                    </a:cubicBezTo>
                    <a:cubicBezTo>
                      <a:pt x="1991" y="2600"/>
                      <a:pt x="2045" y="2577"/>
                      <a:pt x="2090" y="2525"/>
                    </a:cubicBezTo>
                    <a:cubicBezTo>
                      <a:pt x="2365" y="2229"/>
                      <a:pt x="2090" y="1827"/>
                      <a:pt x="1942" y="1531"/>
                    </a:cubicBezTo>
                    <a:cubicBezTo>
                      <a:pt x="1688" y="1087"/>
                      <a:pt x="1414" y="643"/>
                      <a:pt x="1117" y="220"/>
                    </a:cubicBezTo>
                    <a:cubicBezTo>
                      <a:pt x="1002" y="65"/>
                      <a:pt x="843" y="1"/>
                      <a:pt x="688" y="1"/>
                    </a:cubicBezTo>
                    <a:close/>
                  </a:path>
                </a:pathLst>
              </a:custGeom>
              <a:solidFill>
                <a:srgbClr val="DBB5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1598;p41">
                <a:extLst>
                  <a:ext uri="{FF2B5EF4-FFF2-40B4-BE49-F238E27FC236}">
                    <a16:creationId xmlns:a16="http://schemas.microsoft.com/office/drawing/2014/main" xmlns="" id="{30D74727-8DD9-4C23-8CF2-355082CB585C}"/>
                  </a:ext>
                </a:extLst>
              </p:cNvPr>
              <p:cNvSpPr/>
              <p:nvPr/>
            </p:nvSpPr>
            <p:spPr>
              <a:xfrm>
                <a:off x="1043272" y="1810186"/>
                <a:ext cx="102599"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1599;p41">
                <a:extLst>
                  <a:ext uri="{FF2B5EF4-FFF2-40B4-BE49-F238E27FC236}">
                    <a16:creationId xmlns:a16="http://schemas.microsoft.com/office/drawing/2014/main" xmlns="" id="{C812ED82-D753-4C82-A920-A10FBBF64429}"/>
                  </a:ext>
                </a:extLst>
              </p:cNvPr>
              <p:cNvSpPr/>
              <p:nvPr/>
            </p:nvSpPr>
            <p:spPr>
              <a:xfrm>
                <a:off x="1115197" y="1791386"/>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1600;p41">
                <a:extLst>
                  <a:ext uri="{FF2B5EF4-FFF2-40B4-BE49-F238E27FC236}">
                    <a16:creationId xmlns:a16="http://schemas.microsoft.com/office/drawing/2014/main" xmlns="" id="{9B6757E5-9DA2-485C-AD20-84FA58C3B5A4}"/>
                  </a:ext>
                </a:extLst>
              </p:cNvPr>
              <p:cNvSpPr/>
              <p:nvPr/>
            </p:nvSpPr>
            <p:spPr>
              <a:xfrm>
                <a:off x="1096147" y="1771686"/>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1601;p41">
                <a:extLst>
                  <a:ext uri="{FF2B5EF4-FFF2-40B4-BE49-F238E27FC236}">
                    <a16:creationId xmlns:a16="http://schemas.microsoft.com/office/drawing/2014/main" xmlns="" id="{7CA89016-4E0A-489E-A593-B30FD301728F}"/>
                  </a:ext>
                </a:extLst>
              </p:cNvPr>
              <p:cNvSpPr/>
              <p:nvPr/>
            </p:nvSpPr>
            <p:spPr>
              <a:xfrm>
                <a:off x="1285971" y="1669835"/>
                <a:ext cx="289774" cy="169675"/>
              </a:xfrm>
              <a:custGeom>
                <a:avLst/>
                <a:gdLst/>
                <a:ahLst/>
                <a:cxnLst/>
                <a:rect l="l" t="t" r="r" b="b"/>
                <a:pathLst>
                  <a:path w="11591" h="6787" extrusionOk="0">
                    <a:moveTo>
                      <a:pt x="1114" y="1"/>
                    </a:moveTo>
                    <a:cubicBezTo>
                      <a:pt x="981" y="1"/>
                      <a:pt x="848" y="26"/>
                      <a:pt x="720" y="82"/>
                    </a:cubicBezTo>
                    <a:cubicBezTo>
                      <a:pt x="191" y="315"/>
                      <a:pt x="1" y="992"/>
                      <a:pt x="43" y="1542"/>
                    </a:cubicBezTo>
                    <a:cubicBezTo>
                      <a:pt x="149" y="2557"/>
                      <a:pt x="847" y="3403"/>
                      <a:pt x="1693" y="3953"/>
                    </a:cubicBezTo>
                    <a:cubicBezTo>
                      <a:pt x="2538" y="4503"/>
                      <a:pt x="3533" y="4777"/>
                      <a:pt x="4505" y="5010"/>
                    </a:cubicBezTo>
                    <a:lnTo>
                      <a:pt x="11590" y="6787"/>
                    </a:lnTo>
                    <a:cubicBezTo>
                      <a:pt x="10427" y="6131"/>
                      <a:pt x="9645" y="4947"/>
                      <a:pt x="9497" y="3614"/>
                    </a:cubicBezTo>
                    <a:cubicBezTo>
                      <a:pt x="9478" y="3312"/>
                      <a:pt x="9324" y="2875"/>
                      <a:pt x="9051" y="2875"/>
                    </a:cubicBezTo>
                    <a:cubicBezTo>
                      <a:pt x="9018" y="2875"/>
                      <a:pt x="8983" y="2882"/>
                      <a:pt x="8947" y="2895"/>
                    </a:cubicBezTo>
                    <a:cubicBezTo>
                      <a:pt x="8841" y="2938"/>
                      <a:pt x="8756" y="3022"/>
                      <a:pt x="8693" y="3149"/>
                    </a:cubicBezTo>
                    <a:cubicBezTo>
                      <a:pt x="8481" y="3530"/>
                      <a:pt x="8270" y="3932"/>
                      <a:pt x="8101" y="4333"/>
                    </a:cubicBezTo>
                    <a:cubicBezTo>
                      <a:pt x="7382" y="3974"/>
                      <a:pt x="6895" y="3276"/>
                      <a:pt x="6768" y="2493"/>
                    </a:cubicBezTo>
                    <a:cubicBezTo>
                      <a:pt x="6747" y="2134"/>
                      <a:pt x="6705" y="1774"/>
                      <a:pt x="6641" y="1436"/>
                    </a:cubicBezTo>
                    <a:cubicBezTo>
                      <a:pt x="6578" y="1076"/>
                      <a:pt x="6282" y="801"/>
                      <a:pt x="5922" y="738"/>
                    </a:cubicBezTo>
                    <a:cubicBezTo>
                      <a:pt x="5912" y="737"/>
                      <a:pt x="5901" y="737"/>
                      <a:pt x="5890" y="737"/>
                    </a:cubicBezTo>
                    <a:cubicBezTo>
                      <a:pt x="5525" y="737"/>
                      <a:pt x="5243" y="1086"/>
                      <a:pt x="5140" y="1436"/>
                    </a:cubicBezTo>
                    <a:cubicBezTo>
                      <a:pt x="5055" y="1795"/>
                      <a:pt x="5013" y="2176"/>
                      <a:pt x="4992" y="2557"/>
                    </a:cubicBezTo>
                    <a:cubicBezTo>
                      <a:pt x="4971" y="2726"/>
                      <a:pt x="4865" y="2895"/>
                      <a:pt x="4717" y="3001"/>
                    </a:cubicBezTo>
                    <a:cubicBezTo>
                      <a:pt x="4657" y="3016"/>
                      <a:pt x="4597" y="3031"/>
                      <a:pt x="4537" y="3031"/>
                    </a:cubicBezTo>
                    <a:cubicBezTo>
                      <a:pt x="4513" y="3031"/>
                      <a:pt x="4488" y="3028"/>
                      <a:pt x="4463" y="3022"/>
                    </a:cubicBezTo>
                    <a:cubicBezTo>
                      <a:pt x="3892" y="2980"/>
                      <a:pt x="3448" y="2536"/>
                      <a:pt x="3131" y="2049"/>
                    </a:cubicBezTo>
                    <a:cubicBezTo>
                      <a:pt x="2835" y="1542"/>
                      <a:pt x="2623" y="992"/>
                      <a:pt x="2242" y="569"/>
                    </a:cubicBezTo>
                    <a:cubicBezTo>
                      <a:pt x="1954" y="248"/>
                      <a:pt x="1532" y="1"/>
                      <a:pt x="1114" y="1"/>
                    </a:cubicBezTo>
                    <a:close/>
                  </a:path>
                </a:pathLst>
              </a:custGeom>
              <a:solidFill>
                <a:srgbClr val="CA1E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1602;p41">
                <a:extLst>
                  <a:ext uri="{FF2B5EF4-FFF2-40B4-BE49-F238E27FC236}">
                    <a16:creationId xmlns:a16="http://schemas.microsoft.com/office/drawing/2014/main" xmlns="" id="{D01F736C-C61B-4A42-9CDA-F23ABC4F1275}"/>
                  </a:ext>
                </a:extLst>
              </p:cNvPr>
              <p:cNvSpPr/>
              <p:nvPr/>
            </p:nvSpPr>
            <p:spPr>
              <a:xfrm>
                <a:off x="1109897" y="1754685"/>
                <a:ext cx="589573" cy="506224"/>
              </a:xfrm>
              <a:custGeom>
                <a:avLst/>
                <a:gdLst/>
                <a:ahLst/>
                <a:cxnLst/>
                <a:rect l="l" t="t" r="r" b="b"/>
                <a:pathLst>
                  <a:path w="23583" h="20249" extrusionOk="0">
                    <a:moveTo>
                      <a:pt x="12066" y="0"/>
                    </a:moveTo>
                    <a:cubicBezTo>
                      <a:pt x="10644" y="0"/>
                      <a:pt x="9221" y="265"/>
                      <a:pt x="7868" y="791"/>
                    </a:cubicBezTo>
                    <a:lnTo>
                      <a:pt x="7044" y="1109"/>
                    </a:lnTo>
                    <a:cubicBezTo>
                      <a:pt x="2814" y="2737"/>
                      <a:pt x="22" y="6798"/>
                      <a:pt x="22" y="11345"/>
                    </a:cubicBezTo>
                    <a:cubicBezTo>
                      <a:pt x="1" y="16273"/>
                      <a:pt x="3998" y="20249"/>
                      <a:pt x="8926" y="20249"/>
                    </a:cubicBezTo>
                    <a:lnTo>
                      <a:pt x="14679" y="20249"/>
                    </a:lnTo>
                    <a:cubicBezTo>
                      <a:pt x="19585" y="20249"/>
                      <a:pt x="23582" y="16273"/>
                      <a:pt x="23582" y="11345"/>
                    </a:cubicBezTo>
                    <a:cubicBezTo>
                      <a:pt x="23582" y="6798"/>
                      <a:pt x="20833" y="2695"/>
                      <a:pt x="16624" y="961"/>
                    </a:cubicBezTo>
                    <a:lnTo>
                      <a:pt x="16455" y="876"/>
                    </a:lnTo>
                    <a:cubicBezTo>
                      <a:pt x="15048" y="291"/>
                      <a:pt x="13557" y="0"/>
                      <a:pt x="12066" y="0"/>
                    </a:cubicBezTo>
                    <a:close/>
                  </a:path>
                </a:pathLst>
              </a:custGeom>
              <a:solidFill>
                <a:srgbClr val="F6DF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1603;p41">
                <a:extLst>
                  <a:ext uri="{FF2B5EF4-FFF2-40B4-BE49-F238E27FC236}">
                    <a16:creationId xmlns:a16="http://schemas.microsoft.com/office/drawing/2014/main" xmlns="" id="{1861D531-0F02-4AFC-ACC5-71D448609568}"/>
                  </a:ext>
                </a:extLst>
              </p:cNvPr>
              <p:cNvSpPr/>
              <p:nvPr/>
            </p:nvSpPr>
            <p:spPr>
              <a:xfrm>
                <a:off x="1245271" y="1855359"/>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8" y="3744"/>
                      <a:pt x="3722" y="2898"/>
                      <a:pt x="3722" y="1882"/>
                    </a:cubicBezTo>
                    <a:cubicBezTo>
                      <a:pt x="3722" y="846"/>
                      <a:pt x="2898" y="0"/>
                      <a:pt x="186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1604;p41">
                <a:extLst>
                  <a:ext uri="{FF2B5EF4-FFF2-40B4-BE49-F238E27FC236}">
                    <a16:creationId xmlns:a16="http://schemas.microsoft.com/office/drawing/2014/main" xmlns="" id="{B0657249-85BD-49BD-95CE-5C2F99FDCC69}"/>
                  </a:ext>
                </a:extLst>
              </p:cNvPr>
              <p:cNvSpPr/>
              <p:nvPr/>
            </p:nvSpPr>
            <p:spPr>
              <a:xfrm>
                <a:off x="1471570" y="1855359"/>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7" y="3744"/>
                      <a:pt x="3722" y="2898"/>
                      <a:pt x="3722" y="1882"/>
                    </a:cubicBezTo>
                    <a:cubicBezTo>
                      <a:pt x="3722" y="846"/>
                      <a:pt x="2897" y="0"/>
                      <a:pt x="186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1605;p41">
                <a:extLst>
                  <a:ext uri="{FF2B5EF4-FFF2-40B4-BE49-F238E27FC236}">
                    <a16:creationId xmlns:a16="http://schemas.microsoft.com/office/drawing/2014/main" xmlns="" id="{7B0CAA01-4584-41BC-958D-42D56DFF4D44}"/>
                  </a:ext>
                </a:extLst>
              </p:cNvPr>
              <p:cNvSpPr/>
              <p:nvPr/>
            </p:nvSpPr>
            <p:spPr>
              <a:xfrm>
                <a:off x="1366871" y="1923559"/>
                <a:ext cx="76150" cy="98900"/>
              </a:xfrm>
              <a:custGeom>
                <a:avLst/>
                <a:gdLst/>
                <a:ahLst/>
                <a:cxnLst/>
                <a:rect l="l" t="t" r="r" b="b"/>
                <a:pathLst>
                  <a:path w="3046" h="3956" extrusionOk="0">
                    <a:moveTo>
                      <a:pt x="1515" y="0"/>
                    </a:moveTo>
                    <a:cubicBezTo>
                      <a:pt x="772" y="0"/>
                      <a:pt x="32" y="487"/>
                      <a:pt x="0" y="1460"/>
                    </a:cubicBezTo>
                    <a:cubicBezTo>
                      <a:pt x="0" y="2306"/>
                      <a:pt x="677" y="3955"/>
                      <a:pt x="1523" y="3955"/>
                    </a:cubicBezTo>
                    <a:cubicBezTo>
                      <a:pt x="2369" y="3955"/>
                      <a:pt x="3046" y="2306"/>
                      <a:pt x="3046" y="1460"/>
                    </a:cubicBezTo>
                    <a:cubicBezTo>
                      <a:pt x="3004" y="487"/>
                      <a:pt x="2258" y="0"/>
                      <a:pt x="1515" y="0"/>
                    </a:cubicBezTo>
                    <a:close/>
                  </a:path>
                </a:pathLst>
              </a:custGeom>
              <a:solidFill>
                <a:srgbClr val="DB8D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1606;p41">
                <a:extLst>
                  <a:ext uri="{FF2B5EF4-FFF2-40B4-BE49-F238E27FC236}">
                    <a16:creationId xmlns:a16="http://schemas.microsoft.com/office/drawing/2014/main" xmlns="" id="{CB9D5B2F-F370-4955-8C76-5E856BD12E63}"/>
                  </a:ext>
                </a:extLst>
              </p:cNvPr>
              <p:cNvSpPr/>
              <p:nvPr/>
            </p:nvSpPr>
            <p:spPr>
              <a:xfrm>
                <a:off x="1366870" y="1920909"/>
                <a:ext cx="76150" cy="78275"/>
              </a:xfrm>
              <a:custGeom>
                <a:avLst/>
                <a:gdLst/>
                <a:ahLst/>
                <a:cxnLst/>
                <a:rect l="l" t="t" r="r" b="b"/>
                <a:pathLst>
                  <a:path w="3046" h="3131" extrusionOk="0">
                    <a:moveTo>
                      <a:pt x="1523" y="1"/>
                    </a:moveTo>
                    <a:cubicBezTo>
                      <a:pt x="677" y="1"/>
                      <a:pt x="0" y="720"/>
                      <a:pt x="0" y="1333"/>
                    </a:cubicBezTo>
                    <a:cubicBezTo>
                      <a:pt x="0" y="1925"/>
                      <a:pt x="677" y="3131"/>
                      <a:pt x="1523" y="3131"/>
                    </a:cubicBezTo>
                    <a:cubicBezTo>
                      <a:pt x="2369" y="3131"/>
                      <a:pt x="3046" y="1946"/>
                      <a:pt x="3046" y="1333"/>
                    </a:cubicBezTo>
                    <a:cubicBezTo>
                      <a:pt x="3046" y="720"/>
                      <a:pt x="2369" y="1"/>
                      <a:pt x="1523" y="1"/>
                    </a:cubicBezTo>
                    <a:close/>
                  </a:path>
                </a:pathLst>
              </a:custGeom>
              <a:solidFill>
                <a:srgbClr val="E691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1607;p41">
                <a:extLst>
                  <a:ext uri="{FF2B5EF4-FFF2-40B4-BE49-F238E27FC236}">
                    <a16:creationId xmlns:a16="http://schemas.microsoft.com/office/drawing/2014/main" xmlns="" id="{2E634739-4B86-4146-A049-2AAFA845BE08}"/>
                  </a:ext>
                </a:extLst>
              </p:cNvPr>
              <p:cNvSpPr/>
              <p:nvPr/>
            </p:nvSpPr>
            <p:spPr>
              <a:xfrm>
                <a:off x="1291796" y="1873859"/>
                <a:ext cx="28050" cy="28575"/>
              </a:xfrm>
              <a:custGeom>
                <a:avLst/>
                <a:gdLst/>
                <a:ahLst/>
                <a:cxnLst/>
                <a:rect l="l" t="t" r="r" b="b"/>
                <a:pathLst>
                  <a:path w="1122" h="1143" extrusionOk="0">
                    <a:moveTo>
                      <a:pt x="550" y="0"/>
                    </a:moveTo>
                    <a:cubicBezTo>
                      <a:pt x="254" y="0"/>
                      <a:pt x="0" y="254"/>
                      <a:pt x="0" y="571"/>
                    </a:cubicBezTo>
                    <a:cubicBezTo>
                      <a:pt x="0" y="889"/>
                      <a:pt x="254" y="1142"/>
                      <a:pt x="550" y="1142"/>
                    </a:cubicBezTo>
                    <a:cubicBezTo>
                      <a:pt x="867" y="1142"/>
                      <a:pt x="1121" y="889"/>
                      <a:pt x="1121" y="571"/>
                    </a:cubicBezTo>
                    <a:cubicBezTo>
                      <a:pt x="1121" y="254"/>
                      <a:pt x="867" y="0"/>
                      <a:pt x="550" y="0"/>
                    </a:cubicBezTo>
                    <a:close/>
                  </a:path>
                </a:pathLst>
              </a:custGeom>
              <a:solidFill>
                <a:srgbClr val="EFF5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1608;p41">
                <a:extLst>
                  <a:ext uri="{FF2B5EF4-FFF2-40B4-BE49-F238E27FC236}">
                    <a16:creationId xmlns:a16="http://schemas.microsoft.com/office/drawing/2014/main" xmlns="" id="{A3B6BCD0-C1D3-4CE7-8C43-351D78CACE6E}"/>
                  </a:ext>
                </a:extLst>
              </p:cNvPr>
              <p:cNvSpPr/>
              <p:nvPr/>
            </p:nvSpPr>
            <p:spPr>
              <a:xfrm>
                <a:off x="1524970" y="1873859"/>
                <a:ext cx="28050" cy="28575"/>
              </a:xfrm>
              <a:custGeom>
                <a:avLst/>
                <a:gdLst/>
                <a:ahLst/>
                <a:cxnLst/>
                <a:rect l="l" t="t" r="r" b="b"/>
                <a:pathLst>
                  <a:path w="1122" h="1143" extrusionOk="0">
                    <a:moveTo>
                      <a:pt x="571" y="0"/>
                    </a:moveTo>
                    <a:cubicBezTo>
                      <a:pt x="254" y="0"/>
                      <a:pt x="0" y="254"/>
                      <a:pt x="0" y="571"/>
                    </a:cubicBezTo>
                    <a:cubicBezTo>
                      <a:pt x="0" y="889"/>
                      <a:pt x="254" y="1142"/>
                      <a:pt x="571" y="1142"/>
                    </a:cubicBezTo>
                    <a:cubicBezTo>
                      <a:pt x="867" y="1142"/>
                      <a:pt x="1121" y="889"/>
                      <a:pt x="1121" y="571"/>
                    </a:cubicBezTo>
                    <a:cubicBezTo>
                      <a:pt x="1121" y="254"/>
                      <a:pt x="867" y="0"/>
                      <a:pt x="571" y="0"/>
                    </a:cubicBezTo>
                    <a:close/>
                  </a:path>
                </a:pathLst>
              </a:custGeom>
              <a:solidFill>
                <a:srgbClr val="EFF5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1609;p41">
                <a:extLst>
                  <a:ext uri="{FF2B5EF4-FFF2-40B4-BE49-F238E27FC236}">
                    <a16:creationId xmlns:a16="http://schemas.microsoft.com/office/drawing/2014/main" xmlns="" id="{0C5AF766-2EE8-4180-8596-53FA61C9772F}"/>
                  </a:ext>
                </a:extLst>
              </p:cNvPr>
              <p:cNvSpPr/>
              <p:nvPr/>
            </p:nvSpPr>
            <p:spPr>
              <a:xfrm>
                <a:off x="1069722" y="1946784"/>
                <a:ext cx="65050" cy="104225"/>
              </a:xfrm>
              <a:custGeom>
                <a:avLst/>
                <a:gdLst/>
                <a:ahLst/>
                <a:cxnLst/>
                <a:rect l="l" t="t" r="r" b="b"/>
                <a:pathLst>
                  <a:path w="2602" h="4169" extrusionOk="0">
                    <a:moveTo>
                      <a:pt x="317" y="0"/>
                    </a:moveTo>
                    <a:cubicBezTo>
                      <a:pt x="245" y="0"/>
                      <a:pt x="172" y="18"/>
                      <a:pt x="106" y="44"/>
                    </a:cubicBezTo>
                    <a:cubicBezTo>
                      <a:pt x="0" y="150"/>
                      <a:pt x="22" y="340"/>
                      <a:pt x="85" y="488"/>
                    </a:cubicBezTo>
                    <a:cubicBezTo>
                      <a:pt x="529" y="1842"/>
                      <a:pt x="1269" y="3090"/>
                      <a:pt x="2221" y="4168"/>
                    </a:cubicBezTo>
                    <a:lnTo>
                      <a:pt x="2602" y="742"/>
                    </a:lnTo>
                    <a:cubicBezTo>
                      <a:pt x="1967" y="298"/>
                      <a:pt x="1185" y="150"/>
                      <a:pt x="445" y="23"/>
                    </a:cubicBezTo>
                    <a:cubicBezTo>
                      <a:pt x="404" y="7"/>
                      <a:pt x="361" y="0"/>
                      <a:pt x="317" y="0"/>
                    </a:cubicBezTo>
                    <a:close/>
                  </a:path>
                </a:pathLst>
              </a:custGeom>
              <a:solidFill>
                <a:srgbClr val="F6DF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1610;p41">
                <a:extLst>
                  <a:ext uri="{FF2B5EF4-FFF2-40B4-BE49-F238E27FC236}">
                    <a16:creationId xmlns:a16="http://schemas.microsoft.com/office/drawing/2014/main" xmlns="" id="{2E4F94DB-F270-45EF-8E5B-6B214A549771}"/>
                  </a:ext>
                </a:extLst>
              </p:cNvPr>
              <p:cNvSpPr/>
              <p:nvPr/>
            </p:nvSpPr>
            <p:spPr>
              <a:xfrm>
                <a:off x="1060197" y="1939309"/>
                <a:ext cx="80975" cy="115225"/>
              </a:xfrm>
              <a:custGeom>
                <a:avLst/>
                <a:gdLst/>
                <a:ahLst/>
                <a:cxnLst/>
                <a:rect l="l" t="t" r="r" b="b"/>
                <a:pathLst>
                  <a:path w="3239" h="4609" extrusionOk="0">
                    <a:moveTo>
                      <a:pt x="832" y="1"/>
                    </a:moveTo>
                    <a:cubicBezTo>
                      <a:pt x="485" y="1"/>
                      <a:pt x="220" y="117"/>
                      <a:pt x="149" y="428"/>
                    </a:cubicBezTo>
                    <a:cubicBezTo>
                      <a:pt x="1" y="999"/>
                      <a:pt x="572" y="1887"/>
                      <a:pt x="826" y="2352"/>
                    </a:cubicBezTo>
                    <a:cubicBezTo>
                      <a:pt x="1249" y="3177"/>
                      <a:pt x="1798" y="3939"/>
                      <a:pt x="2475" y="4573"/>
                    </a:cubicBezTo>
                    <a:cubicBezTo>
                      <a:pt x="2505" y="4598"/>
                      <a:pt x="2540" y="4609"/>
                      <a:pt x="2574" y="4609"/>
                    </a:cubicBezTo>
                    <a:cubicBezTo>
                      <a:pt x="2684" y="4609"/>
                      <a:pt x="2789" y="4496"/>
                      <a:pt x="2708" y="4383"/>
                    </a:cubicBezTo>
                    <a:lnTo>
                      <a:pt x="2708" y="4383"/>
                    </a:lnTo>
                    <a:lnTo>
                      <a:pt x="2729" y="4404"/>
                    </a:lnTo>
                    <a:cubicBezTo>
                      <a:pt x="2031" y="3452"/>
                      <a:pt x="1460" y="2437"/>
                      <a:pt x="974" y="1380"/>
                    </a:cubicBezTo>
                    <a:cubicBezTo>
                      <a:pt x="952" y="1295"/>
                      <a:pt x="678" y="787"/>
                      <a:pt x="720" y="703"/>
                    </a:cubicBezTo>
                    <a:cubicBezTo>
                      <a:pt x="765" y="636"/>
                      <a:pt x="854" y="613"/>
                      <a:pt x="958" y="613"/>
                    </a:cubicBezTo>
                    <a:cubicBezTo>
                      <a:pt x="1150" y="613"/>
                      <a:pt x="1393" y="689"/>
                      <a:pt x="1502" y="703"/>
                    </a:cubicBezTo>
                    <a:cubicBezTo>
                      <a:pt x="1989" y="851"/>
                      <a:pt x="2454" y="1020"/>
                      <a:pt x="2919" y="1210"/>
                    </a:cubicBezTo>
                    <a:cubicBezTo>
                      <a:pt x="2944" y="1221"/>
                      <a:pt x="2968" y="1226"/>
                      <a:pt x="2991" y="1226"/>
                    </a:cubicBezTo>
                    <a:cubicBezTo>
                      <a:pt x="3143" y="1226"/>
                      <a:pt x="3239" y="1004"/>
                      <a:pt x="3110" y="893"/>
                    </a:cubicBezTo>
                    <a:cubicBezTo>
                      <a:pt x="2816" y="600"/>
                      <a:pt x="1616" y="1"/>
                      <a:pt x="832" y="1"/>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1616;p41">
                <a:extLst>
                  <a:ext uri="{FF2B5EF4-FFF2-40B4-BE49-F238E27FC236}">
                    <a16:creationId xmlns:a16="http://schemas.microsoft.com/office/drawing/2014/main" xmlns="" id="{0B5AE7D7-4271-4620-852E-AD37D77B5A8E}"/>
                  </a:ext>
                </a:extLst>
              </p:cNvPr>
              <p:cNvSpPr/>
              <p:nvPr/>
            </p:nvSpPr>
            <p:spPr>
              <a:xfrm>
                <a:off x="1039273" y="1874787"/>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1617;p41">
                <a:extLst>
                  <a:ext uri="{FF2B5EF4-FFF2-40B4-BE49-F238E27FC236}">
                    <a16:creationId xmlns:a16="http://schemas.microsoft.com/office/drawing/2014/main" xmlns="" id="{F28B69B5-70B9-400D-A673-7E65457D7D18}"/>
                  </a:ext>
                </a:extLst>
              </p:cNvPr>
              <p:cNvSpPr/>
              <p:nvPr/>
            </p:nvSpPr>
            <p:spPr>
              <a:xfrm>
                <a:off x="1070797" y="1831190"/>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1618;p41">
                <a:extLst>
                  <a:ext uri="{FF2B5EF4-FFF2-40B4-BE49-F238E27FC236}">
                    <a16:creationId xmlns:a16="http://schemas.microsoft.com/office/drawing/2014/main" xmlns="" id="{3E8652BD-8CE1-4288-BD4F-CA2BE1BBCE62}"/>
                  </a:ext>
                </a:extLst>
              </p:cNvPr>
              <p:cNvSpPr/>
              <p:nvPr/>
            </p:nvSpPr>
            <p:spPr>
              <a:xfrm>
                <a:off x="1122600" y="1792238"/>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48" name="Google Shape;1619;p41">
              <a:extLst>
                <a:ext uri="{FF2B5EF4-FFF2-40B4-BE49-F238E27FC236}">
                  <a16:creationId xmlns:a16="http://schemas.microsoft.com/office/drawing/2014/main" xmlns="" id="{C7FB8C62-AD81-4EB5-8A98-CA607816ED48}"/>
                </a:ext>
              </a:extLst>
            </p:cNvPr>
            <p:cNvGrpSpPr/>
            <p:nvPr/>
          </p:nvGrpSpPr>
          <p:grpSpPr>
            <a:xfrm rot="21166296">
              <a:off x="2867862" y="2932990"/>
              <a:ext cx="397102" cy="463149"/>
              <a:chOff x="1598436" y="1700350"/>
              <a:chExt cx="147000" cy="171451"/>
            </a:xfrm>
          </p:grpSpPr>
          <p:sp>
            <p:nvSpPr>
              <p:cNvPr id="455" name="Google Shape;1620;p41">
                <a:extLst>
                  <a:ext uri="{FF2B5EF4-FFF2-40B4-BE49-F238E27FC236}">
                    <a16:creationId xmlns:a16="http://schemas.microsoft.com/office/drawing/2014/main" xmlns="" id="{D7724649-624D-4220-A03D-09FCC741D784}"/>
                  </a:ext>
                </a:extLst>
              </p:cNvPr>
              <p:cNvSpPr/>
              <p:nvPr/>
            </p:nvSpPr>
            <p:spPr>
              <a:xfrm flipH="1">
                <a:off x="1632261" y="1782626"/>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1621;p41">
                <a:extLst>
                  <a:ext uri="{FF2B5EF4-FFF2-40B4-BE49-F238E27FC236}">
                    <a16:creationId xmlns:a16="http://schemas.microsoft.com/office/drawing/2014/main" xmlns="" id="{398D99E9-F01B-46F5-8DF6-4C46CA920213}"/>
                  </a:ext>
                </a:extLst>
              </p:cNvPr>
              <p:cNvSpPr/>
              <p:nvPr/>
            </p:nvSpPr>
            <p:spPr>
              <a:xfrm flipH="1">
                <a:off x="1612186" y="1738850"/>
                <a:ext cx="102600"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1622;p41">
                <a:extLst>
                  <a:ext uri="{FF2B5EF4-FFF2-40B4-BE49-F238E27FC236}">
                    <a16:creationId xmlns:a16="http://schemas.microsoft.com/office/drawing/2014/main" xmlns="" id="{E36BAC8E-9895-4138-B95F-35F6DBDD0C97}"/>
                  </a:ext>
                </a:extLst>
              </p:cNvPr>
              <p:cNvSpPr/>
              <p:nvPr/>
            </p:nvSpPr>
            <p:spPr>
              <a:xfrm flipH="1">
                <a:off x="1619035" y="1720051"/>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1623;p41">
                <a:extLst>
                  <a:ext uri="{FF2B5EF4-FFF2-40B4-BE49-F238E27FC236}">
                    <a16:creationId xmlns:a16="http://schemas.microsoft.com/office/drawing/2014/main" xmlns="" id="{AFBE2ACA-D95B-4CD4-AC3C-74ECEC6935B9}"/>
                  </a:ext>
                </a:extLst>
              </p:cNvPr>
              <p:cNvSpPr/>
              <p:nvPr/>
            </p:nvSpPr>
            <p:spPr>
              <a:xfrm flipH="1">
                <a:off x="1598436" y="1700350"/>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1624;p41">
                <a:extLst>
                  <a:ext uri="{FF2B5EF4-FFF2-40B4-BE49-F238E27FC236}">
                    <a16:creationId xmlns:a16="http://schemas.microsoft.com/office/drawing/2014/main" xmlns="" id="{A69FB209-5A25-45DD-8DE9-CB5624E7740A}"/>
                  </a:ext>
                </a:extLst>
              </p:cNvPr>
              <p:cNvSpPr/>
              <p:nvPr/>
            </p:nvSpPr>
            <p:spPr>
              <a:xfrm flipH="1">
                <a:off x="1643885" y="1803447"/>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1625;p41">
                <a:extLst>
                  <a:ext uri="{FF2B5EF4-FFF2-40B4-BE49-F238E27FC236}">
                    <a16:creationId xmlns:a16="http://schemas.microsoft.com/office/drawing/2014/main" xmlns="" id="{D3186ED8-E81B-4FE9-8E61-D50817A7E9DE}"/>
                  </a:ext>
                </a:extLst>
              </p:cNvPr>
              <p:cNvSpPr/>
              <p:nvPr/>
            </p:nvSpPr>
            <p:spPr>
              <a:xfrm flipH="1">
                <a:off x="1628558" y="1759851"/>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1626;p41">
                <a:extLst>
                  <a:ext uri="{FF2B5EF4-FFF2-40B4-BE49-F238E27FC236}">
                    <a16:creationId xmlns:a16="http://schemas.microsoft.com/office/drawing/2014/main" xmlns="" id="{A0826C5C-0D67-491C-AFBC-53A242C1AD05}"/>
                  </a:ext>
                </a:extLst>
              </p:cNvPr>
              <p:cNvSpPr/>
              <p:nvPr/>
            </p:nvSpPr>
            <p:spPr>
              <a:xfrm flipH="1">
                <a:off x="1611663" y="1720900"/>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49" name="Google Shape;1627;p41">
              <a:extLst>
                <a:ext uri="{FF2B5EF4-FFF2-40B4-BE49-F238E27FC236}">
                  <a16:creationId xmlns:a16="http://schemas.microsoft.com/office/drawing/2014/main" xmlns="" id="{DEFE38E4-8AED-4319-ACEE-27B7CCCAA736}"/>
                </a:ext>
              </a:extLst>
            </p:cNvPr>
            <p:cNvSpPr/>
            <p:nvPr/>
          </p:nvSpPr>
          <p:spPr>
            <a:xfrm rot="21166296">
              <a:off x="1985868" y="4506653"/>
              <a:ext cx="191460" cy="198281"/>
            </a:xfrm>
            <a:custGeom>
              <a:avLst/>
              <a:gdLst/>
              <a:ahLst/>
              <a:cxnLst/>
              <a:rect l="l" t="t" r="r" b="b"/>
              <a:pathLst>
                <a:path w="2835" h="2936" extrusionOk="0">
                  <a:moveTo>
                    <a:pt x="2221" y="0"/>
                  </a:moveTo>
                  <a:lnTo>
                    <a:pt x="1946" y="43"/>
                  </a:lnTo>
                  <a:cubicBezTo>
                    <a:pt x="1079" y="529"/>
                    <a:pt x="424" y="1290"/>
                    <a:pt x="85" y="2221"/>
                  </a:cubicBezTo>
                  <a:cubicBezTo>
                    <a:pt x="1" y="2369"/>
                    <a:pt x="1" y="2538"/>
                    <a:pt x="43" y="2686"/>
                  </a:cubicBezTo>
                  <a:cubicBezTo>
                    <a:pt x="122" y="2877"/>
                    <a:pt x="332" y="2936"/>
                    <a:pt x="548" y="2936"/>
                  </a:cubicBezTo>
                  <a:cubicBezTo>
                    <a:pt x="620" y="2936"/>
                    <a:pt x="693" y="2929"/>
                    <a:pt x="762" y="2919"/>
                  </a:cubicBezTo>
                  <a:cubicBezTo>
                    <a:pt x="1608" y="2750"/>
                    <a:pt x="2327" y="2179"/>
                    <a:pt x="2665" y="1375"/>
                  </a:cubicBezTo>
                  <a:cubicBezTo>
                    <a:pt x="2792" y="1121"/>
                    <a:pt x="2835" y="846"/>
                    <a:pt x="2792" y="550"/>
                  </a:cubicBezTo>
                  <a:cubicBezTo>
                    <a:pt x="2729" y="275"/>
                    <a:pt x="2496" y="43"/>
                    <a:pt x="2221" y="0"/>
                  </a:cubicBezTo>
                  <a:close/>
                </a:path>
              </a:pathLst>
            </a:custGeom>
            <a:solidFill>
              <a:srgbClr val="F6DF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1628;p41">
              <a:extLst>
                <a:ext uri="{FF2B5EF4-FFF2-40B4-BE49-F238E27FC236}">
                  <a16:creationId xmlns:a16="http://schemas.microsoft.com/office/drawing/2014/main" xmlns="" id="{7A1F336A-881C-4A56-8DB3-43DDE8B5EB3A}"/>
                </a:ext>
              </a:extLst>
            </p:cNvPr>
            <p:cNvSpPr/>
            <p:nvPr/>
          </p:nvSpPr>
          <p:spPr>
            <a:xfrm rot="21166296">
              <a:off x="1962657" y="4496232"/>
              <a:ext cx="240760" cy="225699"/>
            </a:xfrm>
            <a:custGeom>
              <a:avLst/>
              <a:gdLst/>
              <a:ahLst/>
              <a:cxnLst/>
              <a:rect l="l" t="t" r="r" b="b"/>
              <a:pathLst>
                <a:path w="3565" h="3342" extrusionOk="0">
                  <a:moveTo>
                    <a:pt x="2275" y="152"/>
                  </a:moveTo>
                  <a:cubicBezTo>
                    <a:pt x="2281" y="152"/>
                    <a:pt x="2286" y="153"/>
                    <a:pt x="2290" y="154"/>
                  </a:cubicBezTo>
                  <a:lnTo>
                    <a:pt x="2290" y="154"/>
                  </a:lnTo>
                  <a:cubicBezTo>
                    <a:pt x="2292" y="154"/>
                    <a:pt x="2294" y="153"/>
                    <a:pt x="2296" y="152"/>
                  </a:cubicBezTo>
                  <a:close/>
                  <a:moveTo>
                    <a:pt x="2746" y="0"/>
                  </a:moveTo>
                  <a:cubicBezTo>
                    <a:pt x="2679" y="0"/>
                    <a:pt x="2607" y="8"/>
                    <a:pt x="2529" y="25"/>
                  </a:cubicBezTo>
                  <a:cubicBezTo>
                    <a:pt x="2402" y="46"/>
                    <a:pt x="2402" y="216"/>
                    <a:pt x="2487" y="279"/>
                  </a:cubicBezTo>
                  <a:cubicBezTo>
                    <a:pt x="3544" y="1062"/>
                    <a:pt x="1958" y="2754"/>
                    <a:pt x="1027" y="2817"/>
                  </a:cubicBezTo>
                  <a:cubicBezTo>
                    <a:pt x="1013" y="2818"/>
                    <a:pt x="999" y="2818"/>
                    <a:pt x="986" y="2818"/>
                  </a:cubicBezTo>
                  <a:cubicBezTo>
                    <a:pt x="269" y="2818"/>
                    <a:pt x="926" y="1712"/>
                    <a:pt x="1154" y="1400"/>
                  </a:cubicBezTo>
                  <a:cubicBezTo>
                    <a:pt x="1493" y="956"/>
                    <a:pt x="1873" y="575"/>
                    <a:pt x="2317" y="216"/>
                  </a:cubicBezTo>
                  <a:cubicBezTo>
                    <a:pt x="2336" y="197"/>
                    <a:pt x="2322" y="163"/>
                    <a:pt x="2290" y="154"/>
                  </a:cubicBezTo>
                  <a:lnTo>
                    <a:pt x="2290" y="154"/>
                  </a:lnTo>
                  <a:cubicBezTo>
                    <a:pt x="1384" y="452"/>
                    <a:pt x="688" y="1275"/>
                    <a:pt x="308" y="2098"/>
                  </a:cubicBezTo>
                  <a:cubicBezTo>
                    <a:pt x="1" y="2790"/>
                    <a:pt x="252" y="3342"/>
                    <a:pt x="951" y="3342"/>
                  </a:cubicBezTo>
                  <a:cubicBezTo>
                    <a:pt x="1021" y="3342"/>
                    <a:pt x="1096" y="3336"/>
                    <a:pt x="1175" y="3325"/>
                  </a:cubicBezTo>
                  <a:cubicBezTo>
                    <a:pt x="2127" y="3177"/>
                    <a:pt x="2931" y="2542"/>
                    <a:pt x="3311" y="1654"/>
                  </a:cubicBezTo>
                  <a:cubicBezTo>
                    <a:pt x="3564" y="1051"/>
                    <a:pt x="3513" y="0"/>
                    <a:pt x="2746" y="0"/>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1629;p41">
              <a:extLst>
                <a:ext uri="{FF2B5EF4-FFF2-40B4-BE49-F238E27FC236}">
                  <a16:creationId xmlns:a16="http://schemas.microsoft.com/office/drawing/2014/main" xmlns="" id="{8E3ED36A-75A2-4FE2-805A-78CDF9914E48}"/>
                </a:ext>
              </a:extLst>
            </p:cNvPr>
            <p:cNvSpPr/>
            <p:nvPr/>
          </p:nvSpPr>
          <p:spPr>
            <a:xfrm rot="21166296">
              <a:off x="2775032" y="4425715"/>
              <a:ext cx="227186" cy="156341"/>
            </a:xfrm>
            <a:custGeom>
              <a:avLst/>
              <a:gdLst/>
              <a:ahLst/>
              <a:cxnLst/>
              <a:rect l="l" t="t" r="r" b="b"/>
              <a:pathLst>
                <a:path w="3364" h="2315" extrusionOk="0">
                  <a:moveTo>
                    <a:pt x="656" y="0"/>
                  </a:moveTo>
                  <a:lnTo>
                    <a:pt x="403" y="64"/>
                  </a:lnTo>
                  <a:cubicBezTo>
                    <a:pt x="149" y="212"/>
                    <a:pt x="1" y="487"/>
                    <a:pt x="43" y="783"/>
                  </a:cubicBezTo>
                  <a:cubicBezTo>
                    <a:pt x="107" y="1058"/>
                    <a:pt x="255" y="1312"/>
                    <a:pt x="445" y="1523"/>
                  </a:cubicBezTo>
                  <a:cubicBezTo>
                    <a:pt x="960" y="2038"/>
                    <a:pt x="1655" y="2315"/>
                    <a:pt x="2378" y="2315"/>
                  </a:cubicBezTo>
                  <a:cubicBezTo>
                    <a:pt x="2515" y="2315"/>
                    <a:pt x="2654" y="2305"/>
                    <a:pt x="2792" y="2285"/>
                  </a:cubicBezTo>
                  <a:cubicBezTo>
                    <a:pt x="3046" y="2221"/>
                    <a:pt x="3364" y="2073"/>
                    <a:pt x="3364" y="1819"/>
                  </a:cubicBezTo>
                  <a:cubicBezTo>
                    <a:pt x="3364" y="1650"/>
                    <a:pt x="3300" y="1502"/>
                    <a:pt x="3173" y="1396"/>
                  </a:cubicBezTo>
                  <a:cubicBezTo>
                    <a:pt x="2518" y="635"/>
                    <a:pt x="1629" y="149"/>
                    <a:pt x="656" y="0"/>
                  </a:cubicBezTo>
                  <a:close/>
                </a:path>
              </a:pathLst>
            </a:custGeom>
            <a:solidFill>
              <a:srgbClr val="F6DF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1630;p41">
              <a:extLst>
                <a:ext uri="{FF2B5EF4-FFF2-40B4-BE49-F238E27FC236}">
                  <a16:creationId xmlns:a16="http://schemas.microsoft.com/office/drawing/2014/main" xmlns="" id="{4197AF53-288F-4988-A330-91C5AE7F4D9E}"/>
                </a:ext>
              </a:extLst>
            </p:cNvPr>
            <p:cNvSpPr/>
            <p:nvPr/>
          </p:nvSpPr>
          <p:spPr>
            <a:xfrm rot="21166296">
              <a:off x="2738821" y="4421065"/>
              <a:ext cx="297151" cy="180654"/>
            </a:xfrm>
            <a:custGeom>
              <a:avLst/>
              <a:gdLst/>
              <a:ahLst/>
              <a:cxnLst/>
              <a:rect l="l" t="t" r="r" b="b"/>
              <a:pathLst>
                <a:path w="4400" h="2675" extrusionOk="0">
                  <a:moveTo>
                    <a:pt x="953" y="1"/>
                  </a:moveTo>
                  <a:cubicBezTo>
                    <a:pt x="939" y="1"/>
                    <a:pt x="925" y="3"/>
                    <a:pt x="910" y="9"/>
                  </a:cubicBezTo>
                  <a:cubicBezTo>
                    <a:pt x="1" y="178"/>
                    <a:pt x="276" y="1215"/>
                    <a:pt x="720" y="1722"/>
                  </a:cubicBezTo>
                  <a:cubicBezTo>
                    <a:pt x="1247" y="2337"/>
                    <a:pt x="2022" y="2674"/>
                    <a:pt x="2826" y="2674"/>
                  </a:cubicBezTo>
                  <a:cubicBezTo>
                    <a:pt x="2991" y="2674"/>
                    <a:pt x="3156" y="2660"/>
                    <a:pt x="3321" y="2632"/>
                  </a:cubicBezTo>
                  <a:cubicBezTo>
                    <a:pt x="4040" y="2483"/>
                    <a:pt x="4400" y="1912"/>
                    <a:pt x="3871" y="1299"/>
                  </a:cubicBezTo>
                  <a:cubicBezTo>
                    <a:pt x="3249" y="573"/>
                    <a:pt x="2219" y="30"/>
                    <a:pt x="1261" y="30"/>
                  </a:cubicBezTo>
                  <a:cubicBezTo>
                    <a:pt x="1243" y="30"/>
                    <a:pt x="1225" y="30"/>
                    <a:pt x="1206" y="30"/>
                  </a:cubicBezTo>
                  <a:cubicBezTo>
                    <a:pt x="1143" y="30"/>
                    <a:pt x="1143" y="115"/>
                    <a:pt x="1206" y="115"/>
                  </a:cubicBezTo>
                  <a:lnTo>
                    <a:pt x="1185" y="115"/>
                  </a:lnTo>
                  <a:cubicBezTo>
                    <a:pt x="1714" y="284"/>
                    <a:pt x="2222" y="517"/>
                    <a:pt x="2687" y="792"/>
                  </a:cubicBezTo>
                  <a:cubicBezTo>
                    <a:pt x="3046" y="1024"/>
                    <a:pt x="4104" y="1807"/>
                    <a:pt x="3279" y="2061"/>
                  </a:cubicBezTo>
                  <a:cubicBezTo>
                    <a:pt x="3168" y="2099"/>
                    <a:pt x="3040" y="2118"/>
                    <a:pt x="2903" y="2118"/>
                  </a:cubicBezTo>
                  <a:cubicBezTo>
                    <a:pt x="1922" y="2118"/>
                    <a:pt x="465" y="1183"/>
                    <a:pt x="1058" y="199"/>
                  </a:cubicBezTo>
                  <a:cubicBezTo>
                    <a:pt x="1113" y="108"/>
                    <a:pt x="1042" y="1"/>
                    <a:pt x="953" y="1"/>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1631;p41">
              <a:extLst>
                <a:ext uri="{FF2B5EF4-FFF2-40B4-BE49-F238E27FC236}">
                  <a16:creationId xmlns:a16="http://schemas.microsoft.com/office/drawing/2014/main" xmlns="" id="{80248A48-F26D-4C40-81F9-F6C9A751B6B4}"/>
                </a:ext>
              </a:extLst>
            </p:cNvPr>
            <p:cNvSpPr/>
            <p:nvPr/>
          </p:nvSpPr>
          <p:spPr>
            <a:xfrm rot="21166296">
              <a:off x="3070408" y="3431212"/>
              <a:ext cx="220028" cy="395751"/>
            </a:xfrm>
            <a:custGeom>
              <a:avLst/>
              <a:gdLst/>
              <a:ahLst/>
              <a:cxnLst/>
              <a:rect l="l" t="t" r="r" b="b"/>
              <a:pathLst>
                <a:path w="3258" h="5860" extrusionOk="0">
                  <a:moveTo>
                    <a:pt x="2879" y="0"/>
                  </a:moveTo>
                  <a:cubicBezTo>
                    <a:pt x="2771" y="0"/>
                    <a:pt x="2649" y="75"/>
                    <a:pt x="2560" y="150"/>
                  </a:cubicBezTo>
                  <a:cubicBezTo>
                    <a:pt x="1671" y="869"/>
                    <a:pt x="804" y="1651"/>
                    <a:pt x="1" y="2476"/>
                  </a:cubicBezTo>
                  <a:lnTo>
                    <a:pt x="973" y="5860"/>
                  </a:lnTo>
                  <a:cubicBezTo>
                    <a:pt x="1481" y="4908"/>
                    <a:pt x="1967" y="3956"/>
                    <a:pt x="2433" y="2984"/>
                  </a:cubicBezTo>
                  <a:cubicBezTo>
                    <a:pt x="2835" y="2117"/>
                    <a:pt x="3258" y="1186"/>
                    <a:pt x="3067" y="234"/>
                  </a:cubicBezTo>
                  <a:cubicBezTo>
                    <a:pt x="3067" y="171"/>
                    <a:pt x="3046" y="107"/>
                    <a:pt x="3004" y="44"/>
                  </a:cubicBezTo>
                  <a:cubicBezTo>
                    <a:pt x="2967" y="13"/>
                    <a:pt x="2924" y="0"/>
                    <a:pt x="2879" y="0"/>
                  </a:cubicBezTo>
                  <a:close/>
                </a:path>
              </a:pathLst>
            </a:custGeom>
            <a:solidFill>
              <a:srgbClr val="F6DF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1632;p41">
              <a:extLst>
                <a:ext uri="{FF2B5EF4-FFF2-40B4-BE49-F238E27FC236}">
                  <a16:creationId xmlns:a16="http://schemas.microsoft.com/office/drawing/2014/main" xmlns="" id="{138EA229-A5E4-4833-B3A1-BF4A8ED137DB}"/>
                </a:ext>
              </a:extLst>
            </p:cNvPr>
            <p:cNvSpPr/>
            <p:nvPr/>
          </p:nvSpPr>
          <p:spPr>
            <a:xfrm rot="21166296">
              <a:off x="3068989" y="3408760"/>
              <a:ext cx="253996" cy="416146"/>
            </a:xfrm>
            <a:custGeom>
              <a:avLst/>
              <a:gdLst/>
              <a:ahLst/>
              <a:cxnLst/>
              <a:rect l="l" t="t" r="r" b="b"/>
              <a:pathLst>
                <a:path w="3761" h="6162" extrusionOk="0">
                  <a:moveTo>
                    <a:pt x="2998" y="1"/>
                  </a:moveTo>
                  <a:cubicBezTo>
                    <a:pt x="2102" y="1"/>
                    <a:pt x="416" y="2163"/>
                    <a:pt x="81" y="2533"/>
                  </a:cubicBezTo>
                  <a:cubicBezTo>
                    <a:pt x="1" y="2614"/>
                    <a:pt x="78" y="2718"/>
                    <a:pt x="167" y="2718"/>
                  </a:cubicBezTo>
                  <a:cubicBezTo>
                    <a:pt x="195" y="2718"/>
                    <a:pt x="224" y="2707"/>
                    <a:pt x="250" y="2681"/>
                  </a:cubicBezTo>
                  <a:cubicBezTo>
                    <a:pt x="779" y="2195"/>
                    <a:pt x="1329" y="1730"/>
                    <a:pt x="1879" y="1243"/>
                  </a:cubicBezTo>
                  <a:cubicBezTo>
                    <a:pt x="2059" y="1096"/>
                    <a:pt x="2442" y="644"/>
                    <a:pt x="2792" y="644"/>
                  </a:cubicBezTo>
                  <a:cubicBezTo>
                    <a:pt x="2894" y="644"/>
                    <a:pt x="2993" y="683"/>
                    <a:pt x="3084" y="778"/>
                  </a:cubicBezTo>
                  <a:cubicBezTo>
                    <a:pt x="3275" y="990"/>
                    <a:pt x="2809" y="2068"/>
                    <a:pt x="2725" y="2280"/>
                  </a:cubicBezTo>
                  <a:cubicBezTo>
                    <a:pt x="2238" y="3549"/>
                    <a:pt x="1413" y="4691"/>
                    <a:pt x="969" y="5960"/>
                  </a:cubicBezTo>
                  <a:cubicBezTo>
                    <a:pt x="928" y="6083"/>
                    <a:pt x="1029" y="6162"/>
                    <a:pt x="1134" y="6162"/>
                  </a:cubicBezTo>
                  <a:cubicBezTo>
                    <a:pt x="1191" y="6162"/>
                    <a:pt x="1249" y="6139"/>
                    <a:pt x="1286" y="6087"/>
                  </a:cubicBezTo>
                  <a:cubicBezTo>
                    <a:pt x="1984" y="5156"/>
                    <a:pt x="2471" y="3929"/>
                    <a:pt x="2957" y="2851"/>
                  </a:cubicBezTo>
                  <a:cubicBezTo>
                    <a:pt x="3232" y="2216"/>
                    <a:pt x="3761" y="1011"/>
                    <a:pt x="3423" y="292"/>
                  </a:cubicBezTo>
                  <a:cubicBezTo>
                    <a:pt x="3324" y="87"/>
                    <a:pt x="3177" y="1"/>
                    <a:pt x="2998" y="1"/>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8" name="Google Shape;1640;p42">
            <a:extLst>
              <a:ext uri="{FF2B5EF4-FFF2-40B4-BE49-F238E27FC236}">
                <a16:creationId xmlns:a16="http://schemas.microsoft.com/office/drawing/2014/main" xmlns="" id="{4DEF9067-F11B-4C4F-B1EA-34C7C5A83F7A}"/>
              </a:ext>
            </a:extLst>
          </p:cNvPr>
          <p:cNvGrpSpPr/>
          <p:nvPr/>
        </p:nvGrpSpPr>
        <p:grpSpPr>
          <a:xfrm>
            <a:off x="4517798" y="3595572"/>
            <a:ext cx="2671675" cy="2335358"/>
            <a:chOff x="7622647" y="3790677"/>
            <a:chExt cx="1302317" cy="1138378"/>
          </a:xfrm>
        </p:grpSpPr>
        <p:sp>
          <p:nvSpPr>
            <p:cNvPr id="379" name="Google Shape;1641;p42">
              <a:extLst>
                <a:ext uri="{FF2B5EF4-FFF2-40B4-BE49-F238E27FC236}">
                  <a16:creationId xmlns:a16="http://schemas.microsoft.com/office/drawing/2014/main" xmlns="" id="{7918F083-5D33-43A2-918A-374C38C6DBDF}"/>
                </a:ext>
              </a:extLst>
            </p:cNvPr>
            <p:cNvSpPr/>
            <p:nvPr/>
          </p:nvSpPr>
          <p:spPr>
            <a:xfrm>
              <a:off x="7660694" y="3827945"/>
              <a:ext cx="1226295" cy="1063608"/>
            </a:xfrm>
            <a:custGeom>
              <a:avLst/>
              <a:gdLst/>
              <a:ahLst/>
              <a:cxnLst/>
              <a:rect l="l" t="t" r="r" b="b"/>
              <a:pathLst>
                <a:path w="25930" h="22490" extrusionOk="0">
                  <a:moveTo>
                    <a:pt x="10070" y="1"/>
                  </a:moveTo>
                  <a:cubicBezTo>
                    <a:pt x="10008" y="1"/>
                    <a:pt x="9944" y="6"/>
                    <a:pt x="9877" y="18"/>
                  </a:cubicBezTo>
                  <a:cubicBezTo>
                    <a:pt x="8312" y="272"/>
                    <a:pt x="8735" y="1900"/>
                    <a:pt x="9306" y="3127"/>
                  </a:cubicBezTo>
                  <a:cubicBezTo>
                    <a:pt x="5457" y="4184"/>
                    <a:pt x="867" y="8372"/>
                    <a:pt x="761" y="13406"/>
                  </a:cubicBezTo>
                  <a:cubicBezTo>
                    <a:pt x="381" y="13786"/>
                    <a:pt x="0" y="14273"/>
                    <a:pt x="21" y="14696"/>
                  </a:cubicBezTo>
                  <a:cubicBezTo>
                    <a:pt x="42" y="14971"/>
                    <a:pt x="190" y="15203"/>
                    <a:pt x="444" y="15309"/>
                  </a:cubicBezTo>
                  <a:cubicBezTo>
                    <a:pt x="571" y="15372"/>
                    <a:pt x="719" y="15394"/>
                    <a:pt x="846" y="15394"/>
                  </a:cubicBezTo>
                  <a:lnTo>
                    <a:pt x="931" y="15394"/>
                  </a:lnTo>
                  <a:cubicBezTo>
                    <a:pt x="1311" y="17614"/>
                    <a:pt x="2644" y="19539"/>
                    <a:pt x="4590" y="20660"/>
                  </a:cubicBezTo>
                  <a:cubicBezTo>
                    <a:pt x="4336" y="21019"/>
                    <a:pt x="4251" y="21379"/>
                    <a:pt x="4399" y="21675"/>
                  </a:cubicBezTo>
                  <a:cubicBezTo>
                    <a:pt x="4558" y="22015"/>
                    <a:pt x="4990" y="22185"/>
                    <a:pt x="5545" y="22185"/>
                  </a:cubicBezTo>
                  <a:cubicBezTo>
                    <a:pt x="6026" y="22185"/>
                    <a:pt x="6600" y="22057"/>
                    <a:pt x="7170" y="21802"/>
                  </a:cubicBezTo>
                  <a:lnTo>
                    <a:pt x="7212" y="21781"/>
                  </a:lnTo>
                  <a:cubicBezTo>
                    <a:pt x="8502" y="22125"/>
                    <a:pt x="9827" y="22295"/>
                    <a:pt x="11154" y="22295"/>
                  </a:cubicBezTo>
                  <a:cubicBezTo>
                    <a:pt x="12350" y="22295"/>
                    <a:pt x="13547" y="22157"/>
                    <a:pt x="14720" y="21886"/>
                  </a:cubicBezTo>
                  <a:cubicBezTo>
                    <a:pt x="14847" y="21950"/>
                    <a:pt x="14974" y="22034"/>
                    <a:pt x="15122" y="22098"/>
                  </a:cubicBezTo>
                  <a:cubicBezTo>
                    <a:pt x="15697" y="22361"/>
                    <a:pt x="16271" y="22489"/>
                    <a:pt x="16753" y="22489"/>
                  </a:cubicBezTo>
                  <a:cubicBezTo>
                    <a:pt x="17317" y="22489"/>
                    <a:pt x="17754" y="22313"/>
                    <a:pt x="17914" y="21971"/>
                  </a:cubicBezTo>
                  <a:cubicBezTo>
                    <a:pt x="18083" y="21611"/>
                    <a:pt x="17914" y="21167"/>
                    <a:pt x="17533" y="20723"/>
                  </a:cubicBezTo>
                  <a:cubicBezTo>
                    <a:pt x="19859" y="19327"/>
                    <a:pt x="21234" y="17022"/>
                    <a:pt x="21382" y="14082"/>
                  </a:cubicBezTo>
                  <a:cubicBezTo>
                    <a:pt x="21414" y="14084"/>
                    <a:pt x="21446" y="14085"/>
                    <a:pt x="21478" y="14085"/>
                  </a:cubicBezTo>
                  <a:cubicBezTo>
                    <a:pt x="21766" y="14085"/>
                    <a:pt x="22065" y="14000"/>
                    <a:pt x="22313" y="13828"/>
                  </a:cubicBezTo>
                  <a:cubicBezTo>
                    <a:pt x="22524" y="13659"/>
                    <a:pt x="22630" y="13406"/>
                    <a:pt x="22567" y="13131"/>
                  </a:cubicBezTo>
                  <a:cubicBezTo>
                    <a:pt x="22524" y="12940"/>
                    <a:pt x="22418" y="12771"/>
                    <a:pt x="22270" y="12623"/>
                  </a:cubicBezTo>
                  <a:cubicBezTo>
                    <a:pt x="22672" y="11862"/>
                    <a:pt x="22947" y="11016"/>
                    <a:pt x="23074" y="10149"/>
                  </a:cubicBezTo>
                  <a:lnTo>
                    <a:pt x="23074" y="10254"/>
                  </a:lnTo>
                  <a:lnTo>
                    <a:pt x="23074" y="10339"/>
                  </a:lnTo>
                  <a:cubicBezTo>
                    <a:pt x="23271" y="10369"/>
                    <a:pt x="23454" y="10384"/>
                    <a:pt x="23624" y="10384"/>
                  </a:cubicBezTo>
                  <a:cubicBezTo>
                    <a:pt x="25929" y="10384"/>
                    <a:pt x="25929" y="7780"/>
                    <a:pt x="25929" y="7780"/>
                  </a:cubicBezTo>
                  <a:cubicBezTo>
                    <a:pt x="25726" y="7756"/>
                    <a:pt x="25536" y="7745"/>
                    <a:pt x="25360" y="7745"/>
                  </a:cubicBezTo>
                  <a:cubicBezTo>
                    <a:pt x="23816" y="7745"/>
                    <a:pt x="23289" y="8604"/>
                    <a:pt x="23138" y="9345"/>
                  </a:cubicBezTo>
                  <a:cubicBezTo>
                    <a:pt x="23138" y="8774"/>
                    <a:pt x="23053" y="8203"/>
                    <a:pt x="22884" y="7674"/>
                  </a:cubicBezTo>
                  <a:cubicBezTo>
                    <a:pt x="22926" y="7632"/>
                    <a:pt x="22968" y="7589"/>
                    <a:pt x="23011" y="7526"/>
                  </a:cubicBezTo>
                  <a:lnTo>
                    <a:pt x="23032" y="7526"/>
                  </a:lnTo>
                  <a:cubicBezTo>
                    <a:pt x="23053" y="7505"/>
                    <a:pt x="23074" y="7484"/>
                    <a:pt x="23116" y="7441"/>
                  </a:cubicBezTo>
                  <a:lnTo>
                    <a:pt x="23138" y="7420"/>
                  </a:lnTo>
                  <a:lnTo>
                    <a:pt x="23222" y="7336"/>
                  </a:lnTo>
                  <a:lnTo>
                    <a:pt x="23243" y="7315"/>
                  </a:lnTo>
                  <a:cubicBezTo>
                    <a:pt x="23264" y="7272"/>
                    <a:pt x="23307" y="7251"/>
                    <a:pt x="23328" y="7209"/>
                  </a:cubicBezTo>
                  <a:lnTo>
                    <a:pt x="23349" y="7188"/>
                  </a:lnTo>
                  <a:lnTo>
                    <a:pt x="23455" y="7082"/>
                  </a:lnTo>
                  <a:lnTo>
                    <a:pt x="23476" y="7061"/>
                  </a:lnTo>
                  <a:cubicBezTo>
                    <a:pt x="23539" y="6976"/>
                    <a:pt x="23624" y="6892"/>
                    <a:pt x="23687" y="6786"/>
                  </a:cubicBezTo>
                  <a:lnTo>
                    <a:pt x="23730" y="6743"/>
                  </a:lnTo>
                  <a:lnTo>
                    <a:pt x="23814" y="6638"/>
                  </a:lnTo>
                  <a:lnTo>
                    <a:pt x="23835" y="6574"/>
                  </a:lnTo>
                  <a:lnTo>
                    <a:pt x="23920" y="6490"/>
                  </a:lnTo>
                  <a:cubicBezTo>
                    <a:pt x="23920" y="6469"/>
                    <a:pt x="23920" y="6469"/>
                    <a:pt x="23941" y="6447"/>
                  </a:cubicBezTo>
                  <a:cubicBezTo>
                    <a:pt x="24364" y="5792"/>
                    <a:pt x="24724" y="4988"/>
                    <a:pt x="24597" y="4142"/>
                  </a:cubicBezTo>
                  <a:cubicBezTo>
                    <a:pt x="24516" y="3378"/>
                    <a:pt x="23862" y="2805"/>
                    <a:pt x="23107" y="2805"/>
                  </a:cubicBezTo>
                  <a:cubicBezTo>
                    <a:pt x="23068" y="2805"/>
                    <a:pt x="23029" y="2807"/>
                    <a:pt x="22990" y="2810"/>
                  </a:cubicBezTo>
                  <a:lnTo>
                    <a:pt x="22799" y="2810"/>
                  </a:lnTo>
                  <a:lnTo>
                    <a:pt x="22693" y="2831"/>
                  </a:lnTo>
                  <a:lnTo>
                    <a:pt x="22567" y="2852"/>
                  </a:lnTo>
                  <a:lnTo>
                    <a:pt x="22440" y="2894"/>
                  </a:lnTo>
                  <a:lnTo>
                    <a:pt x="22334" y="2937"/>
                  </a:lnTo>
                  <a:cubicBezTo>
                    <a:pt x="22292" y="2958"/>
                    <a:pt x="22249" y="2979"/>
                    <a:pt x="22228" y="3000"/>
                  </a:cubicBezTo>
                  <a:cubicBezTo>
                    <a:pt x="22186" y="3021"/>
                    <a:pt x="22144" y="3042"/>
                    <a:pt x="22122" y="3063"/>
                  </a:cubicBezTo>
                  <a:cubicBezTo>
                    <a:pt x="22080" y="3085"/>
                    <a:pt x="22038" y="3106"/>
                    <a:pt x="22017" y="3148"/>
                  </a:cubicBezTo>
                  <a:cubicBezTo>
                    <a:pt x="21974" y="3169"/>
                    <a:pt x="21953" y="3190"/>
                    <a:pt x="21932" y="3212"/>
                  </a:cubicBezTo>
                  <a:cubicBezTo>
                    <a:pt x="21890" y="3233"/>
                    <a:pt x="21847" y="3275"/>
                    <a:pt x="21826" y="3317"/>
                  </a:cubicBezTo>
                  <a:cubicBezTo>
                    <a:pt x="21805" y="3338"/>
                    <a:pt x="21784" y="3360"/>
                    <a:pt x="21763" y="3381"/>
                  </a:cubicBezTo>
                  <a:cubicBezTo>
                    <a:pt x="21742" y="3402"/>
                    <a:pt x="21699" y="3465"/>
                    <a:pt x="21678" y="3529"/>
                  </a:cubicBezTo>
                  <a:cubicBezTo>
                    <a:pt x="21657" y="3550"/>
                    <a:pt x="21636" y="3571"/>
                    <a:pt x="21636" y="3592"/>
                  </a:cubicBezTo>
                  <a:cubicBezTo>
                    <a:pt x="21594" y="3677"/>
                    <a:pt x="21551" y="3740"/>
                    <a:pt x="21530" y="3825"/>
                  </a:cubicBezTo>
                  <a:cubicBezTo>
                    <a:pt x="21256" y="3551"/>
                    <a:pt x="20892" y="3427"/>
                    <a:pt x="20522" y="3427"/>
                  </a:cubicBezTo>
                  <a:cubicBezTo>
                    <a:pt x="20035" y="3427"/>
                    <a:pt x="19538" y="3642"/>
                    <a:pt x="19225" y="4015"/>
                  </a:cubicBezTo>
                  <a:cubicBezTo>
                    <a:pt x="19183" y="4058"/>
                    <a:pt x="19161" y="4079"/>
                    <a:pt x="19119" y="4121"/>
                  </a:cubicBezTo>
                  <a:lnTo>
                    <a:pt x="19119" y="4142"/>
                  </a:lnTo>
                  <a:cubicBezTo>
                    <a:pt x="19098" y="4184"/>
                    <a:pt x="19056" y="4248"/>
                    <a:pt x="19035" y="4290"/>
                  </a:cubicBezTo>
                  <a:cubicBezTo>
                    <a:pt x="19035" y="4311"/>
                    <a:pt x="19035" y="4311"/>
                    <a:pt x="19035" y="4332"/>
                  </a:cubicBezTo>
                  <a:cubicBezTo>
                    <a:pt x="19013" y="4375"/>
                    <a:pt x="18992" y="4417"/>
                    <a:pt x="18971" y="4438"/>
                  </a:cubicBezTo>
                  <a:lnTo>
                    <a:pt x="18950" y="4481"/>
                  </a:lnTo>
                  <a:cubicBezTo>
                    <a:pt x="18950" y="4544"/>
                    <a:pt x="18929" y="4586"/>
                    <a:pt x="18908" y="4650"/>
                  </a:cubicBezTo>
                  <a:lnTo>
                    <a:pt x="18908" y="4692"/>
                  </a:lnTo>
                  <a:cubicBezTo>
                    <a:pt x="18908" y="4734"/>
                    <a:pt x="18908" y="4777"/>
                    <a:pt x="18908" y="4840"/>
                  </a:cubicBezTo>
                  <a:lnTo>
                    <a:pt x="18908" y="4882"/>
                  </a:lnTo>
                  <a:lnTo>
                    <a:pt x="18908" y="5073"/>
                  </a:lnTo>
                  <a:lnTo>
                    <a:pt x="18908" y="5094"/>
                  </a:lnTo>
                  <a:cubicBezTo>
                    <a:pt x="18908" y="5157"/>
                    <a:pt x="18908" y="5200"/>
                    <a:pt x="18929" y="5263"/>
                  </a:cubicBezTo>
                  <a:cubicBezTo>
                    <a:pt x="18929" y="5326"/>
                    <a:pt x="18929" y="5305"/>
                    <a:pt x="18929" y="5326"/>
                  </a:cubicBezTo>
                  <a:cubicBezTo>
                    <a:pt x="18950" y="5390"/>
                    <a:pt x="18971" y="5453"/>
                    <a:pt x="18992" y="5517"/>
                  </a:cubicBezTo>
                  <a:cubicBezTo>
                    <a:pt x="19479" y="6934"/>
                    <a:pt x="21234" y="7589"/>
                    <a:pt x="22101" y="7822"/>
                  </a:cubicBezTo>
                  <a:cubicBezTo>
                    <a:pt x="22228" y="8647"/>
                    <a:pt x="22228" y="9514"/>
                    <a:pt x="22101" y="10339"/>
                  </a:cubicBezTo>
                  <a:cubicBezTo>
                    <a:pt x="21981" y="9617"/>
                    <a:pt x="21556" y="8553"/>
                    <a:pt x="19980" y="8553"/>
                  </a:cubicBezTo>
                  <a:cubicBezTo>
                    <a:pt x="19894" y="8553"/>
                    <a:pt x="19804" y="8556"/>
                    <a:pt x="19711" y="8562"/>
                  </a:cubicBezTo>
                  <a:cubicBezTo>
                    <a:pt x="17850" y="5961"/>
                    <a:pt x="14974" y="4015"/>
                    <a:pt x="12838" y="3233"/>
                  </a:cubicBezTo>
                  <a:cubicBezTo>
                    <a:pt x="13324" y="2725"/>
                    <a:pt x="14149" y="1646"/>
                    <a:pt x="13261" y="927"/>
                  </a:cubicBezTo>
                  <a:cubicBezTo>
                    <a:pt x="12993" y="712"/>
                    <a:pt x="12754" y="629"/>
                    <a:pt x="12545" y="629"/>
                  </a:cubicBezTo>
                  <a:cubicBezTo>
                    <a:pt x="11830" y="629"/>
                    <a:pt x="11463" y="1604"/>
                    <a:pt x="11463" y="1604"/>
                  </a:cubicBezTo>
                  <a:cubicBezTo>
                    <a:pt x="11463" y="1604"/>
                    <a:pt x="11124" y="1"/>
                    <a:pt x="10070" y="1"/>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1642;p42">
              <a:extLst>
                <a:ext uri="{FF2B5EF4-FFF2-40B4-BE49-F238E27FC236}">
                  <a16:creationId xmlns:a16="http://schemas.microsoft.com/office/drawing/2014/main" xmlns="" id="{6C418556-36E9-4E97-AEF9-AB56A22B6B28}"/>
                </a:ext>
              </a:extLst>
            </p:cNvPr>
            <p:cNvSpPr/>
            <p:nvPr/>
          </p:nvSpPr>
          <p:spPr>
            <a:xfrm>
              <a:off x="7622671" y="3790677"/>
              <a:ext cx="1302294" cy="1138378"/>
            </a:xfrm>
            <a:custGeom>
              <a:avLst/>
              <a:gdLst/>
              <a:ahLst/>
              <a:cxnLst/>
              <a:rect l="l" t="t" r="r" b="b"/>
              <a:pathLst>
                <a:path w="27537" h="24071" extrusionOk="0">
                  <a:moveTo>
                    <a:pt x="13346" y="2223"/>
                  </a:moveTo>
                  <a:cubicBezTo>
                    <a:pt x="13409" y="2244"/>
                    <a:pt x="13494" y="2286"/>
                    <a:pt x="13557" y="2329"/>
                  </a:cubicBezTo>
                  <a:cubicBezTo>
                    <a:pt x="13663" y="2413"/>
                    <a:pt x="13663" y="2477"/>
                    <a:pt x="13663" y="2498"/>
                  </a:cubicBezTo>
                  <a:cubicBezTo>
                    <a:pt x="13663" y="2667"/>
                    <a:pt x="13494" y="3027"/>
                    <a:pt x="13050" y="3471"/>
                  </a:cubicBezTo>
                  <a:lnTo>
                    <a:pt x="12436" y="4105"/>
                  </a:lnTo>
                  <a:lnTo>
                    <a:pt x="13007" y="2688"/>
                  </a:lnTo>
                  <a:cubicBezTo>
                    <a:pt x="13071" y="2498"/>
                    <a:pt x="13177" y="2329"/>
                    <a:pt x="13346" y="2223"/>
                  </a:cubicBezTo>
                  <a:close/>
                  <a:moveTo>
                    <a:pt x="24217" y="4465"/>
                  </a:moveTo>
                  <a:lnTo>
                    <a:pt x="24217" y="4465"/>
                  </a:lnTo>
                  <a:cubicBezTo>
                    <a:pt x="24428" y="4592"/>
                    <a:pt x="24576" y="4803"/>
                    <a:pt x="24597" y="5036"/>
                  </a:cubicBezTo>
                  <a:cubicBezTo>
                    <a:pt x="24639" y="5480"/>
                    <a:pt x="24555" y="5903"/>
                    <a:pt x="24343" y="6284"/>
                  </a:cubicBezTo>
                  <a:lnTo>
                    <a:pt x="24217" y="4465"/>
                  </a:lnTo>
                  <a:close/>
                  <a:moveTo>
                    <a:pt x="23963" y="4380"/>
                  </a:moveTo>
                  <a:lnTo>
                    <a:pt x="23540" y="7405"/>
                  </a:lnTo>
                  <a:lnTo>
                    <a:pt x="23519" y="7426"/>
                  </a:lnTo>
                  <a:lnTo>
                    <a:pt x="23540" y="7426"/>
                  </a:lnTo>
                  <a:lnTo>
                    <a:pt x="23540" y="7468"/>
                  </a:lnTo>
                  <a:lnTo>
                    <a:pt x="23497" y="7447"/>
                  </a:lnTo>
                  <a:lnTo>
                    <a:pt x="23222" y="7743"/>
                  </a:lnTo>
                  <a:lnTo>
                    <a:pt x="23096" y="7849"/>
                  </a:lnTo>
                  <a:lnTo>
                    <a:pt x="23053" y="7849"/>
                  </a:lnTo>
                  <a:cubicBezTo>
                    <a:pt x="22398" y="7680"/>
                    <a:pt x="20875" y="7151"/>
                    <a:pt x="20473" y="6051"/>
                  </a:cubicBezTo>
                  <a:cubicBezTo>
                    <a:pt x="20473" y="6009"/>
                    <a:pt x="20452" y="5966"/>
                    <a:pt x="20452" y="5945"/>
                  </a:cubicBezTo>
                  <a:lnTo>
                    <a:pt x="20452" y="5903"/>
                  </a:lnTo>
                  <a:lnTo>
                    <a:pt x="20452" y="5818"/>
                  </a:lnTo>
                  <a:lnTo>
                    <a:pt x="20452" y="5797"/>
                  </a:lnTo>
                  <a:cubicBezTo>
                    <a:pt x="20452" y="5755"/>
                    <a:pt x="20452" y="5713"/>
                    <a:pt x="20452" y="5670"/>
                  </a:cubicBezTo>
                  <a:cubicBezTo>
                    <a:pt x="20452" y="5649"/>
                    <a:pt x="20452" y="5607"/>
                    <a:pt x="20452" y="5586"/>
                  </a:cubicBezTo>
                  <a:cubicBezTo>
                    <a:pt x="20452" y="5565"/>
                    <a:pt x="20452" y="5543"/>
                    <a:pt x="20452" y="5522"/>
                  </a:cubicBezTo>
                  <a:lnTo>
                    <a:pt x="20452" y="5501"/>
                  </a:lnTo>
                  <a:cubicBezTo>
                    <a:pt x="20473" y="5480"/>
                    <a:pt x="20473" y="5459"/>
                    <a:pt x="20494" y="5438"/>
                  </a:cubicBezTo>
                  <a:lnTo>
                    <a:pt x="20515" y="5374"/>
                  </a:lnTo>
                  <a:lnTo>
                    <a:pt x="20537" y="5353"/>
                  </a:lnTo>
                  <a:cubicBezTo>
                    <a:pt x="20537" y="5353"/>
                    <a:pt x="20558" y="5332"/>
                    <a:pt x="20579" y="5311"/>
                  </a:cubicBezTo>
                  <a:cubicBezTo>
                    <a:pt x="20748" y="5120"/>
                    <a:pt x="20981" y="5015"/>
                    <a:pt x="21234" y="4994"/>
                  </a:cubicBezTo>
                  <a:cubicBezTo>
                    <a:pt x="21425" y="4994"/>
                    <a:pt x="21594" y="5057"/>
                    <a:pt x="21721" y="5163"/>
                  </a:cubicBezTo>
                  <a:lnTo>
                    <a:pt x="22651" y="6114"/>
                  </a:lnTo>
                  <a:lnTo>
                    <a:pt x="23032" y="4846"/>
                  </a:lnTo>
                  <a:cubicBezTo>
                    <a:pt x="23053" y="4824"/>
                    <a:pt x="23053" y="4782"/>
                    <a:pt x="23074" y="4761"/>
                  </a:cubicBezTo>
                  <a:cubicBezTo>
                    <a:pt x="23074" y="4761"/>
                    <a:pt x="23096" y="4740"/>
                    <a:pt x="23117" y="4697"/>
                  </a:cubicBezTo>
                  <a:cubicBezTo>
                    <a:pt x="23117" y="4697"/>
                    <a:pt x="23117" y="4676"/>
                    <a:pt x="23138" y="4676"/>
                  </a:cubicBezTo>
                  <a:lnTo>
                    <a:pt x="23159" y="4634"/>
                  </a:lnTo>
                  <a:lnTo>
                    <a:pt x="23371" y="4486"/>
                  </a:lnTo>
                  <a:lnTo>
                    <a:pt x="23413" y="4465"/>
                  </a:lnTo>
                  <a:lnTo>
                    <a:pt x="23476" y="4423"/>
                  </a:lnTo>
                  <a:lnTo>
                    <a:pt x="23540" y="4423"/>
                  </a:lnTo>
                  <a:lnTo>
                    <a:pt x="23603" y="4401"/>
                  </a:lnTo>
                  <a:lnTo>
                    <a:pt x="23667" y="4380"/>
                  </a:lnTo>
                  <a:close/>
                  <a:moveTo>
                    <a:pt x="25803" y="9350"/>
                  </a:moveTo>
                  <a:lnTo>
                    <a:pt x="25803" y="9350"/>
                  </a:lnTo>
                  <a:cubicBezTo>
                    <a:pt x="25718" y="9646"/>
                    <a:pt x="25570" y="9900"/>
                    <a:pt x="25359" y="10091"/>
                  </a:cubicBezTo>
                  <a:cubicBezTo>
                    <a:pt x="25168" y="10239"/>
                    <a:pt x="24936" y="10344"/>
                    <a:pt x="24682" y="10365"/>
                  </a:cubicBezTo>
                  <a:lnTo>
                    <a:pt x="24703" y="10281"/>
                  </a:lnTo>
                  <a:cubicBezTo>
                    <a:pt x="24745" y="10027"/>
                    <a:pt x="24893" y="9456"/>
                    <a:pt x="25803" y="9350"/>
                  </a:cubicBezTo>
                  <a:close/>
                  <a:moveTo>
                    <a:pt x="10866" y="1585"/>
                  </a:moveTo>
                  <a:cubicBezTo>
                    <a:pt x="11149" y="1585"/>
                    <a:pt x="11424" y="2257"/>
                    <a:pt x="11485" y="2561"/>
                  </a:cubicBezTo>
                  <a:lnTo>
                    <a:pt x="12056" y="5078"/>
                  </a:lnTo>
                  <a:lnTo>
                    <a:pt x="12309" y="4401"/>
                  </a:lnTo>
                  <a:lnTo>
                    <a:pt x="13367" y="4761"/>
                  </a:lnTo>
                  <a:cubicBezTo>
                    <a:pt x="15038" y="5438"/>
                    <a:pt x="16582" y="6389"/>
                    <a:pt x="17893" y="7637"/>
                  </a:cubicBezTo>
                  <a:lnTo>
                    <a:pt x="17216" y="9223"/>
                  </a:lnTo>
                  <a:lnTo>
                    <a:pt x="17216" y="9223"/>
                  </a:lnTo>
                  <a:lnTo>
                    <a:pt x="18274" y="7997"/>
                  </a:lnTo>
                  <a:cubicBezTo>
                    <a:pt x="18845" y="8547"/>
                    <a:pt x="19352" y="9160"/>
                    <a:pt x="19817" y="9794"/>
                  </a:cubicBezTo>
                  <a:lnTo>
                    <a:pt x="20071" y="10154"/>
                  </a:lnTo>
                  <a:lnTo>
                    <a:pt x="20515" y="10133"/>
                  </a:lnTo>
                  <a:cubicBezTo>
                    <a:pt x="20588" y="10128"/>
                    <a:pt x="20658" y="10126"/>
                    <a:pt x="20725" y="10126"/>
                  </a:cubicBezTo>
                  <a:cubicBezTo>
                    <a:pt x="21556" y="10126"/>
                    <a:pt x="21963" y="10491"/>
                    <a:pt x="22080" y="11254"/>
                  </a:cubicBezTo>
                  <a:lnTo>
                    <a:pt x="22334" y="13094"/>
                  </a:lnTo>
                  <a:lnTo>
                    <a:pt x="22102" y="13559"/>
                  </a:lnTo>
                  <a:lnTo>
                    <a:pt x="22440" y="13940"/>
                  </a:lnTo>
                  <a:lnTo>
                    <a:pt x="22461" y="14067"/>
                  </a:lnTo>
                  <a:cubicBezTo>
                    <a:pt x="22355" y="14067"/>
                    <a:pt x="22250" y="14088"/>
                    <a:pt x="22123" y="14088"/>
                  </a:cubicBezTo>
                  <a:lnTo>
                    <a:pt x="21404" y="14109"/>
                  </a:lnTo>
                  <a:lnTo>
                    <a:pt x="21361" y="14849"/>
                  </a:lnTo>
                  <a:cubicBezTo>
                    <a:pt x="21234" y="17493"/>
                    <a:pt x="20029" y="19565"/>
                    <a:pt x="17914" y="20856"/>
                  </a:cubicBezTo>
                  <a:lnTo>
                    <a:pt x="17110" y="21342"/>
                  </a:lnTo>
                  <a:lnTo>
                    <a:pt x="17724" y="22040"/>
                  </a:lnTo>
                  <a:cubicBezTo>
                    <a:pt x="17829" y="22146"/>
                    <a:pt x="17914" y="22294"/>
                    <a:pt x="17956" y="22421"/>
                  </a:cubicBezTo>
                  <a:cubicBezTo>
                    <a:pt x="17885" y="22452"/>
                    <a:pt x="17749" y="22478"/>
                    <a:pt x="17562" y="22478"/>
                  </a:cubicBezTo>
                  <a:cubicBezTo>
                    <a:pt x="17247" y="22478"/>
                    <a:pt x="16787" y="22405"/>
                    <a:pt x="16243" y="22167"/>
                  </a:cubicBezTo>
                  <a:cubicBezTo>
                    <a:pt x="16137" y="22103"/>
                    <a:pt x="16011" y="22040"/>
                    <a:pt x="15905" y="21976"/>
                  </a:cubicBezTo>
                  <a:lnTo>
                    <a:pt x="15630" y="21807"/>
                  </a:lnTo>
                  <a:lnTo>
                    <a:pt x="15334" y="21871"/>
                  </a:lnTo>
                  <a:cubicBezTo>
                    <a:pt x="14213" y="22133"/>
                    <a:pt x="13074" y="22266"/>
                    <a:pt x="11935" y="22266"/>
                  </a:cubicBezTo>
                  <a:cubicBezTo>
                    <a:pt x="10689" y="22266"/>
                    <a:pt x="9444" y="22107"/>
                    <a:pt x="8228" y="21786"/>
                  </a:cubicBezTo>
                  <a:lnTo>
                    <a:pt x="7931" y="21702"/>
                  </a:lnTo>
                  <a:lnTo>
                    <a:pt x="7657" y="21828"/>
                  </a:lnTo>
                  <a:cubicBezTo>
                    <a:pt x="7122" y="22089"/>
                    <a:pt x="6668" y="22165"/>
                    <a:pt x="6353" y="22165"/>
                  </a:cubicBezTo>
                  <a:cubicBezTo>
                    <a:pt x="6158" y="22165"/>
                    <a:pt x="6016" y="22136"/>
                    <a:pt x="5943" y="22103"/>
                  </a:cubicBezTo>
                  <a:cubicBezTo>
                    <a:pt x="5965" y="22019"/>
                    <a:pt x="5986" y="21955"/>
                    <a:pt x="6049" y="21892"/>
                  </a:cubicBezTo>
                  <a:lnTo>
                    <a:pt x="6514" y="21194"/>
                  </a:lnTo>
                  <a:lnTo>
                    <a:pt x="5795" y="20771"/>
                  </a:lnTo>
                  <a:cubicBezTo>
                    <a:pt x="4040" y="19756"/>
                    <a:pt x="2834" y="18022"/>
                    <a:pt x="2517" y="16034"/>
                  </a:cubicBezTo>
                  <a:lnTo>
                    <a:pt x="2390" y="15357"/>
                  </a:lnTo>
                  <a:lnTo>
                    <a:pt x="1671" y="15378"/>
                  </a:lnTo>
                  <a:lnTo>
                    <a:pt x="1629" y="15378"/>
                  </a:lnTo>
                  <a:cubicBezTo>
                    <a:pt x="1756" y="15145"/>
                    <a:pt x="1925" y="14934"/>
                    <a:pt x="2137" y="14743"/>
                  </a:cubicBezTo>
                  <a:lnTo>
                    <a:pt x="2369" y="14532"/>
                  </a:lnTo>
                  <a:lnTo>
                    <a:pt x="2369" y="14194"/>
                  </a:lnTo>
                  <a:cubicBezTo>
                    <a:pt x="2433" y="9794"/>
                    <a:pt x="6536" y="5713"/>
                    <a:pt x="10321" y="4676"/>
                  </a:cubicBezTo>
                  <a:lnTo>
                    <a:pt x="11210" y="4423"/>
                  </a:lnTo>
                  <a:lnTo>
                    <a:pt x="10829" y="3577"/>
                  </a:lnTo>
                  <a:cubicBezTo>
                    <a:pt x="10364" y="2583"/>
                    <a:pt x="10321" y="1990"/>
                    <a:pt x="10448" y="1779"/>
                  </a:cubicBezTo>
                  <a:cubicBezTo>
                    <a:pt x="10469" y="1737"/>
                    <a:pt x="10512" y="1631"/>
                    <a:pt x="10829" y="1589"/>
                  </a:cubicBezTo>
                  <a:cubicBezTo>
                    <a:pt x="10841" y="1586"/>
                    <a:pt x="10854" y="1585"/>
                    <a:pt x="10866" y="1585"/>
                  </a:cubicBezTo>
                  <a:close/>
                  <a:moveTo>
                    <a:pt x="10833" y="0"/>
                  </a:moveTo>
                  <a:cubicBezTo>
                    <a:pt x="10736" y="0"/>
                    <a:pt x="10636" y="8"/>
                    <a:pt x="10533" y="23"/>
                  </a:cubicBezTo>
                  <a:cubicBezTo>
                    <a:pt x="9898" y="108"/>
                    <a:pt x="9348" y="489"/>
                    <a:pt x="9031" y="1060"/>
                  </a:cubicBezTo>
                  <a:cubicBezTo>
                    <a:pt x="8714" y="1652"/>
                    <a:pt x="8714" y="2456"/>
                    <a:pt x="9052" y="3429"/>
                  </a:cubicBezTo>
                  <a:cubicBezTo>
                    <a:pt x="5076" y="4909"/>
                    <a:pt x="1058" y="9054"/>
                    <a:pt x="783" y="13876"/>
                  </a:cubicBezTo>
                  <a:cubicBezTo>
                    <a:pt x="254" y="14447"/>
                    <a:pt x="0" y="15018"/>
                    <a:pt x="22" y="15547"/>
                  </a:cubicBezTo>
                  <a:cubicBezTo>
                    <a:pt x="64" y="16076"/>
                    <a:pt x="381" y="16562"/>
                    <a:pt x="868" y="16795"/>
                  </a:cubicBezTo>
                  <a:cubicBezTo>
                    <a:pt x="931" y="16837"/>
                    <a:pt x="994" y="16858"/>
                    <a:pt x="1058" y="16879"/>
                  </a:cubicBezTo>
                  <a:cubicBezTo>
                    <a:pt x="1544" y="18868"/>
                    <a:pt x="2708" y="20602"/>
                    <a:pt x="4378" y="21765"/>
                  </a:cubicBezTo>
                  <a:cubicBezTo>
                    <a:pt x="4294" y="22103"/>
                    <a:pt x="4315" y="22463"/>
                    <a:pt x="4463" y="22780"/>
                  </a:cubicBezTo>
                  <a:cubicBezTo>
                    <a:pt x="4738" y="23372"/>
                    <a:pt x="5372" y="23711"/>
                    <a:pt x="6197" y="23753"/>
                  </a:cubicBezTo>
                  <a:cubicBezTo>
                    <a:pt x="6243" y="23755"/>
                    <a:pt x="6288" y="23755"/>
                    <a:pt x="6334" y="23755"/>
                  </a:cubicBezTo>
                  <a:cubicBezTo>
                    <a:pt x="6923" y="23755"/>
                    <a:pt x="7509" y="23629"/>
                    <a:pt x="8058" y="23393"/>
                  </a:cubicBezTo>
                  <a:cubicBezTo>
                    <a:pt x="9343" y="23709"/>
                    <a:pt x="10659" y="23869"/>
                    <a:pt x="11972" y="23869"/>
                  </a:cubicBezTo>
                  <a:cubicBezTo>
                    <a:pt x="13122" y="23869"/>
                    <a:pt x="14271" y="23746"/>
                    <a:pt x="15397" y="23499"/>
                  </a:cubicBezTo>
                  <a:lnTo>
                    <a:pt x="15609" y="23605"/>
                  </a:lnTo>
                  <a:cubicBezTo>
                    <a:pt x="16222" y="23901"/>
                    <a:pt x="16878" y="24049"/>
                    <a:pt x="17576" y="24070"/>
                  </a:cubicBezTo>
                  <a:lnTo>
                    <a:pt x="17724" y="24049"/>
                  </a:lnTo>
                  <a:cubicBezTo>
                    <a:pt x="18548" y="24028"/>
                    <a:pt x="19183" y="23668"/>
                    <a:pt x="19437" y="23076"/>
                  </a:cubicBezTo>
                  <a:cubicBezTo>
                    <a:pt x="19627" y="22653"/>
                    <a:pt x="19606" y="22167"/>
                    <a:pt x="19416" y="21765"/>
                  </a:cubicBezTo>
                  <a:cubicBezTo>
                    <a:pt x="21425" y="20285"/>
                    <a:pt x="22694" y="18043"/>
                    <a:pt x="22926" y="15568"/>
                  </a:cubicBezTo>
                  <a:cubicBezTo>
                    <a:pt x="23011" y="15547"/>
                    <a:pt x="23074" y="15526"/>
                    <a:pt x="23159" y="15505"/>
                  </a:cubicBezTo>
                  <a:lnTo>
                    <a:pt x="23624" y="15230"/>
                  </a:lnTo>
                  <a:lnTo>
                    <a:pt x="23667" y="15209"/>
                  </a:lnTo>
                  <a:cubicBezTo>
                    <a:pt x="24174" y="14765"/>
                    <a:pt x="24322" y="14024"/>
                    <a:pt x="24026" y="13411"/>
                  </a:cubicBezTo>
                  <a:lnTo>
                    <a:pt x="24090" y="13094"/>
                  </a:lnTo>
                  <a:cubicBezTo>
                    <a:pt x="24238" y="12734"/>
                    <a:pt x="24365" y="12354"/>
                    <a:pt x="24470" y="11973"/>
                  </a:cubicBezTo>
                  <a:cubicBezTo>
                    <a:pt x="24499" y="11974"/>
                    <a:pt x="24529" y="11974"/>
                    <a:pt x="24558" y="11974"/>
                  </a:cubicBezTo>
                  <a:cubicBezTo>
                    <a:pt x="25225" y="11974"/>
                    <a:pt x="25867" y="11743"/>
                    <a:pt x="26374" y="11317"/>
                  </a:cubicBezTo>
                  <a:cubicBezTo>
                    <a:pt x="27495" y="10344"/>
                    <a:pt x="27537" y="8779"/>
                    <a:pt x="27537" y="8589"/>
                  </a:cubicBezTo>
                  <a:lnTo>
                    <a:pt x="27537" y="7891"/>
                  </a:lnTo>
                  <a:lnTo>
                    <a:pt x="26839" y="7806"/>
                  </a:lnTo>
                  <a:cubicBezTo>
                    <a:pt x="26608" y="7779"/>
                    <a:pt x="26377" y="7763"/>
                    <a:pt x="26147" y="7763"/>
                  </a:cubicBezTo>
                  <a:cubicBezTo>
                    <a:pt x="25849" y="7763"/>
                    <a:pt x="25551" y="7789"/>
                    <a:pt x="25253" y="7849"/>
                  </a:cubicBezTo>
                  <a:lnTo>
                    <a:pt x="25274" y="7828"/>
                  </a:lnTo>
                  <a:lnTo>
                    <a:pt x="25359" y="7722"/>
                  </a:lnTo>
                  <a:cubicBezTo>
                    <a:pt x="25359" y="7722"/>
                    <a:pt x="26162" y="6136"/>
                    <a:pt x="26183" y="5353"/>
                  </a:cubicBezTo>
                  <a:cubicBezTo>
                    <a:pt x="26205" y="5184"/>
                    <a:pt x="26183" y="5015"/>
                    <a:pt x="26162" y="4824"/>
                  </a:cubicBezTo>
                  <a:cubicBezTo>
                    <a:pt x="26019" y="3680"/>
                    <a:pt x="25047" y="2812"/>
                    <a:pt x="23894" y="2812"/>
                  </a:cubicBezTo>
                  <a:cubicBezTo>
                    <a:pt x="23853" y="2812"/>
                    <a:pt x="23813" y="2813"/>
                    <a:pt x="23772" y="2815"/>
                  </a:cubicBezTo>
                  <a:lnTo>
                    <a:pt x="23667" y="2815"/>
                  </a:lnTo>
                  <a:lnTo>
                    <a:pt x="23476" y="2836"/>
                  </a:lnTo>
                  <a:cubicBezTo>
                    <a:pt x="23434" y="2836"/>
                    <a:pt x="23349" y="2857"/>
                    <a:pt x="23307" y="2857"/>
                  </a:cubicBezTo>
                  <a:cubicBezTo>
                    <a:pt x="23244" y="2879"/>
                    <a:pt x="23180" y="2900"/>
                    <a:pt x="23138" y="2900"/>
                  </a:cubicBezTo>
                  <a:lnTo>
                    <a:pt x="22969" y="2963"/>
                  </a:lnTo>
                  <a:lnTo>
                    <a:pt x="22948" y="2963"/>
                  </a:lnTo>
                  <a:cubicBezTo>
                    <a:pt x="22905" y="2984"/>
                    <a:pt x="22842" y="3006"/>
                    <a:pt x="22799" y="3027"/>
                  </a:cubicBezTo>
                  <a:cubicBezTo>
                    <a:pt x="22757" y="3048"/>
                    <a:pt x="22694" y="3069"/>
                    <a:pt x="22651" y="3090"/>
                  </a:cubicBezTo>
                  <a:lnTo>
                    <a:pt x="22609" y="3111"/>
                  </a:lnTo>
                  <a:cubicBezTo>
                    <a:pt x="22567" y="3132"/>
                    <a:pt x="22525" y="3175"/>
                    <a:pt x="22482" y="3196"/>
                  </a:cubicBezTo>
                  <a:cubicBezTo>
                    <a:pt x="22440" y="3217"/>
                    <a:pt x="22377" y="3259"/>
                    <a:pt x="22334" y="3302"/>
                  </a:cubicBezTo>
                  <a:lnTo>
                    <a:pt x="22292" y="3323"/>
                  </a:lnTo>
                  <a:cubicBezTo>
                    <a:pt x="22207" y="3386"/>
                    <a:pt x="22123" y="3471"/>
                    <a:pt x="22059" y="3555"/>
                  </a:cubicBezTo>
                  <a:cubicBezTo>
                    <a:pt x="21945" y="3517"/>
                    <a:pt x="21511" y="3327"/>
                    <a:pt x="20963" y="3327"/>
                  </a:cubicBezTo>
                  <a:cubicBezTo>
                    <a:pt x="20597" y="3327"/>
                    <a:pt x="20181" y="3412"/>
                    <a:pt x="19775" y="3682"/>
                  </a:cubicBezTo>
                  <a:cubicBezTo>
                    <a:pt x="18252" y="4676"/>
                    <a:pt x="18591" y="6114"/>
                    <a:pt x="18591" y="6114"/>
                  </a:cubicBezTo>
                  <a:cubicBezTo>
                    <a:pt x="17470" y="5142"/>
                    <a:pt x="16222" y="4338"/>
                    <a:pt x="14890" y="3703"/>
                  </a:cubicBezTo>
                  <a:cubicBezTo>
                    <a:pt x="15122" y="3323"/>
                    <a:pt x="15249" y="2857"/>
                    <a:pt x="15228" y="2413"/>
                  </a:cubicBezTo>
                  <a:cubicBezTo>
                    <a:pt x="15134" y="1397"/>
                    <a:pt x="14270" y="666"/>
                    <a:pt x="13291" y="666"/>
                  </a:cubicBezTo>
                  <a:cubicBezTo>
                    <a:pt x="13169" y="666"/>
                    <a:pt x="13046" y="677"/>
                    <a:pt x="12923" y="700"/>
                  </a:cubicBezTo>
                  <a:cubicBezTo>
                    <a:pt x="12754" y="743"/>
                    <a:pt x="12605" y="806"/>
                    <a:pt x="12457" y="912"/>
                  </a:cubicBezTo>
                  <a:cubicBezTo>
                    <a:pt x="12069" y="375"/>
                    <a:pt x="11518" y="0"/>
                    <a:pt x="10833"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1643;p42">
              <a:extLst>
                <a:ext uri="{FF2B5EF4-FFF2-40B4-BE49-F238E27FC236}">
                  <a16:creationId xmlns:a16="http://schemas.microsoft.com/office/drawing/2014/main" xmlns="" id="{A477A620-E8ED-4CF7-9255-36773DB073E6}"/>
                </a:ext>
              </a:extLst>
            </p:cNvPr>
            <p:cNvSpPr/>
            <p:nvPr/>
          </p:nvSpPr>
          <p:spPr>
            <a:xfrm>
              <a:off x="7854736" y="4729749"/>
              <a:ext cx="240057" cy="147174"/>
            </a:xfrm>
            <a:custGeom>
              <a:avLst/>
              <a:gdLst/>
              <a:ahLst/>
              <a:cxnLst/>
              <a:rect l="l" t="t" r="r" b="b"/>
              <a:pathLst>
                <a:path w="5076" h="3112" extrusionOk="0">
                  <a:moveTo>
                    <a:pt x="3645" y="0"/>
                  </a:moveTo>
                  <a:cubicBezTo>
                    <a:pt x="3162" y="0"/>
                    <a:pt x="2586" y="134"/>
                    <a:pt x="2009" y="407"/>
                  </a:cubicBezTo>
                  <a:cubicBezTo>
                    <a:pt x="761" y="978"/>
                    <a:pt x="0" y="1951"/>
                    <a:pt x="275" y="2586"/>
                  </a:cubicBezTo>
                  <a:cubicBezTo>
                    <a:pt x="433" y="2936"/>
                    <a:pt x="863" y="3111"/>
                    <a:pt x="1420" y="3111"/>
                  </a:cubicBezTo>
                  <a:cubicBezTo>
                    <a:pt x="1905" y="3111"/>
                    <a:pt x="2486" y="2978"/>
                    <a:pt x="3067" y="2713"/>
                  </a:cubicBezTo>
                  <a:cubicBezTo>
                    <a:pt x="4315" y="2142"/>
                    <a:pt x="5076" y="1169"/>
                    <a:pt x="4801" y="534"/>
                  </a:cubicBezTo>
                  <a:cubicBezTo>
                    <a:pt x="4642" y="181"/>
                    <a:pt x="4207" y="0"/>
                    <a:pt x="3645" y="0"/>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1644;p42">
              <a:extLst>
                <a:ext uri="{FF2B5EF4-FFF2-40B4-BE49-F238E27FC236}">
                  <a16:creationId xmlns:a16="http://schemas.microsoft.com/office/drawing/2014/main" xmlns="" id="{EF062CEC-E858-4DB8-842A-ADA72A3CC114}"/>
                </a:ext>
              </a:extLst>
            </p:cNvPr>
            <p:cNvSpPr/>
            <p:nvPr/>
          </p:nvSpPr>
          <p:spPr>
            <a:xfrm>
              <a:off x="8280797" y="4744978"/>
              <a:ext cx="241097" cy="146607"/>
            </a:xfrm>
            <a:custGeom>
              <a:avLst/>
              <a:gdLst/>
              <a:ahLst/>
              <a:cxnLst/>
              <a:rect l="l" t="t" r="r" b="b"/>
              <a:pathLst>
                <a:path w="5098" h="3100" extrusionOk="0">
                  <a:moveTo>
                    <a:pt x="1458" y="1"/>
                  </a:moveTo>
                  <a:cubicBezTo>
                    <a:pt x="893" y="1"/>
                    <a:pt x="457" y="176"/>
                    <a:pt x="297" y="530"/>
                  </a:cubicBezTo>
                  <a:cubicBezTo>
                    <a:pt x="1" y="1164"/>
                    <a:pt x="783" y="2137"/>
                    <a:pt x="2010" y="2708"/>
                  </a:cubicBezTo>
                  <a:cubicBezTo>
                    <a:pt x="2585" y="2971"/>
                    <a:pt x="3159" y="3099"/>
                    <a:pt x="3641" y="3099"/>
                  </a:cubicBezTo>
                  <a:cubicBezTo>
                    <a:pt x="4205" y="3099"/>
                    <a:pt x="4642" y="2923"/>
                    <a:pt x="4802" y="2581"/>
                  </a:cubicBezTo>
                  <a:cubicBezTo>
                    <a:pt x="5098" y="1947"/>
                    <a:pt x="4336" y="952"/>
                    <a:pt x="3089" y="381"/>
                  </a:cubicBezTo>
                  <a:cubicBezTo>
                    <a:pt x="2514" y="128"/>
                    <a:pt x="1939" y="1"/>
                    <a:pt x="1458"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1645;p42">
              <a:extLst>
                <a:ext uri="{FF2B5EF4-FFF2-40B4-BE49-F238E27FC236}">
                  <a16:creationId xmlns:a16="http://schemas.microsoft.com/office/drawing/2014/main" xmlns="" id="{1DD16D74-E221-4323-B90E-5212538DCC02}"/>
                </a:ext>
              </a:extLst>
            </p:cNvPr>
            <p:cNvSpPr/>
            <p:nvPr/>
          </p:nvSpPr>
          <p:spPr>
            <a:xfrm>
              <a:off x="7704676" y="3971814"/>
              <a:ext cx="959234" cy="902246"/>
            </a:xfrm>
            <a:custGeom>
              <a:avLst/>
              <a:gdLst/>
              <a:ahLst/>
              <a:cxnLst/>
              <a:rect l="l" t="t" r="r" b="b"/>
              <a:pathLst>
                <a:path w="20283" h="19078" extrusionOk="0">
                  <a:moveTo>
                    <a:pt x="10152" y="0"/>
                  </a:moveTo>
                  <a:cubicBezTo>
                    <a:pt x="6155" y="0"/>
                    <a:pt x="1" y="4738"/>
                    <a:pt x="1" y="10533"/>
                  </a:cubicBezTo>
                  <a:cubicBezTo>
                    <a:pt x="1" y="16328"/>
                    <a:pt x="4611" y="19077"/>
                    <a:pt x="10216" y="19077"/>
                  </a:cubicBezTo>
                  <a:cubicBezTo>
                    <a:pt x="15799" y="19077"/>
                    <a:pt x="20283" y="16349"/>
                    <a:pt x="20283" y="10533"/>
                  </a:cubicBezTo>
                  <a:cubicBezTo>
                    <a:pt x="20283" y="4717"/>
                    <a:pt x="13050" y="0"/>
                    <a:pt x="10152" y="0"/>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1646;p42">
              <a:extLst>
                <a:ext uri="{FF2B5EF4-FFF2-40B4-BE49-F238E27FC236}">
                  <a16:creationId xmlns:a16="http://schemas.microsoft.com/office/drawing/2014/main" xmlns="" id="{5D84A1AC-FCBA-4F51-B261-D25703C922B3}"/>
                </a:ext>
              </a:extLst>
            </p:cNvPr>
            <p:cNvSpPr/>
            <p:nvPr/>
          </p:nvSpPr>
          <p:spPr>
            <a:xfrm>
              <a:off x="8098767" y="4365774"/>
              <a:ext cx="201088" cy="135493"/>
            </a:xfrm>
            <a:custGeom>
              <a:avLst/>
              <a:gdLst/>
              <a:ahLst/>
              <a:cxnLst/>
              <a:rect l="l" t="t" r="r" b="b"/>
              <a:pathLst>
                <a:path w="4252" h="2865" extrusionOk="0">
                  <a:moveTo>
                    <a:pt x="2168" y="1"/>
                  </a:moveTo>
                  <a:cubicBezTo>
                    <a:pt x="1907" y="1"/>
                    <a:pt x="1481" y="111"/>
                    <a:pt x="1016" y="680"/>
                  </a:cubicBezTo>
                  <a:cubicBezTo>
                    <a:pt x="233" y="1611"/>
                    <a:pt x="1" y="2499"/>
                    <a:pt x="741" y="2710"/>
                  </a:cubicBezTo>
                  <a:cubicBezTo>
                    <a:pt x="1041" y="2796"/>
                    <a:pt x="1447" y="2865"/>
                    <a:pt x="1869" y="2865"/>
                  </a:cubicBezTo>
                  <a:cubicBezTo>
                    <a:pt x="2486" y="2865"/>
                    <a:pt x="3139" y="2718"/>
                    <a:pt x="3554" y="2266"/>
                  </a:cubicBezTo>
                  <a:cubicBezTo>
                    <a:pt x="4252" y="1505"/>
                    <a:pt x="3363" y="384"/>
                    <a:pt x="2433" y="45"/>
                  </a:cubicBezTo>
                  <a:cubicBezTo>
                    <a:pt x="2433" y="45"/>
                    <a:pt x="2334" y="1"/>
                    <a:pt x="2168"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1647;p42">
              <a:extLst>
                <a:ext uri="{FF2B5EF4-FFF2-40B4-BE49-F238E27FC236}">
                  <a16:creationId xmlns:a16="http://schemas.microsoft.com/office/drawing/2014/main" xmlns="" id="{0B066315-2780-4F03-B992-0D491CD5E4CC}"/>
                </a:ext>
              </a:extLst>
            </p:cNvPr>
            <p:cNvSpPr/>
            <p:nvPr/>
          </p:nvSpPr>
          <p:spPr>
            <a:xfrm>
              <a:off x="7629670" y="4434918"/>
              <a:ext cx="175077" cy="112887"/>
            </a:xfrm>
            <a:custGeom>
              <a:avLst/>
              <a:gdLst/>
              <a:ahLst/>
              <a:cxnLst/>
              <a:rect l="l" t="t" r="r" b="b"/>
              <a:pathLst>
                <a:path w="3702" h="2387" extrusionOk="0">
                  <a:moveTo>
                    <a:pt x="2411" y="0"/>
                  </a:moveTo>
                  <a:cubicBezTo>
                    <a:pt x="2411" y="0"/>
                    <a:pt x="0" y="1671"/>
                    <a:pt x="1185" y="2327"/>
                  </a:cubicBezTo>
                  <a:cubicBezTo>
                    <a:pt x="1265" y="2368"/>
                    <a:pt x="1372" y="2386"/>
                    <a:pt x="1496" y="2386"/>
                  </a:cubicBezTo>
                  <a:cubicBezTo>
                    <a:pt x="2263" y="2386"/>
                    <a:pt x="3702" y="1714"/>
                    <a:pt x="3702" y="1714"/>
                  </a:cubicBezTo>
                  <a:lnTo>
                    <a:pt x="2411" y="0"/>
                  </a:ln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1648;p42">
              <a:extLst>
                <a:ext uri="{FF2B5EF4-FFF2-40B4-BE49-F238E27FC236}">
                  <a16:creationId xmlns:a16="http://schemas.microsoft.com/office/drawing/2014/main" xmlns="" id="{A5F8DFD6-78D9-445E-B420-4768A782D69E}"/>
                </a:ext>
              </a:extLst>
            </p:cNvPr>
            <p:cNvSpPr/>
            <p:nvPr/>
          </p:nvSpPr>
          <p:spPr>
            <a:xfrm>
              <a:off x="7659654" y="4426026"/>
              <a:ext cx="154079" cy="129960"/>
            </a:xfrm>
            <a:custGeom>
              <a:avLst/>
              <a:gdLst/>
              <a:ahLst/>
              <a:cxnLst/>
              <a:rect l="l" t="t" r="r" b="b"/>
              <a:pathLst>
                <a:path w="3258" h="2748" extrusionOk="0">
                  <a:moveTo>
                    <a:pt x="1778" y="0"/>
                  </a:moveTo>
                  <a:cubicBezTo>
                    <a:pt x="1744" y="0"/>
                    <a:pt x="1708" y="12"/>
                    <a:pt x="1672" y="40"/>
                  </a:cubicBezTo>
                  <a:cubicBezTo>
                    <a:pt x="1503" y="146"/>
                    <a:pt x="1" y="1225"/>
                    <a:pt x="43" y="2050"/>
                  </a:cubicBezTo>
                  <a:cubicBezTo>
                    <a:pt x="64" y="2325"/>
                    <a:pt x="234" y="2557"/>
                    <a:pt x="466" y="2663"/>
                  </a:cubicBezTo>
                  <a:cubicBezTo>
                    <a:pt x="593" y="2726"/>
                    <a:pt x="741" y="2748"/>
                    <a:pt x="889" y="2748"/>
                  </a:cubicBezTo>
                  <a:cubicBezTo>
                    <a:pt x="1651" y="2748"/>
                    <a:pt x="2856" y="2198"/>
                    <a:pt x="3131" y="2050"/>
                  </a:cubicBezTo>
                  <a:cubicBezTo>
                    <a:pt x="3237" y="2007"/>
                    <a:pt x="3258" y="1902"/>
                    <a:pt x="3216" y="1817"/>
                  </a:cubicBezTo>
                  <a:cubicBezTo>
                    <a:pt x="3185" y="1755"/>
                    <a:pt x="3120" y="1716"/>
                    <a:pt x="3054" y="1716"/>
                  </a:cubicBezTo>
                  <a:cubicBezTo>
                    <a:pt x="3030" y="1716"/>
                    <a:pt x="3006" y="1721"/>
                    <a:pt x="2983" y="1732"/>
                  </a:cubicBezTo>
                  <a:cubicBezTo>
                    <a:pt x="2352" y="2048"/>
                    <a:pt x="1386" y="2393"/>
                    <a:pt x="881" y="2393"/>
                  </a:cubicBezTo>
                  <a:cubicBezTo>
                    <a:pt x="778" y="2393"/>
                    <a:pt x="693" y="2378"/>
                    <a:pt x="635" y="2346"/>
                  </a:cubicBezTo>
                  <a:cubicBezTo>
                    <a:pt x="424" y="2240"/>
                    <a:pt x="403" y="2113"/>
                    <a:pt x="403" y="2028"/>
                  </a:cubicBezTo>
                  <a:cubicBezTo>
                    <a:pt x="382" y="1542"/>
                    <a:pt x="1291" y="738"/>
                    <a:pt x="1862" y="337"/>
                  </a:cubicBezTo>
                  <a:cubicBezTo>
                    <a:pt x="2016" y="217"/>
                    <a:pt x="1921" y="0"/>
                    <a:pt x="177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1649;p42">
              <a:extLst>
                <a:ext uri="{FF2B5EF4-FFF2-40B4-BE49-F238E27FC236}">
                  <a16:creationId xmlns:a16="http://schemas.microsoft.com/office/drawing/2014/main" xmlns="" id="{4AD34443-E9EE-4287-83F1-4748E88B1D8B}"/>
                </a:ext>
              </a:extLst>
            </p:cNvPr>
            <p:cNvSpPr/>
            <p:nvPr/>
          </p:nvSpPr>
          <p:spPr>
            <a:xfrm>
              <a:off x="8006735" y="3827945"/>
              <a:ext cx="339135" cy="214897"/>
            </a:xfrm>
            <a:custGeom>
              <a:avLst/>
              <a:gdLst/>
              <a:ahLst/>
              <a:cxnLst/>
              <a:rect l="l" t="t" r="r" b="b"/>
              <a:pathLst>
                <a:path w="7171" h="4544" extrusionOk="0">
                  <a:moveTo>
                    <a:pt x="2750" y="1"/>
                  </a:moveTo>
                  <a:cubicBezTo>
                    <a:pt x="2689" y="1"/>
                    <a:pt x="2626" y="6"/>
                    <a:pt x="2560" y="18"/>
                  </a:cubicBezTo>
                  <a:cubicBezTo>
                    <a:pt x="1" y="462"/>
                    <a:pt x="2771" y="4544"/>
                    <a:pt x="2771" y="4544"/>
                  </a:cubicBezTo>
                  <a:cubicBezTo>
                    <a:pt x="3375" y="3633"/>
                    <a:pt x="4134" y="3454"/>
                    <a:pt x="4637" y="3454"/>
                  </a:cubicBezTo>
                  <a:cubicBezTo>
                    <a:pt x="4963" y="3454"/>
                    <a:pt x="5182" y="3529"/>
                    <a:pt x="5182" y="3529"/>
                  </a:cubicBezTo>
                  <a:cubicBezTo>
                    <a:pt x="5182" y="3529"/>
                    <a:pt x="7170" y="1943"/>
                    <a:pt x="5944" y="927"/>
                  </a:cubicBezTo>
                  <a:cubicBezTo>
                    <a:pt x="5681" y="712"/>
                    <a:pt x="5445" y="629"/>
                    <a:pt x="5237" y="629"/>
                  </a:cubicBezTo>
                  <a:cubicBezTo>
                    <a:pt x="4526" y="629"/>
                    <a:pt x="4146" y="1604"/>
                    <a:pt x="4146" y="1604"/>
                  </a:cubicBezTo>
                  <a:cubicBezTo>
                    <a:pt x="4146" y="1604"/>
                    <a:pt x="3788" y="1"/>
                    <a:pt x="2750" y="1"/>
                  </a:cubicBezTo>
                  <a:close/>
                </a:path>
              </a:pathLst>
            </a:custGeom>
            <a:solidFill>
              <a:srgbClr val="CA1E4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1650;p42">
              <a:extLst>
                <a:ext uri="{FF2B5EF4-FFF2-40B4-BE49-F238E27FC236}">
                  <a16:creationId xmlns:a16="http://schemas.microsoft.com/office/drawing/2014/main" xmlns="" id="{221B1512-3396-49EE-8E70-91ED9ED5A70E}"/>
                </a:ext>
              </a:extLst>
            </p:cNvPr>
            <p:cNvSpPr/>
            <p:nvPr/>
          </p:nvSpPr>
          <p:spPr>
            <a:xfrm>
              <a:off x="7839413" y="4141883"/>
              <a:ext cx="308725" cy="243083"/>
            </a:xfrm>
            <a:custGeom>
              <a:avLst/>
              <a:gdLst/>
              <a:ahLst/>
              <a:cxnLst/>
              <a:rect l="l" t="t" r="r" b="b"/>
              <a:pathLst>
                <a:path w="6528" h="5140" extrusionOk="0">
                  <a:moveTo>
                    <a:pt x="1281" y="1"/>
                  </a:moveTo>
                  <a:cubicBezTo>
                    <a:pt x="538" y="1"/>
                    <a:pt x="0" y="640"/>
                    <a:pt x="70" y="1565"/>
                  </a:cubicBezTo>
                  <a:cubicBezTo>
                    <a:pt x="197" y="3214"/>
                    <a:pt x="3264" y="5139"/>
                    <a:pt x="3264" y="5139"/>
                  </a:cubicBezTo>
                  <a:cubicBezTo>
                    <a:pt x="3264" y="5139"/>
                    <a:pt x="6309" y="3236"/>
                    <a:pt x="6457" y="1565"/>
                  </a:cubicBezTo>
                  <a:cubicBezTo>
                    <a:pt x="6528" y="640"/>
                    <a:pt x="5989" y="1"/>
                    <a:pt x="5247" y="1"/>
                  </a:cubicBezTo>
                  <a:cubicBezTo>
                    <a:pt x="4648" y="1"/>
                    <a:pt x="3916" y="418"/>
                    <a:pt x="3264" y="1438"/>
                  </a:cubicBezTo>
                  <a:cubicBezTo>
                    <a:pt x="2612" y="418"/>
                    <a:pt x="1880" y="1"/>
                    <a:pt x="1281" y="1"/>
                  </a:cubicBezTo>
                  <a:close/>
                </a:path>
              </a:pathLst>
            </a:custGeom>
            <a:solidFill>
              <a:srgbClr val="DB337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1651;p42">
              <a:extLst>
                <a:ext uri="{FF2B5EF4-FFF2-40B4-BE49-F238E27FC236}">
                  <a16:creationId xmlns:a16="http://schemas.microsoft.com/office/drawing/2014/main" xmlns="" id="{8CE5F1E5-A128-43F0-9188-C550B9530487}"/>
                </a:ext>
              </a:extLst>
            </p:cNvPr>
            <p:cNvSpPr/>
            <p:nvPr/>
          </p:nvSpPr>
          <p:spPr>
            <a:xfrm>
              <a:off x="7942748" y="4141836"/>
              <a:ext cx="205013" cy="243131"/>
            </a:xfrm>
            <a:custGeom>
              <a:avLst/>
              <a:gdLst/>
              <a:ahLst/>
              <a:cxnLst/>
              <a:rect l="l" t="t" r="r" b="b"/>
              <a:pathLst>
                <a:path w="4335" h="5141" extrusionOk="0">
                  <a:moveTo>
                    <a:pt x="3040" y="0"/>
                  </a:moveTo>
                  <a:cubicBezTo>
                    <a:pt x="3028" y="0"/>
                    <a:pt x="3016" y="0"/>
                    <a:pt x="3003" y="1"/>
                  </a:cubicBezTo>
                  <a:cubicBezTo>
                    <a:pt x="3913" y="529"/>
                    <a:pt x="4272" y="1566"/>
                    <a:pt x="2750" y="3173"/>
                  </a:cubicBezTo>
                  <a:cubicBezTo>
                    <a:pt x="1764" y="4227"/>
                    <a:pt x="903" y="4413"/>
                    <a:pt x="418" y="4413"/>
                  </a:cubicBezTo>
                  <a:cubicBezTo>
                    <a:pt x="153" y="4413"/>
                    <a:pt x="0" y="4358"/>
                    <a:pt x="0" y="4357"/>
                  </a:cubicBezTo>
                  <a:lnTo>
                    <a:pt x="0" y="4357"/>
                  </a:lnTo>
                  <a:cubicBezTo>
                    <a:pt x="592" y="4823"/>
                    <a:pt x="1079" y="5140"/>
                    <a:pt x="1079" y="5140"/>
                  </a:cubicBezTo>
                  <a:cubicBezTo>
                    <a:pt x="1079" y="5140"/>
                    <a:pt x="4124" y="3237"/>
                    <a:pt x="4272" y="1566"/>
                  </a:cubicBezTo>
                  <a:cubicBezTo>
                    <a:pt x="4335" y="629"/>
                    <a:pt x="3783" y="0"/>
                    <a:pt x="3040" y="0"/>
                  </a:cubicBezTo>
                  <a:close/>
                </a:path>
              </a:pathLst>
            </a:custGeom>
            <a:solidFill>
              <a:srgbClr val="9B004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1652;p42">
              <a:extLst>
                <a:ext uri="{FF2B5EF4-FFF2-40B4-BE49-F238E27FC236}">
                  <a16:creationId xmlns:a16="http://schemas.microsoft.com/office/drawing/2014/main" xmlns="" id="{6CEA15E2-D89E-4246-80B5-76BAE93EE980}"/>
                </a:ext>
              </a:extLst>
            </p:cNvPr>
            <p:cNvSpPr/>
            <p:nvPr/>
          </p:nvSpPr>
          <p:spPr>
            <a:xfrm>
              <a:off x="7818746" y="4159855"/>
              <a:ext cx="102057" cy="150059"/>
            </a:xfrm>
            <a:custGeom>
              <a:avLst/>
              <a:gdLst/>
              <a:ahLst/>
              <a:cxnLst/>
              <a:rect l="l" t="t" r="r" b="b"/>
              <a:pathLst>
                <a:path w="2158" h="3173" extrusionOk="0">
                  <a:moveTo>
                    <a:pt x="1649" y="0"/>
                  </a:moveTo>
                  <a:lnTo>
                    <a:pt x="1649" y="0"/>
                  </a:lnTo>
                  <a:cubicBezTo>
                    <a:pt x="1" y="1323"/>
                    <a:pt x="2015" y="3038"/>
                    <a:pt x="2150" y="3165"/>
                  </a:cubicBezTo>
                  <a:lnTo>
                    <a:pt x="2150" y="3165"/>
                  </a:lnTo>
                  <a:cubicBezTo>
                    <a:pt x="933" y="1834"/>
                    <a:pt x="1649" y="1"/>
                    <a:pt x="1649" y="0"/>
                  </a:cubicBezTo>
                  <a:close/>
                  <a:moveTo>
                    <a:pt x="2150" y="3165"/>
                  </a:moveTo>
                  <a:cubicBezTo>
                    <a:pt x="2152" y="3168"/>
                    <a:pt x="2155" y="3170"/>
                    <a:pt x="2157" y="3173"/>
                  </a:cubicBezTo>
                  <a:cubicBezTo>
                    <a:pt x="2158" y="3173"/>
                    <a:pt x="2155" y="3170"/>
                    <a:pt x="2150" y="3165"/>
                  </a:cubicBezTo>
                  <a:close/>
                </a:path>
              </a:pathLst>
            </a:custGeom>
            <a:solidFill>
              <a:srgbClr val="DB8D9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1653;p42">
              <a:extLst>
                <a:ext uri="{FF2B5EF4-FFF2-40B4-BE49-F238E27FC236}">
                  <a16:creationId xmlns:a16="http://schemas.microsoft.com/office/drawing/2014/main" xmlns="" id="{1ADFCAEC-B084-4D64-A5F7-8ECDA380503C}"/>
                </a:ext>
              </a:extLst>
            </p:cNvPr>
            <p:cNvSpPr/>
            <p:nvPr/>
          </p:nvSpPr>
          <p:spPr>
            <a:xfrm>
              <a:off x="8211466" y="4141883"/>
              <a:ext cx="308773" cy="243083"/>
            </a:xfrm>
            <a:custGeom>
              <a:avLst/>
              <a:gdLst/>
              <a:ahLst/>
              <a:cxnLst/>
              <a:rect l="l" t="t" r="r" b="b"/>
              <a:pathLst>
                <a:path w="6529" h="5140" extrusionOk="0">
                  <a:moveTo>
                    <a:pt x="1281" y="1"/>
                  </a:moveTo>
                  <a:cubicBezTo>
                    <a:pt x="539" y="1"/>
                    <a:pt x="1" y="640"/>
                    <a:pt x="71" y="1565"/>
                  </a:cubicBezTo>
                  <a:cubicBezTo>
                    <a:pt x="198" y="3214"/>
                    <a:pt x="3264" y="5139"/>
                    <a:pt x="3264" y="5139"/>
                  </a:cubicBezTo>
                  <a:cubicBezTo>
                    <a:pt x="3264" y="5139"/>
                    <a:pt x="6310" y="3236"/>
                    <a:pt x="6458" y="1565"/>
                  </a:cubicBezTo>
                  <a:cubicBezTo>
                    <a:pt x="6528" y="640"/>
                    <a:pt x="5990" y="1"/>
                    <a:pt x="5248" y="1"/>
                  </a:cubicBezTo>
                  <a:cubicBezTo>
                    <a:pt x="4648" y="1"/>
                    <a:pt x="3916" y="418"/>
                    <a:pt x="3264" y="1438"/>
                  </a:cubicBezTo>
                  <a:cubicBezTo>
                    <a:pt x="2613" y="418"/>
                    <a:pt x="1881" y="1"/>
                    <a:pt x="1281" y="1"/>
                  </a:cubicBezTo>
                  <a:close/>
                </a:path>
              </a:pathLst>
            </a:custGeom>
            <a:solidFill>
              <a:srgbClr val="DB337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1654;p42">
              <a:extLst>
                <a:ext uri="{FF2B5EF4-FFF2-40B4-BE49-F238E27FC236}">
                  <a16:creationId xmlns:a16="http://schemas.microsoft.com/office/drawing/2014/main" xmlns="" id="{D498FD2F-ACBB-497F-9A8F-4D01B6001352}"/>
                </a:ext>
              </a:extLst>
            </p:cNvPr>
            <p:cNvSpPr/>
            <p:nvPr/>
          </p:nvSpPr>
          <p:spPr>
            <a:xfrm>
              <a:off x="8314800" y="4141836"/>
              <a:ext cx="205060" cy="243131"/>
            </a:xfrm>
            <a:custGeom>
              <a:avLst/>
              <a:gdLst/>
              <a:ahLst/>
              <a:cxnLst/>
              <a:rect l="l" t="t" r="r" b="b"/>
              <a:pathLst>
                <a:path w="4336" h="5141" extrusionOk="0">
                  <a:moveTo>
                    <a:pt x="3042" y="0"/>
                  </a:moveTo>
                  <a:cubicBezTo>
                    <a:pt x="3029" y="0"/>
                    <a:pt x="3017" y="0"/>
                    <a:pt x="3004" y="1"/>
                  </a:cubicBezTo>
                  <a:cubicBezTo>
                    <a:pt x="3913" y="529"/>
                    <a:pt x="4273" y="1566"/>
                    <a:pt x="2750" y="3173"/>
                  </a:cubicBezTo>
                  <a:cubicBezTo>
                    <a:pt x="1781" y="4209"/>
                    <a:pt x="932" y="4398"/>
                    <a:pt x="443" y="4398"/>
                  </a:cubicBezTo>
                  <a:cubicBezTo>
                    <a:pt x="163" y="4398"/>
                    <a:pt x="1" y="4336"/>
                    <a:pt x="1" y="4336"/>
                  </a:cubicBezTo>
                  <a:lnTo>
                    <a:pt x="1" y="4336"/>
                  </a:lnTo>
                  <a:cubicBezTo>
                    <a:pt x="593" y="4823"/>
                    <a:pt x="1079" y="5140"/>
                    <a:pt x="1079" y="5140"/>
                  </a:cubicBezTo>
                  <a:cubicBezTo>
                    <a:pt x="1079" y="5140"/>
                    <a:pt x="4125" y="3237"/>
                    <a:pt x="4273" y="1566"/>
                  </a:cubicBezTo>
                  <a:cubicBezTo>
                    <a:pt x="4335" y="629"/>
                    <a:pt x="3804" y="0"/>
                    <a:pt x="3042" y="0"/>
                  </a:cubicBezTo>
                  <a:close/>
                </a:path>
              </a:pathLst>
            </a:custGeom>
            <a:solidFill>
              <a:srgbClr val="9B004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1655;p42">
              <a:extLst>
                <a:ext uri="{FF2B5EF4-FFF2-40B4-BE49-F238E27FC236}">
                  <a16:creationId xmlns:a16="http://schemas.microsoft.com/office/drawing/2014/main" xmlns="" id="{33F1C700-CE2D-4E91-8327-41848E06663E}"/>
                </a:ext>
              </a:extLst>
            </p:cNvPr>
            <p:cNvSpPr/>
            <p:nvPr/>
          </p:nvSpPr>
          <p:spPr>
            <a:xfrm>
              <a:off x="8188765" y="4159855"/>
              <a:ext cx="105084" cy="150059"/>
            </a:xfrm>
            <a:custGeom>
              <a:avLst/>
              <a:gdLst/>
              <a:ahLst/>
              <a:cxnLst/>
              <a:rect l="l" t="t" r="r" b="b"/>
              <a:pathLst>
                <a:path w="2222" h="3173" extrusionOk="0">
                  <a:moveTo>
                    <a:pt x="1693" y="0"/>
                  </a:moveTo>
                  <a:lnTo>
                    <a:pt x="1693" y="0"/>
                  </a:lnTo>
                  <a:cubicBezTo>
                    <a:pt x="1" y="1375"/>
                    <a:pt x="2222" y="3173"/>
                    <a:pt x="2222" y="3173"/>
                  </a:cubicBezTo>
                  <a:cubicBezTo>
                    <a:pt x="974" y="1840"/>
                    <a:pt x="1693" y="1"/>
                    <a:pt x="1693" y="0"/>
                  </a:cubicBezTo>
                  <a:close/>
                </a:path>
              </a:pathLst>
            </a:custGeom>
            <a:solidFill>
              <a:srgbClr val="DB8D9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1656;p42">
              <a:extLst>
                <a:ext uri="{FF2B5EF4-FFF2-40B4-BE49-F238E27FC236}">
                  <a16:creationId xmlns:a16="http://schemas.microsoft.com/office/drawing/2014/main" xmlns="" id="{449AEB11-CA4C-42C6-95F3-294EEF75C027}"/>
                </a:ext>
              </a:extLst>
            </p:cNvPr>
            <p:cNvSpPr/>
            <p:nvPr/>
          </p:nvSpPr>
          <p:spPr>
            <a:xfrm>
              <a:off x="8160768" y="4604940"/>
              <a:ext cx="57082" cy="62095"/>
            </a:xfrm>
            <a:custGeom>
              <a:avLst/>
              <a:gdLst/>
              <a:ahLst/>
              <a:cxnLst/>
              <a:rect l="l" t="t" r="r" b="b"/>
              <a:pathLst>
                <a:path w="1207" h="1313" extrusionOk="0">
                  <a:moveTo>
                    <a:pt x="22" y="1"/>
                  </a:moveTo>
                  <a:lnTo>
                    <a:pt x="466" y="635"/>
                  </a:lnTo>
                  <a:lnTo>
                    <a:pt x="1" y="1312"/>
                  </a:lnTo>
                  <a:lnTo>
                    <a:pt x="276" y="1312"/>
                  </a:lnTo>
                  <a:lnTo>
                    <a:pt x="466" y="1016"/>
                  </a:lnTo>
                  <a:cubicBezTo>
                    <a:pt x="508" y="931"/>
                    <a:pt x="551" y="868"/>
                    <a:pt x="593" y="783"/>
                  </a:cubicBezTo>
                  <a:cubicBezTo>
                    <a:pt x="656" y="868"/>
                    <a:pt x="699" y="953"/>
                    <a:pt x="741" y="1016"/>
                  </a:cubicBezTo>
                  <a:lnTo>
                    <a:pt x="931" y="1312"/>
                  </a:lnTo>
                  <a:lnTo>
                    <a:pt x="1206" y="1312"/>
                  </a:lnTo>
                  <a:lnTo>
                    <a:pt x="741" y="635"/>
                  </a:lnTo>
                  <a:lnTo>
                    <a:pt x="1185" y="1"/>
                  </a:lnTo>
                  <a:lnTo>
                    <a:pt x="931" y="1"/>
                  </a:lnTo>
                  <a:lnTo>
                    <a:pt x="741" y="276"/>
                  </a:lnTo>
                  <a:cubicBezTo>
                    <a:pt x="699" y="360"/>
                    <a:pt x="656" y="424"/>
                    <a:pt x="614" y="508"/>
                  </a:cubicBezTo>
                  <a:cubicBezTo>
                    <a:pt x="572" y="424"/>
                    <a:pt x="530" y="360"/>
                    <a:pt x="487" y="276"/>
                  </a:cubicBezTo>
                  <a:lnTo>
                    <a:pt x="297" y="1"/>
                  </a:ln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1657;p42">
              <a:extLst>
                <a:ext uri="{FF2B5EF4-FFF2-40B4-BE49-F238E27FC236}">
                  <a16:creationId xmlns:a16="http://schemas.microsoft.com/office/drawing/2014/main" xmlns="" id="{D2705840-EDF9-49B6-B3D6-4B4193627C93}"/>
                </a:ext>
              </a:extLst>
            </p:cNvPr>
            <p:cNvSpPr/>
            <p:nvPr/>
          </p:nvSpPr>
          <p:spPr>
            <a:xfrm>
              <a:off x="8731970" y="4194900"/>
              <a:ext cx="155025" cy="124994"/>
            </a:xfrm>
            <a:custGeom>
              <a:avLst/>
              <a:gdLst/>
              <a:ahLst/>
              <a:cxnLst/>
              <a:rect l="l" t="t" r="r" b="b"/>
              <a:pathLst>
                <a:path w="3278" h="2643" extrusionOk="0">
                  <a:moveTo>
                    <a:pt x="2663" y="1"/>
                  </a:moveTo>
                  <a:cubicBezTo>
                    <a:pt x="1" y="1"/>
                    <a:pt x="443" y="2601"/>
                    <a:pt x="443" y="2601"/>
                  </a:cubicBezTo>
                  <a:cubicBezTo>
                    <a:pt x="631" y="2629"/>
                    <a:pt x="806" y="2642"/>
                    <a:pt x="970" y="2642"/>
                  </a:cubicBezTo>
                  <a:cubicBezTo>
                    <a:pt x="3277" y="2642"/>
                    <a:pt x="3277" y="42"/>
                    <a:pt x="3277" y="42"/>
                  </a:cubicBezTo>
                  <a:cubicBezTo>
                    <a:pt x="3056" y="14"/>
                    <a:pt x="2852" y="1"/>
                    <a:pt x="2663" y="1"/>
                  </a:cubicBezTo>
                  <a:close/>
                </a:path>
              </a:pathLst>
            </a:custGeom>
            <a:solidFill>
              <a:srgbClr val="82C85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1658;p42">
              <a:extLst>
                <a:ext uri="{FF2B5EF4-FFF2-40B4-BE49-F238E27FC236}">
                  <a16:creationId xmlns:a16="http://schemas.microsoft.com/office/drawing/2014/main" xmlns="" id="{8ED6B929-0020-475E-8B3E-D293D39628DA}"/>
                </a:ext>
              </a:extLst>
            </p:cNvPr>
            <p:cNvSpPr/>
            <p:nvPr/>
          </p:nvSpPr>
          <p:spPr>
            <a:xfrm>
              <a:off x="8750887" y="4217885"/>
              <a:ext cx="93072" cy="95058"/>
            </a:xfrm>
            <a:custGeom>
              <a:avLst/>
              <a:gdLst/>
              <a:ahLst/>
              <a:cxnLst/>
              <a:rect l="l" t="t" r="r" b="b"/>
              <a:pathLst>
                <a:path w="1968" h="2010" extrusionOk="0">
                  <a:moveTo>
                    <a:pt x="1968" y="0"/>
                  </a:moveTo>
                  <a:cubicBezTo>
                    <a:pt x="1566" y="846"/>
                    <a:pt x="1" y="1692"/>
                    <a:pt x="1" y="1692"/>
                  </a:cubicBezTo>
                  <a:cubicBezTo>
                    <a:pt x="1" y="1798"/>
                    <a:pt x="1" y="1904"/>
                    <a:pt x="1" y="2009"/>
                  </a:cubicBezTo>
                  <a:cubicBezTo>
                    <a:pt x="910" y="1671"/>
                    <a:pt x="1629" y="931"/>
                    <a:pt x="1968" y="0"/>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1659;p42">
              <a:extLst>
                <a:ext uri="{FF2B5EF4-FFF2-40B4-BE49-F238E27FC236}">
                  <a16:creationId xmlns:a16="http://schemas.microsoft.com/office/drawing/2014/main" xmlns="" id="{71740308-EB16-4FB6-9C13-DEB36006449F}"/>
                </a:ext>
              </a:extLst>
            </p:cNvPr>
            <p:cNvSpPr/>
            <p:nvPr/>
          </p:nvSpPr>
          <p:spPr>
            <a:xfrm>
              <a:off x="8563891" y="4232215"/>
              <a:ext cx="154315" cy="121163"/>
            </a:xfrm>
            <a:custGeom>
              <a:avLst/>
              <a:gdLst/>
              <a:ahLst/>
              <a:cxnLst/>
              <a:rect l="l" t="t" r="r" b="b"/>
              <a:pathLst>
                <a:path w="3263" h="2562" extrusionOk="0">
                  <a:moveTo>
                    <a:pt x="808" y="0"/>
                  </a:moveTo>
                  <a:cubicBezTo>
                    <a:pt x="567" y="0"/>
                    <a:pt x="298" y="25"/>
                    <a:pt x="0" y="78"/>
                  </a:cubicBezTo>
                  <a:cubicBezTo>
                    <a:pt x="0" y="78"/>
                    <a:pt x="123" y="2561"/>
                    <a:pt x="2299" y="2561"/>
                  </a:cubicBezTo>
                  <a:cubicBezTo>
                    <a:pt x="2507" y="2561"/>
                    <a:pt x="2734" y="2539"/>
                    <a:pt x="2982" y="2489"/>
                  </a:cubicBezTo>
                  <a:cubicBezTo>
                    <a:pt x="2982" y="2489"/>
                    <a:pt x="3262" y="0"/>
                    <a:pt x="808" y="0"/>
                  </a:cubicBezTo>
                  <a:close/>
                </a:path>
              </a:pathLst>
            </a:custGeom>
            <a:solidFill>
              <a:srgbClr val="80C35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1660;p42">
              <a:extLst>
                <a:ext uri="{FF2B5EF4-FFF2-40B4-BE49-F238E27FC236}">
                  <a16:creationId xmlns:a16="http://schemas.microsoft.com/office/drawing/2014/main" xmlns="" id="{2F12FF17-E073-4C81-8146-386B3B72A618}"/>
                </a:ext>
              </a:extLst>
            </p:cNvPr>
            <p:cNvSpPr/>
            <p:nvPr/>
          </p:nvSpPr>
          <p:spPr>
            <a:xfrm>
              <a:off x="8607873" y="4255862"/>
              <a:ext cx="97092" cy="90092"/>
            </a:xfrm>
            <a:custGeom>
              <a:avLst/>
              <a:gdLst/>
              <a:ahLst/>
              <a:cxnLst/>
              <a:rect l="l" t="t" r="r" b="b"/>
              <a:pathLst>
                <a:path w="2053" h="1905" extrusionOk="0">
                  <a:moveTo>
                    <a:pt x="1" y="1"/>
                  </a:moveTo>
                  <a:lnTo>
                    <a:pt x="1" y="1"/>
                  </a:lnTo>
                  <a:cubicBezTo>
                    <a:pt x="381" y="910"/>
                    <a:pt x="1122" y="1587"/>
                    <a:pt x="2052" y="1904"/>
                  </a:cubicBezTo>
                  <a:lnTo>
                    <a:pt x="2052" y="1587"/>
                  </a:lnTo>
                  <a:cubicBezTo>
                    <a:pt x="2052" y="1587"/>
                    <a:pt x="445" y="804"/>
                    <a:pt x="1" y="1"/>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1661;p42">
              <a:extLst>
                <a:ext uri="{FF2B5EF4-FFF2-40B4-BE49-F238E27FC236}">
                  <a16:creationId xmlns:a16="http://schemas.microsoft.com/office/drawing/2014/main" xmlns="" id="{D508A9CF-2E1F-4E0E-B3B2-784CC1CF97ED}"/>
                </a:ext>
              </a:extLst>
            </p:cNvPr>
            <p:cNvSpPr/>
            <p:nvPr/>
          </p:nvSpPr>
          <p:spPr>
            <a:xfrm>
              <a:off x="8641877" y="4138856"/>
              <a:ext cx="172097" cy="319082"/>
            </a:xfrm>
            <a:custGeom>
              <a:avLst/>
              <a:gdLst/>
              <a:ahLst/>
              <a:cxnLst/>
              <a:rect l="l" t="t" r="r" b="b"/>
              <a:pathLst>
                <a:path w="3639" h="6747" extrusionOk="0">
                  <a:moveTo>
                    <a:pt x="1566" y="0"/>
                  </a:moveTo>
                  <a:lnTo>
                    <a:pt x="1079" y="148"/>
                  </a:lnTo>
                  <a:cubicBezTo>
                    <a:pt x="1079" y="148"/>
                    <a:pt x="2391" y="3955"/>
                    <a:pt x="1" y="6472"/>
                  </a:cubicBezTo>
                  <a:cubicBezTo>
                    <a:pt x="267" y="6655"/>
                    <a:pt x="572" y="6746"/>
                    <a:pt x="885" y="6746"/>
                  </a:cubicBezTo>
                  <a:cubicBezTo>
                    <a:pt x="971" y="6746"/>
                    <a:pt x="1057" y="6739"/>
                    <a:pt x="1143" y="6726"/>
                  </a:cubicBezTo>
                  <a:cubicBezTo>
                    <a:pt x="1143" y="6726"/>
                    <a:pt x="3638" y="3130"/>
                    <a:pt x="1566" y="0"/>
                  </a:cubicBezTo>
                  <a:close/>
                </a:path>
              </a:pathLst>
            </a:custGeom>
            <a:solidFill>
              <a:srgbClr val="6BA73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1662;p42">
              <a:extLst>
                <a:ext uri="{FF2B5EF4-FFF2-40B4-BE49-F238E27FC236}">
                  <a16:creationId xmlns:a16="http://schemas.microsoft.com/office/drawing/2014/main" xmlns="" id="{AF717B33-4B7C-4DBD-A99D-9ED89EA50CA9}"/>
                </a:ext>
              </a:extLst>
            </p:cNvPr>
            <p:cNvSpPr/>
            <p:nvPr/>
          </p:nvSpPr>
          <p:spPr>
            <a:xfrm>
              <a:off x="8678907" y="4137863"/>
              <a:ext cx="135067" cy="319082"/>
            </a:xfrm>
            <a:custGeom>
              <a:avLst/>
              <a:gdLst/>
              <a:ahLst/>
              <a:cxnLst/>
              <a:rect l="l" t="t" r="r" b="b"/>
              <a:pathLst>
                <a:path w="2856" h="6747" extrusionOk="0">
                  <a:moveTo>
                    <a:pt x="783" y="0"/>
                  </a:moveTo>
                  <a:lnTo>
                    <a:pt x="592" y="64"/>
                  </a:lnTo>
                  <a:cubicBezTo>
                    <a:pt x="592" y="64"/>
                    <a:pt x="2707" y="2517"/>
                    <a:pt x="0" y="6747"/>
                  </a:cubicBezTo>
                  <a:lnTo>
                    <a:pt x="339" y="6747"/>
                  </a:lnTo>
                  <a:cubicBezTo>
                    <a:pt x="339" y="6747"/>
                    <a:pt x="2855" y="3130"/>
                    <a:pt x="783" y="0"/>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1663;p42">
              <a:extLst>
                <a:ext uri="{FF2B5EF4-FFF2-40B4-BE49-F238E27FC236}">
                  <a16:creationId xmlns:a16="http://schemas.microsoft.com/office/drawing/2014/main" xmlns="" id="{65335F80-D007-4B6C-91AA-DEC2BB3C2F2A}"/>
                </a:ext>
              </a:extLst>
            </p:cNvPr>
            <p:cNvSpPr/>
            <p:nvPr/>
          </p:nvSpPr>
          <p:spPr>
            <a:xfrm>
              <a:off x="8535941" y="3959659"/>
              <a:ext cx="301017" cy="244218"/>
            </a:xfrm>
            <a:custGeom>
              <a:avLst/>
              <a:gdLst/>
              <a:ahLst/>
              <a:cxnLst/>
              <a:rect l="l" t="t" r="r" b="b"/>
              <a:pathLst>
                <a:path w="6365" h="5164" extrusionOk="0">
                  <a:moveTo>
                    <a:pt x="4535" y="0"/>
                  </a:moveTo>
                  <a:cubicBezTo>
                    <a:pt x="3869" y="0"/>
                    <a:pt x="3198" y="379"/>
                    <a:pt x="3002" y="1040"/>
                  </a:cubicBezTo>
                  <a:cubicBezTo>
                    <a:pt x="2726" y="763"/>
                    <a:pt x="2357" y="637"/>
                    <a:pt x="1983" y="637"/>
                  </a:cubicBezTo>
                  <a:cubicBezTo>
                    <a:pt x="1012" y="637"/>
                    <a:pt x="0" y="1486"/>
                    <a:pt x="443" y="2753"/>
                  </a:cubicBezTo>
                  <a:cubicBezTo>
                    <a:pt x="1120" y="4635"/>
                    <a:pt x="4017" y="5164"/>
                    <a:pt x="4017" y="5164"/>
                  </a:cubicBezTo>
                  <a:cubicBezTo>
                    <a:pt x="4017" y="5164"/>
                    <a:pt x="6365" y="3345"/>
                    <a:pt x="6069" y="1357"/>
                  </a:cubicBezTo>
                  <a:cubicBezTo>
                    <a:pt x="5928" y="416"/>
                    <a:pt x="5234" y="0"/>
                    <a:pt x="4535" y="0"/>
                  </a:cubicBezTo>
                  <a:close/>
                </a:path>
              </a:pathLst>
            </a:custGeom>
            <a:solidFill>
              <a:srgbClr val="D3647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1664;p42">
              <a:extLst>
                <a:ext uri="{FF2B5EF4-FFF2-40B4-BE49-F238E27FC236}">
                  <a16:creationId xmlns:a16="http://schemas.microsoft.com/office/drawing/2014/main" xmlns="" id="{7D33D8B0-4D8B-4113-AD2F-A1E8D40FFCB1}"/>
                </a:ext>
              </a:extLst>
            </p:cNvPr>
            <p:cNvSpPr/>
            <p:nvPr/>
          </p:nvSpPr>
          <p:spPr>
            <a:xfrm>
              <a:off x="8538873" y="4017831"/>
              <a:ext cx="253109" cy="186049"/>
            </a:xfrm>
            <a:custGeom>
              <a:avLst/>
              <a:gdLst/>
              <a:ahLst/>
              <a:cxnLst/>
              <a:rect l="l" t="t" r="r" b="b"/>
              <a:pathLst>
                <a:path w="5352" h="3934" extrusionOk="0">
                  <a:moveTo>
                    <a:pt x="635" y="0"/>
                  </a:moveTo>
                  <a:lnTo>
                    <a:pt x="635" y="0"/>
                  </a:lnTo>
                  <a:cubicBezTo>
                    <a:pt x="275" y="423"/>
                    <a:pt x="169" y="994"/>
                    <a:pt x="381" y="1523"/>
                  </a:cubicBezTo>
                  <a:cubicBezTo>
                    <a:pt x="1058" y="3405"/>
                    <a:pt x="3955" y="3934"/>
                    <a:pt x="3955" y="3934"/>
                  </a:cubicBezTo>
                  <a:cubicBezTo>
                    <a:pt x="4484" y="3490"/>
                    <a:pt x="4949" y="2982"/>
                    <a:pt x="5351" y="2432"/>
                  </a:cubicBezTo>
                  <a:lnTo>
                    <a:pt x="5351" y="2432"/>
                  </a:lnTo>
                  <a:cubicBezTo>
                    <a:pt x="5351" y="2432"/>
                    <a:pt x="4467" y="3034"/>
                    <a:pt x="3365" y="3034"/>
                  </a:cubicBezTo>
                  <a:cubicBezTo>
                    <a:pt x="2840" y="3034"/>
                    <a:pt x="2266" y="2898"/>
                    <a:pt x="1713" y="2496"/>
                  </a:cubicBezTo>
                  <a:cubicBezTo>
                    <a:pt x="0" y="1269"/>
                    <a:pt x="487" y="339"/>
                    <a:pt x="635" y="0"/>
                  </a:cubicBezTo>
                  <a:close/>
                </a:path>
              </a:pathLst>
            </a:custGeom>
            <a:solidFill>
              <a:srgbClr val="B7506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1665;p42">
              <a:extLst>
                <a:ext uri="{FF2B5EF4-FFF2-40B4-BE49-F238E27FC236}">
                  <a16:creationId xmlns:a16="http://schemas.microsoft.com/office/drawing/2014/main" xmlns="" id="{7C362873-16CF-4A6F-8E41-E3C299FB7984}"/>
                </a:ext>
              </a:extLst>
            </p:cNvPr>
            <p:cNvSpPr/>
            <p:nvPr/>
          </p:nvSpPr>
          <p:spPr>
            <a:xfrm>
              <a:off x="8745921" y="3971057"/>
              <a:ext cx="30173" cy="25160"/>
            </a:xfrm>
            <a:custGeom>
              <a:avLst/>
              <a:gdLst/>
              <a:ahLst/>
              <a:cxnLst/>
              <a:rect l="l" t="t" r="r" b="b"/>
              <a:pathLst>
                <a:path w="638" h="532" extrusionOk="0">
                  <a:moveTo>
                    <a:pt x="305" y="1"/>
                  </a:moveTo>
                  <a:cubicBezTo>
                    <a:pt x="275" y="1"/>
                    <a:pt x="244" y="6"/>
                    <a:pt x="212" y="16"/>
                  </a:cubicBezTo>
                  <a:cubicBezTo>
                    <a:pt x="85" y="37"/>
                    <a:pt x="0" y="143"/>
                    <a:pt x="21" y="270"/>
                  </a:cubicBezTo>
                  <a:cubicBezTo>
                    <a:pt x="35" y="430"/>
                    <a:pt x="166" y="531"/>
                    <a:pt x="298" y="531"/>
                  </a:cubicBezTo>
                  <a:cubicBezTo>
                    <a:pt x="375" y="531"/>
                    <a:pt x="453" y="496"/>
                    <a:pt x="508" y="418"/>
                  </a:cubicBezTo>
                  <a:cubicBezTo>
                    <a:pt x="637" y="234"/>
                    <a:pt x="508" y="1"/>
                    <a:pt x="305" y="1"/>
                  </a:cubicBezTo>
                  <a:close/>
                </a:path>
              </a:pathLst>
            </a:custGeom>
            <a:solidFill>
              <a:srgbClr val="ECC9D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1666;p42">
              <a:extLst>
                <a:ext uri="{FF2B5EF4-FFF2-40B4-BE49-F238E27FC236}">
                  <a16:creationId xmlns:a16="http://schemas.microsoft.com/office/drawing/2014/main" xmlns="" id="{B902BF2B-ABA0-482F-A2B4-D56A023B9D8A}"/>
                </a:ext>
              </a:extLst>
            </p:cNvPr>
            <p:cNvSpPr/>
            <p:nvPr/>
          </p:nvSpPr>
          <p:spPr>
            <a:xfrm>
              <a:off x="8771932" y="3983826"/>
              <a:ext cx="61055" cy="129061"/>
            </a:xfrm>
            <a:custGeom>
              <a:avLst/>
              <a:gdLst/>
              <a:ahLst/>
              <a:cxnLst/>
              <a:rect l="l" t="t" r="r" b="b"/>
              <a:pathLst>
                <a:path w="1291" h="2729" extrusionOk="0">
                  <a:moveTo>
                    <a:pt x="190" y="0"/>
                  </a:moveTo>
                  <a:cubicBezTo>
                    <a:pt x="190" y="148"/>
                    <a:pt x="127" y="254"/>
                    <a:pt x="0" y="317"/>
                  </a:cubicBezTo>
                  <a:cubicBezTo>
                    <a:pt x="0" y="317"/>
                    <a:pt x="783" y="846"/>
                    <a:pt x="444" y="2728"/>
                  </a:cubicBezTo>
                  <a:cubicBezTo>
                    <a:pt x="444" y="2728"/>
                    <a:pt x="1290" y="740"/>
                    <a:pt x="190" y="0"/>
                  </a:cubicBezTo>
                  <a:close/>
                </a:path>
              </a:pathLst>
            </a:custGeom>
            <a:solidFill>
              <a:srgbClr val="ECC9D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1667;p42">
              <a:extLst>
                <a:ext uri="{FF2B5EF4-FFF2-40B4-BE49-F238E27FC236}">
                  <a16:creationId xmlns:a16="http://schemas.microsoft.com/office/drawing/2014/main" xmlns="" id="{4597C698-A161-4363-99EB-CC2A882B4BA5}"/>
                </a:ext>
              </a:extLst>
            </p:cNvPr>
            <p:cNvSpPr/>
            <p:nvPr/>
          </p:nvSpPr>
          <p:spPr>
            <a:xfrm>
              <a:off x="8677914" y="3959801"/>
              <a:ext cx="70040" cy="54055"/>
            </a:xfrm>
            <a:custGeom>
              <a:avLst/>
              <a:gdLst/>
              <a:ahLst/>
              <a:cxnLst/>
              <a:rect l="l" t="t" r="r" b="b"/>
              <a:pathLst>
                <a:path w="1481" h="1143" extrusionOk="0">
                  <a:moveTo>
                    <a:pt x="1481" y="1"/>
                  </a:moveTo>
                  <a:cubicBezTo>
                    <a:pt x="825" y="1"/>
                    <a:pt x="212" y="402"/>
                    <a:pt x="0" y="1037"/>
                  </a:cubicBezTo>
                  <a:lnTo>
                    <a:pt x="127" y="1143"/>
                  </a:lnTo>
                  <a:cubicBezTo>
                    <a:pt x="127" y="1143"/>
                    <a:pt x="486" y="127"/>
                    <a:pt x="1481" y="1"/>
                  </a:cubicBezTo>
                  <a:close/>
                </a:path>
              </a:pathLst>
            </a:custGeom>
            <a:solidFill>
              <a:srgbClr val="B7506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1668;p42">
              <a:extLst>
                <a:ext uri="{FF2B5EF4-FFF2-40B4-BE49-F238E27FC236}">
                  <a16:creationId xmlns:a16="http://schemas.microsoft.com/office/drawing/2014/main" xmlns="" id="{3898DD56-1042-4C43-A5FD-2D8A9E775DEA}"/>
                </a:ext>
              </a:extLst>
            </p:cNvPr>
            <p:cNvSpPr/>
            <p:nvPr/>
          </p:nvSpPr>
          <p:spPr>
            <a:xfrm>
              <a:off x="8587869" y="4383887"/>
              <a:ext cx="169071" cy="101963"/>
            </a:xfrm>
            <a:custGeom>
              <a:avLst/>
              <a:gdLst/>
              <a:ahLst/>
              <a:cxnLst/>
              <a:rect l="l" t="t" r="r" b="b"/>
              <a:pathLst>
                <a:path w="3575" h="2156" extrusionOk="0">
                  <a:moveTo>
                    <a:pt x="825" y="1"/>
                  </a:moveTo>
                  <a:lnTo>
                    <a:pt x="1" y="1989"/>
                  </a:lnTo>
                  <a:cubicBezTo>
                    <a:pt x="1" y="1989"/>
                    <a:pt x="878" y="2156"/>
                    <a:pt x="1627" y="2156"/>
                  </a:cubicBezTo>
                  <a:cubicBezTo>
                    <a:pt x="2041" y="2156"/>
                    <a:pt x="2415" y="2105"/>
                    <a:pt x="2581" y="1947"/>
                  </a:cubicBezTo>
                  <a:cubicBezTo>
                    <a:pt x="3575" y="1016"/>
                    <a:pt x="825" y="1"/>
                    <a:pt x="825" y="1"/>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1669;p42">
              <a:extLst>
                <a:ext uri="{FF2B5EF4-FFF2-40B4-BE49-F238E27FC236}">
                  <a16:creationId xmlns:a16="http://schemas.microsoft.com/office/drawing/2014/main" xmlns="" id="{5A4EC2E4-4F25-4345-A101-12310C8E8F2B}"/>
                </a:ext>
              </a:extLst>
            </p:cNvPr>
            <p:cNvSpPr/>
            <p:nvPr/>
          </p:nvSpPr>
          <p:spPr>
            <a:xfrm>
              <a:off x="8575525" y="4375280"/>
              <a:ext cx="154410" cy="119697"/>
            </a:xfrm>
            <a:custGeom>
              <a:avLst/>
              <a:gdLst/>
              <a:ahLst/>
              <a:cxnLst/>
              <a:rect l="l" t="t" r="r" b="b"/>
              <a:pathLst>
                <a:path w="3265" h="2531" extrusionOk="0">
                  <a:moveTo>
                    <a:pt x="1078" y="0"/>
                  </a:moveTo>
                  <a:cubicBezTo>
                    <a:pt x="898" y="0"/>
                    <a:pt x="835" y="277"/>
                    <a:pt x="1023" y="352"/>
                  </a:cubicBezTo>
                  <a:cubicBezTo>
                    <a:pt x="1679" y="585"/>
                    <a:pt x="2778" y="1156"/>
                    <a:pt x="2884" y="1642"/>
                  </a:cubicBezTo>
                  <a:cubicBezTo>
                    <a:pt x="2905" y="1769"/>
                    <a:pt x="2842" y="1917"/>
                    <a:pt x="2715" y="2002"/>
                  </a:cubicBezTo>
                  <a:cubicBezTo>
                    <a:pt x="2595" y="2113"/>
                    <a:pt x="2276" y="2155"/>
                    <a:pt x="1887" y="2155"/>
                  </a:cubicBezTo>
                  <a:cubicBezTo>
                    <a:pt x="1386" y="2155"/>
                    <a:pt x="768" y="2085"/>
                    <a:pt x="304" y="2002"/>
                  </a:cubicBezTo>
                  <a:cubicBezTo>
                    <a:pt x="290" y="1999"/>
                    <a:pt x="277" y="1998"/>
                    <a:pt x="265" y="1998"/>
                  </a:cubicBezTo>
                  <a:cubicBezTo>
                    <a:pt x="62" y="1998"/>
                    <a:pt x="0" y="2300"/>
                    <a:pt x="219" y="2340"/>
                  </a:cubicBezTo>
                  <a:cubicBezTo>
                    <a:pt x="769" y="2446"/>
                    <a:pt x="1319" y="2509"/>
                    <a:pt x="1869" y="2530"/>
                  </a:cubicBezTo>
                  <a:cubicBezTo>
                    <a:pt x="2313" y="2530"/>
                    <a:pt x="2757" y="2467"/>
                    <a:pt x="2969" y="2255"/>
                  </a:cubicBezTo>
                  <a:cubicBezTo>
                    <a:pt x="3159" y="2086"/>
                    <a:pt x="3265" y="1833"/>
                    <a:pt x="3223" y="1558"/>
                  </a:cubicBezTo>
                  <a:cubicBezTo>
                    <a:pt x="3053" y="733"/>
                    <a:pt x="1340" y="77"/>
                    <a:pt x="1150" y="14"/>
                  </a:cubicBezTo>
                  <a:cubicBezTo>
                    <a:pt x="1124" y="4"/>
                    <a:pt x="1100" y="0"/>
                    <a:pt x="107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1670;p42">
              <a:extLst>
                <a:ext uri="{FF2B5EF4-FFF2-40B4-BE49-F238E27FC236}">
                  <a16:creationId xmlns:a16="http://schemas.microsoft.com/office/drawing/2014/main" xmlns="" id="{F58A921F-7387-4271-99D3-7E5E3E8E0F56}"/>
                </a:ext>
              </a:extLst>
            </p:cNvPr>
            <p:cNvSpPr/>
            <p:nvPr/>
          </p:nvSpPr>
          <p:spPr>
            <a:xfrm>
              <a:off x="7660670" y="3827945"/>
              <a:ext cx="1226295" cy="1063608"/>
            </a:xfrm>
            <a:custGeom>
              <a:avLst/>
              <a:gdLst/>
              <a:ahLst/>
              <a:cxnLst/>
              <a:rect l="l" t="t" r="r" b="b"/>
              <a:pathLst>
                <a:path w="25930" h="22490" extrusionOk="0">
                  <a:moveTo>
                    <a:pt x="10070" y="1"/>
                  </a:moveTo>
                  <a:cubicBezTo>
                    <a:pt x="10008" y="1"/>
                    <a:pt x="9944" y="6"/>
                    <a:pt x="9877" y="18"/>
                  </a:cubicBezTo>
                  <a:cubicBezTo>
                    <a:pt x="8312" y="272"/>
                    <a:pt x="8735" y="1900"/>
                    <a:pt x="9306" y="3127"/>
                  </a:cubicBezTo>
                  <a:cubicBezTo>
                    <a:pt x="5457" y="4184"/>
                    <a:pt x="867" y="8372"/>
                    <a:pt x="761" y="13406"/>
                  </a:cubicBezTo>
                  <a:cubicBezTo>
                    <a:pt x="381" y="13786"/>
                    <a:pt x="0" y="14273"/>
                    <a:pt x="21" y="14696"/>
                  </a:cubicBezTo>
                  <a:cubicBezTo>
                    <a:pt x="42" y="14971"/>
                    <a:pt x="190" y="15203"/>
                    <a:pt x="444" y="15309"/>
                  </a:cubicBezTo>
                  <a:cubicBezTo>
                    <a:pt x="571" y="15372"/>
                    <a:pt x="719" y="15394"/>
                    <a:pt x="846" y="15394"/>
                  </a:cubicBezTo>
                  <a:lnTo>
                    <a:pt x="931" y="15394"/>
                  </a:lnTo>
                  <a:cubicBezTo>
                    <a:pt x="1311" y="17614"/>
                    <a:pt x="2644" y="19539"/>
                    <a:pt x="4590" y="20660"/>
                  </a:cubicBezTo>
                  <a:cubicBezTo>
                    <a:pt x="4336" y="21019"/>
                    <a:pt x="4251" y="21379"/>
                    <a:pt x="4399" y="21675"/>
                  </a:cubicBezTo>
                  <a:cubicBezTo>
                    <a:pt x="4558" y="22015"/>
                    <a:pt x="4990" y="22185"/>
                    <a:pt x="5545" y="22185"/>
                  </a:cubicBezTo>
                  <a:cubicBezTo>
                    <a:pt x="6026" y="22185"/>
                    <a:pt x="6600" y="22057"/>
                    <a:pt x="7170" y="21802"/>
                  </a:cubicBezTo>
                  <a:lnTo>
                    <a:pt x="7212" y="21781"/>
                  </a:lnTo>
                  <a:cubicBezTo>
                    <a:pt x="8502" y="22125"/>
                    <a:pt x="9827" y="22295"/>
                    <a:pt x="11154" y="22295"/>
                  </a:cubicBezTo>
                  <a:cubicBezTo>
                    <a:pt x="12350" y="22295"/>
                    <a:pt x="13547" y="22157"/>
                    <a:pt x="14720" y="21886"/>
                  </a:cubicBezTo>
                  <a:cubicBezTo>
                    <a:pt x="14847" y="21950"/>
                    <a:pt x="14974" y="22034"/>
                    <a:pt x="15122" y="22098"/>
                  </a:cubicBezTo>
                  <a:cubicBezTo>
                    <a:pt x="15697" y="22361"/>
                    <a:pt x="16271" y="22489"/>
                    <a:pt x="16753" y="22489"/>
                  </a:cubicBezTo>
                  <a:cubicBezTo>
                    <a:pt x="17317" y="22489"/>
                    <a:pt x="17754" y="22313"/>
                    <a:pt x="17914" y="21971"/>
                  </a:cubicBezTo>
                  <a:cubicBezTo>
                    <a:pt x="18083" y="21611"/>
                    <a:pt x="17914" y="21167"/>
                    <a:pt x="17533" y="20723"/>
                  </a:cubicBezTo>
                  <a:cubicBezTo>
                    <a:pt x="19859" y="19327"/>
                    <a:pt x="21234" y="17022"/>
                    <a:pt x="21382" y="14082"/>
                  </a:cubicBezTo>
                  <a:cubicBezTo>
                    <a:pt x="21414" y="14084"/>
                    <a:pt x="21446" y="14085"/>
                    <a:pt x="21478" y="14085"/>
                  </a:cubicBezTo>
                  <a:cubicBezTo>
                    <a:pt x="21766" y="14085"/>
                    <a:pt x="22065" y="14000"/>
                    <a:pt x="22313" y="13828"/>
                  </a:cubicBezTo>
                  <a:cubicBezTo>
                    <a:pt x="22524" y="13659"/>
                    <a:pt x="22630" y="13406"/>
                    <a:pt x="22567" y="13131"/>
                  </a:cubicBezTo>
                  <a:cubicBezTo>
                    <a:pt x="22524" y="12940"/>
                    <a:pt x="22418" y="12771"/>
                    <a:pt x="22270" y="12623"/>
                  </a:cubicBezTo>
                  <a:cubicBezTo>
                    <a:pt x="22672" y="11862"/>
                    <a:pt x="22947" y="11016"/>
                    <a:pt x="23074" y="10149"/>
                  </a:cubicBezTo>
                  <a:lnTo>
                    <a:pt x="23074" y="10254"/>
                  </a:lnTo>
                  <a:lnTo>
                    <a:pt x="23074" y="10339"/>
                  </a:lnTo>
                  <a:cubicBezTo>
                    <a:pt x="23271" y="10369"/>
                    <a:pt x="23454" y="10384"/>
                    <a:pt x="23624" y="10384"/>
                  </a:cubicBezTo>
                  <a:cubicBezTo>
                    <a:pt x="25929" y="10384"/>
                    <a:pt x="25929" y="7780"/>
                    <a:pt x="25929" y="7780"/>
                  </a:cubicBezTo>
                  <a:cubicBezTo>
                    <a:pt x="25726" y="7756"/>
                    <a:pt x="25536" y="7745"/>
                    <a:pt x="25360" y="7745"/>
                  </a:cubicBezTo>
                  <a:cubicBezTo>
                    <a:pt x="23816" y="7745"/>
                    <a:pt x="23289" y="8604"/>
                    <a:pt x="23138" y="9345"/>
                  </a:cubicBezTo>
                  <a:cubicBezTo>
                    <a:pt x="23138" y="8774"/>
                    <a:pt x="23053" y="8203"/>
                    <a:pt x="22884" y="7674"/>
                  </a:cubicBezTo>
                  <a:cubicBezTo>
                    <a:pt x="22926" y="7632"/>
                    <a:pt x="22968" y="7589"/>
                    <a:pt x="23011" y="7526"/>
                  </a:cubicBezTo>
                  <a:lnTo>
                    <a:pt x="23032" y="7526"/>
                  </a:lnTo>
                  <a:cubicBezTo>
                    <a:pt x="23053" y="7505"/>
                    <a:pt x="23074" y="7484"/>
                    <a:pt x="23116" y="7441"/>
                  </a:cubicBezTo>
                  <a:lnTo>
                    <a:pt x="23138" y="7420"/>
                  </a:lnTo>
                  <a:lnTo>
                    <a:pt x="23222" y="7336"/>
                  </a:lnTo>
                  <a:lnTo>
                    <a:pt x="23243" y="7315"/>
                  </a:lnTo>
                  <a:cubicBezTo>
                    <a:pt x="23264" y="7272"/>
                    <a:pt x="23307" y="7251"/>
                    <a:pt x="23328" y="7209"/>
                  </a:cubicBezTo>
                  <a:lnTo>
                    <a:pt x="23349" y="7188"/>
                  </a:lnTo>
                  <a:lnTo>
                    <a:pt x="23455" y="7082"/>
                  </a:lnTo>
                  <a:lnTo>
                    <a:pt x="23476" y="7061"/>
                  </a:lnTo>
                  <a:cubicBezTo>
                    <a:pt x="23539" y="6976"/>
                    <a:pt x="23624" y="6892"/>
                    <a:pt x="23687" y="6786"/>
                  </a:cubicBezTo>
                  <a:lnTo>
                    <a:pt x="23730" y="6743"/>
                  </a:lnTo>
                  <a:lnTo>
                    <a:pt x="23814" y="6638"/>
                  </a:lnTo>
                  <a:lnTo>
                    <a:pt x="23835" y="6574"/>
                  </a:lnTo>
                  <a:lnTo>
                    <a:pt x="23920" y="6490"/>
                  </a:lnTo>
                  <a:cubicBezTo>
                    <a:pt x="23920" y="6469"/>
                    <a:pt x="23920" y="6469"/>
                    <a:pt x="23941" y="6447"/>
                  </a:cubicBezTo>
                  <a:cubicBezTo>
                    <a:pt x="24364" y="5792"/>
                    <a:pt x="24724" y="4988"/>
                    <a:pt x="24597" y="4142"/>
                  </a:cubicBezTo>
                  <a:cubicBezTo>
                    <a:pt x="24516" y="3378"/>
                    <a:pt x="23862" y="2805"/>
                    <a:pt x="23107" y="2805"/>
                  </a:cubicBezTo>
                  <a:cubicBezTo>
                    <a:pt x="23068" y="2805"/>
                    <a:pt x="23029" y="2807"/>
                    <a:pt x="22990" y="2810"/>
                  </a:cubicBezTo>
                  <a:lnTo>
                    <a:pt x="22799" y="2810"/>
                  </a:lnTo>
                  <a:lnTo>
                    <a:pt x="22693" y="2831"/>
                  </a:lnTo>
                  <a:lnTo>
                    <a:pt x="22567" y="2852"/>
                  </a:lnTo>
                  <a:lnTo>
                    <a:pt x="22440" y="2894"/>
                  </a:lnTo>
                  <a:lnTo>
                    <a:pt x="22334" y="2937"/>
                  </a:lnTo>
                  <a:cubicBezTo>
                    <a:pt x="22292" y="2958"/>
                    <a:pt x="22249" y="2979"/>
                    <a:pt x="22228" y="3000"/>
                  </a:cubicBezTo>
                  <a:cubicBezTo>
                    <a:pt x="22186" y="3021"/>
                    <a:pt x="22144" y="3042"/>
                    <a:pt x="22122" y="3063"/>
                  </a:cubicBezTo>
                  <a:cubicBezTo>
                    <a:pt x="22080" y="3085"/>
                    <a:pt x="22038" y="3106"/>
                    <a:pt x="22017" y="3148"/>
                  </a:cubicBezTo>
                  <a:cubicBezTo>
                    <a:pt x="21974" y="3169"/>
                    <a:pt x="21953" y="3190"/>
                    <a:pt x="21932" y="3212"/>
                  </a:cubicBezTo>
                  <a:cubicBezTo>
                    <a:pt x="21890" y="3233"/>
                    <a:pt x="21847" y="3275"/>
                    <a:pt x="21826" y="3317"/>
                  </a:cubicBezTo>
                  <a:cubicBezTo>
                    <a:pt x="21805" y="3338"/>
                    <a:pt x="21784" y="3360"/>
                    <a:pt x="21763" y="3381"/>
                  </a:cubicBezTo>
                  <a:cubicBezTo>
                    <a:pt x="21742" y="3402"/>
                    <a:pt x="21699" y="3465"/>
                    <a:pt x="21678" y="3529"/>
                  </a:cubicBezTo>
                  <a:cubicBezTo>
                    <a:pt x="21657" y="3550"/>
                    <a:pt x="21636" y="3571"/>
                    <a:pt x="21636" y="3592"/>
                  </a:cubicBezTo>
                  <a:cubicBezTo>
                    <a:pt x="21594" y="3677"/>
                    <a:pt x="21551" y="3740"/>
                    <a:pt x="21530" y="3825"/>
                  </a:cubicBezTo>
                  <a:cubicBezTo>
                    <a:pt x="21256" y="3551"/>
                    <a:pt x="20892" y="3427"/>
                    <a:pt x="20522" y="3427"/>
                  </a:cubicBezTo>
                  <a:cubicBezTo>
                    <a:pt x="20035" y="3427"/>
                    <a:pt x="19538" y="3642"/>
                    <a:pt x="19225" y="4015"/>
                  </a:cubicBezTo>
                  <a:cubicBezTo>
                    <a:pt x="19183" y="4058"/>
                    <a:pt x="19161" y="4079"/>
                    <a:pt x="19119" y="4121"/>
                  </a:cubicBezTo>
                  <a:lnTo>
                    <a:pt x="19119" y="4142"/>
                  </a:lnTo>
                  <a:cubicBezTo>
                    <a:pt x="19098" y="4184"/>
                    <a:pt x="19056" y="4248"/>
                    <a:pt x="19035" y="4290"/>
                  </a:cubicBezTo>
                  <a:cubicBezTo>
                    <a:pt x="19035" y="4311"/>
                    <a:pt x="19035" y="4311"/>
                    <a:pt x="19035" y="4332"/>
                  </a:cubicBezTo>
                  <a:cubicBezTo>
                    <a:pt x="19013" y="4375"/>
                    <a:pt x="18992" y="4417"/>
                    <a:pt x="18971" y="4438"/>
                  </a:cubicBezTo>
                  <a:lnTo>
                    <a:pt x="18950" y="4481"/>
                  </a:lnTo>
                  <a:cubicBezTo>
                    <a:pt x="18950" y="4544"/>
                    <a:pt x="18929" y="4586"/>
                    <a:pt x="18908" y="4650"/>
                  </a:cubicBezTo>
                  <a:lnTo>
                    <a:pt x="18908" y="4692"/>
                  </a:lnTo>
                  <a:cubicBezTo>
                    <a:pt x="18908" y="4734"/>
                    <a:pt x="18908" y="4777"/>
                    <a:pt x="18908" y="4840"/>
                  </a:cubicBezTo>
                  <a:lnTo>
                    <a:pt x="18908" y="4882"/>
                  </a:lnTo>
                  <a:lnTo>
                    <a:pt x="18908" y="5073"/>
                  </a:lnTo>
                  <a:lnTo>
                    <a:pt x="18908" y="5094"/>
                  </a:lnTo>
                  <a:cubicBezTo>
                    <a:pt x="18908" y="5157"/>
                    <a:pt x="18908" y="5200"/>
                    <a:pt x="18929" y="5263"/>
                  </a:cubicBezTo>
                  <a:cubicBezTo>
                    <a:pt x="18929" y="5326"/>
                    <a:pt x="18929" y="5305"/>
                    <a:pt x="18929" y="5326"/>
                  </a:cubicBezTo>
                  <a:cubicBezTo>
                    <a:pt x="18950" y="5390"/>
                    <a:pt x="18971" y="5453"/>
                    <a:pt x="18992" y="5517"/>
                  </a:cubicBezTo>
                  <a:cubicBezTo>
                    <a:pt x="19479" y="6934"/>
                    <a:pt x="21234" y="7589"/>
                    <a:pt x="22101" y="7822"/>
                  </a:cubicBezTo>
                  <a:cubicBezTo>
                    <a:pt x="22228" y="8647"/>
                    <a:pt x="22228" y="9514"/>
                    <a:pt x="22101" y="10339"/>
                  </a:cubicBezTo>
                  <a:cubicBezTo>
                    <a:pt x="21981" y="9617"/>
                    <a:pt x="21556" y="8553"/>
                    <a:pt x="19980" y="8553"/>
                  </a:cubicBezTo>
                  <a:cubicBezTo>
                    <a:pt x="19894" y="8553"/>
                    <a:pt x="19804" y="8556"/>
                    <a:pt x="19711" y="8562"/>
                  </a:cubicBezTo>
                  <a:cubicBezTo>
                    <a:pt x="17850" y="5961"/>
                    <a:pt x="14974" y="4015"/>
                    <a:pt x="12838" y="3233"/>
                  </a:cubicBezTo>
                  <a:cubicBezTo>
                    <a:pt x="13324" y="2725"/>
                    <a:pt x="14149" y="1646"/>
                    <a:pt x="13261" y="927"/>
                  </a:cubicBezTo>
                  <a:cubicBezTo>
                    <a:pt x="12993" y="712"/>
                    <a:pt x="12754" y="629"/>
                    <a:pt x="12545" y="629"/>
                  </a:cubicBezTo>
                  <a:cubicBezTo>
                    <a:pt x="11830" y="629"/>
                    <a:pt x="11463" y="1604"/>
                    <a:pt x="11463" y="1604"/>
                  </a:cubicBezTo>
                  <a:cubicBezTo>
                    <a:pt x="11463" y="1604"/>
                    <a:pt x="11124" y="1"/>
                    <a:pt x="10070" y="1"/>
                  </a:cubicBezTo>
                  <a:close/>
                </a:path>
              </a:pathLst>
            </a:custGeom>
            <a:solidFill>
              <a:srgbClr val="F2D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1671;p42">
              <a:extLst>
                <a:ext uri="{FF2B5EF4-FFF2-40B4-BE49-F238E27FC236}">
                  <a16:creationId xmlns:a16="http://schemas.microsoft.com/office/drawing/2014/main" xmlns="" id="{82733835-713C-4A81-B4C2-B337DD18C19E}"/>
                </a:ext>
              </a:extLst>
            </p:cNvPr>
            <p:cNvSpPr/>
            <p:nvPr/>
          </p:nvSpPr>
          <p:spPr>
            <a:xfrm>
              <a:off x="7622647" y="3790677"/>
              <a:ext cx="1302294" cy="1138378"/>
            </a:xfrm>
            <a:custGeom>
              <a:avLst/>
              <a:gdLst/>
              <a:ahLst/>
              <a:cxnLst/>
              <a:rect l="l" t="t" r="r" b="b"/>
              <a:pathLst>
                <a:path w="27537" h="24071" extrusionOk="0">
                  <a:moveTo>
                    <a:pt x="13346" y="2223"/>
                  </a:moveTo>
                  <a:cubicBezTo>
                    <a:pt x="13409" y="2244"/>
                    <a:pt x="13494" y="2286"/>
                    <a:pt x="13557" y="2329"/>
                  </a:cubicBezTo>
                  <a:cubicBezTo>
                    <a:pt x="13663" y="2413"/>
                    <a:pt x="13663" y="2477"/>
                    <a:pt x="13663" y="2498"/>
                  </a:cubicBezTo>
                  <a:cubicBezTo>
                    <a:pt x="13663" y="2667"/>
                    <a:pt x="13494" y="3027"/>
                    <a:pt x="13050" y="3471"/>
                  </a:cubicBezTo>
                  <a:lnTo>
                    <a:pt x="12436" y="4105"/>
                  </a:lnTo>
                  <a:lnTo>
                    <a:pt x="13007" y="2688"/>
                  </a:lnTo>
                  <a:cubicBezTo>
                    <a:pt x="13071" y="2498"/>
                    <a:pt x="13177" y="2329"/>
                    <a:pt x="13346" y="2223"/>
                  </a:cubicBezTo>
                  <a:close/>
                  <a:moveTo>
                    <a:pt x="24217" y="4465"/>
                  </a:moveTo>
                  <a:lnTo>
                    <a:pt x="24217" y="4465"/>
                  </a:lnTo>
                  <a:cubicBezTo>
                    <a:pt x="24428" y="4592"/>
                    <a:pt x="24576" y="4803"/>
                    <a:pt x="24597" y="5036"/>
                  </a:cubicBezTo>
                  <a:cubicBezTo>
                    <a:pt x="24639" y="5480"/>
                    <a:pt x="24555" y="5903"/>
                    <a:pt x="24343" y="6284"/>
                  </a:cubicBezTo>
                  <a:lnTo>
                    <a:pt x="24217" y="4465"/>
                  </a:lnTo>
                  <a:close/>
                  <a:moveTo>
                    <a:pt x="23963" y="4380"/>
                  </a:moveTo>
                  <a:lnTo>
                    <a:pt x="23540" y="7405"/>
                  </a:lnTo>
                  <a:lnTo>
                    <a:pt x="23519" y="7426"/>
                  </a:lnTo>
                  <a:lnTo>
                    <a:pt x="23540" y="7426"/>
                  </a:lnTo>
                  <a:lnTo>
                    <a:pt x="23540" y="7468"/>
                  </a:lnTo>
                  <a:lnTo>
                    <a:pt x="23497" y="7447"/>
                  </a:lnTo>
                  <a:lnTo>
                    <a:pt x="23222" y="7743"/>
                  </a:lnTo>
                  <a:lnTo>
                    <a:pt x="23096" y="7849"/>
                  </a:lnTo>
                  <a:lnTo>
                    <a:pt x="23053" y="7849"/>
                  </a:lnTo>
                  <a:cubicBezTo>
                    <a:pt x="22398" y="7680"/>
                    <a:pt x="20875" y="7151"/>
                    <a:pt x="20473" y="6051"/>
                  </a:cubicBezTo>
                  <a:cubicBezTo>
                    <a:pt x="20473" y="6009"/>
                    <a:pt x="20452" y="5966"/>
                    <a:pt x="20452" y="5945"/>
                  </a:cubicBezTo>
                  <a:lnTo>
                    <a:pt x="20452" y="5903"/>
                  </a:lnTo>
                  <a:lnTo>
                    <a:pt x="20452" y="5818"/>
                  </a:lnTo>
                  <a:lnTo>
                    <a:pt x="20452" y="5797"/>
                  </a:lnTo>
                  <a:cubicBezTo>
                    <a:pt x="20452" y="5755"/>
                    <a:pt x="20452" y="5713"/>
                    <a:pt x="20452" y="5670"/>
                  </a:cubicBezTo>
                  <a:cubicBezTo>
                    <a:pt x="20452" y="5649"/>
                    <a:pt x="20452" y="5607"/>
                    <a:pt x="20452" y="5586"/>
                  </a:cubicBezTo>
                  <a:cubicBezTo>
                    <a:pt x="20452" y="5565"/>
                    <a:pt x="20452" y="5543"/>
                    <a:pt x="20452" y="5522"/>
                  </a:cubicBezTo>
                  <a:lnTo>
                    <a:pt x="20452" y="5501"/>
                  </a:lnTo>
                  <a:cubicBezTo>
                    <a:pt x="20473" y="5480"/>
                    <a:pt x="20473" y="5459"/>
                    <a:pt x="20494" y="5438"/>
                  </a:cubicBezTo>
                  <a:lnTo>
                    <a:pt x="20515" y="5374"/>
                  </a:lnTo>
                  <a:lnTo>
                    <a:pt x="20537" y="5353"/>
                  </a:lnTo>
                  <a:cubicBezTo>
                    <a:pt x="20537" y="5353"/>
                    <a:pt x="20558" y="5332"/>
                    <a:pt x="20579" y="5311"/>
                  </a:cubicBezTo>
                  <a:cubicBezTo>
                    <a:pt x="20748" y="5120"/>
                    <a:pt x="20981" y="5015"/>
                    <a:pt x="21234" y="4994"/>
                  </a:cubicBezTo>
                  <a:cubicBezTo>
                    <a:pt x="21425" y="4994"/>
                    <a:pt x="21594" y="5057"/>
                    <a:pt x="21721" y="5163"/>
                  </a:cubicBezTo>
                  <a:lnTo>
                    <a:pt x="22651" y="6114"/>
                  </a:lnTo>
                  <a:lnTo>
                    <a:pt x="23032" y="4846"/>
                  </a:lnTo>
                  <a:cubicBezTo>
                    <a:pt x="23053" y="4824"/>
                    <a:pt x="23053" y="4782"/>
                    <a:pt x="23074" y="4761"/>
                  </a:cubicBezTo>
                  <a:cubicBezTo>
                    <a:pt x="23074" y="4761"/>
                    <a:pt x="23096" y="4740"/>
                    <a:pt x="23117" y="4697"/>
                  </a:cubicBezTo>
                  <a:cubicBezTo>
                    <a:pt x="23117" y="4697"/>
                    <a:pt x="23117" y="4676"/>
                    <a:pt x="23138" y="4676"/>
                  </a:cubicBezTo>
                  <a:lnTo>
                    <a:pt x="23159" y="4634"/>
                  </a:lnTo>
                  <a:lnTo>
                    <a:pt x="23371" y="4486"/>
                  </a:lnTo>
                  <a:lnTo>
                    <a:pt x="23413" y="4465"/>
                  </a:lnTo>
                  <a:lnTo>
                    <a:pt x="23476" y="4423"/>
                  </a:lnTo>
                  <a:lnTo>
                    <a:pt x="23540" y="4423"/>
                  </a:lnTo>
                  <a:lnTo>
                    <a:pt x="23603" y="4401"/>
                  </a:lnTo>
                  <a:lnTo>
                    <a:pt x="23667" y="4380"/>
                  </a:lnTo>
                  <a:close/>
                  <a:moveTo>
                    <a:pt x="25803" y="9350"/>
                  </a:moveTo>
                  <a:lnTo>
                    <a:pt x="25803" y="9350"/>
                  </a:lnTo>
                  <a:cubicBezTo>
                    <a:pt x="25718" y="9646"/>
                    <a:pt x="25570" y="9900"/>
                    <a:pt x="25359" y="10091"/>
                  </a:cubicBezTo>
                  <a:cubicBezTo>
                    <a:pt x="25168" y="10239"/>
                    <a:pt x="24936" y="10344"/>
                    <a:pt x="24682" y="10365"/>
                  </a:cubicBezTo>
                  <a:lnTo>
                    <a:pt x="24703" y="10281"/>
                  </a:lnTo>
                  <a:cubicBezTo>
                    <a:pt x="24745" y="10027"/>
                    <a:pt x="24893" y="9456"/>
                    <a:pt x="25803" y="9350"/>
                  </a:cubicBezTo>
                  <a:close/>
                  <a:moveTo>
                    <a:pt x="10866" y="1585"/>
                  </a:moveTo>
                  <a:cubicBezTo>
                    <a:pt x="11149" y="1585"/>
                    <a:pt x="11424" y="2257"/>
                    <a:pt x="11485" y="2561"/>
                  </a:cubicBezTo>
                  <a:lnTo>
                    <a:pt x="12056" y="5078"/>
                  </a:lnTo>
                  <a:lnTo>
                    <a:pt x="12309" y="4401"/>
                  </a:lnTo>
                  <a:lnTo>
                    <a:pt x="13367" y="4761"/>
                  </a:lnTo>
                  <a:cubicBezTo>
                    <a:pt x="15038" y="5438"/>
                    <a:pt x="16582" y="6389"/>
                    <a:pt x="17893" y="7637"/>
                  </a:cubicBezTo>
                  <a:lnTo>
                    <a:pt x="17216" y="9223"/>
                  </a:lnTo>
                  <a:lnTo>
                    <a:pt x="17216" y="9223"/>
                  </a:lnTo>
                  <a:lnTo>
                    <a:pt x="18274" y="7997"/>
                  </a:lnTo>
                  <a:cubicBezTo>
                    <a:pt x="18845" y="8547"/>
                    <a:pt x="19352" y="9160"/>
                    <a:pt x="19817" y="9794"/>
                  </a:cubicBezTo>
                  <a:lnTo>
                    <a:pt x="20071" y="10154"/>
                  </a:lnTo>
                  <a:lnTo>
                    <a:pt x="20515" y="10133"/>
                  </a:lnTo>
                  <a:cubicBezTo>
                    <a:pt x="20588" y="10128"/>
                    <a:pt x="20658" y="10126"/>
                    <a:pt x="20725" y="10126"/>
                  </a:cubicBezTo>
                  <a:cubicBezTo>
                    <a:pt x="21556" y="10126"/>
                    <a:pt x="21963" y="10491"/>
                    <a:pt x="22080" y="11254"/>
                  </a:cubicBezTo>
                  <a:lnTo>
                    <a:pt x="22334" y="13094"/>
                  </a:lnTo>
                  <a:lnTo>
                    <a:pt x="22102" y="13559"/>
                  </a:lnTo>
                  <a:lnTo>
                    <a:pt x="22440" y="13940"/>
                  </a:lnTo>
                  <a:lnTo>
                    <a:pt x="22461" y="14067"/>
                  </a:lnTo>
                  <a:cubicBezTo>
                    <a:pt x="22355" y="14067"/>
                    <a:pt x="22250" y="14088"/>
                    <a:pt x="22123" y="14088"/>
                  </a:cubicBezTo>
                  <a:lnTo>
                    <a:pt x="21404" y="14109"/>
                  </a:lnTo>
                  <a:lnTo>
                    <a:pt x="21361" y="14849"/>
                  </a:lnTo>
                  <a:cubicBezTo>
                    <a:pt x="21234" y="17493"/>
                    <a:pt x="20029" y="19565"/>
                    <a:pt x="17914" y="20856"/>
                  </a:cubicBezTo>
                  <a:lnTo>
                    <a:pt x="17110" y="21342"/>
                  </a:lnTo>
                  <a:lnTo>
                    <a:pt x="17724" y="22040"/>
                  </a:lnTo>
                  <a:cubicBezTo>
                    <a:pt x="17829" y="22146"/>
                    <a:pt x="17914" y="22294"/>
                    <a:pt x="17956" y="22421"/>
                  </a:cubicBezTo>
                  <a:cubicBezTo>
                    <a:pt x="17885" y="22452"/>
                    <a:pt x="17749" y="22478"/>
                    <a:pt x="17562" y="22478"/>
                  </a:cubicBezTo>
                  <a:cubicBezTo>
                    <a:pt x="17247" y="22478"/>
                    <a:pt x="16787" y="22405"/>
                    <a:pt x="16243" y="22167"/>
                  </a:cubicBezTo>
                  <a:cubicBezTo>
                    <a:pt x="16137" y="22103"/>
                    <a:pt x="16011" y="22040"/>
                    <a:pt x="15905" y="21976"/>
                  </a:cubicBezTo>
                  <a:lnTo>
                    <a:pt x="15630" y="21807"/>
                  </a:lnTo>
                  <a:lnTo>
                    <a:pt x="15334" y="21871"/>
                  </a:lnTo>
                  <a:cubicBezTo>
                    <a:pt x="14213" y="22133"/>
                    <a:pt x="13074" y="22266"/>
                    <a:pt x="11935" y="22266"/>
                  </a:cubicBezTo>
                  <a:cubicBezTo>
                    <a:pt x="10689" y="22266"/>
                    <a:pt x="9444" y="22107"/>
                    <a:pt x="8228" y="21786"/>
                  </a:cubicBezTo>
                  <a:lnTo>
                    <a:pt x="7931" y="21702"/>
                  </a:lnTo>
                  <a:lnTo>
                    <a:pt x="7657" y="21828"/>
                  </a:lnTo>
                  <a:cubicBezTo>
                    <a:pt x="7122" y="22089"/>
                    <a:pt x="6668" y="22165"/>
                    <a:pt x="6353" y="22165"/>
                  </a:cubicBezTo>
                  <a:cubicBezTo>
                    <a:pt x="6158" y="22165"/>
                    <a:pt x="6016" y="22136"/>
                    <a:pt x="5943" y="22103"/>
                  </a:cubicBezTo>
                  <a:cubicBezTo>
                    <a:pt x="5965" y="22019"/>
                    <a:pt x="5986" y="21955"/>
                    <a:pt x="6049" y="21892"/>
                  </a:cubicBezTo>
                  <a:lnTo>
                    <a:pt x="6514" y="21194"/>
                  </a:lnTo>
                  <a:lnTo>
                    <a:pt x="5795" y="20771"/>
                  </a:lnTo>
                  <a:cubicBezTo>
                    <a:pt x="4040" y="19756"/>
                    <a:pt x="2834" y="18022"/>
                    <a:pt x="2517" y="16034"/>
                  </a:cubicBezTo>
                  <a:lnTo>
                    <a:pt x="2390" y="15357"/>
                  </a:lnTo>
                  <a:lnTo>
                    <a:pt x="1671" y="15378"/>
                  </a:lnTo>
                  <a:lnTo>
                    <a:pt x="1629" y="15378"/>
                  </a:lnTo>
                  <a:cubicBezTo>
                    <a:pt x="1756" y="15145"/>
                    <a:pt x="1925" y="14934"/>
                    <a:pt x="2137" y="14743"/>
                  </a:cubicBezTo>
                  <a:lnTo>
                    <a:pt x="2369" y="14532"/>
                  </a:lnTo>
                  <a:lnTo>
                    <a:pt x="2369" y="14194"/>
                  </a:lnTo>
                  <a:cubicBezTo>
                    <a:pt x="2433" y="9794"/>
                    <a:pt x="6536" y="5713"/>
                    <a:pt x="10321" y="4676"/>
                  </a:cubicBezTo>
                  <a:lnTo>
                    <a:pt x="11210" y="4423"/>
                  </a:lnTo>
                  <a:lnTo>
                    <a:pt x="10829" y="3577"/>
                  </a:lnTo>
                  <a:cubicBezTo>
                    <a:pt x="10364" y="2583"/>
                    <a:pt x="10321" y="1990"/>
                    <a:pt x="10448" y="1779"/>
                  </a:cubicBezTo>
                  <a:cubicBezTo>
                    <a:pt x="10469" y="1737"/>
                    <a:pt x="10512" y="1631"/>
                    <a:pt x="10829" y="1589"/>
                  </a:cubicBezTo>
                  <a:cubicBezTo>
                    <a:pt x="10841" y="1586"/>
                    <a:pt x="10854" y="1585"/>
                    <a:pt x="10866" y="1585"/>
                  </a:cubicBezTo>
                  <a:close/>
                  <a:moveTo>
                    <a:pt x="10833" y="0"/>
                  </a:moveTo>
                  <a:cubicBezTo>
                    <a:pt x="10736" y="0"/>
                    <a:pt x="10636" y="8"/>
                    <a:pt x="10533" y="23"/>
                  </a:cubicBezTo>
                  <a:cubicBezTo>
                    <a:pt x="9898" y="108"/>
                    <a:pt x="9348" y="489"/>
                    <a:pt x="9031" y="1060"/>
                  </a:cubicBezTo>
                  <a:cubicBezTo>
                    <a:pt x="8714" y="1652"/>
                    <a:pt x="8714" y="2456"/>
                    <a:pt x="9052" y="3429"/>
                  </a:cubicBezTo>
                  <a:cubicBezTo>
                    <a:pt x="5076" y="4909"/>
                    <a:pt x="1058" y="9054"/>
                    <a:pt x="783" y="13876"/>
                  </a:cubicBezTo>
                  <a:cubicBezTo>
                    <a:pt x="254" y="14447"/>
                    <a:pt x="0" y="15018"/>
                    <a:pt x="22" y="15547"/>
                  </a:cubicBezTo>
                  <a:cubicBezTo>
                    <a:pt x="64" y="16076"/>
                    <a:pt x="381" y="16562"/>
                    <a:pt x="868" y="16795"/>
                  </a:cubicBezTo>
                  <a:cubicBezTo>
                    <a:pt x="931" y="16837"/>
                    <a:pt x="994" y="16858"/>
                    <a:pt x="1058" y="16879"/>
                  </a:cubicBezTo>
                  <a:cubicBezTo>
                    <a:pt x="1544" y="18868"/>
                    <a:pt x="2708" y="20602"/>
                    <a:pt x="4378" y="21765"/>
                  </a:cubicBezTo>
                  <a:cubicBezTo>
                    <a:pt x="4294" y="22103"/>
                    <a:pt x="4315" y="22463"/>
                    <a:pt x="4463" y="22780"/>
                  </a:cubicBezTo>
                  <a:cubicBezTo>
                    <a:pt x="4738" y="23372"/>
                    <a:pt x="5372" y="23711"/>
                    <a:pt x="6197" y="23753"/>
                  </a:cubicBezTo>
                  <a:cubicBezTo>
                    <a:pt x="6243" y="23755"/>
                    <a:pt x="6288" y="23755"/>
                    <a:pt x="6334" y="23755"/>
                  </a:cubicBezTo>
                  <a:cubicBezTo>
                    <a:pt x="6923" y="23755"/>
                    <a:pt x="7509" y="23629"/>
                    <a:pt x="8058" y="23393"/>
                  </a:cubicBezTo>
                  <a:cubicBezTo>
                    <a:pt x="9343" y="23709"/>
                    <a:pt x="10659" y="23869"/>
                    <a:pt x="11972" y="23869"/>
                  </a:cubicBezTo>
                  <a:cubicBezTo>
                    <a:pt x="13122" y="23869"/>
                    <a:pt x="14271" y="23746"/>
                    <a:pt x="15397" y="23499"/>
                  </a:cubicBezTo>
                  <a:lnTo>
                    <a:pt x="15609" y="23605"/>
                  </a:lnTo>
                  <a:cubicBezTo>
                    <a:pt x="16222" y="23901"/>
                    <a:pt x="16878" y="24049"/>
                    <a:pt x="17576" y="24070"/>
                  </a:cubicBezTo>
                  <a:lnTo>
                    <a:pt x="17724" y="24049"/>
                  </a:lnTo>
                  <a:cubicBezTo>
                    <a:pt x="18548" y="24028"/>
                    <a:pt x="19183" y="23668"/>
                    <a:pt x="19437" y="23076"/>
                  </a:cubicBezTo>
                  <a:cubicBezTo>
                    <a:pt x="19627" y="22653"/>
                    <a:pt x="19606" y="22167"/>
                    <a:pt x="19416" y="21765"/>
                  </a:cubicBezTo>
                  <a:cubicBezTo>
                    <a:pt x="21425" y="20285"/>
                    <a:pt x="22694" y="18043"/>
                    <a:pt x="22926" y="15568"/>
                  </a:cubicBezTo>
                  <a:cubicBezTo>
                    <a:pt x="23011" y="15547"/>
                    <a:pt x="23074" y="15526"/>
                    <a:pt x="23159" y="15505"/>
                  </a:cubicBezTo>
                  <a:lnTo>
                    <a:pt x="23624" y="15230"/>
                  </a:lnTo>
                  <a:lnTo>
                    <a:pt x="23667" y="15209"/>
                  </a:lnTo>
                  <a:cubicBezTo>
                    <a:pt x="24174" y="14765"/>
                    <a:pt x="24322" y="14024"/>
                    <a:pt x="24026" y="13411"/>
                  </a:cubicBezTo>
                  <a:lnTo>
                    <a:pt x="24090" y="13094"/>
                  </a:lnTo>
                  <a:cubicBezTo>
                    <a:pt x="24238" y="12734"/>
                    <a:pt x="24365" y="12354"/>
                    <a:pt x="24470" y="11973"/>
                  </a:cubicBezTo>
                  <a:cubicBezTo>
                    <a:pt x="24499" y="11974"/>
                    <a:pt x="24529" y="11974"/>
                    <a:pt x="24558" y="11974"/>
                  </a:cubicBezTo>
                  <a:cubicBezTo>
                    <a:pt x="25225" y="11974"/>
                    <a:pt x="25867" y="11743"/>
                    <a:pt x="26374" y="11317"/>
                  </a:cubicBezTo>
                  <a:cubicBezTo>
                    <a:pt x="27495" y="10344"/>
                    <a:pt x="27537" y="8779"/>
                    <a:pt x="27537" y="8589"/>
                  </a:cubicBezTo>
                  <a:lnTo>
                    <a:pt x="27537" y="7891"/>
                  </a:lnTo>
                  <a:lnTo>
                    <a:pt x="26839" y="7806"/>
                  </a:lnTo>
                  <a:cubicBezTo>
                    <a:pt x="26608" y="7779"/>
                    <a:pt x="26377" y="7763"/>
                    <a:pt x="26147" y="7763"/>
                  </a:cubicBezTo>
                  <a:cubicBezTo>
                    <a:pt x="25849" y="7763"/>
                    <a:pt x="25551" y="7789"/>
                    <a:pt x="25253" y="7849"/>
                  </a:cubicBezTo>
                  <a:lnTo>
                    <a:pt x="25274" y="7828"/>
                  </a:lnTo>
                  <a:lnTo>
                    <a:pt x="25359" y="7722"/>
                  </a:lnTo>
                  <a:cubicBezTo>
                    <a:pt x="25359" y="7722"/>
                    <a:pt x="26162" y="6136"/>
                    <a:pt x="26183" y="5353"/>
                  </a:cubicBezTo>
                  <a:cubicBezTo>
                    <a:pt x="26205" y="5184"/>
                    <a:pt x="26183" y="5015"/>
                    <a:pt x="26162" y="4824"/>
                  </a:cubicBezTo>
                  <a:cubicBezTo>
                    <a:pt x="26019" y="3680"/>
                    <a:pt x="25047" y="2812"/>
                    <a:pt x="23894" y="2812"/>
                  </a:cubicBezTo>
                  <a:cubicBezTo>
                    <a:pt x="23853" y="2812"/>
                    <a:pt x="23813" y="2813"/>
                    <a:pt x="23772" y="2815"/>
                  </a:cubicBezTo>
                  <a:lnTo>
                    <a:pt x="23667" y="2815"/>
                  </a:lnTo>
                  <a:lnTo>
                    <a:pt x="23476" y="2836"/>
                  </a:lnTo>
                  <a:cubicBezTo>
                    <a:pt x="23434" y="2836"/>
                    <a:pt x="23349" y="2857"/>
                    <a:pt x="23307" y="2857"/>
                  </a:cubicBezTo>
                  <a:cubicBezTo>
                    <a:pt x="23244" y="2879"/>
                    <a:pt x="23180" y="2900"/>
                    <a:pt x="23138" y="2900"/>
                  </a:cubicBezTo>
                  <a:lnTo>
                    <a:pt x="22969" y="2963"/>
                  </a:lnTo>
                  <a:lnTo>
                    <a:pt x="22948" y="2963"/>
                  </a:lnTo>
                  <a:cubicBezTo>
                    <a:pt x="22905" y="2984"/>
                    <a:pt x="22842" y="3006"/>
                    <a:pt x="22799" y="3027"/>
                  </a:cubicBezTo>
                  <a:cubicBezTo>
                    <a:pt x="22757" y="3048"/>
                    <a:pt x="22694" y="3069"/>
                    <a:pt x="22651" y="3090"/>
                  </a:cubicBezTo>
                  <a:lnTo>
                    <a:pt x="22609" y="3111"/>
                  </a:lnTo>
                  <a:cubicBezTo>
                    <a:pt x="22567" y="3132"/>
                    <a:pt x="22525" y="3175"/>
                    <a:pt x="22482" y="3196"/>
                  </a:cubicBezTo>
                  <a:cubicBezTo>
                    <a:pt x="22440" y="3217"/>
                    <a:pt x="22377" y="3259"/>
                    <a:pt x="22334" y="3302"/>
                  </a:cubicBezTo>
                  <a:lnTo>
                    <a:pt x="22292" y="3323"/>
                  </a:lnTo>
                  <a:cubicBezTo>
                    <a:pt x="22207" y="3386"/>
                    <a:pt x="22123" y="3471"/>
                    <a:pt x="22059" y="3555"/>
                  </a:cubicBezTo>
                  <a:cubicBezTo>
                    <a:pt x="21945" y="3517"/>
                    <a:pt x="21511" y="3327"/>
                    <a:pt x="20963" y="3327"/>
                  </a:cubicBezTo>
                  <a:cubicBezTo>
                    <a:pt x="20597" y="3327"/>
                    <a:pt x="20181" y="3412"/>
                    <a:pt x="19775" y="3682"/>
                  </a:cubicBezTo>
                  <a:cubicBezTo>
                    <a:pt x="18252" y="4676"/>
                    <a:pt x="18591" y="6114"/>
                    <a:pt x="18591" y="6114"/>
                  </a:cubicBezTo>
                  <a:cubicBezTo>
                    <a:pt x="17470" y="5142"/>
                    <a:pt x="16222" y="4338"/>
                    <a:pt x="14890" y="3703"/>
                  </a:cubicBezTo>
                  <a:cubicBezTo>
                    <a:pt x="15122" y="3323"/>
                    <a:pt x="15249" y="2857"/>
                    <a:pt x="15228" y="2413"/>
                  </a:cubicBezTo>
                  <a:cubicBezTo>
                    <a:pt x="15134" y="1397"/>
                    <a:pt x="14270" y="666"/>
                    <a:pt x="13291" y="666"/>
                  </a:cubicBezTo>
                  <a:cubicBezTo>
                    <a:pt x="13169" y="666"/>
                    <a:pt x="13046" y="677"/>
                    <a:pt x="12923" y="700"/>
                  </a:cubicBezTo>
                  <a:cubicBezTo>
                    <a:pt x="12754" y="743"/>
                    <a:pt x="12605" y="806"/>
                    <a:pt x="12457" y="912"/>
                  </a:cubicBezTo>
                  <a:cubicBezTo>
                    <a:pt x="12069" y="375"/>
                    <a:pt x="11518" y="0"/>
                    <a:pt x="1083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1672;p42">
              <a:extLst>
                <a:ext uri="{FF2B5EF4-FFF2-40B4-BE49-F238E27FC236}">
                  <a16:creationId xmlns:a16="http://schemas.microsoft.com/office/drawing/2014/main" xmlns="" id="{0255B58B-13FA-4E68-8462-E28C610210ED}"/>
                </a:ext>
              </a:extLst>
            </p:cNvPr>
            <p:cNvSpPr/>
            <p:nvPr/>
          </p:nvSpPr>
          <p:spPr>
            <a:xfrm>
              <a:off x="7854713" y="4729749"/>
              <a:ext cx="240057" cy="147174"/>
            </a:xfrm>
            <a:custGeom>
              <a:avLst/>
              <a:gdLst/>
              <a:ahLst/>
              <a:cxnLst/>
              <a:rect l="l" t="t" r="r" b="b"/>
              <a:pathLst>
                <a:path w="5076" h="3112" extrusionOk="0">
                  <a:moveTo>
                    <a:pt x="3645" y="0"/>
                  </a:moveTo>
                  <a:cubicBezTo>
                    <a:pt x="3162" y="0"/>
                    <a:pt x="2586" y="134"/>
                    <a:pt x="2009" y="407"/>
                  </a:cubicBezTo>
                  <a:cubicBezTo>
                    <a:pt x="761" y="978"/>
                    <a:pt x="0" y="1951"/>
                    <a:pt x="275" y="2586"/>
                  </a:cubicBezTo>
                  <a:cubicBezTo>
                    <a:pt x="433" y="2936"/>
                    <a:pt x="863" y="3111"/>
                    <a:pt x="1420" y="3111"/>
                  </a:cubicBezTo>
                  <a:cubicBezTo>
                    <a:pt x="1905" y="3111"/>
                    <a:pt x="2486" y="2978"/>
                    <a:pt x="3067" y="2713"/>
                  </a:cubicBezTo>
                  <a:cubicBezTo>
                    <a:pt x="4315" y="2142"/>
                    <a:pt x="5076" y="1169"/>
                    <a:pt x="4801" y="534"/>
                  </a:cubicBezTo>
                  <a:cubicBezTo>
                    <a:pt x="4642" y="181"/>
                    <a:pt x="4207" y="0"/>
                    <a:pt x="3645" y="0"/>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1673;p42">
              <a:extLst>
                <a:ext uri="{FF2B5EF4-FFF2-40B4-BE49-F238E27FC236}">
                  <a16:creationId xmlns:a16="http://schemas.microsoft.com/office/drawing/2014/main" xmlns="" id="{ACA4F403-9320-405C-A357-56C1EF9CD4D5}"/>
                </a:ext>
              </a:extLst>
            </p:cNvPr>
            <p:cNvSpPr/>
            <p:nvPr/>
          </p:nvSpPr>
          <p:spPr>
            <a:xfrm>
              <a:off x="8280773" y="4744978"/>
              <a:ext cx="241097" cy="146607"/>
            </a:xfrm>
            <a:custGeom>
              <a:avLst/>
              <a:gdLst/>
              <a:ahLst/>
              <a:cxnLst/>
              <a:rect l="l" t="t" r="r" b="b"/>
              <a:pathLst>
                <a:path w="5098" h="3100" extrusionOk="0">
                  <a:moveTo>
                    <a:pt x="1458" y="1"/>
                  </a:moveTo>
                  <a:cubicBezTo>
                    <a:pt x="893" y="1"/>
                    <a:pt x="457" y="176"/>
                    <a:pt x="297" y="530"/>
                  </a:cubicBezTo>
                  <a:cubicBezTo>
                    <a:pt x="1" y="1164"/>
                    <a:pt x="783" y="2137"/>
                    <a:pt x="2010" y="2708"/>
                  </a:cubicBezTo>
                  <a:cubicBezTo>
                    <a:pt x="2585" y="2971"/>
                    <a:pt x="3159" y="3099"/>
                    <a:pt x="3641" y="3099"/>
                  </a:cubicBezTo>
                  <a:cubicBezTo>
                    <a:pt x="4205" y="3099"/>
                    <a:pt x="4642" y="2923"/>
                    <a:pt x="4802" y="2581"/>
                  </a:cubicBezTo>
                  <a:cubicBezTo>
                    <a:pt x="5098" y="1947"/>
                    <a:pt x="4336" y="952"/>
                    <a:pt x="3089" y="381"/>
                  </a:cubicBezTo>
                  <a:cubicBezTo>
                    <a:pt x="2514" y="128"/>
                    <a:pt x="1939" y="1"/>
                    <a:pt x="1458" y="1"/>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1674;p42">
              <a:extLst>
                <a:ext uri="{FF2B5EF4-FFF2-40B4-BE49-F238E27FC236}">
                  <a16:creationId xmlns:a16="http://schemas.microsoft.com/office/drawing/2014/main" xmlns="" id="{DC4C56A4-19DC-40B9-A28C-0B8340D935A7}"/>
                </a:ext>
              </a:extLst>
            </p:cNvPr>
            <p:cNvSpPr/>
            <p:nvPr/>
          </p:nvSpPr>
          <p:spPr>
            <a:xfrm>
              <a:off x="7704653" y="3971814"/>
              <a:ext cx="959234" cy="902246"/>
            </a:xfrm>
            <a:custGeom>
              <a:avLst/>
              <a:gdLst/>
              <a:ahLst/>
              <a:cxnLst/>
              <a:rect l="l" t="t" r="r" b="b"/>
              <a:pathLst>
                <a:path w="20283" h="19078" extrusionOk="0">
                  <a:moveTo>
                    <a:pt x="10152" y="0"/>
                  </a:moveTo>
                  <a:cubicBezTo>
                    <a:pt x="6155" y="0"/>
                    <a:pt x="1" y="4738"/>
                    <a:pt x="1" y="10533"/>
                  </a:cubicBezTo>
                  <a:cubicBezTo>
                    <a:pt x="1" y="16328"/>
                    <a:pt x="4611" y="19077"/>
                    <a:pt x="10216" y="19077"/>
                  </a:cubicBezTo>
                  <a:cubicBezTo>
                    <a:pt x="15799" y="19077"/>
                    <a:pt x="20283" y="16349"/>
                    <a:pt x="20283" y="10533"/>
                  </a:cubicBezTo>
                  <a:cubicBezTo>
                    <a:pt x="20283" y="4717"/>
                    <a:pt x="13050" y="0"/>
                    <a:pt x="10152" y="0"/>
                  </a:cubicBezTo>
                  <a:close/>
                </a:path>
              </a:pathLst>
            </a:custGeom>
            <a:solidFill>
              <a:srgbClr val="FDE8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1675;p42">
              <a:extLst>
                <a:ext uri="{FF2B5EF4-FFF2-40B4-BE49-F238E27FC236}">
                  <a16:creationId xmlns:a16="http://schemas.microsoft.com/office/drawing/2014/main" xmlns="" id="{E473B942-6B24-4878-93F9-15D6CC879A6C}"/>
                </a:ext>
              </a:extLst>
            </p:cNvPr>
            <p:cNvSpPr/>
            <p:nvPr/>
          </p:nvSpPr>
          <p:spPr>
            <a:xfrm>
              <a:off x="8098743" y="4365774"/>
              <a:ext cx="201088" cy="135493"/>
            </a:xfrm>
            <a:custGeom>
              <a:avLst/>
              <a:gdLst/>
              <a:ahLst/>
              <a:cxnLst/>
              <a:rect l="l" t="t" r="r" b="b"/>
              <a:pathLst>
                <a:path w="4252" h="2865" extrusionOk="0">
                  <a:moveTo>
                    <a:pt x="2168" y="1"/>
                  </a:moveTo>
                  <a:cubicBezTo>
                    <a:pt x="1907" y="1"/>
                    <a:pt x="1481" y="111"/>
                    <a:pt x="1016" y="680"/>
                  </a:cubicBezTo>
                  <a:cubicBezTo>
                    <a:pt x="233" y="1611"/>
                    <a:pt x="1" y="2499"/>
                    <a:pt x="741" y="2710"/>
                  </a:cubicBezTo>
                  <a:cubicBezTo>
                    <a:pt x="1041" y="2796"/>
                    <a:pt x="1447" y="2865"/>
                    <a:pt x="1869" y="2865"/>
                  </a:cubicBezTo>
                  <a:cubicBezTo>
                    <a:pt x="2486" y="2865"/>
                    <a:pt x="3139" y="2718"/>
                    <a:pt x="3554" y="2266"/>
                  </a:cubicBezTo>
                  <a:cubicBezTo>
                    <a:pt x="4252" y="1505"/>
                    <a:pt x="3363" y="384"/>
                    <a:pt x="2433" y="45"/>
                  </a:cubicBezTo>
                  <a:cubicBezTo>
                    <a:pt x="2433" y="45"/>
                    <a:pt x="2334" y="1"/>
                    <a:pt x="2168" y="1"/>
                  </a:cubicBezTo>
                  <a:close/>
                </a:path>
              </a:pathLst>
            </a:custGeom>
            <a:solidFill>
              <a:srgbClr val="E691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1676;p42">
              <a:extLst>
                <a:ext uri="{FF2B5EF4-FFF2-40B4-BE49-F238E27FC236}">
                  <a16:creationId xmlns:a16="http://schemas.microsoft.com/office/drawing/2014/main" xmlns="" id="{56ABAA47-8FED-400B-AB24-17F78E18DB9D}"/>
                </a:ext>
              </a:extLst>
            </p:cNvPr>
            <p:cNvSpPr/>
            <p:nvPr/>
          </p:nvSpPr>
          <p:spPr>
            <a:xfrm>
              <a:off x="7629646" y="4434918"/>
              <a:ext cx="175077" cy="112887"/>
            </a:xfrm>
            <a:custGeom>
              <a:avLst/>
              <a:gdLst/>
              <a:ahLst/>
              <a:cxnLst/>
              <a:rect l="l" t="t" r="r" b="b"/>
              <a:pathLst>
                <a:path w="3702" h="2387" extrusionOk="0">
                  <a:moveTo>
                    <a:pt x="2411" y="0"/>
                  </a:moveTo>
                  <a:cubicBezTo>
                    <a:pt x="2411" y="0"/>
                    <a:pt x="0" y="1671"/>
                    <a:pt x="1185" y="2327"/>
                  </a:cubicBezTo>
                  <a:cubicBezTo>
                    <a:pt x="1265" y="2368"/>
                    <a:pt x="1372" y="2386"/>
                    <a:pt x="1496" y="2386"/>
                  </a:cubicBezTo>
                  <a:cubicBezTo>
                    <a:pt x="2263" y="2386"/>
                    <a:pt x="3702" y="1714"/>
                    <a:pt x="3702" y="1714"/>
                  </a:cubicBezTo>
                  <a:lnTo>
                    <a:pt x="2411" y="0"/>
                  </a:lnTo>
                  <a:close/>
                </a:path>
              </a:pathLst>
            </a:custGeom>
            <a:solidFill>
              <a:srgbClr val="FDE8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1677;p42">
              <a:extLst>
                <a:ext uri="{FF2B5EF4-FFF2-40B4-BE49-F238E27FC236}">
                  <a16:creationId xmlns:a16="http://schemas.microsoft.com/office/drawing/2014/main" xmlns="" id="{A5EB383F-7D5F-47D2-B4D6-8A3A51F709DC}"/>
                </a:ext>
              </a:extLst>
            </p:cNvPr>
            <p:cNvSpPr/>
            <p:nvPr/>
          </p:nvSpPr>
          <p:spPr>
            <a:xfrm>
              <a:off x="7659630" y="4426026"/>
              <a:ext cx="154079" cy="129960"/>
            </a:xfrm>
            <a:custGeom>
              <a:avLst/>
              <a:gdLst/>
              <a:ahLst/>
              <a:cxnLst/>
              <a:rect l="l" t="t" r="r" b="b"/>
              <a:pathLst>
                <a:path w="3258" h="2748" extrusionOk="0">
                  <a:moveTo>
                    <a:pt x="1778" y="0"/>
                  </a:moveTo>
                  <a:cubicBezTo>
                    <a:pt x="1744" y="0"/>
                    <a:pt x="1708" y="12"/>
                    <a:pt x="1672" y="40"/>
                  </a:cubicBezTo>
                  <a:cubicBezTo>
                    <a:pt x="1503" y="146"/>
                    <a:pt x="1" y="1225"/>
                    <a:pt x="43" y="2050"/>
                  </a:cubicBezTo>
                  <a:cubicBezTo>
                    <a:pt x="64" y="2325"/>
                    <a:pt x="234" y="2557"/>
                    <a:pt x="466" y="2663"/>
                  </a:cubicBezTo>
                  <a:cubicBezTo>
                    <a:pt x="593" y="2726"/>
                    <a:pt x="741" y="2748"/>
                    <a:pt x="889" y="2748"/>
                  </a:cubicBezTo>
                  <a:cubicBezTo>
                    <a:pt x="1651" y="2748"/>
                    <a:pt x="2856" y="2198"/>
                    <a:pt x="3131" y="2050"/>
                  </a:cubicBezTo>
                  <a:cubicBezTo>
                    <a:pt x="3237" y="2007"/>
                    <a:pt x="3258" y="1902"/>
                    <a:pt x="3216" y="1817"/>
                  </a:cubicBezTo>
                  <a:cubicBezTo>
                    <a:pt x="3185" y="1755"/>
                    <a:pt x="3120" y="1716"/>
                    <a:pt x="3054" y="1716"/>
                  </a:cubicBezTo>
                  <a:cubicBezTo>
                    <a:pt x="3030" y="1716"/>
                    <a:pt x="3006" y="1721"/>
                    <a:pt x="2983" y="1732"/>
                  </a:cubicBezTo>
                  <a:cubicBezTo>
                    <a:pt x="2352" y="2048"/>
                    <a:pt x="1386" y="2393"/>
                    <a:pt x="881" y="2393"/>
                  </a:cubicBezTo>
                  <a:cubicBezTo>
                    <a:pt x="778" y="2393"/>
                    <a:pt x="693" y="2378"/>
                    <a:pt x="635" y="2346"/>
                  </a:cubicBezTo>
                  <a:cubicBezTo>
                    <a:pt x="424" y="2240"/>
                    <a:pt x="403" y="2113"/>
                    <a:pt x="403" y="2028"/>
                  </a:cubicBezTo>
                  <a:cubicBezTo>
                    <a:pt x="382" y="1542"/>
                    <a:pt x="1291" y="738"/>
                    <a:pt x="1862" y="337"/>
                  </a:cubicBezTo>
                  <a:cubicBezTo>
                    <a:pt x="2016" y="217"/>
                    <a:pt x="1921" y="0"/>
                    <a:pt x="1778" y="0"/>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1678;p42">
              <a:extLst>
                <a:ext uri="{FF2B5EF4-FFF2-40B4-BE49-F238E27FC236}">
                  <a16:creationId xmlns:a16="http://schemas.microsoft.com/office/drawing/2014/main" xmlns="" id="{A5C1F078-5ECF-4D2B-84D9-AE8E6A33E627}"/>
                </a:ext>
              </a:extLst>
            </p:cNvPr>
            <p:cNvSpPr/>
            <p:nvPr/>
          </p:nvSpPr>
          <p:spPr>
            <a:xfrm>
              <a:off x="8006712" y="3827945"/>
              <a:ext cx="339135" cy="214897"/>
            </a:xfrm>
            <a:custGeom>
              <a:avLst/>
              <a:gdLst/>
              <a:ahLst/>
              <a:cxnLst/>
              <a:rect l="l" t="t" r="r" b="b"/>
              <a:pathLst>
                <a:path w="7171" h="4544" extrusionOk="0">
                  <a:moveTo>
                    <a:pt x="2750" y="1"/>
                  </a:moveTo>
                  <a:cubicBezTo>
                    <a:pt x="2689" y="1"/>
                    <a:pt x="2626" y="6"/>
                    <a:pt x="2560" y="18"/>
                  </a:cubicBezTo>
                  <a:cubicBezTo>
                    <a:pt x="1" y="462"/>
                    <a:pt x="2771" y="4544"/>
                    <a:pt x="2771" y="4544"/>
                  </a:cubicBezTo>
                  <a:cubicBezTo>
                    <a:pt x="3375" y="3633"/>
                    <a:pt x="4134" y="3454"/>
                    <a:pt x="4637" y="3454"/>
                  </a:cubicBezTo>
                  <a:cubicBezTo>
                    <a:pt x="4963" y="3454"/>
                    <a:pt x="5182" y="3529"/>
                    <a:pt x="5182" y="3529"/>
                  </a:cubicBezTo>
                  <a:cubicBezTo>
                    <a:pt x="5182" y="3529"/>
                    <a:pt x="7170" y="1943"/>
                    <a:pt x="5944" y="927"/>
                  </a:cubicBezTo>
                  <a:cubicBezTo>
                    <a:pt x="5681" y="712"/>
                    <a:pt x="5445" y="629"/>
                    <a:pt x="5237" y="629"/>
                  </a:cubicBezTo>
                  <a:cubicBezTo>
                    <a:pt x="4526" y="629"/>
                    <a:pt x="4146" y="1604"/>
                    <a:pt x="4146" y="1604"/>
                  </a:cubicBezTo>
                  <a:cubicBezTo>
                    <a:pt x="4146" y="1604"/>
                    <a:pt x="3788" y="1"/>
                    <a:pt x="2750" y="1"/>
                  </a:cubicBezTo>
                  <a:close/>
                </a:path>
              </a:pathLst>
            </a:custGeom>
            <a:solidFill>
              <a:srgbClr val="CA1E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1679;p42">
              <a:extLst>
                <a:ext uri="{FF2B5EF4-FFF2-40B4-BE49-F238E27FC236}">
                  <a16:creationId xmlns:a16="http://schemas.microsoft.com/office/drawing/2014/main" xmlns="" id="{ED904A9F-4E07-4C88-925C-3BA82A56DCD3}"/>
                </a:ext>
              </a:extLst>
            </p:cNvPr>
            <p:cNvSpPr/>
            <p:nvPr/>
          </p:nvSpPr>
          <p:spPr>
            <a:xfrm>
              <a:off x="7839390" y="4141883"/>
              <a:ext cx="308725" cy="243083"/>
            </a:xfrm>
            <a:custGeom>
              <a:avLst/>
              <a:gdLst/>
              <a:ahLst/>
              <a:cxnLst/>
              <a:rect l="l" t="t" r="r" b="b"/>
              <a:pathLst>
                <a:path w="6528" h="5140" extrusionOk="0">
                  <a:moveTo>
                    <a:pt x="1281" y="1"/>
                  </a:moveTo>
                  <a:cubicBezTo>
                    <a:pt x="538" y="1"/>
                    <a:pt x="0" y="640"/>
                    <a:pt x="70" y="1565"/>
                  </a:cubicBezTo>
                  <a:cubicBezTo>
                    <a:pt x="197" y="3214"/>
                    <a:pt x="3264" y="5139"/>
                    <a:pt x="3264" y="5139"/>
                  </a:cubicBezTo>
                  <a:cubicBezTo>
                    <a:pt x="3264" y="5139"/>
                    <a:pt x="6309" y="3236"/>
                    <a:pt x="6457" y="1565"/>
                  </a:cubicBezTo>
                  <a:cubicBezTo>
                    <a:pt x="6528" y="640"/>
                    <a:pt x="5989" y="1"/>
                    <a:pt x="5247" y="1"/>
                  </a:cubicBezTo>
                  <a:cubicBezTo>
                    <a:pt x="4648" y="1"/>
                    <a:pt x="3916" y="418"/>
                    <a:pt x="3264" y="1438"/>
                  </a:cubicBezTo>
                  <a:cubicBezTo>
                    <a:pt x="2612" y="418"/>
                    <a:pt x="1880" y="1"/>
                    <a:pt x="1281" y="1"/>
                  </a:cubicBezTo>
                  <a:close/>
                </a:path>
              </a:pathLst>
            </a:custGeom>
            <a:solidFill>
              <a:srgbClr val="CA1E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1680;p42">
              <a:extLst>
                <a:ext uri="{FF2B5EF4-FFF2-40B4-BE49-F238E27FC236}">
                  <a16:creationId xmlns:a16="http://schemas.microsoft.com/office/drawing/2014/main" xmlns="" id="{2C7E7E4A-549B-43B0-944F-F6BCFAFA8780}"/>
                </a:ext>
              </a:extLst>
            </p:cNvPr>
            <p:cNvSpPr/>
            <p:nvPr/>
          </p:nvSpPr>
          <p:spPr>
            <a:xfrm>
              <a:off x="7942724" y="4141836"/>
              <a:ext cx="205013" cy="243131"/>
            </a:xfrm>
            <a:custGeom>
              <a:avLst/>
              <a:gdLst/>
              <a:ahLst/>
              <a:cxnLst/>
              <a:rect l="l" t="t" r="r" b="b"/>
              <a:pathLst>
                <a:path w="4335" h="5141" extrusionOk="0">
                  <a:moveTo>
                    <a:pt x="3040" y="0"/>
                  </a:moveTo>
                  <a:cubicBezTo>
                    <a:pt x="3028" y="0"/>
                    <a:pt x="3016" y="0"/>
                    <a:pt x="3003" y="1"/>
                  </a:cubicBezTo>
                  <a:cubicBezTo>
                    <a:pt x="3913" y="529"/>
                    <a:pt x="4272" y="1566"/>
                    <a:pt x="2750" y="3173"/>
                  </a:cubicBezTo>
                  <a:cubicBezTo>
                    <a:pt x="1764" y="4227"/>
                    <a:pt x="903" y="4413"/>
                    <a:pt x="418" y="4413"/>
                  </a:cubicBezTo>
                  <a:cubicBezTo>
                    <a:pt x="153" y="4413"/>
                    <a:pt x="0" y="4358"/>
                    <a:pt x="0" y="4357"/>
                  </a:cubicBezTo>
                  <a:lnTo>
                    <a:pt x="0" y="4357"/>
                  </a:lnTo>
                  <a:cubicBezTo>
                    <a:pt x="592" y="4823"/>
                    <a:pt x="1079" y="5140"/>
                    <a:pt x="1079" y="5140"/>
                  </a:cubicBezTo>
                  <a:cubicBezTo>
                    <a:pt x="1079" y="5140"/>
                    <a:pt x="4124" y="3237"/>
                    <a:pt x="4272" y="1566"/>
                  </a:cubicBezTo>
                  <a:cubicBezTo>
                    <a:pt x="4335" y="629"/>
                    <a:pt x="3783" y="0"/>
                    <a:pt x="3040" y="0"/>
                  </a:cubicBezTo>
                  <a:close/>
                </a:path>
              </a:pathLst>
            </a:custGeom>
            <a:solidFill>
              <a:srgbClr val="9B0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1681;p42">
              <a:extLst>
                <a:ext uri="{FF2B5EF4-FFF2-40B4-BE49-F238E27FC236}">
                  <a16:creationId xmlns:a16="http://schemas.microsoft.com/office/drawing/2014/main" xmlns="" id="{CE4B8781-B27F-4F68-9FDE-3E3CB53058A3}"/>
                </a:ext>
              </a:extLst>
            </p:cNvPr>
            <p:cNvSpPr/>
            <p:nvPr/>
          </p:nvSpPr>
          <p:spPr>
            <a:xfrm>
              <a:off x="7818723" y="4159855"/>
              <a:ext cx="102057" cy="150059"/>
            </a:xfrm>
            <a:custGeom>
              <a:avLst/>
              <a:gdLst/>
              <a:ahLst/>
              <a:cxnLst/>
              <a:rect l="l" t="t" r="r" b="b"/>
              <a:pathLst>
                <a:path w="2158" h="3173" extrusionOk="0">
                  <a:moveTo>
                    <a:pt x="1649" y="0"/>
                  </a:moveTo>
                  <a:lnTo>
                    <a:pt x="1649" y="0"/>
                  </a:lnTo>
                  <a:cubicBezTo>
                    <a:pt x="1" y="1323"/>
                    <a:pt x="2015" y="3038"/>
                    <a:pt x="2150" y="3165"/>
                  </a:cubicBezTo>
                  <a:lnTo>
                    <a:pt x="2150" y="3165"/>
                  </a:lnTo>
                  <a:cubicBezTo>
                    <a:pt x="933" y="1834"/>
                    <a:pt x="1649" y="1"/>
                    <a:pt x="1649" y="0"/>
                  </a:cubicBezTo>
                  <a:close/>
                  <a:moveTo>
                    <a:pt x="2150" y="3165"/>
                  </a:moveTo>
                  <a:cubicBezTo>
                    <a:pt x="2152" y="3168"/>
                    <a:pt x="2155" y="3170"/>
                    <a:pt x="2157" y="3173"/>
                  </a:cubicBezTo>
                  <a:cubicBezTo>
                    <a:pt x="2158" y="3173"/>
                    <a:pt x="2155" y="3170"/>
                    <a:pt x="2150" y="3165"/>
                  </a:cubicBezTo>
                  <a:close/>
                </a:path>
              </a:pathLst>
            </a:custGeom>
            <a:solidFill>
              <a:srgbClr val="DB8D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1682;p42">
              <a:extLst>
                <a:ext uri="{FF2B5EF4-FFF2-40B4-BE49-F238E27FC236}">
                  <a16:creationId xmlns:a16="http://schemas.microsoft.com/office/drawing/2014/main" xmlns="" id="{C74CC6D8-1A04-4236-B9B4-359CFF805DA2}"/>
                </a:ext>
              </a:extLst>
            </p:cNvPr>
            <p:cNvSpPr/>
            <p:nvPr/>
          </p:nvSpPr>
          <p:spPr>
            <a:xfrm>
              <a:off x="8211442" y="4141883"/>
              <a:ext cx="308773" cy="243083"/>
            </a:xfrm>
            <a:custGeom>
              <a:avLst/>
              <a:gdLst/>
              <a:ahLst/>
              <a:cxnLst/>
              <a:rect l="l" t="t" r="r" b="b"/>
              <a:pathLst>
                <a:path w="6529" h="5140" extrusionOk="0">
                  <a:moveTo>
                    <a:pt x="1281" y="1"/>
                  </a:moveTo>
                  <a:cubicBezTo>
                    <a:pt x="539" y="1"/>
                    <a:pt x="1" y="640"/>
                    <a:pt x="71" y="1565"/>
                  </a:cubicBezTo>
                  <a:cubicBezTo>
                    <a:pt x="198" y="3214"/>
                    <a:pt x="3264" y="5139"/>
                    <a:pt x="3264" y="5139"/>
                  </a:cubicBezTo>
                  <a:cubicBezTo>
                    <a:pt x="3264" y="5139"/>
                    <a:pt x="6310" y="3236"/>
                    <a:pt x="6458" y="1565"/>
                  </a:cubicBezTo>
                  <a:cubicBezTo>
                    <a:pt x="6528" y="640"/>
                    <a:pt x="5990" y="1"/>
                    <a:pt x="5248" y="1"/>
                  </a:cubicBezTo>
                  <a:cubicBezTo>
                    <a:pt x="4648" y="1"/>
                    <a:pt x="3916" y="418"/>
                    <a:pt x="3264" y="1438"/>
                  </a:cubicBezTo>
                  <a:cubicBezTo>
                    <a:pt x="2613" y="418"/>
                    <a:pt x="1881" y="1"/>
                    <a:pt x="1281" y="1"/>
                  </a:cubicBezTo>
                  <a:close/>
                </a:path>
              </a:pathLst>
            </a:custGeom>
            <a:solidFill>
              <a:srgbClr val="CA1E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1683;p42">
              <a:extLst>
                <a:ext uri="{FF2B5EF4-FFF2-40B4-BE49-F238E27FC236}">
                  <a16:creationId xmlns:a16="http://schemas.microsoft.com/office/drawing/2014/main" xmlns="" id="{94AE7D4B-8C21-4583-AE3C-A6F7E2233035}"/>
                </a:ext>
              </a:extLst>
            </p:cNvPr>
            <p:cNvSpPr/>
            <p:nvPr/>
          </p:nvSpPr>
          <p:spPr>
            <a:xfrm>
              <a:off x="8314777" y="4141836"/>
              <a:ext cx="205060" cy="243131"/>
            </a:xfrm>
            <a:custGeom>
              <a:avLst/>
              <a:gdLst/>
              <a:ahLst/>
              <a:cxnLst/>
              <a:rect l="l" t="t" r="r" b="b"/>
              <a:pathLst>
                <a:path w="4336" h="5141" extrusionOk="0">
                  <a:moveTo>
                    <a:pt x="3042" y="0"/>
                  </a:moveTo>
                  <a:cubicBezTo>
                    <a:pt x="3029" y="0"/>
                    <a:pt x="3017" y="0"/>
                    <a:pt x="3004" y="1"/>
                  </a:cubicBezTo>
                  <a:cubicBezTo>
                    <a:pt x="3913" y="529"/>
                    <a:pt x="4273" y="1566"/>
                    <a:pt x="2750" y="3173"/>
                  </a:cubicBezTo>
                  <a:cubicBezTo>
                    <a:pt x="1781" y="4209"/>
                    <a:pt x="932" y="4398"/>
                    <a:pt x="443" y="4398"/>
                  </a:cubicBezTo>
                  <a:cubicBezTo>
                    <a:pt x="163" y="4398"/>
                    <a:pt x="1" y="4336"/>
                    <a:pt x="1" y="4336"/>
                  </a:cubicBezTo>
                  <a:lnTo>
                    <a:pt x="1" y="4336"/>
                  </a:lnTo>
                  <a:cubicBezTo>
                    <a:pt x="593" y="4823"/>
                    <a:pt x="1079" y="5140"/>
                    <a:pt x="1079" y="5140"/>
                  </a:cubicBezTo>
                  <a:cubicBezTo>
                    <a:pt x="1079" y="5140"/>
                    <a:pt x="4125" y="3237"/>
                    <a:pt x="4273" y="1566"/>
                  </a:cubicBezTo>
                  <a:cubicBezTo>
                    <a:pt x="4335" y="629"/>
                    <a:pt x="3804" y="0"/>
                    <a:pt x="3042" y="0"/>
                  </a:cubicBezTo>
                  <a:close/>
                </a:path>
              </a:pathLst>
            </a:custGeom>
            <a:solidFill>
              <a:srgbClr val="9B0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1684;p42">
              <a:extLst>
                <a:ext uri="{FF2B5EF4-FFF2-40B4-BE49-F238E27FC236}">
                  <a16:creationId xmlns:a16="http://schemas.microsoft.com/office/drawing/2014/main" xmlns="" id="{CEDBA7B2-C0F5-4DBE-83B8-78FBBCC21A95}"/>
                </a:ext>
              </a:extLst>
            </p:cNvPr>
            <p:cNvSpPr/>
            <p:nvPr/>
          </p:nvSpPr>
          <p:spPr>
            <a:xfrm>
              <a:off x="8188741" y="4159855"/>
              <a:ext cx="105084" cy="150059"/>
            </a:xfrm>
            <a:custGeom>
              <a:avLst/>
              <a:gdLst/>
              <a:ahLst/>
              <a:cxnLst/>
              <a:rect l="l" t="t" r="r" b="b"/>
              <a:pathLst>
                <a:path w="2222" h="3173" extrusionOk="0">
                  <a:moveTo>
                    <a:pt x="1693" y="0"/>
                  </a:moveTo>
                  <a:lnTo>
                    <a:pt x="1693" y="0"/>
                  </a:lnTo>
                  <a:cubicBezTo>
                    <a:pt x="1" y="1375"/>
                    <a:pt x="2222" y="3173"/>
                    <a:pt x="2222" y="3173"/>
                  </a:cubicBezTo>
                  <a:cubicBezTo>
                    <a:pt x="974" y="1840"/>
                    <a:pt x="1693" y="1"/>
                    <a:pt x="1693" y="0"/>
                  </a:cubicBezTo>
                  <a:close/>
                </a:path>
              </a:pathLst>
            </a:custGeom>
            <a:solidFill>
              <a:srgbClr val="DB8D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1685;p42">
              <a:extLst>
                <a:ext uri="{FF2B5EF4-FFF2-40B4-BE49-F238E27FC236}">
                  <a16:creationId xmlns:a16="http://schemas.microsoft.com/office/drawing/2014/main" xmlns="" id="{19FDEFED-C9DC-498F-B735-9AEE565B110C}"/>
                </a:ext>
              </a:extLst>
            </p:cNvPr>
            <p:cNvSpPr/>
            <p:nvPr/>
          </p:nvSpPr>
          <p:spPr>
            <a:xfrm>
              <a:off x="8160744" y="4604940"/>
              <a:ext cx="57082" cy="62095"/>
            </a:xfrm>
            <a:custGeom>
              <a:avLst/>
              <a:gdLst/>
              <a:ahLst/>
              <a:cxnLst/>
              <a:rect l="l" t="t" r="r" b="b"/>
              <a:pathLst>
                <a:path w="1207" h="1313" extrusionOk="0">
                  <a:moveTo>
                    <a:pt x="22" y="1"/>
                  </a:moveTo>
                  <a:lnTo>
                    <a:pt x="466" y="635"/>
                  </a:lnTo>
                  <a:lnTo>
                    <a:pt x="1" y="1312"/>
                  </a:lnTo>
                  <a:lnTo>
                    <a:pt x="276" y="1312"/>
                  </a:lnTo>
                  <a:lnTo>
                    <a:pt x="466" y="1016"/>
                  </a:lnTo>
                  <a:cubicBezTo>
                    <a:pt x="508" y="931"/>
                    <a:pt x="551" y="868"/>
                    <a:pt x="593" y="783"/>
                  </a:cubicBezTo>
                  <a:cubicBezTo>
                    <a:pt x="656" y="868"/>
                    <a:pt x="699" y="953"/>
                    <a:pt x="741" y="1016"/>
                  </a:cubicBezTo>
                  <a:lnTo>
                    <a:pt x="931" y="1312"/>
                  </a:lnTo>
                  <a:lnTo>
                    <a:pt x="1206" y="1312"/>
                  </a:lnTo>
                  <a:lnTo>
                    <a:pt x="741" y="635"/>
                  </a:lnTo>
                  <a:lnTo>
                    <a:pt x="1185" y="1"/>
                  </a:lnTo>
                  <a:lnTo>
                    <a:pt x="931" y="1"/>
                  </a:lnTo>
                  <a:lnTo>
                    <a:pt x="741" y="276"/>
                  </a:lnTo>
                  <a:cubicBezTo>
                    <a:pt x="699" y="360"/>
                    <a:pt x="656" y="424"/>
                    <a:pt x="614" y="508"/>
                  </a:cubicBezTo>
                  <a:cubicBezTo>
                    <a:pt x="572" y="424"/>
                    <a:pt x="530" y="360"/>
                    <a:pt x="487" y="276"/>
                  </a:cubicBezTo>
                  <a:lnTo>
                    <a:pt x="297" y="1"/>
                  </a:ln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1686;p42">
              <a:extLst>
                <a:ext uri="{FF2B5EF4-FFF2-40B4-BE49-F238E27FC236}">
                  <a16:creationId xmlns:a16="http://schemas.microsoft.com/office/drawing/2014/main" xmlns="" id="{EE8B7DBE-80EC-43E9-92D6-C6B9830999AD}"/>
                </a:ext>
              </a:extLst>
            </p:cNvPr>
            <p:cNvSpPr/>
            <p:nvPr/>
          </p:nvSpPr>
          <p:spPr>
            <a:xfrm>
              <a:off x="8731946" y="4194900"/>
              <a:ext cx="155025" cy="124994"/>
            </a:xfrm>
            <a:custGeom>
              <a:avLst/>
              <a:gdLst/>
              <a:ahLst/>
              <a:cxnLst/>
              <a:rect l="l" t="t" r="r" b="b"/>
              <a:pathLst>
                <a:path w="3278" h="2643" extrusionOk="0">
                  <a:moveTo>
                    <a:pt x="2663" y="1"/>
                  </a:moveTo>
                  <a:cubicBezTo>
                    <a:pt x="1" y="1"/>
                    <a:pt x="443" y="2601"/>
                    <a:pt x="443" y="2601"/>
                  </a:cubicBezTo>
                  <a:cubicBezTo>
                    <a:pt x="631" y="2629"/>
                    <a:pt x="806" y="2642"/>
                    <a:pt x="970" y="2642"/>
                  </a:cubicBezTo>
                  <a:cubicBezTo>
                    <a:pt x="3277" y="2642"/>
                    <a:pt x="3277" y="42"/>
                    <a:pt x="3277" y="42"/>
                  </a:cubicBezTo>
                  <a:cubicBezTo>
                    <a:pt x="3056" y="14"/>
                    <a:pt x="2852" y="1"/>
                    <a:pt x="2663"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1687;p42">
              <a:extLst>
                <a:ext uri="{FF2B5EF4-FFF2-40B4-BE49-F238E27FC236}">
                  <a16:creationId xmlns:a16="http://schemas.microsoft.com/office/drawing/2014/main" xmlns="" id="{6C6F88D1-9D62-46A5-928E-1399231893BC}"/>
                </a:ext>
              </a:extLst>
            </p:cNvPr>
            <p:cNvSpPr/>
            <p:nvPr/>
          </p:nvSpPr>
          <p:spPr>
            <a:xfrm>
              <a:off x="8750863" y="4217885"/>
              <a:ext cx="93072" cy="95058"/>
            </a:xfrm>
            <a:custGeom>
              <a:avLst/>
              <a:gdLst/>
              <a:ahLst/>
              <a:cxnLst/>
              <a:rect l="l" t="t" r="r" b="b"/>
              <a:pathLst>
                <a:path w="1968" h="2010" extrusionOk="0">
                  <a:moveTo>
                    <a:pt x="1968" y="0"/>
                  </a:moveTo>
                  <a:cubicBezTo>
                    <a:pt x="1566" y="846"/>
                    <a:pt x="1" y="1692"/>
                    <a:pt x="1" y="1692"/>
                  </a:cubicBezTo>
                  <a:cubicBezTo>
                    <a:pt x="1" y="1798"/>
                    <a:pt x="1" y="1904"/>
                    <a:pt x="1" y="2009"/>
                  </a:cubicBezTo>
                  <a:cubicBezTo>
                    <a:pt x="910" y="1671"/>
                    <a:pt x="1629" y="931"/>
                    <a:pt x="1968" y="0"/>
                  </a:cubicBezTo>
                  <a:close/>
                </a:path>
              </a:pathLst>
            </a:custGeom>
            <a:solidFill>
              <a:srgbClr val="6CA3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1688;p42">
              <a:extLst>
                <a:ext uri="{FF2B5EF4-FFF2-40B4-BE49-F238E27FC236}">
                  <a16:creationId xmlns:a16="http://schemas.microsoft.com/office/drawing/2014/main" xmlns="" id="{2B711CC8-A57A-4EC5-80D0-F8BE0931F577}"/>
                </a:ext>
              </a:extLst>
            </p:cNvPr>
            <p:cNvSpPr/>
            <p:nvPr/>
          </p:nvSpPr>
          <p:spPr>
            <a:xfrm>
              <a:off x="8563867" y="4232215"/>
              <a:ext cx="154315" cy="121163"/>
            </a:xfrm>
            <a:custGeom>
              <a:avLst/>
              <a:gdLst/>
              <a:ahLst/>
              <a:cxnLst/>
              <a:rect l="l" t="t" r="r" b="b"/>
              <a:pathLst>
                <a:path w="3263" h="2562" extrusionOk="0">
                  <a:moveTo>
                    <a:pt x="808" y="0"/>
                  </a:moveTo>
                  <a:cubicBezTo>
                    <a:pt x="567" y="0"/>
                    <a:pt x="298" y="25"/>
                    <a:pt x="0" y="78"/>
                  </a:cubicBezTo>
                  <a:cubicBezTo>
                    <a:pt x="0" y="78"/>
                    <a:pt x="123" y="2561"/>
                    <a:pt x="2299" y="2561"/>
                  </a:cubicBezTo>
                  <a:cubicBezTo>
                    <a:pt x="2507" y="2561"/>
                    <a:pt x="2734" y="2539"/>
                    <a:pt x="2982" y="2489"/>
                  </a:cubicBezTo>
                  <a:cubicBezTo>
                    <a:pt x="2982" y="2489"/>
                    <a:pt x="3262" y="0"/>
                    <a:pt x="808"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1689;p42">
              <a:extLst>
                <a:ext uri="{FF2B5EF4-FFF2-40B4-BE49-F238E27FC236}">
                  <a16:creationId xmlns:a16="http://schemas.microsoft.com/office/drawing/2014/main" xmlns="" id="{175681E5-7732-45E2-B419-5FD6090DF59D}"/>
                </a:ext>
              </a:extLst>
            </p:cNvPr>
            <p:cNvSpPr/>
            <p:nvPr/>
          </p:nvSpPr>
          <p:spPr>
            <a:xfrm>
              <a:off x="8607850" y="4255862"/>
              <a:ext cx="97092" cy="90092"/>
            </a:xfrm>
            <a:custGeom>
              <a:avLst/>
              <a:gdLst/>
              <a:ahLst/>
              <a:cxnLst/>
              <a:rect l="l" t="t" r="r" b="b"/>
              <a:pathLst>
                <a:path w="2053" h="1905" extrusionOk="0">
                  <a:moveTo>
                    <a:pt x="1" y="1"/>
                  </a:moveTo>
                  <a:lnTo>
                    <a:pt x="1" y="1"/>
                  </a:lnTo>
                  <a:cubicBezTo>
                    <a:pt x="381" y="910"/>
                    <a:pt x="1122" y="1587"/>
                    <a:pt x="2052" y="1904"/>
                  </a:cubicBezTo>
                  <a:lnTo>
                    <a:pt x="2052" y="1587"/>
                  </a:lnTo>
                  <a:cubicBezTo>
                    <a:pt x="2052" y="1587"/>
                    <a:pt x="445" y="804"/>
                    <a:pt x="1" y="1"/>
                  </a:cubicBezTo>
                  <a:close/>
                </a:path>
              </a:pathLst>
            </a:custGeom>
            <a:solidFill>
              <a:srgbClr val="6CA3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1690;p42">
              <a:extLst>
                <a:ext uri="{FF2B5EF4-FFF2-40B4-BE49-F238E27FC236}">
                  <a16:creationId xmlns:a16="http://schemas.microsoft.com/office/drawing/2014/main" xmlns="" id="{D1DF3FDC-3DEA-453E-97A7-8CE551E3540B}"/>
                </a:ext>
              </a:extLst>
            </p:cNvPr>
            <p:cNvSpPr/>
            <p:nvPr/>
          </p:nvSpPr>
          <p:spPr>
            <a:xfrm>
              <a:off x="8641853" y="4138856"/>
              <a:ext cx="172097" cy="319082"/>
            </a:xfrm>
            <a:custGeom>
              <a:avLst/>
              <a:gdLst/>
              <a:ahLst/>
              <a:cxnLst/>
              <a:rect l="l" t="t" r="r" b="b"/>
              <a:pathLst>
                <a:path w="3639" h="6747" extrusionOk="0">
                  <a:moveTo>
                    <a:pt x="1566" y="0"/>
                  </a:moveTo>
                  <a:lnTo>
                    <a:pt x="1079" y="148"/>
                  </a:lnTo>
                  <a:cubicBezTo>
                    <a:pt x="1079" y="148"/>
                    <a:pt x="2391" y="3955"/>
                    <a:pt x="1" y="6472"/>
                  </a:cubicBezTo>
                  <a:cubicBezTo>
                    <a:pt x="267" y="6655"/>
                    <a:pt x="572" y="6746"/>
                    <a:pt x="885" y="6746"/>
                  </a:cubicBezTo>
                  <a:cubicBezTo>
                    <a:pt x="971" y="6746"/>
                    <a:pt x="1057" y="6739"/>
                    <a:pt x="1143" y="6726"/>
                  </a:cubicBezTo>
                  <a:cubicBezTo>
                    <a:pt x="1143" y="6726"/>
                    <a:pt x="3638" y="3130"/>
                    <a:pt x="1566" y="0"/>
                  </a:cubicBezTo>
                  <a:close/>
                </a:path>
              </a:pathLst>
            </a:custGeom>
            <a:solidFill>
              <a:srgbClr val="6CA3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1691;p42">
              <a:extLst>
                <a:ext uri="{FF2B5EF4-FFF2-40B4-BE49-F238E27FC236}">
                  <a16:creationId xmlns:a16="http://schemas.microsoft.com/office/drawing/2014/main" xmlns="" id="{553C5502-4A36-42EF-AB74-D737B0650370}"/>
                </a:ext>
              </a:extLst>
            </p:cNvPr>
            <p:cNvSpPr/>
            <p:nvPr/>
          </p:nvSpPr>
          <p:spPr>
            <a:xfrm>
              <a:off x="8678883" y="4137863"/>
              <a:ext cx="135067" cy="319082"/>
            </a:xfrm>
            <a:custGeom>
              <a:avLst/>
              <a:gdLst/>
              <a:ahLst/>
              <a:cxnLst/>
              <a:rect l="l" t="t" r="r" b="b"/>
              <a:pathLst>
                <a:path w="2856" h="6747" extrusionOk="0">
                  <a:moveTo>
                    <a:pt x="783" y="0"/>
                  </a:moveTo>
                  <a:lnTo>
                    <a:pt x="592" y="64"/>
                  </a:lnTo>
                  <a:cubicBezTo>
                    <a:pt x="592" y="64"/>
                    <a:pt x="2707" y="2517"/>
                    <a:pt x="0" y="6747"/>
                  </a:cubicBezTo>
                  <a:lnTo>
                    <a:pt x="339" y="6747"/>
                  </a:lnTo>
                  <a:cubicBezTo>
                    <a:pt x="339" y="6747"/>
                    <a:pt x="2855" y="3130"/>
                    <a:pt x="783" y="0"/>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1692;p42">
              <a:extLst>
                <a:ext uri="{FF2B5EF4-FFF2-40B4-BE49-F238E27FC236}">
                  <a16:creationId xmlns:a16="http://schemas.microsoft.com/office/drawing/2014/main" xmlns="" id="{231BF283-904F-4990-AA62-4A9FC5F69394}"/>
                </a:ext>
              </a:extLst>
            </p:cNvPr>
            <p:cNvSpPr/>
            <p:nvPr/>
          </p:nvSpPr>
          <p:spPr>
            <a:xfrm>
              <a:off x="8535917" y="3959659"/>
              <a:ext cx="301017" cy="244218"/>
            </a:xfrm>
            <a:custGeom>
              <a:avLst/>
              <a:gdLst/>
              <a:ahLst/>
              <a:cxnLst/>
              <a:rect l="l" t="t" r="r" b="b"/>
              <a:pathLst>
                <a:path w="6365" h="5164" extrusionOk="0">
                  <a:moveTo>
                    <a:pt x="4535" y="0"/>
                  </a:moveTo>
                  <a:cubicBezTo>
                    <a:pt x="3869" y="0"/>
                    <a:pt x="3198" y="379"/>
                    <a:pt x="3002" y="1040"/>
                  </a:cubicBezTo>
                  <a:cubicBezTo>
                    <a:pt x="2726" y="763"/>
                    <a:pt x="2357" y="637"/>
                    <a:pt x="1983" y="637"/>
                  </a:cubicBezTo>
                  <a:cubicBezTo>
                    <a:pt x="1012" y="637"/>
                    <a:pt x="0" y="1486"/>
                    <a:pt x="443" y="2753"/>
                  </a:cubicBezTo>
                  <a:cubicBezTo>
                    <a:pt x="1120" y="4635"/>
                    <a:pt x="4017" y="5164"/>
                    <a:pt x="4017" y="5164"/>
                  </a:cubicBezTo>
                  <a:cubicBezTo>
                    <a:pt x="4017" y="5164"/>
                    <a:pt x="6365" y="3345"/>
                    <a:pt x="6069" y="1357"/>
                  </a:cubicBezTo>
                  <a:cubicBezTo>
                    <a:pt x="5928" y="416"/>
                    <a:pt x="5234" y="0"/>
                    <a:pt x="4535" y="0"/>
                  </a:cubicBezTo>
                  <a:close/>
                </a:path>
              </a:pathLst>
            </a:custGeom>
            <a:solidFill>
              <a:srgbClr val="CA1E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1693;p42">
              <a:extLst>
                <a:ext uri="{FF2B5EF4-FFF2-40B4-BE49-F238E27FC236}">
                  <a16:creationId xmlns:a16="http://schemas.microsoft.com/office/drawing/2014/main" xmlns="" id="{3105DDF8-D3E6-442A-8D1C-D80A2A324896}"/>
                </a:ext>
              </a:extLst>
            </p:cNvPr>
            <p:cNvSpPr/>
            <p:nvPr/>
          </p:nvSpPr>
          <p:spPr>
            <a:xfrm>
              <a:off x="8538850" y="4017831"/>
              <a:ext cx="253109" cy="186049"/>
            </a:xfrm>
            <a:custGeom>
              <a:avLst/>
              <a:gdLst/>
              <a:ahLst/>
              <a:cxnLst/>
              <a:rect l="l" t="t" r="r" b="b"/>
              <a:pathLst>
                <a:path w="5352" h="3934" extrusionOk="0">
                  <a:moveTo>
                    <a:pt x="635" y="0"/>
                  </a:moveTo>
                  <a:lnTo>
                    <a:pt x="635" y="0"/>
                  </a:lnTo>
                  <a:cubicBezTo>
                    <a:pt x="275" y="423"/>
                    <a:pt x="169" y="994"/>
                    <a:pt x="381" y="1523"/>
                  </a:cubicBezTo>
                  <a:cubicBezTo>
                    <a:pt x="1058" y="3405"/>
                    <a:pt x="3955" y="3934"/>
                    <a:pt x="3955" y="3934"/>
                  </a:cubicBezTo>
                  <a:cubicBezTo>
                    <a:pt x="4484" y="3490"/>
                    <a:pt x="4949" y="2982"/>
                    <a:pt x="5351" y="2432"/>
                  </a:cubicBezTo>
                  <a:lnTo>
                    <a:pt x="5351" y="2432"/>
                  </a:lnTo>
                  <a:cubicBezTo>
                    <a:pt x="5351" y="2432"/>
                    <a:pt x="4467" y="3034"/>
                    <a:pt x="3365" y="3034"/>
                  </a:cubicBezTo>
                  <a:cubicBezTo>
                    <a:pt x="2840" y="3034"/>
                    <a:pt x="2266" y="2898"/>
                    <a:pt x="1713" y="2496"/>
                  </a:cubicBezTo>
                  <a:cubicBezTo>
                    <a:pt x="0" y="1269"/>
                    <a:pt x="487" y="339"/>
                    <a:pt x="635" y="0"/>
                  </a:cubicBezTo>
                  <a:close/>
                </a:path>
              </a:pathLst>
            </a:custGeom>
            <a:solidFill>
              <a:srgbClr val="B750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1694;p42">
              <a:extLst>
                <a:ext uri="{FF2B5EF4-FFF2-40B4-BE49-F238E27FC236}">
                  <a16:creationId xmlns:a16="http://schemas.microsoft.com/office/drawing/2014/main" xmlns="" id="{CEEA2780-BF11-4ECD-B05F-27441BFF7D66}"/>
                </a:ext>
              </a:extLst>
            </p:cNvPr>
            <p:cNvSpPr/>
            <p:nvPr/>
          </p:nvSpPr>
          <p:spPr>
            <a:xfrm>
              <a:off x="8745897" y="3971057"/>
              <a:ext cx="30173" cy="25160"/>
            </a:xfrm>
            <a:custGeom>
              <a:avLst/>
              <a:gdLst/>
              <a:ahLst/>
              <a:cxnLst/>
              <a:rect l="l" t="t" r="r" b="b"/>
              <a:pathLst>
                <a:path w="638" h="532" extrusionOk="0">
                  <a:moveTo>
                    <a:pt x="305" y="1"/>
                  </a:moveTo>
                  <a:cubicBezTo>
                    <a:pt x="275" y="1"/>
                    <a:pt x="244" y="6"/>
                    <a:pt x="212" y="16"/>
                  </a:cubicBezTo>
                  <a:cubicBezTo>
                    <a:pt x="85" y="37"/>
                    <a:pt x="0" y="143"/>
                    <a:pt x="21" y="270"/>
                  </a:cubicBezTo>
                  <a:cubicBezTo>
                    <a:pt x="35" y="430"/>
                    <a:pt x="166" y="531"/>
                    <a:pt x="298" y="531"/>
                  </a:cubicBezTo>
                  <a:cubicBezTo>
                    <a:pt x="375" y="531"/>
                    <a:pt x="453" y="496"/>
                    <a:pt x="508" y="418"/>
                  </a:cubicBezTo>
                  <a:cubicBezTo>
                    <a:pt x="637" y="234"/>
                    <a:pt x="508" y="1"/>
                    <a:pt x="305" y="1"/>
                  </a:cubicBezTo>
                  <a:close/>
                </a:path>
              </a:pathLst>
            </a:custGeom>
            <a:solidFill>
              <a:srgbClr val="ECC9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1695;p42">
              <a:extLst>
                <a:ext uri="{FF2B5EF4-FFF2-40B4-BE49-F238E27FC236}">
                  <a16:creationId xmlns:a16="http://schemas.microsoft.com/office/drawing/2014/main" xmlns="" id="{C6A941B2-A989-4276-BC9F-61423A4199B3}"/>
                </a:ext>
              </a:extLst>
            </p:cNvPr>
            <p:cNvSpPr/>
            <p:nvPr/>
          </p:nvSpPr>
          <p:spPr>
            <a:xfrm>
              <a:off x="8771908" y="3983826"/>
              <a:ext cx="61055" cy="129061"/>
            </a:xfrm>
            <a:custGeom>
              <a:avLst/>
              <a:gdLst/>
              <a:ahLst/>
              <a:cxnLst/>
              <a:rect l="l" t="t" r="r" b="b"/>
              <a:pathLst>
                <a:path w="1291" h="2729" extrusionOk="0">
                  <a:moveTo>
                    <a:pt x="190" y="0"/>
                  </a:moveTo>
                  <a:cubicBezTo>
                    <a:pt x="190" y="148"/>
                    <a:pt x="127" y="254"/>
                    <a:pt x="0" y="317"/>
                  </a:cubicBezTo>
                  <a:cubicBezTo>
                    <a:pt x="0" y="317"/>
                    <a:pt x="783" y="846"/>
                    <a:pt x="444" y="2728"/>
                  </a:cubicBezTo>
                  <a:cubicBezTo>
                    <a:pt x="444" y="2728"/>
                    <a:pt x="1290" y="740"/>
                    <a:pt x="190" y="0"/>
                  </a:cubicBezTo>
                  <a:close/>
                </a:path>
              </a:pathLst>
            </a:custGeom>
            <a:solidFill>
              <a:srgbClr val="ECC9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1696;p42">
              <a:extLst>
                <a:ext uri="{FF2B5EF4-FFF2-40B4-BE49-F238E27FC236}">
                  <a16:creationId xmlns:a16="http://schemas.microsoft.com/office/drawing/2014/main" xmlns="" id="{010A835F-8583-476B-8587-DA0EA87D72CB}"/>
                </a:ext>
              </a:extLst>
            </p:cNvPr>
            <p:cNvSpPr/>
            <p:nvPr/>
          </p:nvSpPr>
          <p:spPr>
            <a:xfrm>
              <a:off x="8677890" y="3959801"/>
              <a:ext cx="70040" cy="54055"/>
            </a:xfrm>
            <a:custGeom>
              <a:avLst/>
              <a:gdLst/>
              <a:ahLst/>
              <a:cxnLst/>
              <a:rect l="l" t="t" r="r" b="b"/>
              <a:pathLst>
                <a:path w="1481" h="1143" extrusionOk="0">
                  <a:moveTo>
                    <a:pt x="1481" y="1"/>
                  </a:moveTo>
                  <a:cubicBezTo>
                    <a:pt x="825" y="1"/>
                    <a:pt x="212" y="402"/>
                    <a:pt x="0" y="1037"/>
                  </a:cubicBezTo>
                  <a:lnTo>
                    <a:pt x="127" y="1143"/>
                  </a:lnTo>
                  <a:cubicBezTo>
                    <a:pt x="127" y="1143"/>
                    <a:pt x="486" y="127"/>
                    <a:pt x="1481" y="1"/>
                  </a:cubicBezTo>
                  <a:close/>
                </a:path>
              </a:pathLst>
            </a:custGeom>
            <a:solidFill>
              <a:srgbClr val="B750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1697;p42">
              <a:extLst>
                <a:ext uri="{FF2B5EF4-FFF2-40B4-BE49-F238E27FC236}">
                  <a16:creationId xmlns:a16="http://schemas.microsoft.com/office/drawing/2014/main" xmlns="" id="{49B658BF-88F1-47AD-B94F-C5EFC7A24C5A}"/>
                </a:ext>
              </a:extLst>
            </p:cNvPr>
            <p:cNvSpPr/>
            <p:nvPr/>
          </p:nvSpPr>
          <p:spPr>
            <a:xfrm>
              <a:off x="8587845" y="4383887"/>
              <a:ext cx="169071" cy="101963"/>
            </a:xfrm>
            <a:custGeom>
              <a:avLst/>
              <a:gdLst/>
              <a:ahLst/>
              <a:cxnLst/>
              <a:rect l="l" t="t" r="r" b="b"/>
              <a:pathLst>
                <a:path w="3575" h="2156" extrusionOk="0">
                  <a:moveTo>
                    <a:pt x="825" y="1"/>
                  </a:moveTo>
                  <a:lnTo>
                    <a:pt x="1" y="1989"/>
                  </a:lnTo>
                  <a:cubicBezTo>
                    <a:pt x="1" y="1989"/>
                    <a:pt x="878" y="2156"/>
                    <a:pt x="1627" y="2156"/>
                  </a:cubicBezTo>
                  <a:cubicBezTo>
                    <a:pt x="2041" y="2156"/>
                    <a:pt x="2415" y="2105"/>
                    <a:pt x="2581" y="1947"/>
                  </a:cubicBezTo>
                  <a:cubicBezTo>
                    <a:pt x="3575" y="1016"/>
                    <a:pt x="825" y="1"/>
                    <a:pt x="825" y="1"/>
                  </a:cubicBezTo>
                  <a:close/>
                </a:path>
              </a:pathLst>
            </a:custGeom>
            <a:solidFill>
              <a:srgbClr val="FDE8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1698;p42">
              <a:extLst>
                <a:ext uri="{FF2B5EF4-FFF2-40B4-BE49-F238E27FC236}">
                  <a16:creationId xmlns:a16="http://schemas.microsoft.com/office/drawing/2014/main" xmlns="" id="{AB6E8742-395A-4F2D-9D74-1683895BE4C7}"/>
                </a:ext>
              </a:extLst>
            </p:cNvPr>
            <p:cNvSpPr/>
            <p:nvPr/>
          </p:nvSpPr>
          <p:spPr>
            <a:xfrm>
              <a:off x="8575502" y="4375280"/>
              <a:ext cx="154410" cy="119697"/>
            </a:xfrm>
            <a:custGeom>
              <a:avLst/>
              <a:gdLst/>
              <a:ahLst/>
              <a:cxnLst/>
              <a:rect l="l" t="t" r="r" b="b"/>
              <a:pathLst>
                <a:path w="3265" h="2531" extrusionOk="0">
                  <a:moveTo>
                    <a:pt x="1078" y="0"/>
                  </a:moveTo>
                  <a:cubicBezTo>
                    <a:pt x="898" y="0"/>
                    <a:pt x="835" y="277"/>
                    <a:pt x="1023" y="352"/>
                  </a:cubicBezTo>
                  <a:cubicBezTo>
                    <a:pt x="1679" y="585"/>
                    <a:pt x="2778" y="1156"/>
                    <a:pt x="2884" y="1642"/>
                  </a:cubicBezTo>
                  <a:cubicBezTo>
                    <a:pt x="2905" y="1769"/>
                    <a:pt x="2842" y="1917"/>
                    <a:pt x="2715" y="2002"/>
                  </a:cubicBezTo>
                  <a:cubicBezTo>
                    <a:pt x="2595" y="2113"/>
                    <a:pt x="2276" y="2155"/>
                    <a:pt x="1887" y="2155"/>
                  </a:cubicBezTo>
                  <a:cubicBezTo>
                    <a:pt x="1386" y="2155"/>
                    <a:pt x="768" y="2085"/>
                    <a:pt x="304" y="2002"/>
                  </a:cubicBezTo>
                  <a:cubicBezTo>
                    <a:pt x="290" y="1999"/>
                    <a:pt x="277" y="1998"/>
                    <a:pt x="265" y="1998"/>
                  </a:cubicBezTo>
                  <a:cubicBezTo>
                    <a:pt x="62" y="1998"/>
                    <a:pt x="0" y="2300"/>
                    <a:pt x="219" y="2340"/>
                  </a:cubicBezTo>
                  <a:cubicBezTo>
                    <a:pt x="769" y="2446"/>
                    <a:pt x="1319" y="2509"/>
                    <a:pt x="1869" y="2530"/>
                  </a:cubicBezTo>
                  <a:cubicBezTo>
                    <a:pt x="2313" y="2530"/>
                    <a:pt x="2757" y="2467"/>
                    <a:pt x="2969" y="2255"/>
                  </a:cubicBezTo>
                  <a:cubicBezTo>
                    <a:pt x="3159" y="2086"/>
                    <a:pt x="3265" y="1833"/>
                    <a:pt x="3223" y="1558"/>
                  </a:cubicBezTo>
                  <a:cubicBezTo>
                    <a:pt x="3053" y="733"/>
                    <a:pt x="1340" y="77"/>
                    <a:pt x="1150" y="14"/>
                  </a:cubicBezTo>
                  <a:cubicBezTo>
                    <a:pt x="1124" y="4"/>
                    <a:pt x="1100" y="0"/>
                    <a:pt x="1078" y="0"/>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511" name="VOICE_20231022_220253_ZIIQC">
            <a:hlinkClick r:id="" action="ppaction://media"/>
            <a:extLst>
              <a:ext uri="{FF2B5EF4-FFF2-40B4-BE49-F238E27FC236}">
                <a16:creationId xmlns:a16="http://schemas.microsoft.com/office/drawing/2014/main" xmlns="" id="{43A512C4-408F-4B2F-9045-F10E5B3854C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056469" y="2698870"/>
            <a:ext cx="609600" cy="609600"/>
          </a:xfrm>
          <a:prstGeom prst="rect">
            <a:avLst/>
          </a:prstGeom>
        </p:spPr>
      </p:pic>
      <p:pic>
        <p:nvPicPr>
          <p:cNvPr id="2" name="yeah">
            <a:hlinkClick r:id="" action="ppaction://media"/>
            <a:extLst>
              <a:ext uri="{FF2B5EF4-FFF2-40B4-BE49-F238E27FC236}">
                <a16:creationId xmlns:a16="http://schemas.microsoft.com/office/drawing/2014/main" xmlns="" id="{B7007D27-AE2D-4F45-9FF0-FD386679DEF9}"/>
              </a:ext>
            </a:extLst>
          </p:cNvPr>
          <p:cNvPicPr>
            <a:picLocks noChangeAspect="1"/>
          </p:cNvPicPr>
          <p:nvPr>
            <a:audioFile r:link="rId3"/>
            <p:extLst>
              <p:ext uri="{DAA4B4D4-6D71-4841-9C94-3DE7FCFB9230}">
                <p14:media xmlns:p14="http://schemas.microsoft.com/office/powerpoint/2010/main" r:embed="rId4">
                  <p14:trim end="1176.5079"/>
                </p14:media>
              </p:ext>
            </p:extLst>
          </p:nvPr>
        </p:nvPicPr>
        <p:blipFill>
          <a:blip r:embed="rId7"/>
          <a:stretch>
            <a:fillRect/>
          </a:stretch>
        </p:blipFill>
        <p:spPr>
          <a:xfrm>
            <a:off x="5851525" y="-1408479"/>
            <a:ext cx="828517" cy="828517"/>
          </a:xfrm>
          <a:prstGeom prst="rect">
            <a:avLst/>
          </a:prstGeom>
        </p:spPr>
      </p:pic>
    </p:spTree>
    <p:extLst>
      <p:ext uri="{BB962C8B-B14F-4D97-AF65-F5344CB8AC3E}">
        <p14:creationId xmlns:p14="http://schemas.microsoft.com/office/powerpoint/2010/main" val="185596092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38"/>
                                        </p:tgtEl>
                                        <p:attrNameLst>
                                          <p:attrName>style.visibility</p:attrName>
                                        </p:attrNameLst>
                                      </p:cBhvr>
                                      <p:to>
                                        <p:strVal val="visible"/>
                                      </p:to>
                                    </p:set>
                                    <p:anim calcmode="lin" valueType="num">
                                      <p:cBhvr additive="base">
                                        <p:cTn id="7" dur="1000" fill="hold"/>
                                        <p:tgtEl>
                                          <p:spTgt spid="438"/>
                                        </p:tgtEl>
                                        <p:attrNameLst>
                                          <p:attrName>ppt_x</p:attrName>
                                        </p:attrNameLst>
                                      </p:cBhvr>
                                      <p:tavLst>
                                        <p:tav tm="0">
                                          <p:val>
                                            <p:strVal val="0-#ppt_w/2"/>
                                          </p:val>
                                        </p:tav>
                                        <p:tav tm="100000">
                                          <p:val>
                                            <p:strVal val="#ppt_x"/>
                                          </p:val>
                                        </p:tav>
                                      </p:tavLst>
                                    </p:anim>
                                    <p:anim calcmode="lin" valueType="num">
                                      <p:cBhvr additive="base">
                                        <p:cTn id="8" dur="1000" fill="hold"/>
                                        <p:tgtEl>
                                          <p:spTgt spid="43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378"/>
                                        </p:tgtEl>
                                        <p:attrNameLst>
                                          <p:attrName>style.visibility</p:attrName>
                                        </p:attrNameLst>
                                      </p:cBhvr>
                                      <p:to>
                                        <p:strVal val="visible"/>
                                      </p:to>
                                    </p:set>
                                    <p:animEffect transition="in" filter="fade">
                                      <p:cBhvr>
                                        <p:cTn id="12" dur="1000"/>
                                        <p:tgtEl>
                                          <p:spTgt spid="378"/>
                                        </p:tgtEl>
                                      </p:cBhvr>
                                    </p:animEffect>
                                  </p:childTnLst>
                                </p:cTn>
                              </p:par>
                              <p:par>
                                <p:cTn id="13" presetID="10" presetClass="exit" presetSubtype="0" fill="hold" nodeType="withEffect">
                                  <p:stCondLst>
                                    <p:cond delay="0"/>
                                  </p:stCondLst>
                                  <p:childTnLst>
                                    <p:animEffect transition="out" filter="fade">
                                      <p:cBhvr>
                                        <p:cTn id="14" dur="500"/>
                                        <p:tgtEl>
                                          <p:spTgt spid="438"/>
                                        </p:tgtEl>
                                      </p:cBhvr>
                                    </p:animEffect>
                                    <p:set>
                                      <p:cBhvr>
                                        <p:cTn id="15" dur="1" fill="hold">
                                          <p:stCondLst>
                                            <p:cond delay="499"/>
                                          </p:stCondLst>
                                        </p:cTn>
                                        <p:tgtEl>
                                          <p:spTgt spid="438"/>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1" fill="hold"/>
                                        <p:tgtEl>
                                          <p:spTgt spid="2"/>
                                        </p:tgtEl>
                                      </p:cBhvr>
                                    </p:cmd>
                                  </p:childTnLst>
                                </p:cTn>
                              </p:par>
                              <p:par>
                                <p:cTn id="18" presetID="1" presetClass="mediacall" presetSubtype="0" fill="hold" nodeType="withEffect">
                                  <p:stCondLst>
                                    <p:cond delay="5000"/>
                                  </p:stCondLst>
                                  <p:childTnLst>
                                    <p:cmd type="call" cmd="playFrom(0.0)">
                                      <p:cBhvr>
                                        <p:cTn id="19" dur="2880" fill="hold"/>
                                        <p:tgtEl>
                                          <p:spTgt spid="5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0" fill="hold" display="0">
                  <p:stCondLst>
                    <p:cond delay="indefinite"/>
                  </p:stCondLst>
                  <p:endCondLst>
                    <p:cond evt="onStopAudio" delay="0">
                      <p:tgtEl>
                        <p:sldTgt/>
                      </p:tgtEl>
                    </p:cond>
                  </p:endCondLst>
                </p:cTn>
                <p:tgtEl>
                  <p:spTgt spid="511"/>
                </p:tgtEl>
              </p:cMediaNode>
            </p:audio>
            <p:audio>
              <p:cMediaNode vol="100000" numSld="999" showWhenStopped="0">
                <p:cTn id="21"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388797F0-0EF5-46D6-885E-BFF020268024}"/>
              </a:ext>
            </a:extLst>
          </p:cNvPr>
          <p:cNvSpPr/>
          <p:nvPr/>
        </p:nvSpPr>
        <p:spPr>
          <a:xfrm>
            <a:off x="0" y="0"/>
            <a:ext cx="12192000" cy="6858000"/>
          </a:xfrm>
          <a:prstGeom prst="rect">
            <a:avLst/>
          </a:prstGeom>
          <a:solidFill>
            <a:srgbClr val="A07F55"/>
          </a:solidFill>
          <a:ln>
            <a:noFill/>
          </a:ln>
          <a:effectLst>
            <a:innerShdw blurRad="63500" dist="50800" dir="8100000">
              <a:srgbClr val="5A483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a:extLst>
              <a:ext uri="{FF2B5EF4-FFF2-40B4-BE49-F238E27FC236}">
                <a16:creationId xmlns:a16="http://schemas.microsoft.com/office/drawing/2014/main" xmlns="" id="{5DBF8A24-EF3E-4112-9F37-F8341A7ACA90}"/>
              </a:ext>
            </a:extLst>
          </p:cNvPr>
          <p:cNvSpPr/>
          <p:nvPr/>
        </p:nvSpPr>
        <p:spPr>
          <a:xfrm>
            <a:off x="356261" y="293915"/>
            <a:ext cx="11479481" cy="6270172"/>
          </a:xfrm>
          <a:prstGeom prst="rect">
            <a:avLst/>
          </a:prstGeom>
          <a:solidFill>
            <a:srgbClr val="006043"/>
          </a:solidFill>
          <a:ln>
            <a:noFill/>
          </a:ln>
          <a:effectLst>
            <a:innerShdw blurRad="317500" dist="50800" dir="8100000">
              <a:srgbClr val="003A28">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xmlns="" id="{FA37679B-73B7-40AA-BEF7-73F9ADD5BD0A}"/>
              </a:ext>
            </a:extLst>
          </p:cNvPr>
          <p:cNvSpPr/>
          <p:nvPr/>
        </p:nvSpPr>
        <p:spPr>
          <a:xfrm>
            <a:off x="1381927" y="5557167"/>
            <a:ext cx="243840" cy="609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xmlns="" id="{B9482AC8-0066-4EEC-9407-D65813CDCE53}"/>
              </a:ext>
            </a:extLst>
          </p:cNvPr>
          <p:cNvSpPr/>
          <p:nvPr/>
        </p:nvSpPr>
        <p:spPr>
          <a:xfrm>
            <a:off x="1689432" y="5546497"/>
            <a:ext cx="243840" cy="609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xmlns="" id="{EF435D6A-25FE-4203-8F1C-647126318649}"/>
              </a:ext>
            </a:extLst>
          </p:cNvPr>
          <p:cNvSpPr/>
          <p:nvPr/>
        </p:nvSpPr>
        <p:spPr>
          <a:xfrm rot="20180718">
            <a:off x="2092252" y="5523189"/>
            <a:ext cx="243840" cy="609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Rounded Corners 6">
            <a:extLst>
              <a:ext uri="{FF2B5EF4-FFF2-40B4-BE49-F238E27FC236}">
                <a16:creationId xmlns:a16="http://schemas.microsoft.com/office/drawing/2014/main" xmlns="" id="{1C90C793-8DD1-4293-B97B-D93732E9A86C}"/>
              </a:ext>
            </a:extLst>
          </p:cNvPr>
          <p:cNvSpPr/>
          <p:nvPr/>
        </p:nvSpPr>
        <p:spPr>
          <a:xfrm>
            <a:off x="981695" y="5840412"/>
            <a:ext cx="1820883" cy="723673"/>
          </a:xfrm>
          <a:prstGeom prst="roundRect">
            <a:avLst>
              <a:gd name="adj" fmla="val 6457"/>
            </a:avLst>
          </a:prstGeom>
          <a:solidFill>
            <a:srgbClr val="693E37"/>
          </a:solidFill>
          <a:ln>
            <a:noFill/>
          </a:ln>
          <a:effectLst>
            <a:innerShdw blurRad="457200" dist="50800" dir="5400000">
              <a:srgbClr val="4C2D28">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7" name="Google Shape;1640;p42">
            <a:extLst>
              <a:ext uri="{FF2B5EF4-FFF2-40B4-BE49-F238E27FC236}">
                <a16:creationId xmlns:a16="http://schemas.microsoft.com/office/drawing/2014/main" xmlns="" id="{01354058-48AB-42A3-8588-AE2150874EE0}"/>
              </a:ext>
            </a:extLst>
          </p:cNvPr>
          <p:cNvGrpSpPr/>
          <p:nvPr/>
        </p:nvGrpSpPr>
        <p:grpSpPr>
          <a:xfrm>
            <a:off x="13314449" y="4785062"/>
            <a:ext cx="1736423" cy="1517837"/>
            <a:chOff x="7622647" y="3790677"/>
            <a:chExt cx="1302317" cy="1138378"/>
          </a:xfrm>
        </p:grpSpPr>
        <p:sp>
          <p:nvSpPr>
            <p:cNvPr id="18" name="Google Shape;1641;p42">
              <a:extLst>
                <a:ext uri="{FF2B5EF4-FFF2-40B4-BE49-F238E27FC236}">
                  <a16:creationId xmlns:a16="http://schemas.microsoft.com/office/drawing/2014/main" xmlns="" id="{BD52CBAE-E846-4AC5-87C7-A91E86045BE7}"/>
                </a:ext>
              </a:extLst>
            </p:cNvPr>
            <p:cNvSpPr/>
            <p:nvPr/>
          </p:nvSpPr>
          <p:spPr>
            <a:xfrm>
              <a:off x="7660694" y="3827945"/>
              <a:ext cx="1226295" cy="1063608"/>
            </a:xfrm>
            <a:custGeom>
              <a:avLst/>
              <a:gdLst/>
              <a:ahLst/>
              <a:cxnLst/>
              <a:rect l="l" t="t" r="r" b="b"/>
              <a:pathLst>
                <a:path w="25930" h="22490" extrusionOk="0">
                  <a:moveTo>
                    <a:pt x="10070" y="1"/>
                  </a:moveTo>
                  <a:cubicBezTo>
                    <a:pt x="10008" y="1"/>
                    <a:pt x="9944" y="6"/>
                    <a:pt x="9877" y="18"/>
                  </a:cubicBezTo>
                  <a:cubicBezTo>
                    <a:pt x="8312" y="272"/>
                    <a:pt x="8735" y="1900"/>
                    <a:pt x="9306" y="3127"/>
                  </a:cubicBezTo>
                  <a:cubicBezTo>
                    <a:pt x="5457" y="4184"/>
                    <a:pt x="867" y="8372"/>
                    <a:pt x="761" y="13406"/>
                  </a:cubicBezTo>
                  <a:cubicBezTo>
                    <a:pt x="381" y="13786"/>
                    <a:pt x="0" y="14273"/>
                    <a:pt x="21" y="14696"/>
                  </a:cubicBezTo>
                  <a:cubicBezTo>
                    <a:pt x="42" y="14971"/>
                    <a:pt x="190" y="15203"/>
                    <a:pt x="444" y="15309"/>
                  </a:cubicBezTo>
                  <a:cubicBezTo>
                    <a:pt x="571" y="15372"/>
                    <a:pt x="719" y="15394"/>
                    <a:pt x="846" y="15394"/>
                  </a:cubicBezTo>
                  <a:lnTo>
                    <a:pt x="931" y="15394"/>
                  </a:lnTo>
                  <a:cubicBezTo>
                    <a:pt x="1311" y="17614"/>
                    <a:pt x="2644" y="19539"/>
                    <a:pt x="4590" y="20660"/>
                  </a:cubicBezTo>
                  <a:cubicBezTo>
                    <a:pt x="4336" y="21019"/>
                    <a:pt x="4251" y="21379"/>
                    <a:pt x="4399" y="21675"/>
                  </a:cubicBezTo>
                  <a:cubicBezTo>
                    <a:pt x="4558" y="22015"/>
                    <a:pt x="4990" y="22185"/>
                    <a:pt x="5545" y="22185"/>
                  </a:cubicBezTo>
                  <a:cubicBezTo>
                    <a:pt x="6026" y="22185"/>
                    <a:pt x="6600" y="22057"/>
                    <a:pt x="7170" y="21802"/>
                  </a:cubicBezTo>
                  <a:lnTo>
                    <a:pt x="7212" y="21781"/>
                  </a:lnTo>
                  <a:cubicBezTo>
                    <a:pt x="8502" y="22125"/>
                    <a:pt x="9827" y="22295"/>
                    <a:pt x="11154" y="22295"/>
                  </a:cubicBezTo>
                  <a:cubicBezTo>
                    <a:pt x="12350" y="22295"/>
                    <a:pt x="13547" y="22157"/>
                    <a:pt x="14720" y="21886"/>
                  </a:cubicBezTo>
                  <a:cubicBezTo>
                    <a:pt x="14847" y="21950"/>
                    <a:pt x="14974" y="22034"/>
                    <a:pt x="15122" y="22098"/>
                  </a:cubicBezTo>
                  <a:cubicBezTo>
                    <a:pt x="15697" y="22361"/>
                    <a:pt x="16271" y="22489"/>
                    <a:pt x="16753" y="22489"/>
                  </a:cubicBezTo>
                  <a:cubicBezTo>
                    <a:pt x="17317" y="22489"/>
                    <a:pt x="17754" y="22313"/>
                    <a:pt x="17914" y="21971"/>
                  </a:cubicBezTo>
                  <a:cubicBezTo>
                    <a:pt x="18083" y="21611"/>
                    <a:pt x="17914" y="21167"/>
                    <a:pt x="17533" y="20723"/>
                  </a:cubicBezTo>
                  <a:cubicBezTo>
                    <a:pt x="19859" y="19327"/>
                    <a:pt x="21234" y="17022"/>
                    <a:pt x="21382" y="14082"/>
                  </a:cubicBezTo>
                  <a:cubicBezTo>
                    <a:pt x="21414" y="14084"/>
                    <a:pt x="21446" y="14085"/>
                    <a:pt x="21478" y="14085"/>
                  </a:cubicBezTo>
                  <a:cubicBezTo>
                    <a:pt x="21766" y="14085"/>
                    <a:pt x="22065" y="14000"/>
                    <a:pt x="22313" y="13828"/>
                  </a:cubicBezTo>
                  <a:cubicBezTo>
                    <a:pt x="22524" y="13659"/>
                    <a:pt x="22630" y="13406"/>
                    <a:pt x="22567" y="13131"/>
                  </a:cubicBezTo>
                  <a:cubicBezTo>
                    <a:pt x="22524" y="12940"/>
                    <a:pt x="22418" y="12771"/>
                    <a:pt x="22270" y="12623"/>
                  </a:cubicBezTo>
                  <a:cubicBezTo>
                    <a:pt x="22672" y="11862"/>
                    <a:pt x="22947" y="11016"/>
                    <a:pt x="23074" y="10149"/>
                  </a:cubicBezTo>
                  <a:lnTo>
                    <a:pt x="23074" y="10254"/>
                  </a:lnTo>
                  <a:lnTo>
                    <a:pt x="23074" y="10339"/>
                  </a:lnTo>
                  <a:cubicBezTo>
                    <a:pt x="23271" y="10369"/>
                    <a:pt x="23454" y="10384"/>
                    <a:pt x="23624" y="10384"/>
                  </a:cubicBezTo>
                  <a:cubicBezTo>
                    <a:pt x="25929" y="10384"/>
                    <a:pt x="25929" y="7780"/>
                    <a:pt x="25929" y="7780"/>
                  </a:cubicBezTo>
                  <a:cubicBezTo>
                    <a:pt x="25726" y="7756"/>
                    <a:pt x="25536" y="7745"/>
                    <a:pt x="25360" y="7745"/>
                  </a:cubicBezTo>
                  <a:cubicBezTo>
                    <a:pt x="23816" y="7745"/>
                    <a:pt x="23289" y="8604"/>
                    <a:pt x="23138" y="9345"/>
                  </a:cubicBezTo>
                  <a:cubicBezTo>
                    <a:pt x="23138" y="8774"/>
                    <a:pt x="23053" y="8203"/>
                    <a:pt x="22884" y="7674"/>
                  </a:cubicBezTo>
                  <a:cubicBezTo>
                    <a:pt x="22926" y="7632"/>
                    <a:pt x="22968" y="7589"/>
                    <a:pt x="23011" y="7526"/>
                  </a:cubicBezTo>
                  <a:lnTo>
                    <a:pt x="23032" y="7526"/>
                  </a:lnTo>
                  <a:cubicBezTo>
                    <a:pt x="23053" y="7505"/>
                    <a:pt x="23074" y="7484"/>
                    <a:pt x="23116" y="7441"/>
                  </a:cubicBezTo>
                  <a:lnTo>
                    <a:pt x="23138" y="7420"/>
                  </a:lnTo>
                  <a:lnTo>
                    <a:pt x="23222" y="7336"/>
                  </a:lnTo>
                  <a:lnTo>
                    <a:pt x="23243" y="7315"/>
                  </a:lnTo>
                  <a:cubicBezTo>
                    <a:pt x="23264" y="7272"/>
                    <a:pt x="23307" y="7251"/>
                    <a:pt x="23328" y="7209"/>
                  </a:cubicBezTo>
                  <a:lnTo>
                    <a:pt x="23349" y="7188"/>
                  </a:lnTo>
                  <a:lnTo>
                    <a:pt x="23455" y="7082"/>
                  </a:lnTo>
                  <a:lnTo>
                    <a:pt x="23476" y="7061"/>
                  </a:lnTo>
                  <a:cubicBezTo>
                    <a:pt x="23539" y="6976"/>
                    <a:pt x="23624" y="6892"/>
                    <a:pt x="23687" y="6786"/>
                  </a:cubicBezTo>
                  <a:lnTo>
                    <a:pt x="23730" y="6743"/>
                  </a:lnTo>
                  <a:lnTo>
                    <a:pt x="23814" y="6638"/>
                  </a:lnTo>
                  <a:lnTo>
                    <a:pt x="23835" y="6574"/>
                  </a:lnTo>
                  <a:lnTo>
                    <a:pt x="23920" y="6490"/>
                  </a:lnTo>
                  <a:cubicBezTo>
                    <a:pt x="23920" y="6469"/>
                    <a:pt x="23920" y="6469"/>
                    <a:pt x="23941" y="6447"/>
                  </a:cubicBezTo>
                  <a:cubicBezTo>
                    <a:pt x="24364" y="5792"/>
                    <a:pt x="24724" y="4988"/>
                    <a:pt x="24597" y="4142"/>
                  </a:cubicBezTo>
                  <a:cubicBezTo>
                    <a:pt x="24516" y="3378"/>
                    <a:pt x="23862" y="2805"/>
                    <a:pt x="23107" y="2805"/>
                  </a:cubicBezTo>
                  <a:cubicBezTo>
                    <a:pt x="23068" y="2805"/>
                    <a:pt x="23029" y="2807"/>
                    <a:pt x="22990" y="2810"/>
                  </a:cubicBezTo>
                  <a:lnTo>
                    <a:pt x="22799" y="2810"/>
                  </a:lnTo>
                  <a:lnTo>
                    <a:pt x="22693" y="2831"/>
                  </a:lnTo>
                  <a:lnTo>
                    <a:pt x="22567" y="2852"/>
                  </a:lnTo>
                  <a:lnTo>
                    <a:pt x="22440" y="2894"/>
                  </a:lnTo>
                  <a:lnTo>
                    <a:pt x="22334" y="2937"/>
                  </a:lnTo>
                  <a:cubicBezTo>
                    <a:pt x="22292" y="2958"/>
                    <a:pt x="22249" y="2979"/>
                    <a:pt x="22228" y="3000"/>
                  </a:cubicBezTo>
                  <a:cubicBezTo>
                    <a:pt x="22186" y="3021"/>
                    <a:pt x="22144" y="3042"/>
                    <a:pt x="22122" y="3063"/>
                  </a:cubicBezTo>
                  <a:cubicBezTo>
                    <a:pt x="22080" y="3085"/>
                    <a:pt x="22038" y="3106"/>
                    <a:pt x="22017" y="3148"/>
                  </a:cubicBezTo>
                  <a:cubicBezTo>
                    <a:pt x="21974" y="3169"/>
                    <a:pt x="21953" y="3190"/>
                    <a:pt x="21932" y="3212"/>
                  </a:cubicBezTo>
                  <a:cubicBezTo>
                    <a:pt x="21890" y="3233"/>
                    <a:pt x="21847" y="3275"/>
                    <a:pt x="21826" y="3317"/>
                  </a:cubicBezTo>
                  <a:cubicBezTo>
                    <a:pt x="21805" y="3338"/>
                    <a:pt x="21784" y="3360"/>
                    <a:pt x="21763" y="3381"/>
                  </a:cubicBezTo>
                  <a:cubicBezTo>
                    <a:pt x="21742" y="3402"/>
                    <a:pt x="21699" y="3465"/>
                    <a:pt x="21678" y="3529"/>
                  </a:cubicBezTo>
                  <a:cubicBezTo>
                    <a:pt x="21657" y="3550"/>
                    <a:pt x="21636" y="3571"/>
                    <a:pt x="21636" y="3592"/>
                  </a:cubicBezTo>
                  <a:cubicBezTo>
                    <a:pt x="21594" y="3677"/>
                    <a:pt x="21551" y="3740"/>
                    <a:pt x="21530" y="3825"/>
                  </a:cubicBezTo>
                  <a:cubicBezTo>
                    <a:pt x="21256" y="3551"/>
                    <a:pt x="20892" y="3427"/>
                    <a:pt x="20522" y="3427"/>
                  </a:cubicBezTo>
                  <a:cubicBezTo>
                    <a:pt x="20035" y="3427"/>
                    <a:pt x="19538" y="3642"/>
                    <a:pt x="19225" y="4015"/>
                  </a:cubicBezTo>
                  <a:cubicBezTo>
                    <a:pt x="19183" y="4058"/>
                    <a:pt x="19161" y="4079"/>
                    <a:pt x="19119" y="4121"/>
                  </a:cubicBezTo>
                  <a:lnTo>
                    <a:pt x="19119" y="4142"/>
                  </a:lnTo>
                  <a:cubicBezTo>
                    <a:pt x="19098" y="4184"/>
                    <a:pt x="19056" y="4248"/>
                    <a:pt x="19035" y="4290"/>
                  </a:cubicBezTo>
                  <a:cubicBezTo>
                    <a:pt x="19035" y="4311"/>
                    <a:pt x="19035" y="4311"/>
                    <a:pt x="19035" y="4332"/>
                  </a:cubicBezTo>
                  <a:cubicBezTo>
                    <a:pt x="19013" y="4375"/>
                    <a:pt x="18992" y="4417"/>
                    <a:pt x="18971" y="4438"/>
                  </a:cubicBezTo>
                  <a:lnTo>
                    <a:pt x="18950" y="4481"/>
                  </a:lnTo>
                  <a:cubicBezTo>
                    <a:pt x="18950" y="4544"/>
                    <a:pt x="18929" y="4586"/>
                    <a:pt x="18908" y="4650"/>
                  </a:cubicBezTo>
                  <a:lnTo>
                    <a:pt x="18908" y="4692"/>
                  </a:lnTo>
                  <a:cubicBezTo>
                    <a:pt x="18908" y="4734"/>
                    <a:pt x="18908" y="4777"/>
                    <a:pt x="18908" y="4840"/>
                  </a:cubicBezTo>
                  <a:lnTo>
                    <a:pt x="18908" y="4882"/>
                  </a:lnTo>
                  <a:lnTo>
                    <a:pt x="18908" y="5073"/>
                  </a:lnTo>
                  <a:lnTo>
                    <a:pt x="18908" y="5094"/>
                  </a:lnTo>
                  <a:cubicBezTo>
                    <a:pt x="18908" y="5157"/>
                    <a:pt x="18908" y="5200"/>
                    <a:pt x="18929" y="5263"/>
                  </a:cubicBezTo>
                  <a:cubicBezTo>
                    <a:pt x="18929" y="5326"/>
                    <a:pt x="18929" y="5305"/>
                    <a:pt x="18929" y="5326"/>
                  </a:cubicBezTo>
                  <a:cubicBezTo>
                    <a:pt x="18950" y="5390"/>
                    <a:pt x="18971" y="5453"/>
                    <a:pt x="18992" y="5517"/>
                  </a:cubicBezTo>
                  <a:cubicBezTo>
                    <a:pt x="19479" y="6934"/>
                    <a:pt x="21234" y="7589"/>
                    <a:pt x="22101" y="7822"/>
                  </a:cubicBezTo>
                  <a:cubicBezTo>
                    <a:pt x="22228" y="8647"/>
                    <a:pt x="22228" y="9514"/>
                    <a:pt x="22101" y="10339"/>
                  </a:cubicBezTo>
                  <a:cubicBezTo>
                    <a:pt x="21981" y="9617"/>
                    <a:pt x="21556" y="8553"/>
                    <a:pt x="19980" y="8553"/>
                  </a:cubicBezTo>
                  <a:cubicBezTo>
                    <a:pt x="19894" y="8553"/>
                    <a:pt x="19804" y="8556"/>
                    <a:pt x="19711" y="8562"/>
                  </a:cubicBezTo>
                  <a:cubicBezTo>
                    <a:pt x="17850" y="5961"/>
                    <a:pt x="14974" y="4015"/>
                    <a:pt x="12838" y="3233"/>
                  </a:cubicBezTo>
                  <a:cubicBezTo>
                    <a:pt x="13324" y="2725"/>
                    <a:pt x="14149" y="1646"/>
                    <a:pt x="13261" y="927"/>
                  </a:cubicBezTo>
                  <a:cubicBezTo>
                    <a:pt x="12993" y="712"/>
                    <a:pt x="12754" y="629"/>
                    <a:pt x="12545" y="629"/>
                  </a:cubicBezTo>
                  <a:cubicBezTo>
                    <a:pt x="11830" y="629"/>
                    <a:pt x="11463" y="1604"/>
                    <a:pt x="11463" y="1604"/>
                  </a:cubicBezTo>
                  <a:cubicBezTo>
                    <a:pt x="11463" y="1604"/>
                    <a:pt x="11124" y="1"/>
                    <a:pt x="10070" y="1"/>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endParaRPr sz="2400"/>
            </a:p>
          </p:txBody>
        </p:sp>
        <p:sp>
          <p:nvSpPr>
            <p:cNvPr id="19" name="Google Shape;1642;p42">
              <a:extLst>
                <a:ext uri="{FF2B5EF4-FFF2-40B4-BE49-F238E27FC236}">
                  <a16:creationId xmlns:a16="http://schemas.microsoft.com/office/drawing/2014/main" xmlns="" id="{926B6096-FD0D-456D-BEDA-F899E753951C}"/>
                </a:ext>
              </a:extLst>
            </p:cNvPr>
            <p:cNvSpPr/>
            <p:nvPr/>
          </p:nvSpPr>
          <p:spPr>
            <a:xfrm>
              <a:off x="7622671" y="3790677"/>
              <a:ext cx="1302294" cy="1138378"/>
            </a:xfrm>
            <a:custGeom>
              <a:avLst/>
              <a:gdLst/>
              <a:ahLst/>
              <a:cxnLst/>
              <a:rect l="l" t="t" r="r" b="b"/>
              <a:pathLst>
                <a:path w="27537" h="24071" extrusionOk="0">
                  <a:moveTo>
                    <a:pt x="13346" y="2223"/>
                  </a:moveTo>
                  <a:cubicBezTo>
                    <a:pt x="13409" y="2244"/>
                    <a:pt x="13494" y="2286"/>
                    <a:pt x="13557" y="2329"/>
                  </a:cubicBezTo>
                  <a:cubicBezTo>
                    <a:pt x="13663" y="2413"/>
                    <a:pt x="13663" y="2477"/>
                    <a:pt x="13663" y="2498"/>
                  </a:cubicBezTo>
                  <a:cubicBezTo>
                    <a:pt x="13663" y="2667"/>
                    <a:pt x="13494" y="3027"/>
                    <a:pt x="13050" y="3471"/>
                  </a:cubicBezTo>
                  <a:lnTo>
                    <a:pt x="12436" y="4105"/>
                  </a:lnTo>
                  <a:lnTo>
                    <a:pt x="13007" y="2688"/>
                  </a:lnTo>
                  <a:cubicBezTo>
                    <a:pt x="13071" y="2498"/>
                    <a:pt x="13177" y="2329"/>
                    <a:pt x="13346" y="2223"/>
                  </a:cubicBezTo>
                  <a:close/>
                  <a:moveTo>
                    <a:pt x="24217" y="4465"/>
                  </a:moveTo>
                  <a:lnTo>
                    <a:pt x="24217" y="4465"/>
                  </a:lnTo>
                  <a:cubicBezTo>
                    <a:pt x="24428" y="4592"/>
                    <a:pt x="24576" y="4803"/>
                    <a:pt x="24597" y="5036"/>
                  </a:cubicBezTo>
                  <a:cubicBezTo>
                    <a:pt x="24639" y="5480"/>
                    <a:pt x="24555" y="5903"/>
                    <a:pt x="24343" y="6284"/>
                  </a:cubicBezTo>
                  <a:lnTo>
                    <a:pt x="24217" y="4465"/>
                  </a:lnTo>
                  <a:close/>
                  <a:moveTo>
                    <a:pt x="23963" y="4380"/>
                  </a:moveTo>
                  <a:lnTo>
                    <a:pt x="23540" y="7405"/>
                  </a:lnTo>
                  <a:lnTo>
                    <a:pt x="23519" y="7426"/>
                  </a:lnTo>
                  <a:lnTo>
                    <a:pt x="23540" y="7426"/>
                  </a:lnTo>
                  <a:lnTo>
                    <a:pt x="23540" y="7468"/>
                  </a:lnTo>
                  <a:lnTo>
                    <a:pt x="23497" y="7447"/>
                  </a:lnTo>
                  <a:lnTo>
                    <a:pt x="23222" y="7743"/>
                  </a:lnTo>
                  <a:lnTo>
                    <a:pt x="23096" y="7849"/>
                  </a:lnTo>
                  <a:lnTo>
                    <a:pt x="23053" y="7849"/>
                  </a:lnTo>
                  <a:cubicBezTo>
                    <a:pt x="22398" y="7680"/>
                    <a:pt x="20875" y="7151"/>
                    <a:pt x="20473" y="6051"/>
                  </a:cubicBezTo>
                  <a:cubicBezTo>
                    <a:pt x="20473" y="6009"/>
                    <a:pt x="20452" y="5966"/>
                    <a:pt x="20452" y="5945"/>
                  </a:cubicBezTo>
                  <a:lnTo>
                    <a:pt x="20452" y="5903"/>
                  </a:lnTo>
                  <a:lnTo>
                    <a:pt x="20452" y="5818"/>
                  </a:lnTo>
                  <a:lnTo>
                    <a:pt x="20452" y="5797"/>
                  </a:lnTo>
                  <a:cubicBezTo>
                    <a:pt x="20452" y="5755"/>
                    <a:pt x="20452" y="5713"/>
                    <a:pt x="20452" y="5670"/>
                  </a:cubicBezTo>
                  <a:cubicBezTo>
                    <a:pt x="20452" y="5649"/>
                    <a:pt x="20452" y="5607"/>
                    <a:pt x="20452" y="5586"/>
                  </a:cubicBezTo>
                  <a:cubicBezTo>
                    <a:pt x="20452" y="5565"/>
                    <a:pt x="20452" y="5543"/>
                    <a:pt x="20452" y="5522"/>
                  </a:cubicBezTo>
                  <a:lnTo>
                    <a:pt x="20452" y="5501"/>
                  </a:lnTo>
                  <a:cubicBezTo>
                    <a:pt x="20473" y="5480"/>
                    <a:pt x="20473" y="5459"/>
                    <a:pt x="20494" y="5438"/>
                  </a:cubicBezTo>
                  <a:lnTo>
                    <a:pt x="20515" y="5374"/>
                  </a:lnTo>
                  <a:lnTo>
                    <a:pt x="20537" y="5353"/>
                  </a:lnTo>
                  <a:cubicBezTo>
                    <a:pt x="20537" y="5353"/>
                    <a:pt x="20558" y="5332"/>
                    <a:pt x="20579" y="5311"/>
                  </a:cubicBezTo>
                  <a:cubicBezTo>
                    <a:pt x="20748" y="5120"/>
                    <a:pt x="20981" y="5015"/>
                    <a:pt x="21234" y="4994"/>
                  </a:cubicBezTo>
                  <a:cubicBezTo>
                    <a:pt x="21425" y="4994"/>
                    <a:pt x="21594" y="5057"/>
                    <a:pt x="21721" y="5163"/>
                  </a:cubicBezTo>
                  <a:lnTo>
                    <a:pt x="22651" y="6114"/>
                  </a:lnTo>
                  <a:lnTo>
                    <a:pt x="23032" y="4846"/>
                  </a:lnTo>
                  <a:cubicBezTo>
                    <a:pt x="23053" y="4824"/>
                    <a:pt x="23053" y="4782"/>
                    <a:pt x="23074" y="4761"/>
                  </a:cubicBezTo>
                  <a:cubicBezTo>
                    <a:pt x="23074" y="4761"/>
                    <a:pt x="23096" y="4740"/>
                    <a:pt x="23117" y="4697"/>
                  </a:cubicBezTo>
                  <a:cubicBezTo>
                    <a:pt x="23117" y="4697"/>
                    <a:pt x="23117" y="4676"/>
                    <a:pt x="23138" y="4676"/>
                  </a:cubicBezTo>
                  <a:lnTo>
                    <a:pt x="23159" y="4634"/>
                  </a:lnTo>
                  <a:lnTo>
                    <a:pt x="23371" y="4486"/>
                  </a:lnTo>
                  <a:lnTo>
                    <a:pt x="23413" y="4465"/>
                  </a:lnTo>
                  <a:lnTo>
                    <a:pt x="23476" y="4423"/>
                  </a:lnTo>
                  <a:lnTo>
                    <a:pt x="23540" y="4423"/>
                  </a:lnTo>
                  <a:lnTo>
                    <a:pt x="23603" y="4401"/>
                  </a:lnTo>
                  <a:lnTo>
                    <a:pt x="23667" y="4380"/>
                  </a:lnTo>
                  <a:close/>
                  <a:moveTo>
                    <a:pt x="25803" y="9350"/>
                  </a:moveTo>
                  <a:lnTo>
                    <a:pt x="25803" y="9350"/>
                  </a:lnTo>
                  <a:cubicBezTo>
                    <a:pt x="25718" y="9646"/>
                    <a:pt x="25570" y="9900"/>
                    <a:pt x="25359" y="10091"/>
                  </a:cubicBezTo>
                  <a:cubicBezTo>
                    <a:pt x="25168" y="10239"/>
                    <a:pt x="24936" y="10344"/>
                    <a:pt x="24682" y="10365"/>
                  </a:cubicBezTo>
                  <a:lnTo>
                    <a:pt x="24703" y="10281"/>
                  </a:lnTo>
                  <a:cubicBezTo>
                    <a:pt x="24745" y="10027"/>
                    <a:pt x="24893" y="9456"/>
                    <a:pt x="25803" y="9350"/>
                  </a:cubicBezTo>
                  <a:close/>
                  <a:moveTo>
                    <a:pt x="10866" y="1585"/>
                  </a:moveTo>
                  <a:cubicBezTo>
                    <a:pt x="11149" y="1585"/>
                    <a:pt x="11424" y="2257"/>
                    <a:pt x="11485" y="2561"/>
                  </a:cubicBezTo>
                  <a:lnTo>
                    <a:pt x="12056" y="5078"/>
                  </a:lnTo>
                  <a:lnTo>
                    <a:pt x="12309" y="4401"/>
                  </a:lnTo>
                  <a:lnTo>
                    <a:pt x="13367" y="4761"/>
                  </a:lnTo>
                  <a:cubicBezTo>
                    <a:pt x="15038" y="5438"/>
                    <a:pt x="16582" y="6389"/>
                    <a:pt x="17893" y="7637"/>
                  </a:cubicBezTo>
                  <a:lnTo>
                    <a:pt x="17216" y="9223"/>
                  </a:lnTo>
                  <a:lnTo>
                    <a:pt x="17216" y="9223"/>
                  </a:lnTo>
                  <a:lnTo>
                    <a:pt x="18274" y="7997"/>
                  </a:lnTo>
                  <a:cubicBezTo>
                    <a:pt x="18845" y="8547"/>
                    <a:pt x="19352" y="9160"/>
                    <a:pt x="19817" y="9794"/>
                  </a:cubicBezTo>
                  <a:lnTo>
                    <a:pt x="20071" y="10154"/>
                  </a:lnTo>
                  <a:lnTo>
                    <a:pt x="20515" y="10133"/>
                  </a:lnTo>
                  <a:cubicBezTo>
                    <a:pt x="20588" y="10128"/>
                    <a:pt x="20658" y="10126"/>
                    <a:pt x="20725" y="10126"/>
                  </a:cubicBezTo>
                  <a:cubicBezTo>
                    <a:pt x="21556" y="10126"/>
                    <a:pt x="21963" y="10491"/>
                    <a:pt x="22080" y="11254"/>
                  </a:cubicBezTo>
                  <a:lnTo>
                    <a:pt x="22334" y="13094"/>
                  </a:lnTo>
                  <a:lnTo>
                    <a:pt x="22102" y="13559"/>
                  </a:lnTo>
                  <a:lnTo>
                    <a:pt x="22440" y="13940"/>
                  </a:lnTo>
                  <a:lnTo>
                    <a:pt x="22461" y="14067"/>
                  </a:lnTo>
                  <a:cubicBezTo>
                    <a:pt x="22355" y="14067"/>
                    <a:pt x="22250" y="14088"/>
                    <a:pt x="22123" y="14088"/>
                  </a:cubicBezTo>
                  <a:lnTo>
                    <a:pt x="21404" y="14109"/>
                  </a:lnTo>
                  <a:lnTo>
                    <a:pt x="21361" y="14849"/>
                  </a:lnTo>
                  <a:cubicBezTo>
                    <a:pt x="21234" y="17493"/>
                    <a:pt x="20029" y="19565"/>
                    <a:pt x="17914" y="20856"/>
                  </a:cubicBezTo>
                  <a:lnTo>
                    <a:pt x="17110" y="21342"/>
                  </a:lnTo>
                  <a:lnTo>
                    <a:pt x="17724" y="22040"/>
                  </a:lnTo>
                  <a:cubicBezTo>
                    <a:pt x="17829" y="22146"/>
                    <a:pt x="17914" y="22294"/>
                    <a:pt x="17956" y="22421"/>
                  </a:cubicBezTo>
                  <a:cubicBezTo>
                    <a:pt x="17885" y="22452"/>
                    <a:pt x="17749" y="22478"/>
                    <a:pt x="17562" y="22478"/>
                  </a:cubicBezTo>
                  <a:cubicBezTo>
                    <a:pt x="17247" y="22478"/>
                    <a:pt x="16787" y="22405"/>
                    <a:pt x="16243" y="22167"/>
                  </a:cubicBezTo>
                  <a:cubicBezTo>
                    <a:pt x="16137" y="22103"/>
                    <a:pt x="16011" y="22040"/>
                    <a:pt x="15905" y="21976"/>
                  </a:cubicBezTo>
                  <a:lnTo>
                    <a:pt x="15630" y="21807"/>
                  </a:lnTo>
                  <a:lnTo>
                    <a:pt x="15334" y="21871"/>
                  </a:lnTo>
                  <a:cubicBezTo>
                    <a:pt x="14213" y="22133"/>
                    <a:pt x="13074" y="22266"/>
                    <a:pt x="11935" y="22266"/>
                  </a:cubicBezTo>
                  <a:cubicBezTo>
                    <a:pt x="10689" y="22266"/>
                    <a:pt x="9444" y="22107"/>
                    <a:pt x="8228" y="21786"/>
                  </a:cubicBezTo>
                  <a:lnTo>
                    <a:pt x="7931" y="21702"/>
                  </a:lnTo>
                  <a:lnTo>
                    <a:pt x="7657" y="21828"/>
                  </a:lnTo>
                  <a:cubicBezTo>
                    <a:pt x="7122" y="22089"/>
                    <a:pt x="6668" y="22165"/>
                    <a:pt x="6353" y="22165"/>
                  </a:cubicBezTo>
                  <a:cubicBezTo>
                    <a:pt x="6158" y="22165"/>
                    <a:pt x="6016" y="22136"/>
                    <a:pt x="5943" y="22103"/>
                  </a:cubicBezTo>
                  <a:cubicBezTo>
                    <a:pt x="5965" y="22019"/>
                    <a:pt x="5986" y="21955"/>
                    <a:pt x="6049" y="21892"/>
                  </a:cubicBezTo>
                  <a:lnTo>
                    <a:pt x="6514" y="21194"/>
                  </a:lnTo>
                  <a:lnTo>
                    <a:pt x="5795" y="20771"/>
                  </a:lnTo>
                  <a:cubicBezTo>
                    <a:pt x="4040" y="19756"/>
                    <a:pt x="2834" y="18022"/>
                    <a:pt x="2517" y="16034"/>
                  </a:cubicBezTo>
                  <a:lnTo>
                    <a:pt x="2390" y="15357"/>
                  </a:lnTo>
                  <a:lnTo>
                    <a:pt x="1671" y="15378"/>
                  </a:lnTo>
                  <a:lnTo>
                    <a:pt x="1629" y="15378"/>
                  </a:lnTo>
                  <a:cubicBezTo>
                    <a:pt x="1756" y="15145"/>
                    <a:pt x="1925" y="14934"/>
                    <a:pt x="2137" y="14743"/>
                  </a:cubicBezTo>
                  <a:lnTo>
                    <a:pt x="2369" y="14532"/>
                  </a:lnTo>
                  <a:lnTo>
                    <a:pt x="2369" y="14194"/>
                  </a:lnTo>
                  <a:cubicBezTo>
                    <a:pt x="2433" y="9794"/>
                    <a:pt x="6536" y="5713"/>
                    <a:pt x="10321" y="4676"/>
                  </a:cubicBezTo>
                  <a:lnTo>
                    <a:pt x="11210" y="4423"/>
                  </a:lnTo>
                  <a:lnTo>
                    <a:pt x="10829" y="3577"/>
                  </a:lnTo>
                  <a:cubicBezTo>
                    <a:pt x="10364" y="2583"/>
                    <a:pt x="10321" y="1990"/>
                    <a:pt x="10448" y="1779"/>
                  </a:cubicBezTo>
                  <a:cubicBezTo>
                    <a:pt x="10469" y="1737"/>
                    <a:pt x="10512" y="1631"/>
                    <a:pt x="10829" y="1589"/>
                  </a:cubicBezTo>
                  <a:cubicBezTo>
                    <a:pt x="10841" y="1586"/>
                    <a:pt x="10854" y="1585"/>
                    <a:pt x="10866" y="1585"/>
                  </a:cubicBezTo>
                  <a:close/>
                  <a:moveTo>
                    <a:pt x="10833" y="0"/>
                  </a:moveTo>
                  <a:cubicBezTo>
                    <a:pt x="10736" y="0"/>
                    <a:pt x="10636" y="8"/>
                    <a:pt x="10533" y="23"/>
                  </a:cubicBezTo>
                  <a:cubicBezTo>
                    <a:pt x="9898" y="108"/>
                    <a:pt x="9348" y="489"/>
                    <a:pt x="9031" y="1060"/>
                  </a:cubicBezTo>
                  <a:cubicBezTo>
                    <a:pt x="8714" y="1652"/>
                    <a:pt x="8714" y="2456"/>
                    <a:pt x="9052" y="3429"/>
                  </a:cubicBezTo>
                  <a:cubicBezTo>
                    <a:pt x="5076" y="4909"/>
                    <a:pt x="1058" y="9054"/>
                    <a:pt x="783" y="13876"/>
                  </a:cubicBezTo>
                  <a:cubicBezTo>
                    <a:pt x="254" y="14447"/>
                    <a:pt x="0" y="15018"/>
                    <a:pt x="22" y="15547"/>
                  </a:cubicBezTo>
                  <a:cubicBezTo>
                    <a:pt x="64" y="16076"/>
                    <a:pt x="381" y="16562"/>
                    <a:pt x="868" y="16795"/>
                  </a:cubicBezTo>
                  <a:cubicBezTo>
                    <a:pt x="931" y="16837"/>
                    <a:pt x="994" y="16858"/>
                    <a:pt x="1058" y="16879"/>
                  </a:cubicBezTo>
                  <a:cubicBezTo>
                    <a:pt x="1544" y="18868"/>
                    <a:pt x="2708" y="20602"/>
                    <a:pt x="4378" y="21765"/>
                  </a:cubicBezTo>
                  <a:cubicBezTo>
                    <a:pt x="4294" y="22103"/>
                    <a:pt x="4315" y="22463"/>
                    <a:pt x="4463" y="22780"/>
                  </a:cubicBezTo>
                  <a:cubicBezTo>
                    <a:pt x="4738" y="23372"/>
                    <a:pt x="5372" y="23711"/>
                    <a:pt x="6197" y="23753"/>
                  </a:cubicBezTo>
                  <a:cubicBezTo>
                    <a:pt x="6243" y="23755"/>
                    <a:pt x="6288" y="23755"/>
                    <a:pt x="6334" y="23755"/>
                  </a:cubicBezTo>
                  <a:cubicBezTo>
                    <a:pt x="6923" y="23755"/>
                    <a:pt x="7509" y="23629"/>
                    <a:pt x="8058" y="23393"/>
                  </a:cubicBezTo>
                  <a:cubicBezTo>
                    <a:pt x="9343" y="23709"/>
                    <a:pt x="10659" y="23869"/>
                    <a:pt x="11972" y="23869"/>
                  </a:cubicBezTo>
                  <a:cubicBezTo>
                    <a:pt x="13122" y="23869"/>
                    <a:pt x="14271" y="23746"/>
                    <a:pt x="15397" y="23499"/>
                  </a:cubicBezTo>
                  <a:lnTo>
                    <a:pt x="15609" y="23605"/>
                  </a:lnTo>
                  <a:cubicBezTo>
                    <a:pt x="16222" y="23901"/>
                    <a:pt x="16878" y="24049"/>
                    <a:pt x="17576" y="24070"/>
                  </a:cubicBezTo>
                  <a:lnTo>
                    <a:pt x="17724" y="24049"/>
                  </a:lnTo>
                  <a:cubicBezTo>
                    <a:pt x="18548" y="24028"/>
                    <a:pt x="19183" y="23668"/>
                    <a:pt x="19437" y="23076"/>
                  </a:cubicBezTo>
                  <a:cubicBezTo>
                    <a:pt x="19627" y="22653"/>
                    <a:pt x="19606" y="22167"/>
                    <a:pt x="19416" y="21765"/>
                  </a:cubicBezTo>
                  <a:cubicBezTo>
                    <a:pt x="21425" y="20285"/>
                    <a:pt x="22694" y="18043"/>
                    <a:pt x="22926" y="15568"/>
                  </a:cubicBezTo>
                  <a:cubicBezTo>
                    <a:pt x="23011" y="15547"/>
                    <a:pt x="23074" y="15526"/>
                    <a:pt x="23159" y="15505"/>
                  </a:cubicBezTo>
                  <a:lnTo>
                    <a:pt x="23624" y="15230"/>
                  </a:lnTo>
                  <a:lnTo>
                    <a:pt x="23667" y="15209"/>
                  </a:lnTo>
                  <a:cubicBezTo>
                    <a:pt x="24174" y="14765"/>
                    <a:pt x="24322" y="14024"/>
                    <a:pt x="24026" y="13411"/>
                  </a:cubicBezTo>
                  <a:lnTo>
                    <a:pt x="24090" y="13094"/>
                  </a:lnTo>
                  <a:cubicBezTo>
                    <a:pt x="24238" y="12734"/>
                    <a:pt x="24365" y="12354"/>
                    <a:pt x="24470" y="11973"/>
                  </a:cubicBezTo>
                  <a:cubicBezTo>
                    <a:pt x="24499" y="11974"/>
                    <a:pt x="24529" y="11974"/>
                    <a:pt x="24558" y="11974"/>
                  </a:cubicBezTo>
                  <a:cubicBezTo>
                    <a:pt x="25225" y="11974"/>
                    <a:pt x="25867" y="11743"/>
                    <a:pt x="26374" y="11317"/>
                  </a:cubicBezTo>
                  <a:cubicBezTo>
                    <a:pt x="27495" y="10344"/>
                    <a:pt x="27537" y="8779"/>
                    <a:pt x="27537" y="8589"/>
                  </a:cubicBezTo>
                  <a:lnTo>
                    <a:pt x="27537" y="7891"/>
                  </a:lnTo>
                  <a:lnTo>
                    <a:pt x="26839" y="7806"/>
                  </a:lnTo>
                  <a:cubicBezTo>
                    <a:pt x="26608" y="7779"/>
                    <a:pt x="26377" y="7763"/>
                    <a:pt x="26147" y="7763"/>
                  </a:cubicBezTo>
                  <a:cubicBezTo>
                    <a:pt x="25849" y="7763"/>
                    <a:pt x="25551" y="7789"/>
                    <a:pt x="25253" y="7849"/>
                  </a:cubicBezTo>
                  <a:lnTo>
                    <a:pt x="25274" y="7828"/>
                  </a:lnTo>
                  <a:lnTo>
                    <a:pt x="25359" y="7722"/>
                  </a:lnTo>
                  <a:cubicBezTo>
                    <a:pt x="25359" y="7722"/>
                    <a:pt x="26162" y="6136"/>
                    <a:pt x="26183" y="5353"/>
                  </a:cubicBezTo>
                  <a:cubicBezTo>
                    <a:pt x="26205" y="5184"/>
                    <a:pt x="26183" y="5015"/>
                    <a:pt x="26162" y="4824"/>
                  </a:cubicBezTo>
                  <a:cubicBezTo>
                    <a:pt x="26019" y="3680"/>
                    <a:pt x="25047" y="2812"/>
                    <a:pt x="23894" y="2812"/>
                  </a:cubicBezTo>
                  <a:cubicBezTo>
                    <a:pt x="23853" y="2812"/>
                    <a:pt x="23813" y="2813"/>
                    <a:pt x="23772" y="2815"/>
                  </a:cubicBezTo>
                  <a:lnTo>
                    <a:pt x="23667" y="2815"/>
                  </a:lnTo>
                  <a:lnTo>
                    <a:pt x="23476" y="2836"/>
                  </a:lnTo>
                  <a:cubicBezTo>
                    <a:pt x="23434" y="2836"/>
                    <a:pt x="23349" y="2857"/>
                    <a:pt x="23307" y="2857"/>
                  </a:cubicBezTo>
                  <a:cubicBezTo>
                    <a:pt x="23244" y="2879"/>
                    <a:pt x="23180" y="2900"/>
                    <a:pt x="23138" y="2900"/>
                  </a:cubicBezTo>
                  <a:lnTo>
                    <a:pt x="22969" y="2963"/>
                  </a:lnTo>
                  <a:lnTo>
                    <a:pt x="22948" y="2963"/>
                  </a:lnTo>
                  <a:cubicBezTo>
                    <a:pt x="22905" y="2984"/>
                    <a:pt x="22842" y="3006"/>
                    <a:pt x="22799" y="3027"/>
                  </a:cubicBezTo>
                  <a:cubicBezTo>
                    <a:pt x="22757" y="3048"/>
                    <a:pt x="22694" y="3069"/>
                    <a:pt x="22651" y="3090"/>
                  </a:cubicBezTo>
                  <a:lnTo>
                    <a:pt x="22609" y="3111"/>
                  </a:lnTo>
                  <a:cubicBezTo>
                    <a:pt x="22567" y="3132"/>
                    <a:pt x="22525" y="3175"/>
                    <a:pt x="22482" y="3196"/>
                  </a:cubicBezTo>
                  <a:cubicBezTo>
                    <a:pt x="22440" y="3217"/>
                    <a:pt x="22377" y="3259"/>
                    <a:pt x="22334" y="3302"/>
                  </a:cubicBezTo>
                  <a:lnTo>
                    <a:pt x="22292" y="3323"/>
                  </a:lnTo>
                  <a:cubicBezTo>
                    <a:pt x="22207" y="3386"/>
                    <a:pt x="22123" y="3471"/>
                    <a:pt x="22059" y="3555"/>
                  </a:cubicBezTo>
                  <a:cubicBezTo>
                    <a:pt x="21945" y="3517"/>
                    <a:pt x="21511" y="3327"/>
                    <a:pt x="20963" y="3327"/>
                  </a:cubicBezTo>
                  <a:cubicBezTo>
                    <a:pt x="20597" y="3327"/>
                    <a:pt x="20181" y="3412"/>
                    <a:pt x="19775" y="3682"/>
                  </a:cubicBezTo>
                  <a:cubicBezTo>
                    <a:pt x="18252" y="4676"/>
                    <a:pt x="18591" y="6114"/>
                    <a:pt x="18591" y="6114"/>
                  </a:cubicBezTo>
                  <a:cubicBezTo>
                    <a:pt x="17470" y="5142"/>
                    <a:pt x="16222" y="4338"/>
                    <a:pt x="14890" y="3703"/>
                  </a:cubicBezTo>
                  <a:cubicBezTo>
                    <a:pt x="15122" y="3323"/>
                    <a:pt x="15249" y="2857"/>
                    <a:pt x="15228" y="2413"/>
                  </a:cubicBezTo>
                  <a:cubicBezTo>
                    <a:pt x="15134" y="1397"/>
                    <a:pt x="14270" y="666"/>
                    <a:pt x="13291" y="666"/>
                  </a:cubicBezTo>
                  <a:cubicBezTo>
                    <a:pt x="13169" y="666"/>
                    <a:pt x="13046" y="677"/>
                    <a:pt x="12923" y="700"/>
                  </a:cubicBezTo>
                  <a:cubicBezTo>
                    <a:pt x="12754" y="743"/>
                    <a:pt x="12605" y="806"/>
                    <a:pt x="12457" y="912"/>
                  </a:cubicBezTo>
                  <a:cubicBezTo>
                    <a:pt x="12069" y="375"/>
                    <a:pt x="11518" y="0"/>
                    <a:pt x="10833"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endParaRPr sz="2400"/>
            </a:p>
          </p:txBody>
        </p:sp>
        <p:sp>
          <p:nvSpPr>
            <p:cNvPr id="20" name="Google Shape;1643;p42">
              <a:extLst>
                <a:ext uri="{FF2B5EF4-FFF2-40B4-BE49-F238E27FC236}">
                  <a16:creationId xmlns:a16="http://schemas.microsoft.com/office/drawing/2014/main" xmlns="" id="{13C54F45-3F2E-45BF-B6C1-C091652EABA5}"/>
                </a:ext>
              </a:extLst>
            </p:cNvPr>
            <p:cNvSpPr/>
            <p:nvPr/>
          </p:nvSpPr>
          <p:spPr>
            <a:xfrm>
              <a:off x="7854736" y="4729749"/>
              <a:ext cx="240057" cy="147174"/>
            </a:xfrm>
            <a:custGeom>
              <a:avLst/>
              <a:gdLst/>
              <a:ahLst/>
              <a:cxnLst/>
              <a:rect l="l" t="t" r="r" b="b"/>
              <a:pathLst>
                <a:path w="5076" h="3112" extrusionOk="0">
                  <a:moveTo>
                    <a:pt x="3645" y="0"/>
                  </a:moveTo>
                  <a:cubicBezTo>
                    <a:pt x="3162" y="0"/>
                    <a:pt x="2586" y="134"/>
                    <a:pt x="2009" y="407"/>
                  </a:cubicBezTo>
                  <a:cubicBezTo>
                    <a:pt x="761" y="978"/>
                    <a:pt x="0" y="1951"/>
                    <a:pt x="275" y="2586"/>
                  </a:cubicBezTo>
                  <a:cubicBezTo>
                    <a:pt x="433" y="2936"/>
                    <a:pt x="863" y="3111"/>
                    <a:pt x="1420" y="3111"/>
                  </a:cubicBezTo>
                  <a:cubicBezTo>
                    <a:pt x="1905" y="3111"/>
                    <a:pt x="2486" y="2978"/>
                    <a:pt x="3067" y="2713"/>
                  </a:cubicBezTo>
                  <a:cubicBezTo>
                    <a:pt x="4315" y="2142"/>
                    <a:pt x="5076" y="1169"/>
                    <a:pt x="4801" y="534"/>
                  </a:cubicBezTo>
                  <a:cubicBezTo>
                    <a:pt x="4642" y="181"/>
                    <a:pt x="4207" y="0"/>
                    <a:pt x="3645" y="0"/>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endParaRPr sz="2400"/>
            </a:p>
          </p:txBody>
        </p:sp>
        <p:sp>
          <p:nvSpPr>
            <p:cNvPr id="21" name="Google Shape;1644;p42">
              <a:extLst>
                <a:ext uri="{FF2B5EF4-FFF2-40B4-BE49-F238E27FC236}">
                  <a16:creationId xmlns:a16="http://schemas.microsoft.com/office/drawing/2014/main" xmlns="" id="{53693266-E4F7-4FB4-BC94-7772A5D43F74}"/>
                </a:ext>
              </a:extLst>
            </p:cNvPr>
            <p:cNvSpPr/>
            <p:nvPr/>
          </p:nvSpPr>
          <p:spPr>
            <a:xfrm>
              <a:off x="8280797" y="4744978"/>
              <a:ext cx="241097" cy="146607"/>
            </a:xfrm>
            <a:custGeom>
              <a:avLst/>
              <a:gdLst/>
              <a:ahLst/>
              <a:cxnLst/>
              <a:rect l="l" t="t" r="r" b="b"/>
              <a:pathLst>
                <a:path w="5098" h="3100" extrusionOk="0">
                  <a:moveTo>
                    <a:pt x="1458" y="1"/>
                  </a:moveTo>
                  <a:cubicBezTo>
                    <a:pt x="893" y="1"/>
                    <a:pt x="457" y="176"/>
                    <a:pt x="297" y="530"/>
                  </a:cubicBezTo>
                  <a:cubicBezTo>
                    <a:pt x="1" y="1164"/>
                    <a:pt x="783" y="2137"/>
                    <a:pt x="2010" y="2708"/>
                  </a:cubicBezTo>
                  <a:cubicBezTo>
                    <a:pt x="2585" y="2971"/>
                    <a:pt x="3159" y="3099"/>
                    <a:pt x="3641" y="3099"/>
                  </a:cubicBezTo>
                  <a:cubicBezTo>
                    <a:pt x="4205" y="3099"/>
                    <a:pt x="4642" y="2923"/>
                    <a:pt x="4802" y="2581"/>
                  </a:cubicBezTo>
                  <a:cubicBezTo>
                    <a:pt x="5098" y="1947"/>
                    <a:pt x="4336" y="952"/>
                    <a:pt x="3089" y="381"/>
                  </a:cubicBezTo>
                  <a:cubicBezTo>
                    <a:pt x="2514" y="128"/>
                    <a:pt x="1939" y="1"/>
                    <a:pt x="1458"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endParaRPr sz="2400"/>
            </a:p>
          </p:txBody>
        </p:sp>
        <p:sp>
          <p:nvSpPr>
            <p:cNvPr id="22" name="Google Shape;1645;p42">
              <a:extLst>
                <a:ext uri="{FF2B5EF4-FFF2-40B4-BE49-F238E27FC236}">
                  <a16:creationId xmlns:a16="http://schemas.microsoft.com/office/drawing/2014/main" xmlns="" id="{3D3B931D-2A42-4167-A1AF-6B2D0C2B92AC}"/>
                </a:ext>
              </a:extLst>
            </p:cNvPr>
            <p:cNvSpPr/>
            <p:nvPr/>
          </p:nvSpPr>
          <p:spPr>
            <a:xfrm>
              <a:off x="7704676" y="3971814"/>
              <a:ext cx="959234" cy="902246"/>
            </a:xfrm>
            <a:custGeom>
              <a:avLst/>
              <a:gdLst/>
              <a:ahLst/>
              <a:cxnLst/>
              <a:rect l="l" t="t" r="r" b="b"/>
              <a:pathLst>
                <a:path w="20283" h="19078" extrusionOk="0">
                  <a:moveTo>
                    <a:pt x="10152" y="0"/>
                  </a:moveTo>
                  <a:cubicBezTo>
                    <a:pt x="6155" y="0"/>
                    <a:pt x="1" y="4738"/>
                    <a:pt x="1" y="10533"/>
                  </a:cubicBezTo>
                  <a:cubicBezTo>
                    <a:pt x="1" y="16328"/>
                    <a:pt x="4611" y="19077"/>
                    <a:pt x="10216" y="19077"/>
                  </a:cubicBezTo>
                  <a:cubicBezTo>
                    <a:pt x="15799" y="19077"/>
                    <a:pt x="20283" y="16349"/>
                    <a:pt x="20283" y="10533"/>
                  </a:cubicBezTo>
                  <a:cubicBezTo>
                    <a:pt x="20283" y="4717"/>
                    <a:pt x="13050" y="0"/>
                    <a:pt x="10152" y="0"/>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endParaRPr sz="2400"/>
            </a:p>
          </p:txBody>
        </p:sp>
        <p:sp>
          <p:nvSpPr>
            <p:cNvPr id="23" name="Google Shape;1646;p42">
              <a:extLst>
                <a:ext uri="{FF2B5EF4-FFF2-40B4-BE49-F238E27FC236}">
                  <a16:creationId xmlns:a16="http://schemas.microsoft.com/office/drawing/2014/main" xmlns="" id="{9B70353C-8552-40D9-AA8F-C0B17B5A547A}"/>
                </a:ext>
              </a:extLst>
            </p:cNvPr>
            <p:cNvSpPr/>
            <p:nvPr/>
          </p:nvSpPr>
          <p:spPr>
            <a:xfrm>
              <a:off x="8098767" y="4365774"/>
              <a:ext cx="201088" cy="135493"/>
            </a:xfrm>
            <a:custGeom>
              <a:avLst/>
              <a:gdLst/>
              <a:ahLst/>
              <a:cxnLst/>
              <a:rect l="l" t="t" r="r" b="b"/>
              <a:pathLst>
                <a:path w="4252" h="2865" extrusionOk="0">
                  <a:moveTo>
                    <a:pt x="2168" y="1"/>
                  </a:moveTo>
                  <a:cubicBezTo>
                    <a:pt x="1907" y="1"/>
                    <a:pt x="1481" y="111"/>
                    <a:pt x="1016" y="680"/>
                  </a:cubicBezTo>
                  <a:cubicBezTo>
                    <a:pt x="233" y="1611"/>
                    <a:pt x="1" y="2499"/>
                    <a:pt x="741" y="2710"/>
                  </a:cubicBezTo>
                  <a:cubicBezTo>
                    <a:pt x="1041" y="2796"/>
                    <a:pt x="1447" y="2865"/>
                    <a:pt x="1869" y="2865"/>
                  </a:cubicBezTo>
                  <a:cubicBezTo>
                    <a:pt x="2486" y="2865"/>
                    <a:pt x="3139" y="2718"/>
                    <a:pt x="3554" y="2266"/>
                  </a:cubicBezTo>
                  <a:cubicBezTo>
                    <a:pt x="4252" y="1505"/>
                    <a:pt x="3363" y="384"/>
                    <a:pt x="2433" y="45"/>
                  </a:cubicBezTo>
                  <a:cubicBezTo>
                    <a:pt x="2433" y="45"/>
                    <a:pt x="2334" y="1"/>
                    <a:pt x="2168"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endParaRPr sz="2400"/>
            </a:p>
          </p:txBody>
        </p:sp>
        <p:sp>
          <p:nvSpPr>
            <p:cNvPr id="24" name="Google Shape;1647;p42">
              <a:extLst>
                <a:ext uri="{FF2B5EF4-FFF2-40B4-BE49-F238E27FC236}">
                  <a16:creationId xmlns:a16="http://schemas.microsoft.com/office/drawing/2014/main" xmlns="" id="{77E11624-5440-4B25-8529-AC34798E616F}"/>
                </a:ext>
              </a:extLst>
            </p:cNvPr>
            <p:cNvSpPr/>
            <p:nvPr/>
          </p:nvSpPr>
          <p:spPr>
            <a:xfrm>
              <a:off x="7629670" y="4434918"/>
              <a:ext cx="175077" cy="112887"/>
            </a:xfrm>
            <a:custGeom>
              <a:avLst/>
              <a:gdLst/>
              <a:ahLst/>
              <a:cxnLst/>
              <a:rect l="l" t="t" r="r" b="b"/>
              <a:pathLst>
                <a:path w="3702" h="2387" extrusionOk="0">
                  <a:moveTo>
                    <a:pt x="2411" y="0"/>
                  </a:moveTo>
                  <a:cubicBezTo>
                    <a:pt x="2411" y="0"/>
                    <a:pt x="0" y="1671"/>
                    <a:pt x="1185" y="2327"/>
                  </a:cubicBezTo>
                  <a:cubicBezTo>
                    <a:pt x="1265" y="2368"/>
                    <a:pt x="1372" y="2386"/>
                    <a:pt x="1496" y="2386"/>
                  </a:cubicBezTo>
                  <a:cubicBezTo>
                    <a:pt x="2263" y="2386"/>
                    <a:pt x="3702" y="1714"/>
                    <a:pt x="3702" y="1714"/>
                  </a:cubicBezTo>
                  <a:lnTo>
                    <a:pt x="2411" y="0"/>
                  </a:ln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endParaRPr sz="2400"/>
            </a:p>
          </p:txBody>
        </p:sp>
        <p:sp>
          <p:nvSpPr>
            <p:cNvPr id="25" name="Google Shape;1648;p42">
              <a:extLst>
                <a:ext uri="{FF2B5EF4-FFF2-40B4-BE49-F238E27FC236}">
                  <a16:creationId xmlns:a16="http://schemas.microsoft.com/office/drawing/2014/main" xmlns="" id="{173E07F9-A804-4C38-8C10-58538AEA672D}"/>
                </a:ext>
              </a:extLst>
            </p:cNvPr>
            <p:cNvSpPr/>
            <p:nvPr/>
          </p:nvSpPr>
          <p:spPr>
            <a:xfrm>
              <a:off x="7659654" y="4426026"/>
              <a:ext cx="154079" cy="129960"/>
            </a:xfrm>
            <a:custGeom>
              <a:avLst/>
              <a:gdLst/>
              <a:ahLst/>
              <a:cxnLst/>
              <a:rect l="l" t="t" r="r" b="b"/>
              <a:pathLst>
                <a:path w="3258" h="2748" extrusionOk="0">
                  <a:moveTo>
                    <a:pt x="1778" y="0"/>
                  </a:moveTo>
                  <a:cubicBezTo>
                    <a:pt x="1744" y="0"/>
                    <a:pt x="1708" y="12"/>
                    <a:pt x="1672" y="40"/>
                  </a:cubicBezTo>
                  <a:cubicBezTo>
                    <a:pt x="1503" y="146"/>
                    <a:pt x="1" y="1225"/>
                    <a:pt x="43" y="2050"/>
                  </a:cubicBezTo>
                  <a:cubicBezTo>
                    <a:pt x="64" y="2325"/>
                    <a:pt x="234" y="2557"/>
                    <a:pt x="466" y="2663"/>
                  </a:cubicBezTo>
                  <a:cubicBezTo>
                    <a:pt x="593" y="2726"/>
                    <a:pt x="741" y="2748"/>
                    <a:pt x="889" y="2748"/>
                  </a:cubicBezTo>
                  <a:cubicBezTo>
                    <a:pt x="1651" y="2748"/>
                    <a:pt x="2856" y="2198"/>
                    <a:pt x="3131" y="2050"/>
                  </a:cubicBezTo>
                  <a:cubicBezTo>
                    <a:pt x="3237" y="2007"/>
                    <a:pt x="3258" y="1902"/>
                    <a:pt x="3216" y="1817"/>
                  </a:cubicBezTo>
                  <a:cubicBezTo>
                    <a:pt x="3185" y="1755"/>
                    <a:pt x="3120" y="1716"/>
                    <a:pt x="3054" y="1716"/>
                  </a:cubicBezTo>
                  <a:cubicBezTo>
                    <a:pt x="3030" y="1716"/>
                    <a:pt x="3006" y="1721"/>
                    <a:pt x="2983" y="1732"/>
                  </a:cubicBezTo>
                  <a:cubicBezTo>
                    <a:pt x="2352" y="2048"/>
                    <a:pt x="1386" y="2393"/>
                    <a:pt x="881" y="2393"/>
                  </a:cubicBezTo>
                  <a:cubicBezTo>
                    <a:pt x="778" y="2393"/>
                    <a:pt x="693" y="2378"/>
                    <a:pt x="635" y="2346"/>
                  </a:cubicBezTo>
                  <a:cubicBezTo>
                    <a:pt x="424" y="2240"/>
                    <a:pt x="403" y="2113"/>
                    <a:pt x="403" y="2028"/>
                  </a:cubicBezTo>
                  <a:cubicBezTo>
                    <a:pt x="382" y="1542"/>
                    <a:pt x="1291" y="738"/>
                    <a:pt x="1862" y="337"/>
                  </a:cubicBezTo>
                  <a:cubicBezTo>
                    <a:pt x="2016" y="217"/>
                    <a:pt x="1921" y="0"/>
                    <a:pt x="177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endParaRPr sz="2400"/>
            </a:p>
          </p:txBody>
        </p:sp>
        <p:sp>
          <p:nvSpPr>
            <p:cNvPr id="26" name="Google Shape;1649;p42">
              <a:extLst>
                <a:ext uri="{FF2B5EF4-FFF2-40B4-BE49-F238E27FC236}">
                  <a16:creationId xmlns:a16="http://schemas.microsoft.com/office/drawing/2014/main" xmlns="" id="{2F48BD76-5465-4D43-B809-6D69508F7412}"/>
                </a:ext>
              </a:extLst>
            </p:cNvPr>
            <p:cNvSpPr/>
            <p:nvPr/>
          </p:nvSpPr>
          <p:spPr>
            <a:xfrm>
              <a:off x="8006735" y="3827945"/>
              <a:ext cx="339135" cy="214897"/>
            </a:xfrm>
            <a:custGeom>
              <a:avLst/>
              <a:gdLst/>
              <a:ahLst/>
              <a:cxnLst/>
              <a:rect l="l" t="t" r="r" b="b"/>
              <a:pathLst>
                <a:path w="7171" h="4544" extrusionOk="0">
                  <a:moveTo>
                    <a:pt x="2750" y="1"/>
                  </a:moveTo>
                  <a:cubicBezTo>
                    <a:pt x="2689" y="1"/>
                    <a:pt x="2626" y="6"/>
                    <a:pt x="2560" y="18"/>
                  </a:cubicBezTo>
                  <a:cubicBezTo>
                    <a:pt x="1" y="462"/>
                    <a:pt x="2771" y="4544"/>
                    <a:pt x="2771" y="4544"/>
                  </a:cubicBezTo>
                  <a:cubicBezTo>
                    <a:pt x="3375" y="3633"/>
                    <a:pt x="4134" y="3454"/>
                    <a:pt x="4637" y="3454"/>
                  </a:cubicBezTo>
                  <a:cubicBezTo>
                    <a:pt x="4963" y="3454"/>
                    <a:pt x="5182" y="3529"/>
                    <a:pt x="5182" y="3529"/>
                  </a:cubicBezTo>
                  <a:cubicBezTo>
                    <a:pt x="5182" y="3529"/>
                    <a:pt x="7170" y="1943"/>
                    <a:pt x="5944" y="927"/>
                  </a:cubicBezTo>
                  <a:cubicBezTo>
                    <a:pt x="5681" y="712"/>
                    <a:pt x="5445" y="629"/>
                    <a:pt x="5237" y="629"/>
                  </a:cubicBezTo>
                  <a:cubicBezTo>
                    <a:pt x="4526" y="629"/>
                    <a:pt x="4146" y="1604"/>
                    <a:pt x="4146" y="1604"/>
                  </a:cubicBezTo>
                  <a:cubicBezTo>
                    <a:pt x="4146" y="1604"/>
                    <a:pt x="3788" y="1"/>
                    <a:pt x="2750" y="1"/>
                  </a:cubicBezTo>
                  <a:close/>
                </a:path>
              </a:pathLst>
            </a:custGeom>
            <a:solidFill>
              <a:srgbClr val="CA1E49"/>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endParaRPr sz="2400"/>
            </a:p>
          </p:txBody>
        </p:sp>
        <p:sp>
          <p:nvSpPr>
            <p:cNvPr id="27" name="Google Shape;1650;p42">
              <a:extLst>
                <a:ext uri="{FF2B5EF4-FFF2-40B4-BE49-F238E27FC236}">
                  <a16:creationId xmlns:a16="http://schemas.microsoft.com/office/drawing/2014/main" xmlns="" id="{55706E9B-26FD-4949-9E7D-0572E81FE790}"/>
                </a:ext>
              </a:extLst>
            </p:cNvPr>
            <p:cNvSpPr/>
            <p:nvPr/>
          </p:nvSpPr>
          <p:spPr>
            <a:xfrm>
              <a:off x="7839413" y="4141883"/>
              <a:ext cx="308725" cy="243083"/>
            </a:xfrm>
            <a:custGeom>
              <a:avLst/>
              <a:gdLst/>
              <a:ahLst/>
              <a:cxnLst/>
              <a:rect l="l" t="t" r="r" b="b"/>
              <a:pathLst>
                <a:path w="6528" h="5140" extrusionOk="0">
                  <a:moveTo>
                    <a:pt x="1281" y="1"/>
                  </a:moveTo>
                  <a:cubicBezTo>
                    <a:pt x="538" y="1"/>
                    <a:pt x="0" y="640"/>
                    <a:pt x="70" y="1565"/>
                  </a:cubicBezTo>
                  <a:cubicBezTo>
                    <a:pt x="197" y="3214"/>
                    <a:pt x="3264" y="5139"/>
                    <a:pt x="3264" y="5139"/>
                  </a:cubicBezTo>
                  <a:cubicBezTo>
                    <a:pt x="3264" y="5139"/>
                    <a:pt x="6309" y="3236"/>
                    <a:pt x="6457" y="1565"/>
                  </a:cubicBezTo>
                  <a:cubicBezTo>
                    <a:pt x="6528" y="640"/>
                    <a:pt x="5989" y="1"/>
                    <a:pt x="5247" y="1"/>
                  </a:cubicBezTo>
                  <a:cubicBezTo>
                    <a:pt x="4648" y="1"/>
                    <a:pt x="3916" y="418"/>
                    <a:pt x="3264" y="1438"/>
                  </a:cubicBezTo>
                  <a:cubicBezTo>
                    <a:pt x="2612" y="418"/>
                    <a:pt x="1880" y="1"/>
                    <a:pt x="1281" y="1"/>
                  </a:cubicBezTo>
                  <a:close/>
                </a:path>
              </a:pathLst>
            </a:custGeom>
            <a:solidFill>
              <a:srgbClr val="DB3372"/>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endParaRPr sz="2400"/>
            </a:p>
          </p:txBody>
        </p:sp>
        <p:sp>
          <p:nvSpPr>
            <p:cNvPr id="28" name="Google Shape;1651;p42">
              <a:extLst>
                <a:ext uri="{FF2B5EF4-FFF2-40B4-BE49-F238E27FC236}">
                  <a16:creationId xmlns:a16="http://schemas.microsoft.com/office/drawing/2014/main" xmlns="" id="{09ABBBE4-BB86-48A8-AAAE-94BD537E328D}"/>
                </a:ext>
              </a:extLst>
            </p:cNvPr>
            <p:cNvSpPr/>
            <p:nvPr/>
          </p:nvSpPr>
          <p:spPr>
            <a:xfrm>
              <a:off x="7942748" y="4141836"/>
              <a:ext cx="205013" cy="243131"/>
            </a:xfrm>
            <a:custGeom>
              <a:avLst/>
              <a:gdLst/>
              <a:ahLst/>
              <a:cxnLst/>
              <a:rect l="l" t="t" r="r" b="b"/>
              <a:pathLst>
                <a:path w="4335" h="5141" extrusionOk="0">
                  <a:moveTo>
                    <a:pt x="3040" y="0"/>
                  </a:moveTo>
                  <a:cubicBezTo>
                    <a:pt x="3028" y="0"/>
                    <a:pt x="3016" y="0"/>
                    <a:pt x="3003" y="1"/>
                  </a:cubicBezTo>
                  <a:cubicBezTo>
                    <a:pt x="3913" y="529"/>
                    <a:pt x="4272" y="1566"/>
                    <a:pt x="2750" y="3173"/>
                  </a:cubicBezTo>
                  <a:cubicBezTo>
                    <a:pt x="1764" y="4227"/>
                    <a:pt x="903" y="4413"/>
                    <a:pt x="418" y="4413"/>
                  </a:cubicBezTo>
                  <a:cubicBezTo>
                    <a:pt x="153" y="4413"/>
                    <a:pt x="0" y="4358"/>
                    <a:pt x="0" y="4357"/>
                  </a:cubicBezTo>
                  <a:lnTo>
                    <a:pt x="0" y="4357"/>
                  </a:lnTo>
                  <a:cubicBezTo>
                    <a:pt x="592" y="4823"/>
                    <a:pt x="1079" y="5140"/>
                    <a:pt x="1079" y="5140"/>
                  </a:cubicBezTo>
                  <a:cubicBezTo>
                    <a:pt x="1079" y="5140"/>
                    <a:pt x="4124" y="3237"/>
                    <a:pt x="4272" y="1566"/>
                  </a:cubicBezTo>
                  <a:cubicBezTo>
                    <a:pt x="4335" y="629"/>
                    <a:pt x="3783" y="0"/>
                    <a:pt x="3040" y="0"/>
                  </a:cubicBezTo>
                  <a:close/>
                </a:path>
              </a:pathLst>
            </a:custGeom>
            <a:solidFill>
              <a:srgbClr val="9B004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endParaRPr sz="2400"/>
            </a:p>
          </p:txBody>
        </p:sp>
        <p:sp>
          <p:nvSpPr>
            <p:cNvPr id="29" name="Google Shape;1652;p42">
              <a:extLst>
                <a:ext uri="{FF2B5EF4-FFF2-40B4-BE49-F238E27FC236}">
                  <a16:creationId xmlns:a16="http://schemas.microsoft.com/office/drawing/2014/main" xmlns="" id="{B4DED405-3ECD-4FFF-8853-952C2FA15D73}"/>
                </a:ext>
              </a:extLst>
            </p:cNvPr>
            <p:cNvSpPr/>
            <p:nvPr/>
          </p:nvSpPr>
          <p:spPr>
            <a:xfrm>
              <a:off x="7818746" y="4159855"/>
              <a:ext cx="102057" cy="150059"/>
            </a:xfrm>
            <a:custGeom>
              <a:avLst/>
              <a:gdLst/>
              <a:ahLst/>
              <a:cxnLst/>
              <a:rect l="l" t="t" r="r" b="b"/>
              <a:pathLst>
                <a:path w="2158" h="3173" extrusionOk="0">
                  <a:moveTo>
                    <a:pt x="1649" y="0"/>
                  </a:moveTo>
                  <a:lnTo>
                    <a:pt x="1649" y="0"/>
                  </a:lnTo>
                  <a:cubicBezTo>
                    <a:pt x="1" y="1323"/>
                    <a:pt x="2015" y="3038"/>
                    <a:pt x="2150" y="3165"/>
                  </a:cubicBezTo>
                  <a:lnTo>
                    <a:pt x="2150" y="3165"/>
                  </a:lnTo>
                  <a:cubicBezTo>
                    <a:pt x="933" y="1834"/>
                    <a:pt x="1649" y="1"/>
                    <a:pt x="1649" y="0"/>
                  </a:cubicBezTo>
                  <a:close/>
                  <a:moveTo>
                    <a:pt x="2150" y="3165"/>
                  </a:moveTo>
                  <a:cubicBezTo>
                    <a:pt x="2152" y="3168"/>
                    <a:pt x="2155" y="3170"/>
                    <a:pt x="2157" y="3173"/>
                  </a:cubicBezTo>
                  <a:cubicBezTo>
                    <a:pt x="2158" y="3173"/>
                    <a:pt x="2155" y="3170"/>
                    <a:pt x="2150" y="3165"/>
                  </a:cubicBezTo>
                  <a:close/>
                </a:path>
              </a:pathLst>
            </a:custGeom>
            <a:solidFill>
              <a:srgbClr val="DB8D99"/>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endParaRPr sz="2400"/>
            </a:p>
          </p:txBody>
        </p:sp>
        <p:sp>
          <p:nvSpPr>
            <p:cNvPr id="30" name="Google Shape;1653;p42">
              <a:extLst>
                <a:ext uri="{FF2B5EF4-FFF2-40B4-BE49-F238E27FC236}">
                  <a16:creationId xmlns:a16="http://schemas.microsoft.com/office/drawing/2014/main" xmlns="" id="{273DBA8A-A28B-46FB-855B-15E1CEFD4376}"/>
                </a:ext>
              </a:extLst>
            </p:cNvPr>
            <p:cNvSpPr/>
            <p:nvPr/>
          </p:nvSpPr>
          <p:spPr>
            <a:xfrm>
              <a:off x="8211466" y="4141883"/>
              <a:ext cx="308773" cy="243083"/>
            </a:xfrm>
            <a:custGeom>
              <a:avLst/>
              <a:gdLst/>
              <a:ahLst/>
              <a:cxnLst/>
              <a:rect l="l" t="t" r="r" b="b"/>
              <a:pathLst>
                <a:path w="6529" h="5140" extrusionOk="0">
                  <a:moveTo>
                    <a:pt x="1281" y="1"/>
                  </a:moveTo>
                  <a:cubicBezTo>
                    <a:pt x="539" y="1"/>
                    <a:pt x="1" y="640"/>
                    <a:pt x="71" y="1565"/>
                  </a:cubicBezTo>
                  <a:cubicBezTo>
                    <a:pt x="198" y="3214"/>
                    <a:pt x="3264" y="5139"/>
                    <a:pt x="3264" y="5139"/>
                  </a:cubicBezTo>
                  <a:cubicBezTo>
                    <a:pt x="3264" y="5139"/>
                    <a:pt x="6310" y="3236"/>
                    <a:pt x="6458" y="1565"/>
                  </a:cubicBezTo>
                  <a:cubicBezTo>
                    <a:pt x="6528" y="640"/>
                    <a:pt x="5990" y="1"/>
                    <a:pt x="5248" y="1"/>
                  </a:cubicBezTo>
                  <a:cubicBezTo>
                    <a:pt x="4648" y="1"/>
                    <a:pt x="3916" y="418"/>
                    <a:pt x="3264" y="1438"/>
                  </a:cubicBezTo>
                  <a:cubicBezTo>
                    <a:pt x="2613" y="418"/>
                    <a:pt x="1881" y="1"/>
                    <a:pt x="1281" y="1"/>
                  </a:cubicBezTo>
                  <a:close/>
                </a:path>
              </a:pathLst>
            </a:custGeom>
            <a:solidFill>
              <a:srgbClr val="DB3372"/>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endParaRPr sz="2400"/>
            </a:p>
          </p:txBody>
        </p:sp>
        <p:sp>
          <p:nvSpPr>
            <p:cNvPr id="31" name="Google Shape;1654;p42">
              <a:extLst>
                <a:ext uri="{FF2B5EF4-FFF2-40B4-BE49-F238E27FC236}">
                  <a16:creationId xmlns:a16="http://schemas.microsoft.com/office/drawing/2014/main" xmlns="" id="{847201CF-E7C6-45A1-8671-AEF3841B9815}"/>
                </a:ext>
              </a:extLst>
            </p:cNvPr>
            <p:cNvSpPr/>
            <p:nvPr/>
          </p:nvSpPr>
          <p:spPr>
            <a:xfrm>
              <a:off x="8314800" y="4141836"/>
              <a:ext cx="205060" cy="243131"/>
            </a:xfrm>
            <a:custGeom>
              <a:avLst/>
              <a:gdLst/>
              <a:ahLst/>
              <a:cxnLst/>
              <a:rect l="l" t="t" r="r" b="b"/>
              <a:pathLst>
                <a:path w="4336" h="5141" extrusionOk="0">
                  <a:moveTo>
                    <a:pt x="3042" y="0"/>
                  </a:moveTo>
                  <a:cubicBezTo>
                    <a:pt x="3029" y="0"/>
                    <a:pt x="3017" y="0"/>
                    <a:pt x="3004" y="1"/>
                  </a:cubicBezTo>
                  <a:cubicBezTo>
                    <a:pt x="3913" y="529"/>
                    <a:pt x="4273" y="1566"/>
                    <a:pt x="2750" y="3173"/>
                  </a:cubicBezTo>
                  <a:cubicBezTo>
                    <a:pt x="1781" y="4209"/>
                    <a:pt x="932" y="4398"/>
                    <a:pt x="443" y="4398"/>
                  </a:cubicBezTo>
                  <a:cubicBezTo>
                    <a:pt x="163" y="4398"/>
                    <a:pt x="1" y="4336"/>
                    <a:pt x="1" y="4336"/>
                  </a:cubicBezTo>
                  <a:lnTo>
                    <a:pt x="1" y="4336"/>
                  </a:lnTo>
                  <a:cubicBezTo>
                    <a:pt x="593" y="4823"/>
                    <a:pt x="1079" y="5140"/>
                    <a:pt x="1079" y="5140"/>
                  </a:cubicBezTo>
                  <a:cubicBezTo>
                    <a:pt x="1079" y="5140"/>
                    <a:pt x="4125" y="3237"/>
                    <a:pt x="4273" y="1566"/>
                  </a:cubicBezTo>
                  <a:cubicBezTo>
                    <a:pt x="4335" y="629"/>
                    <a:pt x="3804" y="0"/>
                    <a:pt x="3042" y="0"/>
                  </a:cubicBezTo>
                  <a:close/>
                </a:path>
              </a:pathLst>
            </a:custGeom>
            <a:solidFill>
              <a:srgbClr val="9B004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endParaRPr sz="2400"/>
            </a:p>
          </p:txBody>
        </p:sp>
        <p:sp>
          <p:nvSpPr>
            <p:cNvPr id="32" name="Google Shape;1655;p42">
              <a:extLst>
                <a:ext uri="{FF2B5EF4-FFF2-40B4-BE49-F238E27FC236}">
                  <a16:creationId xmlns:a16="http://schemas.microsoft.com/office/drawing/2014/main" xmlns="" id="{BDBA794C-7A2F-4755-84F0-D5DB9478DB91}"/>
                </a:ext>
              </a:extLst>
            </p:cNvPr>
            <p:cNvSpPr/>
            <p:nvPr/>
          </p:nvSpPr>
          <p:spPr>
            <a:xfrm>
              <a:off x="8188765" y="4159855"/>
              <a:ext cx="105084" cy="150059"/>
            </a:xfrm>
            <a:custGeom>
              <a:avLst/>
              <a:gdLst/>
              <a:ahLst/>
              <a:cxnLst/>
              <a:rect l="l" t="t" r="r" b="b"/>
              <a:pathLst>
                <a:path w="2222" h="3173" extrusionOk="0">
                  <a:moveTo>
                    <a:pt x="1693" y="0"/>
                  </a:moveTo>
                  <a:lnTo>
                    <a:pt x="1693" y="0"/>
                  </a:lnTo>
                  <a:cubicBezTo>
                    <a:pt x="1" y="1375"/>
                    <a:pt x="2222" y="3173"/>
                    <a:pt x="2222" y="3173"/>
                  </a:cubicBezTo>
                  <a:cubicBezTo>
                    <a:pt x="974" y="1840"/>
                    <a:pt x="1693" y="1"/>
                    <a:pt x="1693" y="0"/>
                  </a:cubicBezTo>
                  <a:close/>
                </a:path>
              </a:pathLst>
            </a:custGeom>
            <a:solidFill>
              <a:srgbClr val="DB8D99"/>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endParaRPr sz="2400"/>
            </a:p>
          </p:txBody>
        </p:sp>
        <p:sp>
          <p:nvSpPr>
            <p:cNvPr id="33" name="Google Shape;1656;p42">
              <a:extLst>
                <a:ext uri="{FF2B5EF4-FFF2-40B4-BE49-F238E27FC236}">
                  <a16:creationId xmlns:a16="http://schemas.microsoft.com/office/drawing/2014/main" xmlns="" id="{5AA72974-EFBC-4D28-994F-0AB9AE26B96D}"/>
                </a:ext>
              </a:extLst>
            </p:cNvPr>
            <p:cNvSpPr/>
            <p:nvPr/>
          </p:nvSpPr>
          <p:spPr>
            <a:xfrm>
              <a:off x="8160768" y="4604940"/>
              <a:ext cx="57082" cy="62095"/>
            </a:xfrm>
            <a:custGeom>
              <a:avLst/>
              <a:gdLst/>
              <a:ahLst/>
              <a:cxnLst/>
              <a:rect l="l" t="t" r="r" b="b"/>
              <a:pathLst>
                <a:path w="1207" h="1313" extrusionOk="0">
                  <a:moveTo>
                    <a:pt x="22" y="1"/>
                  </a:moveTo>
                  <a:lnTo>
                    <a:pt x="466" y="635"/>
                  </a:lnTo>
                  <a:lnTo>
                    <a:pt x="1" y="1312"/>
                  </a:lnTo>
                  <a:lnTo>
                    <a:pt x="276" y="1312"/>
                  </a:lnTo>
                  <a:lnTo>
                    <a:pt x="466" y="1016"/>
                  </a:lnTo>
                  <a:cubicBezTo>
                    <a:pt x="508" y="931"/>
                    <a:pt x="551" y="868"/>
                    <a:pt x="593" y="783"/>
                  </a:cubicBezTo>
                  <a:cubicBezTo>
                    <a:pt x="656" y="868"/>
                    <a:pt x="699" y="953"/>
                    <a:pt x="741" y="1016"/>
                  </a:cubicBezTo>
                  <a:lnTo>
                    <a:pt x="931" y="1312"/>
                  </a:lnTo>
                  <a:lnTo>
                    <a:pt x="1206" y="1312"/>
                  </a:lnTo>
                  <a:lnTo>
                    <a:pt x="741" y="635"/>
                  </a:lnTo>
                  <a:lnTo>
                    <a:pt x="1185" y="1"/>
                  </a:lnTo>
                  <a:lnTo>
                    <a:pt x="931" y="1"/>
                  </a:lnTo>
                  <a:lnTo>
                    <a:pt x="741" y="276"/>
                  </a:lnTo>
                  <a:cubicBezTo>
                    <a:pt x="699" y="360"/>
                    <a:pt x="656" y="424"/>
                    <a:pt x="614" y="508"/>
                  </a:cubicBezTo>
                  <a:cubicBezTo>
                    <a:pt x="572" y="424"/>
                    <a:pt x="530" y="360"/>
                    <a:pt x="487" y="276"/>
                  </a:cubicBezTo>
                  <a:lnTo>
                    <a:pt x="297" y="1"/>
                  </a:ln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endParaRPr sz="2400"/>
            </a:p>
          </p:txBody>
        </p:sp>
        <p:sp>
          <p:nvSpPr>
            <p:cNvPr id="34" name="Google Shape;1657;p42">
              <a:extLst>
                <a:ext uri="{FF2B5EF4-FFF2-40B4-BE49-F238E27FC236}">
                  <a16:creationId xmlns:a16="http://schemas.microsoft.com/office/drawing/2014/main" xmlns="" id="{FD44B706-3DC6-497F-9A0A-237832B55AD0}"/>
                </a:ext>
              </a:extLst>
            </p:cNvPr>
            <p:cNvSpPr/>
            <p:nvPr/>
          </p:nvSpPr>
          <p:spPr>
            <a:xfrm>
              <a:off x="8731970" y="4194900"/>
              <a:ext cx="155025" cy="124994"/>
            </a:xfrm>
            <a:custGeom>
              <a:avLst/>
              <a:gdLst/>
              <a:ahLst/>
              <a:cxnLst/>
              <a:rect l="l" t="t" r="r" b="b"/>
              <a:pathLst>
                <a:path w="3278" h="2643" extrusionOk="0">
                  <a:moveTo>
                    <a:pt x="2663" y="1"/>
                  </a:moveTo>
                  <a:cubicBezTo>
                    <a:pt x="1" y="1"/>
                    <a:pt x="443" y="2601"/>
                    <a:pt x="443" y="2601"/>
                  </a:cubicBezTo>
                  <a:cubicBezTo>
                    <a:pt x="631" y="2629"/>
                    <a:pt x="806" y="2642"/>
                    <a:pt x="970" y="2642"/>
                  </a:cubicBezTo>
                  <a:cubicBezTo>
                    <a:pt x="3277" y="2642"/>
                    <a:pt x="3277" y="42"/>
                    <a:pt x="3277" y="42"/>
                  </a:cubicBezTo>
                  <a:cubicBezTo>
                    <a:pt x="3056" y="14"/>
                    <a:pt x="2852" y="1"/>
                    <a:pt x="2663" y="1"/>
                  </a:cubicBezTo>
                  <a:close/>
                </a:path>
              </a:pathLst>
            </a:custGeom>
            <a:solidFill>
              <a:srgbClr val="82C854"/>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endParaRPr sz="2400"/>
            </a:p>
          </p:txBody>
        </p:sp>
        <p:sp>
          <p:nvSpPr>
            <p:cNvPr id="35" name="Google Shape;1658;p42">
              <a:extLst>
                <a:ext uri="{FF2B5EF4-FFF2-40B4-BE49-F238E27FC236}">
                  <a16:creationId xmlns:a16="http://schemas.microsoft.com/office/drawing/2014/main" xmlns="" id="{50D9B474-0B2F-42C1-9D4F-ADF3350E29C5}"/>
                </a:ext>
              </a:extLst>
            </p:cNvPr>
            <p:cNvSpPr/>
            <p:nvPr/>
          </p:nvSpPr>
          <p:spPr>
            <a:xfrm>
              <a:off x="8750887" y="4217885"/>
              <a:ext cx="93072" cy="95058"/>
            </a:xfrm>
            <a:custGeom>
              <a:avLst/>
              <a:gdLst/>
              <a:ahLst/>
              <a:cxnLst/>
              <a:rect l="l" t="t" r="r" b="b"/>
              <a:pathLst>
                <a:path w="1968" h="2010" extrusionOk="0">
                  <a:moveTo>
                    <a:pt x="1968" y="0"/>
                  </a:moveTo>
                  <a:cubicBezTo>
                    <a:pt x="1566" y="846"/>
                    <a:pt x="1" y="1692"/>
                    <a:pt x="1" y="1692"/>
                  </a:cubicBezTo>
                  <a:cubicBezTo>
                    <a:pt x="1" y="1798"/>
                    <a:pt x="1" y="1904"/>
                    <a:pt x="1" y="2009"/>
                  </a:cubicBezTo>
                  <a:cubicBezTo>
                    <a:pt x="910" y="1671"/>
                    <a:pt x="1629" y="931"/>
                    <a:pt x="1968" y="0"/>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endParaRPr sz="2400"/>
            </a:p>
          </p:txBody>
        </p:sp>
        <p:sp>
          <p:nvSpPr>
            <p:cNvPr id="36" name="Google Shape;1659;p42">
              <a:extLst>
                <a:ext uri="{FF2B5EF4-FFF2-40B4-BE49-F238E27FC236}">
                  <a16:creationId xmlns:a16="http://schemas.microsoft.com/office/drawing/2014/main" xmlns="" id="{8E1EBEBA-4F50-43D5-95A3-123F9F1917F8}"/>
                </a:ext>
              </a:extLst>
            </p:cNvPr>
            <p:cNvSpPr/>
            <p:nvPr/>
          </p:nvSpPr>
          <p:spPr>
            <a:xfrm>
              <a:off x="8563891" y="4232215"/>
              <a:ext cx="154315" cy="121163"/>
            </a:xfrm>
            <a:custGeom>
              <a:avLst/>
              <a:gdLst/>
              <a:ahLst/>
              <a:cxnLst/>
              <a:rect l="l" t="t" r="r" b="b"/>
              <a:pathLst>
                <a:path w="3263" h="2562" extrusionOk="0">
                  <a:moveTo>
                    <a:pt x="808" y="0"/>
                  </a:moveTo>
                  <a:cubicBezTo>
                    <a:pt x="567" y="0"/>
                    <a:pt x="298" y="25"/>
                    <a:pt x="0" y="78"/>
                  </a:cubicBezTo>
                  <a:cubicBezTo>
                    <a:pt x="0" y="78"/>
                    <a:pt x="123" y="2561"/>
                    <a:pt x="2299" y="2561"/>
                  </a:cubicBezTo>
                  <a:cubicBezTo>
                    <a:pt x="2507" y="2561"/>
                    <a:pt x="2734" y="2539"/>
                    <a:pt x="2982" y="2489"/>
                  </a:cubicBezTo>
                  <a:cubicBezTo>
                    <a:pt x="2982" y="2489"/>
                    <a:pt x="3262" y="0"/>
                    <a:pt x="808" y="0"/>
                  </a:cubicBezTo>
                  <a:close/>
                </a:path>
              </a:pathLst>
            </a:custGeom>
            <a:solidFill>
              <a:srgbClr val="80C353"/>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endParaRPr sz="2400"/>
            </a:p>
          </p:txBody>
        </p:sp>
        <p:sp>
          <p:nvSpPr>
            <p:cNvPr id="37" name="Google Shape;1660;p42">
              <a:extLst>
                <a:ext uri="{FF2B5EF4-FFF2-40B4-BE49-F238E27FC236}">
                  <a16:creationId xmlns:a16="http://schemas.microsoft.com/office/drawing/2014/main" xmlns="" id="{8CEFA525-59F7-46D5-B25B-197DC638EFEA}"/>
                </a:ext>
              </a:extLst>
            </p:cNvPr>
            <p:cNvSpPr/>
            <p:nvPr/>
          </p:nvSpPr>
          <p:spPr>
            <a:xfrm>
              <a:off x="8607873" y="4255862"/>
              <a:ext cx="97092" cy="90092"/>
            </a:xfrm>
            <a:custGeom>
              <a:avLst/>
              <a:gdLst/>
              <a:ahLst/>
              <a:cxnLst/>
              <a:rect l="l" t="t" r="r" b="b"/>
              <a:pathLst>
                <a:path w="2053" h="1905" extrusionOk="0">
                  <a:moveTo>
                    <a:pt x="1" y="1"/>
                  </a:moveTo>
                  <a:lnTo>
                    <a:pt x="1" y="1"/>
                  </a:lnTo>
                  <a:cubicBezTo>
                    <a:pt x="381" y="910"/>
                    <a:pt x="1122" y="1587"/>
                    <a:pt x="2052" y="1904"/>
                  </a:cubicBezTo>
                  <a:lnTo>
                    <a:pt x="2052" y="1587"/>
                  </a:lnTo>
                  <a:cubicBezTo>
                    <a:pt x="2052" y="1587"/>
                    <a:pt x="445" y="804"/>
                    <a:pt x="1" y="1"/>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endParaRPr sz="2400"/>
            </a:p>
          </p:txBody>
        </p:sp>
        <p:sp>
          <p:nvSpPr>
            <p:cNvPr id="38" name="Google Shape;1661;p42">
              <a:extLst>
                <a:ext uri="{FF2B5EF4-FFF2-40B4-BE49-F238E27FC236}">
                  <a16:creationId xmlns:a16="http://schemas.microsoft.com/office/drawing/2014/main" xmlns="" id="{A3D5B263-3CEB-4C60-863B-FE06348D8A66}"/>
                </a:ext>
              </a:extLst>
            </p:cNvPr>
            <p:cNvSpPr/>
            <p:nvPr/>
          </p:nvSpPr>
          <p:spPr>
            <a:xfrm>
              <a:off x="8641877" y="4138856"/>
              <a:ext cx="172097" cy="319082"/>
            </a:xfrm>
            <a:custGeom>
              <a:avLst/>
              <a:gdLst/>
              <a:ahLst/>
              <a:cxnLst/>
              <a:rect l="l" t="t" r="r" b="b"/>
              <a:pathLst>
                <a:path w="3639" h="6747" extrusionOk="0">
                  <a:moveTo>
                    <a:pt x="1566" y="0"/>
                  </a:moveTo>
                  <a:lnTo>
                    <a:pt x="1079" y="148"/>
                  </a:lnTo>
                  <a:cubicBezTo>
                    <a:pt x="1079" y="148"/>
                    <a:pt x="2391" y="3955"/>
                    <a:pt x="1" y="6472"/>
                  </a:cubicBezTo>
                  <a:cubicBezTo>
                    <a:pt x="267" y="6655"/>
                    <a:pt x="572" y="6746"/>
                    <a:pt x="885" y="6746"/>
                  </a:cubicBezTo>
                  <a:cubicBezTo>
                    <a:pt x="971" y="6746"/>
                    <a:pt x="1057" y="6739"/>
                    <a:pt x="1143" y="6726"/>
                  </a:cubicBezTo>
                  <a:cubicBezTo>
                    <a:pt x="1143" y="6726"/>
                    <a:pt x="3638" y="3130"/>
                    <a:pt x="1566" y="0"/>
                  </a:cubicBezTo>
                  <a:close/>
                </a:path>
              </a:pathLst>
            </a:custGeom>
            <a:solidFill>
              <a:srgbClr val="6BA73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endParaRPr sz="2400"/>
            </a:p>
          </p:txBody>
        </p:sp>
        <p:sp>
          <p:nvSpPr>
            <p:cNvPr id="39" name="Google Shape;1662;p42">
              <a:extLst>
                <a:ext uri="{FF2B5EF4-FFF2-40B4-BE49-F238E27FC236}">
                  <a16:creationId xmlns:a16="http://schemas.microsoft.com/office/drawing/2014/main" xmlns="" id="{CD306FCC-54EA-4175-815B-5C17EB644037}"/>
                </a:ext>
              </a:extLst>
            </p:cNvPr>
            <p:cNvSpPr/>
            <p:nvPr/>
          </p:nvSpPr>
          <p:spPr>
            <a:xfrm>
              <a:off x="8678907" y="4137863"/>
              <a:ext cx="135067" cy="319082"/>
            </a:xfrm>
            <a:custGeom>
              <a:avLst/>
              <a:gdLst/>
              <a:ahLst/>
              <a:cxnLst/>
              <a:rect l="l" t="t" r="r" b="b"/>
              <a:pathLst>
                <a:path w="2856" h="6747" extrusionOk="0">
                  <a:moveTo>
                    <a:pt x="783" y="0"/>
                  </a:moveTo>
                  <a:lnTo>
                    <a:pt x="592" y="64"/>
                  </a:lnTo>
                  <a:cubicBezTo>
                    <a:pt x="592" y="64"/>
                    <a:pt x="2707" y="2517"/>
                    <a:pt x="0" y="6747"/>
                  </a:cubicBezTo>
                  <a:lnTo>
                    <a:pt x="339" y="6747"/>
                  </a:lnTo>
                  <a:cubicBezTo>
                    <a:pt x="339" y="6747"/>
                    <a:pt x="2855" y="3130"/>
                    <a:pt x="783" y="0"/>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endParaRPr sz="2400"/>
            </a:p>
          </p:txBody>
        </p:sp>
        <p:sp>
          <p:nvSpPr>
            <p:cNvPr id="40" name="Google Shape;1663;p42">
              <a:extLst>
                <a:ext uri="{FF2B5EF4-FFF2-40B4-BE49-F238E27FC236}">
                  <a16:creationId xmlns:a16="http://schemas.microsoft.com/office/drawing/2014/main" xmlns="" id="{B0D9909C-D335-4431-A88E-52AED19A18D8}"/>
                </a:ext>
              </a:extLst>
            </p:cNvPr>
            <p:cNvSpPr/>
            <p:nvPr/>
          </p:nvSpPr>
          <p:spPr>
            <a:xfrm>
              <a:off x="8535941" y="3959659"/>
              <a:ext cx="301017" cy="244218"/>
            </a:xfrm>
            <a:custGeom>
              <a:avLst/>
              <a:gdLst/>
              <a:ahLst/>
              <a:cxnLst/>
              <a:rect l="l" t="t" r="r" b="b"/>
              <a:pathLst>
                <a:path w="6365" h="5164" extrusionOk="0">
                  <a:moveTo>
                    <a:pt x="4535" y="0"/>
                  </a:moveTo>
                  <a:cubicBezTo>
                    <a:pt x="3869" y="0"/>
                    <a:pt x="3198" y="379"/>
                    <a:pt x="3002" y="1040"/>
                  </a:cubicBezTo>
                  <a:cubicBezTo>
                    <a:pt x="2726" y="763"/>
                    <a:pt x="2357" y="637"/>
                    <a:pt x="1983" y="637"/>
                  </a:cubicBezTo>
                  <a:cubicBezTo>
                    <a:pt x="1012" y="637"/>
                    <a:pt x="0" y="1486"/>
                    <a:pt x="443" y="2753"/>
                  </a:cubicBezTo>
                  <a:cubicBezTo>
                    <a:pt x="1120" y="4635"/>
                    <a:pt x="4017" y="5164"/>
                    <a:pt x="4017" y="5164"/>
                  </a:cubicBezTo>
                  <a:cubicBezTo>
                    <a:pt x="4017" y="5164"/>
                    <a:pt x="6365" y="3345"/>
                    <a:pt x="6069" y="1357"/>
                  </a:cubicBezTo>
                  <a:cubicBezTo>
                    <a:pt x="5928" y="416"/>
                    <a:pt x="5234" y="0"/>
                    <a:pt x="4535" y="0"/>
                  </a:cubicBezTo>
                  <a:close/>
                </a:path>
              </a:pathLst>
            </a:custGeom>
            <a:solidFill>
              <a:srgbClr val="D3647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endParaRPr sz="2400"/>
            </a:p>
          </p:txBody>
        </p:sp>
        <p:sp>
          <p:nvSpPr>
            <p:cNvPr id="41" name="Google Shape;1664;p42">
              <a:extLst>
                <a:ext uri="{FF2B5EF4-FFF2-40B4-BE49-F238E27FC236}">
                  <a16:creationId xmlns:a16="http://schemas.microsoft.com/office/drawing/2014/main" xmlns="" id="{D06EC3B4-6EB3-46DC-BAE5-EB046E0B6888}"/>
                </a:ext>
              </a:extLst>
            </p:cNvPr>
            <p:cNvSpPr/>
            <p:nvPr/>
          </p:nvSpPr>
          <p:spPr>
            <a:xfrm>
              <a:off x="8538873" y="4017831"/>
              <a:ext cx="253109" cy="186049"/>
            </a:xfrm>
            <a:custGeom>
              <a:avLst/>
              <a:gdLst/>
              <a:ahLst/>
              <a:cxnLst/>
              <a:rect l="l" t="t" r="r" b="b"/>
              <a:pathLst>
                <a:path w="5352" h="3934" extrusionOk="0">
                  <a:moveTo>
                    <a:pt x="635" y="0"/>
                  </a:moveTo>
                  <a:lnTo>
                    <a:pt x="635" y="0"/>
                  </a:lnTo>
                  <a:cubicBezTo>
                    <a:pt x="275" y="423"/>
                    <a:pt x="169" y="994"/>
                    <a:pt x="381" y="1523"/>
                  </a:cubicBezTo>
                  <a:cubicBezTo>
                    <a:pt x="1058" y="3405"/>
                    <a:pt x="3955" y="3934"/>
                    <a:pt x="3955" y="3934"/>
                  </a:cubicBezTo>
                  <a:cubicBezTo>
                    <a:pt x="4484" y="3490"/>
                    <a:pt x="4949" y="2982"/>
                    <a:pt x="5351" y="2432"/>
                  </a:cubicBezTo>
                  <a:lnTo>
                    <a:pt x="5351" y="2432"/>
                  </a:lnTo>
                  <a:cubicBezTo>
                    <a:pt x="5351" y="2432"/>
                    <a:pt x="4467" y="3034"/>
                    <a:pt x="3365" y="3034"/>
                  </a:cubicBezTo>
                  <a:cubicBezTo>
                    <a:pt x="2840" y="3034"/>
                    <a:pt x="2266" y="2898"/>
                    <a:pt x="1713" y="2496"/>
                  </a:cubicBezTo>
                  <a:cubicBezTo>
                    <a:pt x="0" y="1269"/>
                    <a:pt x="487" y="339"/>
                    <a:pt x="635" y="0"/>
                  </a:cubicBezTo>
                  <a:close/>
                </a:path>
              </a:pathLst>
            </a:custGeom>
            <a:solidFill>
              <a:srgbClr val="B75064"/>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endParaRPr sz="2400"/>
            </a:p>
          </p:txBody>
        </p:sp>
        <p:sp>
          <p:nvSpPr>
            <p:cNvPr id="42" name="Google Shape;1665;p42">
              <a:extLst>
                <a:ext uri="{FF2B5EF4-FFF2-40B4-BE49-F238E27FC236}">
                  <a16:creationId xmlns:a16="http://schemas.microsoft.com/office/drawing/2014/main" xmlns="" id="{B25F5FB6-C88F-4B74-96D2-32A00BA0BF9D}"/>
                </a:ext>
              </a:extLst>
            </p:cNvPr>
            <p:cNvSpPr/>
            <p:nvPr/>
          </p:nvSpPr>
          <p:spPr>
            <a:xfrm>
              <a:off x="8745921" y="3971057"/>
              <a:ext cx="30173" cy="25160"/>
            </a:xfrm>
            <a:custGeom>
              <a:avLst/>
              <a:gdLst/>
              <a:ahLst/>
              <a:cxnLst/>
              <a:rect l="l" t="t" r="r" b="b"/>
              <a:pathLst>
                <a:path w="638" h="532" extrusionOk="0">
                  <a:moveTo>
                    <a:pt x="305" y="1"/>
                  </a:moveTo>
                  <a:cubicBezTo>
                    <a:pt x="275" y="1"/>
                    <a:pt x="244" y="6"/>
                    <a:pt x="212" y="16"/>
                  </a:cubicBezTo>
                  <a:cubicBezTo>
                    <a:pt x="85" y="37"/>
                    <a:pt x="0" y="143"/>
                    <a:pt x="21" y="270"/>
                  </a:cubicBezTo>
                  <a:cubicBezTo>
                    <a:pt x="35" y="430"/>
                    <a:pt x="166" y="531"/>
                    <a:pt x="298" y="531"/>
                  </a:cubicBezTo>
                  <a:cubicBezTo>
                    <a:pt x="375" y="531"/>
                    <a:pt x="453" y="496"/>
                    <a:pt x="508" y="418"/>
                  </a:cubicBezTo>
                  <a:cubicBezTo>
                    <a:pt x="637" y="234"/>
                    <a:pt x="508" y="1"/>
                    <a:pt x="305" y="1"/>
                  </a:cubicBezTo>
                  <a:close/>
                </a:path>
              </a:pathLst>
            </a:custGeom>
            <a:solidFill>
              <a:srgbClr val="ECC9D3"/>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endParaRPr sz="2400"/>
            </a:p>
          </p:txBody>
        </p:sp>
        <p:sp>
          <p:nvSpPr>
            <p:cNvPr id="43" name="Google Shape;1666;p42">
              <a:extLst>
                <a:ext uri="{FF2B5EF4-FFF2-40B4-BE49-F238E27FC236}">
                  <a16:creationId xmlns:a16="http://schemas.microsoft.com/office/drawing/2014/main" xmlns="" id="{726562F2-6E00-42D6-8DF6-AF6078189A58}"/>
                </a:ext>
              </a:extLst>
            </p:cNvPr>
            <p:cNvSpPr/>
            <p:nvPr/>
          </p:nvSpPr>
          <p:spPr>
            <a:xfrm>
              <a:off x="8771932" y="3983826"/>
              <a:ext cx="61055" cy="129061"/>
            </a:xfrm>
            <a:custGeom>
              <a:avLst/>
              <a:gdLst/>
              <a:ahLst/>
              <a:cxnLst/>
              <a:rect l="l" t="t" r="r" b="b"/>
              <a:pathLst>
                <a:path w="1291" h="2729" extrusionOk="0">
                  <a:moveTo>
                    <a:pt x="190" y="0"/>
                  </a:moveTo>
                  <a:cubicBezTo>
                    <a:pt x="190" y="148"/>
                    <a:pt x="127" y="254"/>
                    <a:pt x="0" y="317"/>
                  </a:cubicBezTo>
                  <a:cubicBezTo>
                    <a:pt x="0" y="317"/>
                    <a:pt x="783" y="846"/>
                    <a:pt x="444" y="2728"/>
                  </a:cubicBezTo>
                  <a:cubicBezTo>
                    <a:pt x="444" y="2728"/>
                    <a:pt x="1290" y="740"/>
                    <a:pt x="190" y="0"/>
                  </a:cubicBezTo>
                  <a:close/>
                </a:path>
              </a:pathLst>
            </a:custGeom>
            <a:solidFill>
              <a:srgbClr val="ECC9D3"/>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endParaRPr sz="2400"/>
            </a:p>
          </p:txBody>
        </p:sp>
        <p:sp>
          <p:nvSpPr>
            <p:cNvPr id="44" name="Google Shape;1667;p42">
              <a:extLst>
                <a:ext uri="{FF2B5EF4-FFF2-40B4-BE49-F238E27FC236}">
                  <a16:creationId xmlns:a16="http://schemas.microsoft.com/office/drawing/2014/main" xmlns="" id="{619FE572-098A-418B-827A-6221025F57AD}"/>
                </a:ext>
              </a:extLst>
            </p:cNvPr>
            <p:cNvSpPr/>
            <p:nvPr/>
          </p:nvSpPr>
          <p:spPr>
            <a:xfrm>
              <a:off x="8677914" y="3959801"/>
              <a:ext cx="70040" cy="54055"/>
            </a:xfrm>
            <a:custGeom>
              <a:avLst/>
              <a:gdLst/>
              <a:ahLst/>
              <a:cxnLst/>
              <a:rect l="l" t="t" r="r" b="b"/>
              <a:pathLst>
                <a:path w="1481" h="1143" extrusionOk="0">
                  <a:moveTo>
                    <a:pt x="1481" y="1"/>
                  </a:moveTo>
                  <a:cubicBezTo>
                    <a:pt x="825" y="1"/>
                    <a:pt x="212" y="402"/>
                    <a:pt x="0" y="1037"/>
                  </a:cubicBezTo>
                  <a:lnTo>
                    <a:pt x="127" y="1143"/>
                  </a:lnTo>
                  <a:cubicBezTo>
                    <a:pt x="127" y="1143"/>
                    <a:pt x="486" y="127"/>
                    <a:pt x="1481" y="1"/>
                  </a:cubicBezTo>
                  <a:close/>
                </a:path>
              </a:pathLst>
            </a:custGeom>
            <a:solidFill>
              <a:srgbClr val="B75064"/>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endParaRPr sz="2400"/>
            </a:p>
          </p:txBody>
        </p:sp>
        <p:sp>
          <p:nvSpPr>
            <p:cNvPr id="45" name="Google Shape;1668;p42">
              <a:extLst>
                <a:ext uri="{FF2B5EF4-FFF2-40B4-BE49-F238E27FC236}">
                  <a16:creationId xmlns:a16="http://schemas.microsoft.com/office/drawing/2014/main" xmlns="" id="{931F844B-8758-4F7D-8CF3-BE6EFC0ADF7D}"/>
                </a:ext>
              </a:extLst>
            </p:cNvPr>
            <p:cNvSpPr/>
            <p:nvPr/>
          </p:nvSpPr>
          <p:spPr>
            <a:xfrm>
              <a:off x="8587869" y="4383887"/>
              <a:ext cx="169071" cy="101963"/>
            </a:xfrm>
            <a:custGeom>
              <a:avLst/>
              <a:gdLst/>
              <a:ahLst/>
              <a:cxnLst/>
              <a:rect l="l" t="t" r="r" b="b"/>
              <a:pathLst>
                <a:path w="3575" h="2156" extrusionOk="0">
                  <a:moveTo>
                    <a:pt x="825" y="1"/>
                  </a:moveTo>
                  <a:lnTo>
                    <a:pt x="1" y="1989"/>
                  </a:lnTo>
                  <a:cubicBezTo>
                    <a:pt x="1" y="1989"/>
                    <a:pt x="878" y="2156"/>
                    <a:pt x="1627" y="2156"/>
                  </a:cubicBezTo>
                  <a:cubicBezTo>
                    <a:pt x="2041" y="2156"/>
                    <a:pt x="2415" y="2105"/>
                    <a:pt x="2581" y="1947"/>
                  </a:cubicBezTo>
                  <a:cubicBezTo>
                    <a:pt x="3575" y="1016"/>
                    <a:pt x="825" y="1"/>
                    <a:pt x="825" y="1"/>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endParaRPr sz="2400"/>
            </a:p>
          </p:txBody>
        </p:sp>
        <p:sp>
          <p:nvSpPr>
            <p:cNvPr id="46" name="Google Shape;1669;p42">
              <a:extLst>
                <a:ext uri="{FF2B5EF4-FFF2-40B4-BE49-F238E27FC236}">
                  <a16:creationId xmlns:a16="http://schemas.microsoft.com/office/drawing/2014/main" xmlns="" id="{490F8073-CF7C-4749-B8CD-F7FA6E40F011}"/>
                </a:ext>
              </a:extLst>
            </p:cNvPr>
            <p:cNvSpPr/>
            <p:nvPr/>
          </p:nvSpPr>
          <p:spPr>
            <a:xfrm>
              <a:off x="8575525" y="4375280"/>
              <a:ext cx="154410" cy="119697"/>
            </a:xfrm>
            <a:custGeom>
              <a:avLst/>
              <a:gdLst/>
              <a:ahLst/>
              <a:cxnLst/>
              <a:rect l="l" t="t" r="r" b="b"/>
              <a:pathLst>
                <a:path w="3265" h="2531" extrusionOk="0">
                  <a:moveTo>
                    <a:pt x="1078" y="0"/>
                  </a:moveTo>
                  <a:cubicBezTo>
                    <a:pt x="898" y="0"/>
                    <a:pt x="835" y="277"/>
                    <a:pt x="1023" y="352"/>
                  </a:cubicBezTo>
                  <a:cubicBezTo>
                    <a:pt x="1679" y="585"/>
                    <a:pt x="2778" y="1156"/>
                    <a:pt x="2884" y="1642"/>
                  </a:cubicBezTo>
                  <a:cubicBezTo>
                    <a:pt x="2905" y="1769"/>
                    <a:pt x="2842" y="1917"/>
                    <a:pt x="2715" y="2002"/>
                  </a:cubicBezTo>
                  <a:cubicBezTo>
                    <a:pt x="2595" y="2113"/>
                    <a:pt x="2276" y="2155"/>
                    <a:pt x="1887" y="2155"/>
                  </a:cubicBezTo>
                  <a:cubicBezTo>
                    <a:pt x="1386" y="2155"/>
                    <a:pt x="768" y="2085"/>
                    <a:pt x="304" y="2002"/>
                  </a:cubicBezTo>
                  <a:cubicBezTo>
                    <a:pt x="290" y="1999"/>
                    <a:pt x="277" y="1998"/>
                    <a:pt x="265" y="1998"/>
                  </a:cubicBezTo>
                  <a:cubicBezTo>
                    <a:pt x="62" y="1998"/>
                    <a:pt x="0" y="2300"/>
                    <a:pt x="219" y="2340"/>
                  </a:cubicBezTo>
                  <a:cubicBezTo>
                    <a:pt x="769" y="2446"/>
                    <a:pt x="1319" y="2509"/>
                    <a:pt x="1869" y="2530"/>
                  </a:cubicBezTo>
                  <a:cubicBezTo>
                    <a:pt x="2313" y="2530"/>
                    <a:pt x="2757" y="2467"/>
                    <a:pt x="2969" y="2255"/>
                  </a:cubicBezTo>
                  <a:cubicBezTo>
                    <a:pt x="3159" y="2086"/>
                    <a:pt x="3265" y="1833"/>
                    <a:pt x="3223" y="1558"/>
                  </a:cubicBezTo>
                  <a:cubicBezTo>
                    <a:pt x="3053" y="733"/>
                    <a:pt x="1340" y="77"/>
                    <a:pt x="1150" y="14"/>
                  </a:cubicBezTo>
                  <a:cubicBezTo>
                    <a:pt x="1124" y="4"/>
                    <a:pt x="1100" y="0"/>
                    <a:pt x="107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endParaRPr sz="2400"/>
            </a:p>
          </p:txBody>
        </p:sp>
        <p:sp>
          <p:nvSpPr>
            <p:cNvPr id="47" name="Google Shape;1670;p42">
              <a:extLst>
                <a:ext uri="{FF2B5EF4-FFF2-40B4-BE49-F238E27FC236}">
                  <a16:creationId xmlns:a16="http://schemas.microsoft.com/office/drawing/2014/main" xmlns="" id="{F7C2BDF4-3B45-48CD-930B-CAD4126AD916}"/>
                </a:ext>
              </a:extLst>
            </p:cNvPr>
            <p:cNvSpPr/>
            <p:nvPr/>
          </p:nvSpPr>
          <p:spPr>
            <a:xfrm>
              <a:off x="7660670" y="3827945"/>
              <a:ext cx="1226295" cy="1063608"/>
            </a:xfrm>
            <a:custGeom>
              <a:avLst/>
              <a:gdLst/>
              <a:ahLst/>
              <a:cxnLst/>
              <a:rect l="l" t="t" r="r" b="b"/>
              <a:pathLst>
                <a:path w="25930" h="22490" extrusionOk="0">
                  <a:moveTo>
                    <a:pt x="10070" y="1"/>
                  </a:moveTo>
                  <a:cubicBezTo>
                    <a:pt x="10008" y="1"/>
                    <a:pt x="9944" y="6"/>
                    <a:pt x="9877" y="18"/>
                  </a:cubicBezTo>
                  <a:cubicBezTo>
                    <a:pt x="8312" y="272"/>
                    <a:pt x="8735" y="1900"/>
                    <a:pt x="9306" y="3127"/>
                  </a:cubicBezTo>
                  <a:cubicBezTo>
                    <a:pt x="5457" y="4184"/>
                    <a:pt x="867" y="8372"/>
                    <a:pt x="761" y="13406"/>
                  </a:cubicBezTo>
                  <a:cubicBezTo>
                    <a:pt x="381" y="13786"/>
                    <a:pt x="0" y="14273"/>
                    <a:pt x="21" y="14696"/>
                  </a:cubicBezTo>
                  <a:cubicBezTo>
                    <a:pt x="42" y="14971"/>
                    <a:pt x="190" y="15203"/>
                    <a:pt x="444" y="15309"/>
                  </a:cubicBezTo>
                  <a:cubicBezTo>
                    <a:pt x="571" y="15372"/>
                    <a:pt x="719" y="15394"/>
                    <a:pt x="846" y="15394"/>
                  </a:cubicBezTo>
                  <a:lnTo>
                    <a:pt x="931" y="15394"/>
                  </a:lnTo>
                  <a:cubicBezTo>
                    <a:pt x="1311" y="17614"/>
                    <a:pt x="2644" y="19539"/>
                    <a:pt x="4590" y="20660"/>
                  </a:cubicBezTo>
                  <a:cubicBezTo>
                    <a:pt x="4336" y="21019"/>
                    <a:pt x="4251" y="21379"/>
                    <a:pt x="4399" y="21675"/>
                  </a:cubicBezTo>
                  <a:cubicBezTo>
                    <a:pt x="4558" y="22015"/>
                    <a:pt x="4990" y="22185"/>
                    <a:pt x="5545" y="22185"/>
                  </a:cubicBezTo>
                  <a:cubicBezTo>
                    <a:pt x="6026" y="22185"/>
                    <a:pt x="6600" y="22057"/>
                    <a:pt x="7170" y="21802"/>
                  </a:cubicBezTo>
                  <a:lnTo>
                    <a:pt x="7212" y="21781"/>
                  </a:lnTo>
                  <a:cubicBezTo>
                    <a:pt x="8502" y="22125"/>
                    <a:pt x="9827" y="22295"/>
                    <a:pt x="11154" y="22295"/>
                  </a:cubicBezTo>
                  <a:cubicBezTo>
                    <a:pt x="12350" y="22295"/>
                    <a:pt x="13547" y="22157"/>
                    <a:pt x="14720" y="21886"/>
                  </a:cubicBezTo>
                  <a:cubicBezTo>
                    <a:pt x="14847" y="21950"/>
                    <a:pt x="14974" y="22034"/>
                    <a:pt x="15122" y="22098"/>
                  </a:cubicBezTo>
                  <a:cubicBezTo>
                    <a:pt x="15697" y="22361"/>
                    <a:pt x="16271" y="22489"/>
                    <a:pt x="16753" y="22489"/>
                  </a:cubicBezTo>
                  <a:cubicBezTo>
                    <a:pt x="17317" y="22489"/>
                    <a:pt x="17754" y="22313"/>
                    <a:pt x="17914" y="21971"/>
                  </a:cubicBezTo>
                  <a:cubicBezTo>
                    <a:pt x="18083" y="21611"/>
                    <a:pt x="17914" y="21167"/>
                    <a:pt x="17533" y="20723"/>
                  </a:cubicBezTo>
                  <a:cubicBezTo>
                    <a:pt x="19859" y="19327"/>
                    <a:pt x="21234" y="17022"/>
                    <a:pt x="21382" y="14082"/>
                  </a:cubicBezTo>
                  <a:cubicBezTo>
                    <a:pt x="21414" y="14084"/>
                    <a:pt x="21446" y="14085"/>
                    <a:pt x="21478" y="14085"/>
                  </a:cubicBezTo>
                  <a:cubicBezTo>
                    <a:pt x="21766" y="14085"/>
                    <a:pt x="22065" y="14000"/>
                    <a:pt x="22313" y="13828"/>
                  </a:cubicBezTo>
                  <a:cubicBezTo>
                    <a:pt x="22524" y="13659"/>
                    <a:pt x="22630" y="13406"/>
                    <a:pt x="22567" y="13131"/>
                  </a:cubicBezTo>
                  <a:cubicBezTo>
                    <a:pt x="22524" y="12940"/>
                    <a:pt x="22418" y="12771"/>
                    <a:pt x="22270" y="12623"/>
                  </a:cubicBezTo>
                  <a:cubicBezTo>
                    <a:pt x="22672" y="11862"/>
                    <a:pt x="22947" y="11016"/>
                    <a:pt x="23074" y="10149"/>
                  </a:cubicBezTo>
                  <a:lnTo>
                    <a:pt x="23074" y="10254"/>
                  </a:lnTo>
                  <a:lnTo>
                    <a:pt x="23074" y="10339"/>
                  </a:lnTo>
                  <a:cubicBezTo>
                    <a:pt x="23271" y="10369"/>
                    <a:pt x="23454" y="10384"/>
                    <a:pt x="23624" y="10384"/>
                  </a:cubicBezTo>
                  <a:cubicBezTo>
                    <a:pt x="25929" y="10384"/>
                    <a:pt x="25929" y="7780"/>
                    <a:pt x="25929" y="7780"/>
                  </a:cubicBezTo>
                  <a:cubicBezTo>
                    <a:pt x="25726" y="7756"/>
                    <a:pt x="25536" y="7745"/>
                    <a:pt x="25360" y="7745"/>
                  </a:cubicBezTo>
                  <a:cubicBezTo>
                    <a:pt x="23816" y="7745"/>
                    <a:pt x="23289" y="8604"/>
                    <a:pt x="23138" y="9345"/>
                  </a:cubicBezTo>
                  <a:cubicBezTo>
                    <a:pt x="23138" y="8774"/>
                    <a:pt x="23053" y="8203"/>
                    <a:pt x="22884" y="7674"/>
                  </a:cubicBezTo>
                  <a:cubicBezTo>
                    <a:pt x="22926" y="7632"/>
                    <a:pt x="22968" y="7589"/>
                    <a:pt x="23011" y="7526"/>
                  </a:cubicBezTo>
                  <a:lnTo>
                    <a:pt x="23032" y="7526"/>
                  </a:lnTo>
                  <a:cubicBezTo>
                    <a:pt x="23053" y="7505"/>
                    <a:pt x="23074" y="7484"/>
                    <a:pt x="23116" y="7441"/>
                  </a:cubicBezTo>
                  <a:lnTo>
                    <a:pt x="23138" y="7420"/>
                  </a:lnTo>
                  <a:lnTo>
                    <a:pt x="23222" y="7336"/>
                  </a:lnTo>
                  <a:lnTo>
                    <a:pt x="23243" y="7315"/>
                  </a:lnTo>
                  <a:cubicBezTo>
                    <a:pt x="23264" y="7272"/>
                    <a:pt x="23307" y="7251"/>
                    <a:pt x="23328" y="7209"/>
                  </a:cubicBezTo>
                  <a:lnTo>
                    <a:pt x="23349" y="7188"/>
                  </a:lnTo>
                  <a:lnTo>
                    <a:pt x="23455" y="7082"/>
                  </a:lnTo>
                  <a:lnTo>
                    <a:pt x="23476" y="7061"/>
                  </a:lnTo>
                  <a:cubicBezTo>
                    <a:pt x="23539" y="6976"/>
                    <a:pt x="23624" y="6892"/>
                    <a:pt x="23687" y="6786"/>
                  </a:cubicBezTo>
                  <a:lnTo>
                    <a:pt x="23730" y="6743"/>
                  </a:lnTo>
                  <a:lnTo>
                    <a:pt x="23814" y="6638"/>
                  </a:lnTo>
                  <a:lnTo>
                    <a:pt x="23835" y="6574"/>
                  </a:lnTo>
                  <a:lnTo>
                    <a:pt x="23920" y="6490"/>
                  </a:lnTo>
                  <a:cubicBezTo>
                    <a:pt x="23920" y="6469"/>
                    <a:pt x="23920" y="6469"/>
                    <a:pt x="23941" y="6447"/>
                  </a:cubicBezTo>
                  <a:cubicBezTo>
                    <a:pt x="24364" y="5792"/>
                    <a:pt x="24724" y="4988"/>
                    <a:pt x="24597" y="4142"/>
                  </a:cubicBezTo>
                  <a:cubicBezTo>
                    <a:pt x="24516" y="3378"/>
                    <a:pt x="23862" y="2805"/>
                    <a:pt x="23107" y="2805"/>
                  </a:cubicBezTo>
                  <a:cubicBezTo>
                    <a:pt x="23068" y="2805"/>
                    <a:pt x="23029" y="2807"/>
                    <a:pt x="22990" y="2810"/>
                  </a:cubicBezTo>
                  <a:lnTo>
                    <a:pt x="22799" y="2810"/>
                  </a:lnTo>
                  <a:lnTo>
                    <a:pt x="22693" y="2831"/>
                  </a:lnTo>
                  <a:lnTo>
                    <a:pt x="22567" y="2852"/>
                  </a:lnTo>
                  <a:lnTo>
                    <a:pt x="22440" y="2894"/>
                  </a:lnTo>
                  <a:lnTo>
                    <a:pt x="22334" y="2937"/>
                  </a:lnTo>
                  <a:cubicBezTo>
                    <a:pt x="22292" y="2958"/>
                    <a:pt x="22249" y="2979"/>
                    <a:pt x="22228" y="3000"/>
                  </a:cubicBezTo>
                  <a:cubicBezTo>
                    <a:pt x="22186" y="3021"/>
                    <a:pt x="22144" y="3042"/>
                    <a:pt x="22122" y="3063"/>
                  </a:cubicBezTo>
                  <a:cubicBezTo>
                    <a:pt x="22080" y="3085"/>
                    <a:pt x="22038" y="3106"/>
                    <a:pt x="22017" y="3148"/>
                  </a:cubicBezTo>
                  <a:cubicBezTo>
                    <a:pt x="21974" y="3169"/>
                    <a:pt x="21953" y="3190"/>
                    <a:pt x="21932" y="3212"/>
                  </a:cubicBezTo>
                  <a:cubicBezTo>
                    <a:pt x="21890" y="3233"/>
                    <a:pt x="21847" y="3275"/>
                    <a:pt x="21826" y="3317"/>
                  </a:cubicBezTo>
                  <a:cubicBezTo>
                    <a:pt x="21805" y="3338"/>
                    <a:pt x="21784" y="3360"/>
                    <a:pt x="21763" y="3381"/>
                  </a:cubicBezTo>
                  <a:cubicBezTo>
                    <a:pt x="21742" y="3402"/>
                    <a:pt x="21699" y="3465"/>
                    <a:pt x="21678" y="3529"/>
                  </a:cubicBezTo>
                  <a:cubicBezTo>
                    <a:pt x="21657" y="3550"/>
                    <a:pt x="21636" y="3571"/>
                    <a:pt x="21636" y="3592"/>
                  </a:cubicBezTo>
                  <a:cubicBezTo>
                    <a:pt x="21594" y="3677"/>
                    <a:pt x="21551" y="3740"/>
                    <a:pt x="21530" y="3825"/>
                  </a:cubicBezTo>
                  <a:cubicBezTo>
                    <a:pt x="21256" y="3551"/>
                    <a:pt x="20892" y="3427"/>
                    <a:pt x="20522" y="3427"/>
                  </a:cubicBezTo>
                  <a:cubicBezTo>
                    <a:pt x="20035" y="3427"/>
                    <a:pt x="19538" y="3642"/>
                    <a:pt x="19225" y="4015"/>
                  </a:cubicBezTo>
                  <a:cubicBezTo>
                    <a:pt x="19183" y="4058"/>
                    <a:pt x="19161" y="4079"/>
                    <a:pt x="19119" y="4121"/>
                  </a:cubicBezTo>
                  <a:lnTo>
                    <a:pt x="19119" y="4142"/>
                  </a:lnTo>
                  <a:cubicBezTo>
                    <a:pt x="19098" y="4184"/>
                    <a:pt x="19056" y="4248"/>
                    <a:pt x="19035" y="4290"/>
                  </a:cubicBezTo>
                  <a:cubicBezTo>
                    <a:pt x="19035" y="4311"/>
                    <a:pt x="19035" y="4311"/>
                    <a:pt x="19035" y="4332"/>
                  </a:cubicBezTo>
                  <a:cubicBezTo>
                    <a:pt x="19013" y="4375"/>
                    <a:pt x="18992" y="4417"/>
                    <a:pt x="18971" y="4438"/>
                  </a:cubicBezTo>
                  <a:lnTo>
                    <a:pt x="18950" y="4481"/>
                  </a:lnTo>
                  <a:cubicBezTo>
                    <a:pt x="18950" y="4544"/>
                    <a:pt x="18929" y="4586"/>
                    <a:pt x="18908" y="4650"/>
                  </a:cubicBezTo>
                  <a:lnTo>
                    <a:pt x="18908" y="4692"/>
                  </a:lnTo>
                  <a:cubicBezTo>
                    <a:pt x="18908" y="4734"/>
                    <a:pt x="18908" y="4777"/>
                    <a:pt x="18908" y="4840"/>
                  </a:cubicBezTo>
                  <a:lnTo>
                    <a:pt x="18908" y="4882"/>
                  </a:lnTo>
                  <a:lnTo>
                    <a:pt x="18908" y="5073"/>
                  </a:lnTo>
                  <a:lnTo>
                    <a:pt x="18908" y="5094"/>
                  </a:lnTo>
                  <a:cubicBezTo>
                    <a:pt x="18908" y="5157"/>
                    <a:pt x="18908" y="5200"/>
                    <a:pt x="18929" y="5263"/>
                  </a:cubicBezTo>
                  <a:cubicBezTo>
                    <a:pt x="18929" y="5326"/>
                    <a:pt x="18929" y="5305"/>
                    <a:pt x="18929" y="5326"/>
                  </a:cubicBezTo>
                  <a:cubicBezTo>
                    <a:pt x="18950" y="5390"/>
                    <a:pt x="18971" y="5453"/>
                    <a:pt x="18992" y="5517"/>
                  </a:cubicBezTo>
                  <a:cubicBezTo>
                    <a:pt x="19479" y="6934"/>
                    <a:pt x="21234" y="7589"/>
                    <a:pt x="22101" y="7822"/>
                  </a:cubicBezTo>
                  <a:cubicBezTo>
                    <a:pt x="22228" y="8647"/>
                    <a:pt x="22228" y="9514"/>
                    <a:pt x="22101" y="10339"/>
                  </a:cubicBezTo>
                  <a:cubicBezTo>
                    <a:pt x="21981" y="9617"/>
                    <a:pt x="21556" y="8553"/>
                    <a:pt x="19980" y="8553"/>
                  </a:cubicBezTo>
                  <a:cubicBezTo>
                    <a:pt x="19894" y="8553"/>
                    <a:pt x="19804" y="8556"/>
                    <a:pt x="19711" y="8562"/>
                  </a:cubicBezTo>
                  <a:cubicBezTo>
                    <a:pt x="17850" y="5961"/>
                    <a:pt x="14974" y="4015"/>
                    <a:pt x="12838" y="3233"/>
                  </a:cubicBezTo>
                  <a:cubicBezTo>
                    <a:pt x="13324" y="2725"/>
                    <a:pt x="14149" y="1646"/>
                    <a:pt x="13261" y="927"/>
                  </a:cubicBezTo>
                  <a:cubicBezTo>
                    <a:pt x="12993" y="712"/>
                    <a:pt x="12754" y="629"/>
                    <a:pt x="12545" y="629"/>
                  </a:cubicBezTo>
                  <a:cubicBezTo>
                    <a:pt x="11830" y="629"/>
                    <a:pt x="11463" y="1604"/>
                    <a:pt x="11463" y="1604"/>
                  </a:cubicBezTo>
                  <a:cubicBezTo>
                    <a:pt x="11463" y="1604"/>
                    <a:pt x="11124" y="1"/>
                    <a:pt x="10070" y="1"/>
                  </a:cubicBezTo>
                  <a:close/>
                </a:path>
              </a:pathLst>
            </a:custGeom>
            <a:solidFill>
              <a:srgbClr val="F2D031"/>
            </a:solidFill>
            <a:ln>
              <a:noFill/>
            </a:ln>
          </p:spPr>
          <p:txBody>
            <a:bodyPr spcFirstLastPara="1" wrap="square" lIns="121900" tIns="121900" rIns="121900" bIns="121900" anchor="ctr" anchorCtr="0">
              <a:noAutofit/>
            </a:bodyPr>
            <a:lstStyle/>
            <a:p>
              <a:endParaRPr sz="2400"/>
            </a:p>
          </p:txBody>
        </p:sp>
        <p:sp>
          <p:nvSpPr>
            <p:cNvPr id="48" name="Google Shape;1671;p42">
              <a:extLst>
                <a:ext uri="{FF2B5EF4-FFF2-40B4-BE49-F238E27FC236}">
                  <a16:creationId xmlns:a16="http://schemas.microsoft.com/office/drawing/2014/main" xmlns="" id="{47CB3A2F-E52F-41AA-BC43-8883937820B9}"/>
                </a:ext>
              </a:extLst>
            </p:cNvPr>
            <p:cNvSpPr/>
            <p:nvPr/>
          </p:nvSpPr>
          <p:spPr>
            <a:xfrm>
              <a:off x="7622647" y="3790677"/>
              <a:ext cx="1302294" cy="1138378"/>
            </a:xfrm>
            <a:custGeom>
              <a:avLst/>
              <a:gdLst/>
              <a:ahLst/>
              <a:cxnLst/>
              <a:rect l="l" t="t" r="r" b="b"/>
              <a:pathLst>
                <a:path w="27537" h="24071" extrusionOk="0">
                  <a:moveTo>
                    <a:pt x="13346" y="2223"/>
                  </a:moveTo>
                  <a:cubicBezTo>
                    <a:pt x="13409" y="2244"/>
                    <a:pt x="13494" y="2286"/>
                    <a:pt x="13557" y="2329"/>
                  </a:cubicBezTo>
                  <a:cubicBezTo>
                    <a:pt x="13663" y="2413"/>
                    <a:pt x="13663" y="2477"/>
                    <a:pt x="13663" y="2498"/>
                  </a:cubicBezTo>
                  <a:cubicBezTo>
                    <a:pt x="13663" y="2667"/>
                    <a:pt x="13494" y="3027"/>
                    <a:pt x="13050" y="3471"/>
                  </a:cubicBezTo>
                  <a:lnTo>
                    <a:pt x="12436" y="4105"/>
                  </a:lnTo>
                  <a:lnTo>
                    <a:pt x="13007" y="2688"/>
                  </a:lnTo>
                  <a:cubicBezTo>
                    <a:pt x="13071" y="2498"/>
                    <a:pt x="13177" y="2329"/>
                    <a:pt x="13346" y="2223"/>
                  </a:cubicBezTo>
                  <a:close/>
                  <a:moveTo>
                    <a:pt x="24217" y="4465"/>
                  </a:moveTo>
                  <a:lnTo>
                    <a:pt x="24217" y="4465"/>
                  </a:lnTo>
                  <a:cubicBezTo>
                    <a:pt x="24428" y="4592"/>
                    <a:pt x="24576" y="4803"/>
                    <a:pt x="24597" y="5036"/>
                  </a:cubicBezTo>
                  <a:cubicBezTo>
                    <a:pt x="24639" y="5480"/>
                    <a:pt x="24555" y="5903"/>
                    <a:pt x="24343" y="6284"/>
                  </a:cubicBezTo>
                  <a:lnTo>
                    <a:pt x="24217" y="4465"/>
                  </a:lnTo>
                  <a:close/>
                  <a:moveTo>
                    <a:pt x="23963" y="4380"/>
                  </a:moveTo>
                  <a:lnTo>
                    <a:pt x="23540" y="7405"/>
                  </a:lnTo>
                  <a:lnTo>
                    <a:pt x="23519" y="7426"/>
                  </a:lnTo>
                  <a:lnTo>
                    <a:pt x="23540" y="7426"/>
                  </a:lnTo>
                  <a:lnTo>
                    <a:pt x="23540" y="7468"/>
                  </a:lnTo>
                  <a:lnTo>
                    <a:pt x="23497" y="7447"/>
                  </a:lnTo>
                  <a:lnTo>
                    <a:pt x="23222" y="7743"/>
                  </a:lnTo>
                  <a:lnTo>
                    <a:pt x="23096" y="7849"/>
                  </a:lnTo>
                  <a:lnTo>
                    <a:pt x="23053" y="7849"/>
                  </a:lnTo>
                  <a:cubicBezTo>
                    <a:pt x="22398" y="7680"/>
                    <a:pt x="20875" y="7151"/>
                    <a:pt x="20473" y="6051"/>
                  </a:cubicBezTo>
                  <a:cubicBezTo>
                    <a:pt x="20473" y="6009"/>
                    <a:pt x="20452" y="5966"/>
                    <a:pt x="20452" y="5945"/>
                  </a:cubicBezTo>
                  <a:lnTo>
                    <a:pt x="20452" y="5903"/>
                  </a:lnTo>
                  <a:lnTo>
                    <a:pt x="20452" y="5818"/>
                  </a:lnTo>
                  <a:lnTo>
                    <a:pt x="20452" y="5797"/>
                  </a:lnTo>
                  <a:cubicBezTo>
                    <a:pt x="20452" y="5755"/>
                    <a:pt x="20452" y="5713"/>
                    <a:pt x="20452" y="5670"/>
                  </a:cubicBezTo>
                  <a:cubicBezTo>
                    <a:pt x="20452" y="5649"/>
                    <a:pt x="20452" y="5607"/>
                    <a:pt x="20452" y="5586"/>
                  </a:cubicBezTo>
                  <a:cubicBezTo>
                    <a:pt x="20452" y="5565"/>
                    <a:pt x="20452" y="5543"/>
                    <a:pt x="20452" y="5522"/>
                  </a:cubicBezTo>
                  <a:lnTo>
                    <a:pt x="20452" y="5501"/>
                  </a:lnTo>
                  <a:cubicBezTo>
                    <a:pt x="20473" y="5480"/>
                    <a:pt x="20473" y="5459"/>
                    <a:pt x="20494" y="5438"/>
                  </a:cubicBezTo>
                  <a:lnTo>
                    <a:pt x="20515" y="5374"/>
                  </a:lnTo>
                  <a:lnTo>
                    <a:pt x="20537" y="5353"/>
                  </a:lnTo>
                  <a:cubicBezTo>
                    <a:pt x="20537" y="5353"/>
                    <a:pt x="20558" y="5332"/>
                    <a:pt x="20579" y="5311"/>
                  </a:cubicBezTo>
                  <a:cubicBezTo>
                    <a:pt x="20748" y="5120"/>
                    <a:pt x="20981" y="5015"/>
                    <a:pt x="21234" y="4994"/>
                  </a:cubicBezTo>
                  <a:cubicBezTo>
                    <a:pt x="21425" y="4994"/>
                    <a:pt x="21594" y="5057"/>
                    <a:pt x="21721" y="5163"/>
                  </a:cubicBezTo>
                  <a:lnTo>
                    <a:pt x="22651" y="6114"/>
                  </a:lnTo>
                  <a:lnTo>
                    <a:pt x="23032" y="4846"/>
                  </a:lnTo>
                  <a:cubicBezTo>
                    <a:pt x="23053" y="4824"/>
                    <a:pt x="23053" y="4782"/>
                    <a:pt x="23074" y="4761"/>
                  </a:cubicBezTo>
                  <a:cubicBezTo>
                    <a:pt x="23074" y="4761"/>
                    <a:pt x="23096" y="4740"/>
                    <a:pt x="23117" y="4697"/>
                  </a:cubicBezTo>
                  <a:cubicBezTo>
                    <a:pt x="23117" y="4697"/>
                    <a:pt x="23117" y="4676"/>
                    <a:pt x="23138" y="4676"/>
                  </a:cubicBezTo>
                  <a:lnTo>
                    <a:pt x="23159" y="4634"/>
                  </a:lnTo>
                  <a:lnTo>
                    <a:pt x="23371" y="4486"/>
                  </a:lnTo>
                  <a:lnTo>
                    <a:pt x="23413" y="4465"/>
                  </a:lnTo>
                  <a:lnTo>
                    <a:pt x="23476" y="4423"/>
                  </a:lnTo>
                  <a:lnTo>
                    <a:pt x="23540" y="4423"/>
                  </a:lnTo>
                  <a:lnTo>
                    <a:pt x="23603" y="4401"/>
                  </a:lnTo>
                  <a:lnTo>
                    <a:pt x="23667" y="4380"/>
                  </a:lnTo>
                  <a:close/>
                  <a:moveTo>
                    <a:pt x="25803" y="9350"/>
                  </a:moveTo>
                  <a:lnTo>
                    <a:pt x="25803" y="9350"/>
                  </a:lnTo>
                  <a:cubicBezTo>
                    <a:pt x="25718" y="9646"/>
                    <a:pt x="25570" y="9900"/>
                    <a:pt x="25359" y="10091"/>
                  </a:cubicBezTo>
                  <a:cubicBezTo>
                    <a:pt x="25168" y="10239"/>
                    <a:pt x="24936" y="10344"/>
                    <a:pt x="24682" y="10365"/>
                  </a:cubicBezTo>
                  <a:lnTo>
                    <a:pt x="24703" y="10281"/>
                  </a:lnTo>
                  <a:cubicBezTo>
                    <a:pt x="24745" y="10027"/>
                    <a:pt x="24893" y="9456"/>
                    <a:pt x="25803" y="9350"/>
                  </a:cubicBezTo>
                  <a:close/>
                  <a:moveTo>
                    <a:pt x="10866" y="1585"/>
                  </a:moveTo>
                  <a:cubicBezTo>
                    <a:pt x="11149" y="1585"/>
                    <a:pt x="11424" y="2257"/>
                    <a:pt x="11485" y="2561"/>
                  </a:cubicBezTo>
                  <a:lnTo>
                    <a:pt x="12056" y="5078"/>
                  </a:lnTo>
                  <a:lnTo>
                    <a:pt x="12309" y="4401"/>
                  </a:lnTo>
                  <a:lnTo>
                    <a:pt x="13367" y="4761"/>
                  </a:lnTo>
                  <a:cubicBezTo>
                    <a:pt x="15038" y="5438"/>
                    <a:pt x="16582" y="6389"/>
                    <a:pt x="17893" y="7637"/>
                  </a:cubicBezTo>
                  <a:lnTo>
                    <a:pt x="17216" y="9223"/>
                  </a:lnTo>
                  <a:lnTo>
                    <a:pt x="17216" y="9223"/>
                  </a:lnTo>
                  <a:lnTo>
                    <a:pt x="18274" y="7997"/>
                  </a:lnTo>
                  <a:cubicBezTo>
                    <a:pt x="18845" y="8547"/>
                    <a:pt x="19352" y="9160"/>
                    <a:pt x="19817" y="9794"/>
                  </a:cubicBezTo>
                  <a:lnTo>
                    <a:pt x="20071" y="10154"/>
                  </a:lnTo>
                  <a:lnTo>
                    <a:pt x="20515" y="10133"/>
                  </a:lnTo>
                  <a:cubicBezTo>
                    <a:pt x="20588" y="10128"/>
                    <a:pt x="20658" y="10126"/>
                    <a:pt x="20725" y="10126"/>
                  </a:cubicBezTo>
                  <a:cubicBezTo>
                    <a:pt x="21556" y="10126"/>
                    <a:pt x="21963" y="10491"/>
                    <a:pt x="22080" y="11254"/>
                  </a:cubicBezTo>
                  <a:lnTo>
                    <a:pt x="22334" y="13094"/>
                  </a:lnTo>
                  <a:lnTo>
                    <a:pt x="22102" y="13559"/>
                  </a:lnTo>
                  <a:lnTo>
                    <a:pt x="22440" y="13940"/>
                  </a:lnTo>
                  <a:lnTo>
                    <a:pt x="22461" y="14067"/>
                  </a:lnTo>
                  <a:cubicBezTo>
                    <a:pt x="22355" y="14067"/>
                    <a:pt x="22250" y="14088"/>
                    <a:pt x="22123" y="14088"/>
                  </a:cubicBezTo>
                  <a:lnTo>
                    <a:pt x="21404" y="14109"/>
                  </a:lnTo>
                  <a:lnTo>
                    <a:pt x="21361" y="14849"/>
                  </a:lnTo>
                  <a:cubicBezTo>
                    <a:pt x="21234" y="17493"/>
                    <a:pt x="20029" y="19565"/>
                    <a:pt x="17914" y="20856"/>
                  </a:cubicBezTo>
                  <a:lnTo>
                    <a:pt x="17110" y="21342"/>
                  </a:lnTo>
                  <a:lnTo>
                    <a:pt x="17724" y="22040"/>
                  </a:lnTo>
                  <a:cubicBezTo>
                    <a:pt x="17829" y="22146"/>
                    <a:pt x="17914" y="22294"/>
                    <a:pt x="17956" y="22421"/>
                  </a:cubicBezTo>
                  <a:cubicBezTo>
                    <a:pt x="17885" y="22452"/>
                    <a:pt x="17749" y="22478"/>
                    <a:pt x="17562" y="22478"/>
                  </a:cubicBezTo>
                  <a:cubicBezTo>
                    <a:pt x="17247" y="22478"/>
                    <a:pt x="16787" y="22405"/>
                    <a:pt x="16243" y="22167"/>
                  </a:cubicBezTo>
                  <a:cubicBezTo>
                    <a:pt x="16137" y="22103"/>
                    <a:pt x="16011" y="22040"/>
                    <a:pt x="15905" y="21976"/>
                  </a:cubicBezTo>
                  <a:lnTo>
                    <a:pt x="15630" y="21807"/>
                  </a:lnTo>
                  <a:lnTo>
                    <a:pt x="15334" y="21871"/>
                  </a:lnTo>
                  <a:cubicBezTo>
                    <a:pt x="14213" y="22133"/>
                    <a:pt x="13074" y="22266"/>
                    <a:pt x="11935" y="22266"/>
                  </a:cubicBezTo>
                  <a:cubicBezTo>
                    <a:pt x="10689" y="22266"/>
                    <a:pt x="9444" y="22107"/>
                    <a:pt x="8228" y="21786"/>
                  </a:cubicBezTo>
                  <a:lnTo>
                    <a:pt x="7931" y="21702"/>
                  </a:lnTo>
                  <a:lnTo>
                    <a:pt x="7657" y="21828"/>
                  </a:lnTo>
                  <a:cubicBezTo>
                    <a:pt x="7122" y="22089"/>
                    <a:pt x="6668" y="22165"/>
                    <a:pt x="6353" y="22165"/>
                  </a:cubicBezTo>
                  <a:cubicBezTo>
                    <a:pt x="6158" y="22165"/>
                    <a:pt x="6016" y="22136"/>
                    <a:pt x="5943" y="22103"/>
                  </a:cubicBezTo>
                  <a:cubicBezTo>
                    <a:pt x="5965" y="22019"/>
                    <a:pt x="5986" y="21955"/>
                    <a:pt x="6049" y="21892"/>
                  </a:cubicBezTo>
                  <a:lnTo>
                    <a:pt x="6514" y="21194"/>
                  </a:lnTo>
                  <a:lnTo>
                    <a:pt x="5795" y="20771"/>
                  </a:lnTo>
                  <a:cubicBezTo>
                    <a:pt x="4040" y="19756"/>
                    <a:pt x="2834" y="18022"/>
                    <a:pt x="2517" y="16034"/>
                  </a:cubicBezTo>
                  <a:lnTo>
                    <a:pt x="2390" y="15357"/>
                  </a:lnTo>
                  <a:lnTo>
                    <a:pt x="1671" y="15378"/>
                  </a:lnTo>
                  <a:lnTo>
                    <a:pt x="1629" y="15378"/>
                  </a:lnTo>
                  <a:cubicBezTo>
                    <a:pt x="1756" y="15145"/>
                    <a:pt x="1925" y="14934"/>
                    <a:pt x="2137" y="14743"/>
                  </a:cubicBezTo>
                  <a:lnTo>
                    <a:pt x="2369" y="14532"/>
                  </a:lnTo>
                  <a:lnTo>
                    <a:pt x="2369" y="14194"/>
                  </a:lnTo>
                  <a:cubicBezTo>
                    <a:pt x="2433" y="9794"/>
                    <a:pt x="6536" y="5713"/>
                    <a:pt x="10321" y="4676"/>
                  </a:cubicBezTo>
                  <a:lnTo>
                    <a:pt x="11210" y="4423"/>
                  </a:lnTo>
                  <a:lnTo>
                    <a:pt x="10829" y="3577"/>
                  </a:lnTo>
                  <a:cubicBezTo>
                    <a:pt x="10364" y="2583"/>
                    <a:pt x="10321" y="1990"/>
                    <a:pt x="10448" y="1779"/>
                  </a:cubicBezTo>
                  <a:cubicBezTo>
                    <a:pt x="10469" y="1737"/>
                    <a:pt x="10512" y="1631"/>
                    <a:pt x="10829" y="1589"/>
                  </a:cubicBezTo>
                  <a:cubicBezTo>
                    <a:pt x="10841" y="1586"/>
                    <a:pt x="10854" y="1585"/>
                    <a:pt x="10866" y="1585"/>
                  </a:cubicBezTo>
                  <a:close/>
                  <a:moveTo>
                    <a:pt x="10833" y="0"/>
                  </a:moveTo>
                  <a:cubicBezTo>
                    <a:pt x="10736" y="0"/>
                    <a:pt x="10636" y="8"/>
                    <a:pt x="10533" y="23"/>
                  </a:cubicBezTo>
                  <a:cubicBezTo>
                    <a:pt x="9898" y="108"/>
                    <a:pt x="9348" y="489"/>
                    <a:pt x="9031" y="1060"/>
                  </a:cubicBezTo>
                  <a:cubicBezTo>
                    <a:pt x="8714" y="1652"/>
                    <a:pt x="8714" y="2456"/>
                    <a:pt x="9052" y="3429"/>
                  </a:cubicBezTo>
                  <a:cubicBezTo>
                    <a:pt x="5076" y="4909"/>
                    <a:pt x="1058" y="9054"/>
                    <a:pt x="783" y="13876"/>
                  </a:cubicBezTo>
                  <a:cubicBezTo>
                    <a:pt x="254" y="14447"/>
                    <a:pt x="0" y="15018"/>
                    <a:pt x="22" y="15547"/>
                  </a:cubicBezTo>
                  <a:cubicBezTo>
                    <a:pt x="64" y="16076"/>
                    <a:pt x="381" y="16562"/>
                    <a:pt x="868" y="16795"/>
                  </a:cubicBezTo>
                  <a:cubicBezTo>
                    <a:pt x="931" y="16837"/>
                    <a:pt x="994" y="16858"/>
                    <a:pt x="1058" y="16879"/>
                  </a:cubicBezTo>
                  <a:cubicBezTo>
                    <a:pt x="1544" y="18868"/>
                    <a:pt x="2708" y="20602"/>
                    <a:pt x="4378" y="21765"/>
                  </a:cubicBezTo>
                  <a:cubicBezTo>
                    <a:pt x="4294" y="22103"/>
                    <a:pt x="4315" y="22463"/>
                    <a:pt x="4463" y="22780"/>
                  </a:cubicBezTo>
                  <a:cubicBezTo>
                    <a:pt x="4738" y="23372"/>
                    <a:pt x="5372" y="23711"/>
                    <a:pt x="6197" y="23753"/>
                  </a:cubicBezTo>
                  <a:cubicBezTo>
                    <a:pt x="6243" y="23755"/>
                    <a:pt x="6288" y="23755"/>
                    <a:pt x="6334" y="23755"/>
                  </a:cubicBezTo>
                  <a:cubicBezTo>
                    <a:pt x="6923" y="23755"/>
                    <a:pt x="7509" y="23629"/>
                    <a:pt x="8058" y="23393"/>
                  </a:cubicBezTo>
                  <a:cubicBezTo>
                    <a:pt x="9343" y="23709"/>
                    <a:pt x="10659" y="23869"/>
                    <a:pt x="11972" y="23869"/>
                  </a:cubicBezTo>
                  <a:cubicBezTo>
                    <a:pt x="13122" y="23869"/>
                    <a:pt x="14271" y="23746"/>
                    <a:pt x="15397" y="23499"/>
                  </a:cubicBezTo>
                  <a:lnTo>
                    <a:pt x="15609" y="23605"/>
                  </a:lnTo>
                  <a:cubicBezTo>
                    <a:pt x="16222" y="23901"/>
                    <a:pt x="16878" y="24049"/>
                    <a:pt x="17576" y="24070"/>
                  </a:cubicBezTo>
                  <a:lnTo>
                    <a:pt x="17724" y="24049"/>
                  </a:lnTo>
                  <a:cubicBezTo>
                    <a:pt x="18548" y="24028"/>
                    <a:pt x="19183" y="23668"/>
                    <a:pt x="19437" y="23076"/>
                  </a:cubicBezTo>
                  <a:cubicBezTo>
                    <a:pt x="19627" y="22653"/>
                    <a:pt x="19606" y="22167"/>
                    <a:pt x="19416" y="21765"/>
                  </a:cubicBezTo>
                  <a:cubicBezTo>
                    <a:pt x="21425" y="20285"/>
                    <a:pt x="22694" y="18043"/>
                    <a:pt x="22926" y="15568"/>
                  </a:cubicBezTo>
                  <a:cubicBezTo>
                    <a:pt x="23011" y="15547"/>
                    <a:pt x="23074" y="15526"/>
                    <a:pt x="23159" y="15505"/>
                  </a:cubicBezTo>
                  <a:lnTo>
                    <a:pt x="23624" y="15230"/>
                  </a:lnTo>
                  <a:lnTo>
                    <a:pt x="23667" y="15209"/>
                  </a:lnTo>
                  <a:cubicBezTo>
                    <a:pt x="24174" y="14765"/>
                    <a:pt x="24322" y="14024"/>
                    <a:pt x="24026" y="13411"/>
                  </a:cubicBezTo>
                  <a:lnTo>
                    <a:pt x="24090" y="13094"/>
                  </a:lnTo>
                  <a:cubicBezTo>
                    <a:pt x="24238" y="12734"/>
                    <a:pt x="24365" y="12354"/>
                    <a:pt x="24470" y="11973"/>
                  </a:cubicBezTo>
                  <a:cubicBezTo>
                    <a:pt x="24499" y="11974"/>
                    <a:pt x="24529" y="11974"/>
                    <a:pt x="24558" y="11974"/>
                  </a:cubicBezTo>
                  <a:cubicBezTo>
                    <a:pt x="25225" y="11974"/>
                    <a:pt x="25867" y="11743"/>
                    <a:pt x="26374" y="11317"/>
                  </a:cubicBezTo>
                  <a:cubicBezTo>
                    <a:pt x="27495" y="10344"/>
                    <a:pt x="27537" y="8779"/>
                    <a:pt x="27537" y="8589"/>
                  </a:cubicBezTo>
                  <a:lnTo>
                    <a:pt x="27537" y="7891"/>
                  </a:lnTo>
                  <a:lnTo>
                    <a:pt x="26839" y="7806"/>
                  </a:lnTo>
                  <a:cubicBezTo>
                    <a:pt x="26608" y="7779"/>
                    <a:pt x="26377" y="7763"/>
                    <a:pt x="26147" y="7763"/>
                  </a:cubicBezTo>
                  <a:cubicBezTo>
                    <a:pt x="25849" y="7763"/>
                    <a:pt x="25551" y="7789"/>
                    <a:pt x="25253" y="7849"/>
                  </a:cubicBezTo>
                  <a:lnTo>
                    <a:pt x="25274" y="7828"/>
                  </a:lnTo>
                  <a:lnTo>
                    <a:pt x="25359" y="7722"/>
                  </a:lnTo>
                  <a:cubicBezTo>
                    <a:pt x="25359" y="7722"/>
                    <a:pt x="26162" y="6136"/>
                    <a:pt x="26183" y="5353"/>
                  </a:cubicBezTo>
                  <a:cubicBezTo>
                    <a:pt x="26205" y="5184"/>
                    <a:pt x="26183" y="5015"/>
                    <a:pt x="26162" y="4824"/>
                  </a:cubicBezTo>
                  <a:cubicBezTo>
                    <a:pt x="26019" y="3680"/>
                    <a:pt x="25047" y="2812"/>
                    <a:pt x="23894" y="2812"/>
                  </a:cubicBezTo>
                  <a:cubicBezTo>
                    <a:pt x="23853" y="2812"/>
                    <a:pt x="23813" y="2813"/>
                    <a:pt x="23772" y="2815"/>
                  </a:cubicBezTo>
                  <a:lnTo>
                    <a:pt x="23667" y="2815"/>
                  </a:lnTo>
                  <a:lnTo>
                    <a:pt x="23476" y="2836"/>
                  </a:lnTo>
                  <a:cubicBezTo>
                    <a:pt x="23434" y="2836"/>
                    <a:pt x="23349" y="2857"/>
                    <a:pt x="23307" y="2857"/>
                  </a:cubicBezTo>
                  <a:cubicBezTo>
                    <a:pt x="23244" y="2879"/>
                    <a:pt x="23180" y="2900"/>
                    <a:pt x="23138" y="2900"/>
                  </a:cubicBezTo>
                  <a:lnTo>
                    <a:pt x="22969" y="2963"/>
                  </a:lnTo>
                  <a:lnTo>
                    <a:pt x="22948" y="2963"/>
                  </a:lnTo>
                  <a:cubicBezTo>
                    <a:pt x="22905" y="2984"/>
                    <a:pt x="22842" y="3006"/>
                    <a:pt x="22799" y="3027"/>
                  </a:cubicBezTo>
                  <a:cubicBezTo>
                    <a:pt x="22757" y="3048"/>
                    <a:pt x="22694" y="3069"/>
                    <a:pt x="22651" y="3090"/>
                  </a:cubicBezTo>
                  <a:lnTo>
                    <a:pt x="22609" y="3111"/>
                  </a:lnTo>
                  <a:cubicBezTo>
                    <a:pt x="22567" y="3132"/>
                    <a:pt x="22525" y="3175"/>
                    <a:pt x="22482" y="3196"/>
                  </a:cubicBezTo>
                  <a:cubicBezTo>
                    <a:pt x="22440" y="3217"/>
                    <a:pt x="22377" y="3259"/>
                    <a:pt x="22334" y="3302"/>
                  </a:cubicBezTo>
                  <a:lnTo>
                    <a:pt x="22292" y="3323"/>
                  </a:lnTo>
                  <a:cubicBezTo>
                    <a:pt x="22207" y="3386"/>
                    <a:pt x="22123" y="3471"/>
                    <a:pt x="22059" y="3555"/>
                  </a:cubicBezTo>
                  <a:cubicBezTo>
                    <a:pt x="21945" y="3517"/>
                    <a:pt x="21511" y="3327"/>
                    <a:pt x="20963" y="3327"/>
                  </a:cubicBezTo>
                  <a:cubicBezTo>
                    <a:pt x="20597" y="3327"/>
                    <a:pt x="20181" y="3412"/>
                    <a:pt x="19775" y="3682"/>
                  </a:cubicBezTo>
                  <a:cubicBezTo>
                    <a:pt x="18252" y="4676"/>
                    <a:pt x="18591" y="6114"/>
                    <a:pt x="18591" y="6114"/>
                  </a:cubicBezTo>
                  <a:cubicBezTo>
                    <a:pt x="17470" y="5142"/>
                    <a:pt x="16222" y="4338"/>
                    <a:pt x="14890" y="3703"/>
                  </a:cubicBezTo>
                  <a:cubicBezTo>
                    <a:pt x="15122" y="3323"/>
                    <a:pt x="15249" y="2857"/>
                    <a:pt x="15228" y="2413"/>
                  </a:cubicBezTo>
                  <a:cubicBezTo>
                    <a:pt x="15134" y="1397"/>
                    <a:pt x="14270" y="666"/>
                    <a:pt x="13291" y="666"/>
                  </a:cubicBezTo>
                  <a:cubicBezTo>
                    <a:pt x="13169" y="666"/>
                    <a:pt x="13046" y="677"/>
                    <a:pt x="12923" y="700"/>
                  </a:cubicBezTo>
                  <a:cubicBezTo>
                    <a:pt x="12754" y="743"/>
                    <a:pt x="12605" y="806"/>
                    <a:pt x="12457" y="912"/>
                  </a:cubicBezTo>
                  <a:cubicBezTo>
                    <a:pt x="12069" y="375"/>
                    <a:pt x="11518" y="0"/>
                    <a:pt x="10833"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9" name="Google Shape;1672;p42">
              <a:extLst>
                <a:ext uri="{FF2B5EF4-FFF2-40B4-BE49-F238E27FC236}">
                  <a16:creationId xmlns:a16="http://schemas.microsoft.com/office/drawing/2014/main" xmlns="" id="{444ED6E0-3C69-4EBE-BE70-BC126618F298}"/>
                </a:ext>
              </a:extLst>
            </p:cNvPr>
            <p:cNvSpPr/>
            <p:nvPr/>
          </p:nvSpPr>
          <p:spPr>
            <a:xfrm>
              <a:off x="7854713" y="4729749"/>
              <a:ext cx="240057" cy="147174"/>
            </a:xfrm>
            <a:custGeom>
              <a:avLst/>
              <a:gdLst/>
              <a:ahLst/>
              <a:cxnLst/>
              <a:rect l="l" t="t" r="r" b="b"/>
              <a:pathLst>
                <a:path w="5076" h="3112" extrusionOk="0">
                  <a:moveTo>
                    <a:pt x="3645" y="0"/>
                  </a:moveTo>
                  <a:cubicBezTo>
                    <a:pt x="3162" y="0"/>
                    <a:pt x="2586" y="134"/>
                    <a:pt x="2009" y="407"/>
                  </a:cubicBezTo>
                  <a:cubicBezTo>
                    <a:pt x="761" y="978"/>
                    <a:pt x="0" y="1951"/>
                    <a:pt x="275" y="2586"/>
                  </a:cubicBezTo>
                  <a:cubicBezTo>
                    <a:pt x="433" y="2936"/>
                    <a:pt x="863" y="3111"/>
                    <a:pt x="1420" y="3111"/>
                  </a:cubicBezTo>
                  <a:cubicBezTo>
                    <a:pt x="1905" y="3111"/>
                    <a:pt x="2486" y="2978"/>
                    <a:pt x="3067" y="2713"/>
                  </a:cubicBezTo>
                  <a:cubicBezTo>
                    <a:pt x="4315" y="2142"/>
                    <a:pt x="5076" y="1169"/>
                    <a:pt x="4801" y="534"/>
                  </a:cubicBezTo>
                  <a:cubicBezTo>
                    <a:pt x="4642" y="181"/>
                    <a:pt x="4207" y="0"/>
                    <a:pt x="3645"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50" name="Google Shape;1673;p42">
              <a:extLst>
                <a:ext uri="{FF2B5EF4-FFF2-40B4-BE49-F238E27FC236}">
                  <a16:creationId xmlns:a16="http://schemas.microsoft.com/office/drawing/2014/main" xmlns="" id="{4EDC4F21-2C2E-4EF1-9BF8-80A3FB06BDE9}"/>
                </a:ext>
              </a:extLst>
            </p:cNvPr>
            <p:cNvSpPr/>
            <p:nvPr/>
          </p:nvSpPr>
          <p:spPr>
            <a:xfrm>
              <a:off x="8280773" y="4744978"/>
              <a:ext cx="241097" cy="146607"/>
            </a:xfrm>
            <a:custGeom>
              <a:avLst/>
              <a:gdLst/>
              <a:ahLst/>
              <a:cxnLst/>
              <a:rect l="l" t="t" r="r" b="b"/>
              <a:pathLst>
                <a:path w="5098" h="3100" extrusionOk="0">
                  <a:moveTo>
                    <a:pt x="1458" y="1"/>
                  </a:moveTo>
                  <a:cubicBezTo>
                    <a:pt x="893" y="1"/>
                    <a:pt x="457" y="176"/>
                    <a:pt x="297" y="530"/>
                  </a:cubicBezTo>
                  <a:cubicBezTo>
                    <a:pt x="1" y="1164"/>
                    <a:pt x="783" y="2137"/>
                    <a:pt x="2010" y="2708"/>
                  </a:cubicBezTo>
                  <a:cubicBezTo>
                    <a:pt x="2585" y="2971"/>
                    <a:pt x="3159" y="3099"/>
                    <a:pt x="3641" y="3099"/>
                  </a:cubicBezTo>
                  <a:cubicBezTo>
                    <a:pt x="4205" y="3099"/>
                    <a:pt x="4642" y="2923"/>
                    <a:pt x="4802" y="2581"/>
                  </a:cubicBezTo>
                  <a:cubicBezTo>
                    <a:pt x="5098" y="1947"/>
                    <a:pt x="4336" y="952"/>
                    <a:pt x="3089" y="381"/>
                  </a:cubicBezTo>
                  <a:cubicBezTo>
                    <a:pt x="2514" y="128"/>
                    <a:pt x="1939" y="1"/>
                    <a:pt x="1458"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51" name="Google Shape;1674;p42">
              <a:extLst>
                <a:ext uri="{FF2B5EF4-FFF2-40B4-BE49-F238E27FC236}">
                  <a16:creationId xmlns:a16="http://schemas.microsoft.com/office/drawing/2014/main" xmlns="" id="{8DD73C1F-39A3-4733-9B78-63F21CB898D9}"/>
                </a:ext>
              </a:extLst>
            </p:cNvPr>
            <p:cNvSpPr/>
            <p:nvPr/>
          </p:nvSpPr>
          <p:spPr>
            <a:xfrm>
              <a:off x="7704653" y="3971814"/>
              <a:ext cx="959234" cy="902246"/>
            </a:xfrm>
            <a:custGeom>
              <a:avLst/>
              <a:gdLst/>
              <a:ahLst/>
              <a:cxnLst/>
              <a:rect l="l" t="t" r="r" b="b"/>
              <a:pathLst>
                <a:path w="20283" h="19078" extrusionOk="0">
                  <a:moveTo>
                    <a:pt x="10152" y="0"/>
                  </a:moveTo>
                  <a:cubicBezTo>
                    <a:pt x="6155" y="0"/>
                    <a:pt x="1" y="4738"/>
                    <a:pt x="1" y="10533"/>
                  </a:cubicBezTo>
                  <a:cubicBezTo>
                    <a:pt x="1" y="16328"/>
                    <a:pt x="4611" y="19077"/>
                    <a:pt x="10216" y="19077"/>
                  </a:cubicBezTo>
                  <a:cubicBezTo>
                    <a:pt x="15799" y="19077"/>
                    <a:pt x="20283" y="16349"/>
                    <a:pt x="20283" y="10533"/>
                  </a:cubicBezTo>
                  <a:cubicBezTo>
                    <a:pt x="20283" y="4717"/>
                    <a:pt x="13050" y="0"/>
                    <a:pt x="1015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52" name="Google Shape;1675;p42">
              <a:extLst>
                <a:ext uri="{FF2B5EF4-FFF2-40B4-BE49-F238E27FC236}">
                  <a16:creationId xmlns:a16="http://schemas.microsoft.com/office/drawing/2014/main" xmlns="" id="{E0635A7A-56B8-4B91-88A6-C4791037D13C}"/>
                </a:ext>
              </a:extLst>
            </p:cNvPr>
            <p:cNvSpPr/>
            <p:nvPr/>
          </p:nvSpPr>
          <p:spPr>
            <a:xfrm>
              <a:off x="8098743" y="4365774"/>
              <a:ext cx="201088" cy="135493"/>
            </a:xfrm>
            <a:custGeom>
              <a:avLst/>
              <a:gdLst/>
              <a:ahLst/>
              <a:cxnLst/>
              <a:rect l="l" t="t" r="r" b="b"/>
              <a:pathLst>
                <a:path w="4252" h="2865" extrusionOk="0">
                  <a:moveTo>
                    <a:pt x="2168" y="1"/>
                  </a:moveTo>
                  <a:cubicBezTo>
                    <a:pt x="1907" y="1"/>
                    <a:pt x="1481" y="111"/>
                    <a:pt x="1016" y="680"/>
                  </a:cubicBezTo>
                  <a:cubicBezTo>
                    <a:pt x="233" y="1611"/>
                    <a:pt x="1" y="2499"/>
                    <a:pt x="741" y="2710"/>
                  </a:cubicBezTo>
                  <a:cubicBezTo>
                    <a:pt x="1041" y="2796"/>
                    <a:pt x="1447" y="2865"/>
                    <a:pt x="1869" y="2865"/>
                  </a:cubicBezTo>
                  <a:cubicBezTo>
                    <a:pt x="2486" y="2865"/>
                    <a:pt x="3139" y="2718"/>
                    <a:pt x="3554" y="2266"/>
                  </a:cubicBezTo>
                  <a:cubicBezTo>
                    <a:pt x="4252" y="1505"/>
                    <a:pt x="3363" y="384"/>
                    <a:pt x="2433" y="45"/>
                  </a:cubicBezTo>
                  <a:cubicBezTo>
                    <a:pt x="2433" y="45"/>
                    <a:pt x="2334" y="1"/>
                    <a:pt x="2168"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 name="Google Shape;1676;p42">
              <a:extLst>
                <a:ext uri="{FF2B5EF4-FFF2-40B4-BE49-F238E27FC236}">
                  <a16:creationId xmlns:a16="http://schemas.microsoft.com/office/drawing/2014/main" xmlns="" id="{9353BE80-E6CC-4822-BCD6-0A137E751D93}"/>
                </a:ext>
              </a:extLst>
            </p:cNvPr>
            <p:cNvSpPr/>
            <p:nvPr/>
          </p:nvSpPr>
          <p:spPr>
            <a:xfrm>
              <a:off x="7629646" y="4434918"/>
              <a:ext cx="175077" cy="112887"/>
            </a:xfrm>
            <a:custGeom>
              <a:avLst/>
              <a:gdLst/>
              <a:ahLst/>
              <a:cxnLst/>
              <a:rect l="l" t="t" r="r" b="b"/>
              <a:pathLst>
                <a:path w="3702" h="2387" extrusionOk="0">
                  <a:moveTo>
                    <a:pt x="2411" y="0"/>
                  </a:moveTo>
                  <a:cubicBezTo>
                    <a:pt x="2411" y="0"/>
                    <a:pt x="0" y="1671"/>
                    <a:pt x="1185" y="2327"/>
                  </a:cubicBezTo>
                  <a:cubicBezTo>
                    <a:pt x="1265" y="2368"/>
                    <a:pt x="1372" y="2386"/>
                    <a:pt x="1496" y="2386"/>
                  </a:cubicBezTo>
                  <a:cubicBezTo>
                    <a:pt x="2263" y="2386"/>
                    <a:pt x="3702" y="1714"/>
                    <a:pt x="3702" y="1714"/>
                  </a:cubicBezTo>
                  <a:lnTo>
                    <a:pt x="2411"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54" name="Google Shape;1677;p42">
              <a:extLst>
                <a:ext uri="{FF2B5EF4-FFF2-40B4-BE49-F238E27FC236}">
                  <a16:creationId xmlns:a16="http://schemas.microsoft.com/office/drawing/2014/main" xmlns="" id="{0C21EAE4-3FF0-4E5D-B0C7-5E17C82466AE}"/>
                </a:ext>
              </a:extLst>
            </p:cNvPr>
            <p:cNvSpPr/>
            <p:nvPr/>
          </p:nvSpPr>
          <p:spPr>
            <a:xfrm>
              <a:off x="7659630" y="4426026"/>
              <a:ext cx="154079" cy="129960"/>
            </a:xfrm>
            <a:custGeom>
              <a:avLst/>
              <a:gdLst/>
              <a:ahLst/>
              <a:cxnLst/>
              <a:rect l="l" t="t" r="r" b="b"/>
              <a:pathLst>
                <a:path w="3258" h="2748" extrusionOk="0">
                  <a:moveTo>
                    <a:pt x="1778" y="0"/>
                  </a:moveTo>
                  <a:cubicBezTo>
                    <a:pt x="1744" y="0"/>
                    <a:pt x="1708" y="12"/>
                    <a:pt x="1672" y="40"/>
                  </a:cubicBezTo>
                  <a:cubicBezTo>
                    <a:pt x="1503" y="146"/>
                    <a:pt x="1" y="1225"/>
                    <a:pt x="43" y="2050"/>
                  </a:cubicBezTo>
                  <a:cubicBezTo>
                    <a:pt x="64" y="2325"/>
                    <a:pt x="234" y="2557"/>
                    <a:pt x="466" y="2663"/>
                  </a:cubicBezTo>
                  <a:cubicBezTo>
                    <a:pt x="593" y="2726"/>
                    <a:pt x="741" y="2748"/>
                    <a:pt x="889" y="2748"/>
                  </a:cubicBezTo>
                  <a:cubicBezTo>
                    <a:pt x="1651" y="2748"/>
                    <a:pt x="2856" y="2198"/>
                    <a:pt x="3131" y="2050"/>
                  </a:cubicBezTo>
                  <a:cubicBezTo>
                    <a:pt x="3237" y="2007"/>
                    <a:pt x="3258" y="1902"/>
                    <a:pt x="3216" y="1817"/>
                  </a:cubicBezTo>
                  <a:cubicBezTo>
                    <a:pt x="3185" y="1755"/>
                    <a:pt x="3120" y="1716"/>
                    <a:pt x="3054" y="1716"/>
                  </a:cubicBezTo>
                  <a:cubicBezTo>
                    <a:pt x="3030" y="1716"/>
                    <a:pt x="3006" y="1721"/>
                    <a:pt x="2983" y="1732"/>
                  </a:cubicBezTo>
                  <a:cubicBezTo>
                    <a:pt x="2352" y="2048"/>
                    <a:pt x="1386" y="2393"/>
                    <a:pt x="881" y="2393"/>
                  </a:cubicBezTo>
                  <a:cubicBezTo>
                    <a:pt x="778" y="2393"/>
                    <a:pt x="693" y="2378"/>
                    <a:pt x="635" y="2346"/>
                  </a:cubicBezTo>
                  <a:cubicBezTo>
                    <a:pt x="424" y="2240"/>
                    <a:pt x="403" y="2113"/>
                    <a:pt x="403" y="2028"/>
                  </a:cubicBezTo>
                  <a:cubicBezTo>
                    <a:pt x="382" y="1542"/>
                    <a:pt x="1291" y="738"/>
                    <a:pt x="1862" y="337"/>
                  </a:cubicBezTo>
                  <a:cubicBezTo>
                    <a:pt x="2016" y="217"/>
                    <a:pt x="1921" y="0"/>
                    <a:pt x="1778"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55" name="Google Shape;1678;p42">
              <a:extLst>
                <a:ext uri="{FF2B5EF4-FFF2-40B4-BE49-F238E27FC236}">
                  <a16:creationId xmlns:a16="http://schemas.microsoft.com/office/drawing/2014/main" xmlns="" id="{EF2D60CC-B009-4CFE-8587-9B14B6E2CB1C}"/>
                </a:ext>
              </a:extLst>
            </p:cNvPr>
            <p:cNvSpPr/>
            <p:nvPr/>
          </p:nvSpPr>
          <p:spPr>
            <a:xfrm>
              <a:off x="8006712" y="3827945"/>
              <a:ext cx="339135" cy="214897"/>
            </a:xfrm>
            <a:custGeom>
              <a:avLst/>
              <a:gdLst/>
              <a:ahLst/>
              <a:cxnLst/>
              <a:rect l="l" t="t" r="r" b="b"/>
              <a:pathLst>
                <a:path w="7171" h="4544" extrusionOk="0">
                  <a:moveTo>
                    <a:pt x="2750" y="1"/>
                  </a:moveTo>
                  <a:cubicBezTo>
                    <a:pt x="2689" y="1"/>
                    <a:pt x="2626" y="6"/>
                    <a:pt x="2560" y="18"/>
                  </a:cubicBezTo>
                  <a:cubicBezTo>
                    <a:pt x="1" y="462"/>
                    <a:pt x="2771" y="4544"/>
                    <a:pt x="2771" y="4544"/>
                  </a:cubicBezTo>
                  <a:cubicBezTo>
                    <a:pt x="3375" y="3633"/>
                    <a:pt x="4134" y="3454"/>
                    <a:pt x="4637" y="3454"/>
                  </a:cubicBezTo>
                  <a:cubicBezTo>
                    <a:pt x="4963" y="3454"/>
                    <a:pt x="5182" y="3529"/>
                    <a:pt x="5182" y="3529"/>
                  </a:cubicBezTo>
                  <a:cubicBezTo>
                    <a:pt x="5182" y="3529"/>
                    <a:pt x="7170" y="1943"/>
                    <a:pt x="5944" y="927"/>
                  </a:cubicBezTo>
                  <a:cubicBezTo>
                    <a:pt x="5681" y="712"/>
                    <a:pt x="5445" y="629"/>
                    <a:pt x="5237" y="629"/>
                  </a:cubicBezTo>
                  <a:cubicBezTo>
                    <a:pt x="4526" y="629"/>
                    <a:pt x="4146" y="1604"/>
                    <a:pt x="4146" y="1604"/>
                  </a:cubicBezTo>
                  <a:cubicBezTo>
                    <a:pt x="4146" y="1604"/>
                    <a:pt x="3788" y="1"/>
                    <a:pt x="2750"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6" name="Google Shape;1679;p42">
              <a:extLst>
                <a:ext uri="{FF2B5EF4-FFF2-40B4-BE49-F238E27FC236}">
                  <a16:creationId xmlns:a16="http://schemas.microsoft.com/office/drawing/2014/main" xmlns="" id="{DB65F52A-5A5A-488B-ABA7-AACFC113DE3B}"/>
                </a:ext>
              </a:extLst>
            </p:cNvPr>
            <p:cNvSpPr/>
            <p:nvPr/>
          </p:nvSpPr>
          <p:spPr>
            <a:xfrm>
              <a:off x="7839390" y="4141883"/>
              <a:ext cx="308725" cy="243083"/>
            </a:xfrm>
            <a:custGeom>
              <a:avLst/>
              <a:gdLst/>
              <a:ahLst/>
              <a:cxnLst/>
              <a:rect l="l" t="t" r="r" b="b"/>
              <a:pathLst>
                <a:path w="6528" h="5140" extrusionOk="0">
                  <a:moveTo>
                    <a:pt x="1281" y="1"/>
                  </a:moveTo>
                  <a:cubicBezTo>
                    <a:pt x="538" y="1"/>
                    <a:pt x="0" y="640"/>
                    <a:pt x="70" y="1565"/>
                  </a:cubicBezTo>
                  <a:cubicBezTo>
                    <a:pt x="197" y="3214"/>
                    <a:pt x="3264" y="5139"/>
                    <a:pt x="3264" y="5139"/>
                  </a:cubicBezTo>
                  <a:cubicBezTo>
                    <a:pt x="3264" y="5139"/>
                    <a:pt x="6309" y="3236"/>
                    <a:pt x="6457" y="1565"/>
                  </a:cubicBezTo>
                  <a:cubicBezTo>
                    <a:pt x="6528" y="640"/>
                    <a:pt x="5989" y="1"/>
                    <a:pt x="5247" y="1"/>
                  </a:cubicBezTo>
                  <a:cubicBezTo>
                    <a:pt x="4648" y="1"/>
                    <a:pt x="3916" y="418"/>
                    <a:pt x="3264" y="1438"/>
                  </a:cubicBezTo>
                  <a:cubicBezTo>
                    <a:pt x="2612" y="418"/>
                    <a:pt x="1880" y="1"/>
                    <a:pt x="1281"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7" name="Google Shape;1680;p42">
              <a:extLst>
                <a:ext uri="{FF2B5EF4-FFF2-40B4-BE49-F238E27FC236}">
                  <a16:creationId xmlns:a16="http://schemas.microsoft.com/office/drawing/2014/main" xmlns="" id="{BAFA98F8-2D97-4AB9-A990-638CDB48D0F2}"/>
                </a:ext>
              </a:extLst>
            </p:cNvPr>
            <p:cNvSpPr/>
            <p:nvPr/>
          </p:nvSpPr>
          <p:spPr>
            <a:xfrm>
              <a:off x="7942724" y="4141836"/>
              <a:ext cx="205013" cy="243131"/>
            </a:xfrm>
            <a:custGeom>
              <a:avLst/>
              <a:gdLst/>
              <a:ahLst/>
              <a:cxnLst/>
              <a:rect l="l" t="t" r="r" b="b"/>
              <a:pathLst>
                <a:path w="4335" h="5141" extrusionOk="0">
                  <a:moveTo>
                    <a:pt x="3040" y="0"/>
                  </a:moveTo>
                  <a:cubicBezTo>
                    <a:pt x="3028" y="0"/>
                    <a:pt x="3016" y="0"/>
                    <a:pt x="3003" y="1"/>
                  </a:cubicBezTo>
                  <a:cubicBezTo>
                    <a:pt x="3913" y="529"/>
                    <a:pt x="4272" y="1566"/>
                    <a:pt x="2750" y="3173"/>
                  </a:cubicBezTo>
                  <a:cubicBezTo>
                    <a:pt x="1764" y="4227"/>
                    <a:pt x="903" y="4413"/>
                    <a:pt x="418" y="4413"/>
                  </a:cubicBezTo>
                  <a:cubicBezTo>
                    <a:pt x="153" y="4413"/>
                    <a:pt x="0" y="4358"/>
                    <a:pt x="0" y="4357"/>
                  </a:cubicBezTo>
                  <a:lnTo>
                    <a:pt x="0" y="4357"/>
                  </a:lnTo>
                  <a:cubicBezTo>
                    <a:pt x="592" y="4823"/>
                    <a:pt x="1079" y="5140"/>
                    <a:pt x="1079" y="5140"/>
                  </a:cubicBezTo>
                  <a:cubicBezTo>
                    <a:pt x="1079" y="5140"/>
                    <a:pt x="4124" y="3237"/>
                    <a:pt x="4272" y="1566"/>
                  </a:cubicBezTo>
                  <a:cubicBezTo>
                    <a:pt x="4335" y="629"/>
                    <a:pt x="3783" y="0"/>
                    <a:pt x="3040" y="0"/>
                  </a:cubicBezTo>
                  <a:close/>
                </a:path>
              </a:pathLst>
            </a:custGeom>
            <a:solidFill>
              <a:srgbClr val="9B004F"/>
            </a:solidFill>
            <a:ln>
              <a:noFill/>
            </a:ln>
          </p:spPr>
          <p:txBody>
            <a:bodyPr spcFirstLastPara="1" wrap="square" lIns="121900" tIns="121900" rIns="121900" bIns="121900" anchor="ctr" anchorCtr="0">
              <a:noAutofit/>
            </a:bodyPr>
            <a:lstStyle/>
            <a:p>
              <a:endParaRPr sz="2400"/>
            </a:p>
          </p:txBody>
        </p:sp>
        <p:sp>
          <p:nvSpPr>
            <p:cNvPr id="58" name="Google Shape;1681;p42">
              <a:extLst>
                <a:ext uri="{FF2B5EF4-FFF2-40B4-BE49-F238E27FC236}">
                  <a16:creationId xmlns:a16="http://schemas.microsoft.com/office/drawing/2014/main" xmlns="" id="{B593DC5B-0289-4071-8740-B092743AADB6}"/>
                </a:ext>
              </a:extLst>
            </p:cNvPr>
            <p:cNvSpPr/>
            <p:nvPr/>
          </p:nvSpPr>
          <p:spPr>
            <a:xfrm>
              <a:off x="7818723" y="4159855"/>
              <a:ext cx="102057" cy="150059"/>
            </a:xfrm>
            <a:custGeom>
              <a:avLst/>
              <a:gdLst/>
              <a:ahLst/>
              <a:cxnLst/>
              <a:rect l="l" t="t" r="r" b="b"/>
              <a:pathLst>
                <a:path w="2158" h="3173" extrusionOk="0">
                  <a:moveTo>
                    <a:pt x="1649" y="0"/>
                  </a:moveTo>
                  <a:lnTo>
                    <a:pt x="1649" y="0"/>
                  </a:lnTo>
                  <a:cubicBezTo>
                    <a:pt x="1" y="1323"/>
                    <a:pt x="2015" y="3038"/>
                    <a:pt x="2150" y="3165"/>
                  </a:cubicBezTo>
                  <a:lnTo>
                    <a:pt x="2150" y="3165"/>
                  </a:lnTo>
                  <a:cubicBezTo>
                    <a:pt x="933" y="1834"/>
                    <a:pt x="1649" y="1"/>
                    <a:pt x="1649" y="0"/>
                  </a:cubicBezTo>
                  <a:close/>
                  <a:moveTo>
                    <a:pt x="2150" y="3165"/>
                  </a:moveTo>
                  <a:cubicBezTo>
                    <a:pt x="2152" y="3168"/>
                    <a:pt x="2155" y="3170"/>
                    <a:pt x="2157" y="3173"/>
                  </a:cubicBezTo>
                  <a:cubicBezTo>
                    <a:pt x="2158" y="3173"/>
                    <a:pt x="2155" y="3170"/>
                    <a:pt x="2150" y="3165"/>
                  </a:cubicBezTo>
                  <a:close/>
                </a:path>
              </a:pathLst>
            </a:custGeom>
            <a:solidFill>
              <a:srgbClr val="DB8D99"/>
            </a:solidFill>
            <a:ln>
              <a:noFill/>
            </a:ln>
          </p:spPr>
          <p:txBody>
            <a:bodyPr spcFirstLastPara="1" wrap="square" lIns="121900" tIns="121900" rIns="121900" bIns="121900" anchor="ctr" anchorCtr="0">
              <a:noAutofit/>
            </a:bodyPr>
            <a:lstStyle/>
            <a:p>
              <a:endParaRPr sz="2400"/>
            </a:p>
          </p:txBody>
        </p:sp>
        <p:sp>
          <p:nvSpPr>
            <p:cNvPr id="59" name="Google Shape;1682;p42">
              <a:extLst>
                <a:ext uri="{FF2B5EF4-FFF2-40B4-BE49-F238E27FC236}">
                  <a16:creationId xmlns:a16="http://schemas.microsoft.com/office/drawing/2014/main" xmlns="" id="{329A9A9E-138E-4DEC-AE92-BE2F65B6C67F}"/>
                </a:ext>
              </a:extLst>
            </p:cNvPr>
            <p:cNvSpPr/>
            <p:nvPr/>
          </p:nvSpPr>
          <p:spPr>
            <a:xfrm>
              <a:off x="8211442" y="4141883"/>
              <a:ext cx="308773" cy="243083"/>
            </a:xfrm>
            <a:custGeom>
              <a:avLst/>
              <a:gdLst/>
              <a:ahLst/>
              <a:cxnLst/>
              <a:rect l="l" t="t" r="r" b="b"/>
              <a:pathLst>
                <a:path w="6529" h="5140" extrusionOk="0">
                  <a:moveTo>
                    <a:pt x="1281" y="1"/>
                  </a:moveTo>
                  <a:cubicBezTo>
                    <a:pt x="539" y="1"/>
                    <a:pt x="1" y="640"/>
                    <a:pt x="71" y="1565"/>
                  </a:cubicBezTo>
                  <a:cubicBezTo>
                    <a:pt x="198" y="3214"/>
                    <a:pt x="3264" y="5139"/>
                    <a:pt x="3264" y="5139"/>
                  </a:cubicBezTo>
                  <a:cubicBezTo>
                    <a:pt x="3264" y="5139"/>
                    <a:pt x="6310" y="3236"/>
                    <a:pt x="6458" y="1565"/>
                  </a:cubicBezTo>
                  <a:cubicBezTo>
                    <a:pt x="6528" y="640"/>
                    <a:pt x="5990" y="1"/>
                    <a:pt x="5248" y="1"/>
                  </a:cubicBezTo>
                  <a:cubicBezTo>
                    <a:pt x="4648" y="1"/>
                    <a:pt x="3916" y="418"/>
                    <a:pt x="3264" y="1438"/>
                  </a:cubicBezTo>
                  <a:cubicBezTo>
                    <a:pt x="2613" y="418"/>
                    <a:pt x="1881" y="1"/>
                    <a:pt x="1281"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60" name="Google Shape;1683;p42">
              <a:extLst>
                <a:ext uri="{FF2B5EF4-FFF2-40B4-BE49-F238E27FC236}">
                  <a16:creationId xmlns:a16="http://schemas.microsoft.com/office/drawing/2014/main" xmlns="" id="{6BF440C6-2C79-4E1B-9B85-416B27B4A7AA}"/>
                </a:ext>
              </a:extLst>
            </p:cNvPr>
            <p:cNvSpPr/>
            <p:nvPr/>
          </p:nvSpPr>
          <p:spPr>
            <a:xfrm>
              <a:off x="8314777" y="4141836"/>
              <a:ext cx="205060" cy="243131"/>
            </a:xfrm>
            <a:custGeom>
              <a:avLst/>
              <a:gdLst/>
              <a:ahLst/>
              <a:cxnLst/>
              <a:rect l="l" t="t" r="r" b="b"/>
              <a:pathLst>
                <a:path w="4336" h="5141" extrusionOk="0">
                  <a:moveTo>
                    <a:pt x="3042" y="0"/>
                  </a:moveTo>
                  <a:cubicBezTo>
                    <a:pt x="3029" y="0"/>
                    <a:pt x="3017" y="0"/>
                    <a:pt x="3004" y="1"/>
                  </a:cubicBezTo>
                  <a:cubicBezTo>
                    <a:pt x="3913" y="529"/>
                    <a:pt x="4273" y="1566"/>
                    <a:pt x="2750" y="3173"/>
                  </a:cubicBezTo>
                  <a:cubicBezTo>
                    <a:pt x="1781" y="4209"/>
                    <a:pt x="932" y="4398"/>
                    <a:pt x="443" y="4398"/>
                  </a:cubicBezTo>
                  <a:cubicBezTo>
                    <a:pt x="163" y="4398"/>
                    <a:pt x="1" y="4336"/>
                    <a:pt x="1" y="4336"/>
                  </a:cubicBezTo>
                  <a:lnTo>
                    <a:pt x="1" y="4336"/>
                  </a:lnTo>
                  <a:cubicBezTo>
                    <a:pt x="593" y="4823"/>
                    <a:pt x="1079" y="5140"/>
                    <a:pt x="1079" y="5140"/>
                  </a:cubicBezTo>
                  <a:cubicBezTo>
                    <a:pt x="1079" y="5140"/>
                    <a:pt x="4125" y="3237"/>
                    <a:pt x="4273" y="1566"/>
                  </a:cubicBezTo>
                  <a:cubicBezTo>
                    <a:pt x="4335" y="629"/>
                    <a:pt x="3804" y="0"/>
                    <a:pt x="3042" y="0"/>
                  </a:cubicBezTo>
                  <a:close/>
                </a:path>
              </a:pathLst>
            </a:custGeom>
            <a:solidFill>
              <a:srgbClr val="9B004F"/>
            </a:solidFill>
            <a:ln>
              <a:noFill/>
            </a:ln>
          </p:spPr>
          <p:txBody>
            <a:bodyPr spcFirstLastPara="1" wrap="square" lIns="121900" tIns="121900" rIns="121900" bIns="121900" anchor="ctr" anchorCtr="0">
              <a:noAutofit/>
            </a:bodyPr>
            <a:lstStyle/>
            <a:p>
              <a:endParaRPr sz="2400"/>
            </a:p>
          </p:txBody>
        </p:sp>
        <p:sp>
          <p:nvSpPr>
            <p:cNvPr id="61" name="Google Shape;1684;p42">
              <a:extLst>
                <a:ext uri="{FF2B5EF4-FFF2-40B4-BE49-F238E27FC236}">
                  <a16:creationId xmlns:a16="http://schemas.microsoft.com/office/drawing/2014/main" xmlns="" id="{F7F0E4D7-6293-48F5-94F1-0BF56050BEBD}"/>
                </a:ext>
              </a:extLst>
            </p:cNvPr>
            <p:cNvSpPr/>
            <p:nvPr/>
          </p:nvSpPr>
          <p:spPr>
            <a:xfrm>
              <a:off x="8188741" y="4159855"/>
              <a:ext cx="105084" cy="150059"/>
            </a:xfrm>
            <a:custGeom>
              <a:avLst/>
              <a:gdLst/>
              <a:ahLst/>
              <a:cxnLst/>
              <a:rect l="l" t="t" r="r" b="b"/>
              <a:pathLst>
                <a:path w="2222" h="3173" extrusionOk="0">
                  <a:moveTo>
                    <a:pt x="1693" y="0"/>
                  </a:moveTo>
                  <a:lnTo>
                    <a:pt x="1693" y="0"/>
                  </a:lnTo>
                  <a:cubicBezTo>
                    <a:pt x="1" y="1375"/>
                    <a:pt x="2222" y="3173"/>
                    <a:pt x="2222" y="3173"/>
                  </a:cubicBezTo>
                  <a:cubicBezTo>
                    <a:pt x="974" y="1840"/>
                    <a:pt x="1693" y="1"/>
                    <a:pt x="1693" y="0"/>
                  </a:cubicBezTo>
                  <a:close/>
                </a:path>
              </a:pathLst>
            </a:custGeom>
            <a:solidFill>
              <a:srgbClr val="DB8D99"/>
            </a:solidFill>
            <a:ln>
              <a:noFill/>
            </a:ln>
          </p:spPr>
          <p:txBody>
            <a:bodyPr spcFirstLastPara="1" wrap="square" lIns="121900" tIns="121900" rIns="121900" bIns="121900" anchor="ctr" anchorCtr="0">
              <a:noAutofit/>
            </a:bodyPr>
            <a:lstStyle/>
            <a:p>
              <a:endParaRPr sz="2400"/>
            </a:p>
          </p:txBody>
        </p:sp>
        <p:sp>
          <p:nvSpPr>
            <p:cNvPr id="62" name="Google Shape;1685;p42">
              <a:extLst>
                <a:ext uri="{FF2B5EF4-FFF2-40B4-BE49-F238E27FC236}">
                  <a16:creationId xmlns:a16="http://schemas.microsoft.com/office/drawing/2014/main" xmlns="" id="{0E6FA602-085E-4075-8895-EC7BB9356259}"/>
                </a:ext>
              </a:extLst>
            </p:cNvPr>
            <p:cNvSpPr/>
            <p:nvPr/>
          </p:nvSpPr>
          <p:spPr>
            <a:xfrm>
              <a:off x="8160744" y="4604940"/>
              <a:ext cx="57082" cy="62095"/>
            </a:xfrm>
            <a:custGeom>
              <a:avLst/>
              <a:gdLst/>
              <a:ahLst/>
              <a:cxnLst/>
              <a:rect l="l" t="t" r="r" b="b"/>
              <a:pathLst>
                <a:path w="1207" h="1313" extrusionOk="0">
                  <a:moveTo>
                    <a:pt x="22" y="1"/>
                  </a:moveTo>
                  <a:lnTo>
                    <a:pt x="466" y="635"/>
                  </a:lnTo>
                  <a:lnTo>
                    <a:pt x="1" y="1312"/>
                  </a:lnTo>
                  <a:lnTo>
                    <a:pt x="276" y="1312"/>
                  </a:lnTo>
                  <a:lnTo>
                    <a:pt x="466" y="1016"/>
                  </a:lnTo>
                  <a:cubicBezTo>
                    <a:pt x="508" y="931"/>
                    <a:pt x="551" y="868"/>
                    <a:pt x="593" y="783"/>
                  </a:cubicBezTo>
                  <a:cubicBezTo>
                    <a:pt x="656" y="868"/>
                    <a:pt x="699" y="953"/>
                    <a:pt x="741" y="1016"/>
                  </a:cubicBezTo>
                  <a:lnTo>
                    <a:pt x="931" y="1312"/>
                  </a:lnTo>
                  <a:lnTo>
                    <a:pt x="1206" y="1312"/>
                  </a:lnTo>
                  <a:lnTo>
                    <a:pt x="741" y="635"/>
                  </a:lnTo>
                  <a:lnTo>
                    <a:pt x="1185" y="1"/>
                  </a:lnTo>
                  <a:lnTo>
                    <a:pt x="931" y="1"/>
                  </a:lnTo>
                  <a:lnTo>
                    <a:pt x="741" y="276"/>
                  </a:lnTo>
                  <a:cubicBezTo>
                    <a:pt x="699" y="360"/>
                    <a:pt x="656" y="424"/>
                    <a:pt x="614" y="508"/>
                  </a:cubicBezTo>
                  <a:cubicBezTo>
                    <a:pt x="572" y="424"/>
                    <a:pt x="530" y="360"/>
                    <a:pt x="487" y="276"/>
                  </a:cubicBezTo>
                  <a:lnTo>
                    <a:pt x="297"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63" name="Google Shape;1686;p42">
              <a:extLst>
                <a:ext uri="{FF2B5EF4-FFF2-40B4-BE49-F238E27FC236}">
                  <a16:creationId xmlns:a16="http://schemas.microsoft.com/office/drawing/2014/main" xmlns="" id="{8DEC0CAF-E3F1-4E27-9180-429218F2C27A}"/>
                </a:ext>
              </a:extLst>
            </p:cNvPr>
            <p:cNvSpPr/>
            <p:nvPr/>
          </p:nvSpPr>
          <p:spPr>
            <a:xfrm>
              <a:off x="8731946" y="4194900"/>
              <a:ext cx="155025" cy="124994"/>
            </a:xfrm>
            <a:custGeom>
              <a:avLst/>
              <a:gdLst/>
              <a:ahLst/>
              <a:cxnLst/>
              <a:rect l="l" t="t" r="r" b="b"/>
              <a:pathLst>
                <a:path w="3278" h="2643" extrusionOk="0">
                  <a:moveTo>
                    <a:pt x="2663" y="1"/>
                  </a:moveTo>
                  <a:cubicBezTo>
                    <a:pt x="1" y="1"/>
                    <a:pt x="443" y="2601"/>
                    <a:pt x="443" y="2601"/>
                  </a:cubicBezTo>
                  <a:cubicBezTo>
                    <a:pt x="631" y="2629"/>
                    <a:pt x="806" y="2642"/>
                    <a:pt x="970" y="2642"/>
                  </a:cubicBezTo>
                  <a:cubicBezTo>
                    <a:pt x="3277" y="2642"/>
                    <a:pt x="3277" y="42"/>
                    <a:pt x="3277" y="42"/>
                  </a:cubicBezTo>
                  <a:cubicBezTo>
                    <a:pt x="3056" y="14"/>
                    <a:pt x="2852" y="1"/>
                    <a:pt x="2663"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64" name="Google Shape;1687;p42">
              <a:extLst>
                <a:ext uri="{FF2B5EF4-FFF2-40B4-BE49-F238E27FC236}">
                  <a16:creationId xmlns:a16="http://schemas.microsoft.com/office/drawing/2014/main" xmlns="" id="{4E060E8F-2E85-4FF8-819F-F378B85AB72F}"/>
                </a:ext>
              </a:extLst>
            </p:cNvPr>
            <p:cNvSpPr/>
            <p:nvPr/>
          </p:nvSpPr>
          <p:spPr>
            <a:xfrm>
              <a:off x="8750863" y="4217885"/>
              <a:ext cx="93072" cy="95058"/>
            </a:xfrm>
            <a:custGeom>
              <a:avLst/>
              <a:gdLst/>
              <a:ahLst/>
              <a:cxnLst/>
              <a:rect l="l" t="t" r="r" b="b"/>
              <a:pathLst>
                <a:path w="1968" h="2010" extrusionOk="0">
                  <a:moveTo>
                    <a:pt x="1968" y="0"/>
                  </a:moveTo>
                  <a:cubicBezTo>
                    <a:pt x="1566" y="846"/>
                    <a:pt x="1" y="1692"/>
                    <a:pt x="1" y="1692"/>
                  </a:cubicBezTo>
                  <a:cubicBezTo>
                    <a:pt x="1" y="1798"/>
                    <a:pt x="1" y="1904"/>
                    <a:pt x="1" y="2009"/>
                  </a:cubicBezTo>
                  <a:cubicBezTo>
                    <a:pt x="910" y="1671"/>
                    <a:pt x="1629" y="931"/>
                    <a:pt x="1968"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5" name="Google Shape;1688;p42">
              <a:extLst>
                <a:ext uri="{FF2B5EF4-FFF2-40B4-BE49-F238E27FC236}">
                  <a16:creationId xmlns:a16="http://schemas.microsoft.com/office/drawing/2014/main" xmlns="" id="{848A4909-EA8D-413C-8AB8-F71F862AD714}"/>
                </a:ext>
              </a:extLst>
            </p:cNvPr>
            <p:cNvSpPr/>
            <p:nvPr/>
          </p:nvSpPr>
          <p:spPr>
            <a:xfrm>
              <a:off x="8563867" y="4232215"/>
              <a:ext cx="154315" cy="121163"/>
            </a:xfrm>
            <a:custGeom>
              <a:avLst/>
              <a:gdLst/>
              <a:ahLst/>
              <a:cxnLst/>
              <a:rect l="l" t="t" r="r" b="b"/>
              <a:pathLst>
                <a:path w="3263" h="2562" extrusionOk="0">
                  <a:moveTo>
                    <a:pt x="808" y="0"/>
                  </a:moveTo>
                  <a:cubicBezTo>
                    <a:pt x="567" y="0"/>
                    <a:pt x="298" y="25"/>
                    <a:pt x="0" y="78"/>
                  </a:cubicBezTo>
                  <a:cubicBezTo>
                    <a:pt x="0" y="78"/>
                    <a:pt x="123" y="2561"/>
                    <a:pt x="2299" y="2561"/>
                  </a:cubicBezTo>
                  <a:cubicBezTo>
                    <a:pt x="2507" y="2561"/>
                    <a:pt x="2734" y="2539"/>
                    <a:pt x="2982" y="2489"/>
                  </a:cubicBezTo>
                  <a:cubicBezTo>
                    <a:pt x="2982" y="2489"/>
                    <a:pt x="3262" y="0"/>
                    <a:pt x="808"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66" name="Google Shape;1689;p42">
              <a:extLst>
                <a:ext uri="{FF2B5EF4-FFF2-40B4-BE49-F238E27FC236}">
                  <a16:creationId xmlns:a16="http://schemas.microsoft.com/office/drawing/2014/main" xmlns="" id="{77BD4415-76F7-4870-B49A-A2E659D33972}"/>
                </a:ext>
              </a:extLst>
            </p:cNvPr>
            <p:cNvSpPr/>
            <p:nvPr/>
          </p:nvSpPr>
          <p:spPr>
            <a:xfrm>
              <a:off x="8607850" y="4255862"/>
              <a:ext cx="97092" cy="90092"/>
            </a:xfrm>
            <a:custGeom>
              <a:avLst/>
              <a:gdLst/>
              <a:ahLst/>
              <a:cxnLst/>
              <a:rect l="l" t="t" r="r" b="b"/>
              <a:pathLst>
                <a:path w="2053" h="1905" extrusionOk="0">
                  <a:moveTo>
                    <a:pt x="1" y="1"/>
                  </a:moveTo>
                  <a:lnTo>
                    <a:pt x="1" y="1"/>
                  </a:lnTo>
                  <a:cubicBezTo>
                    <a:pt x="381" y="910"/>
                    <a:pt x="1122" y="1587"/>
                    <a:pt x="2052" y="1904"/>
                  </a:cubicBezTo>
                  <a:lnTo>
                    <a:pt x="2052" y="1587"/>
                  </a:lnTo>
                  <a:cubicBezTo>
                    <a:pt x="2052" y="1587"/>
                    <a:pt x="445" y="804"/>
                    <a:pt x="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7" name="Google Shape;1690;p42">
              <a:extLst>
                <a:ext uri="{FF2B5EF4-FFF2-40B4-BE49-F238E27FC236}">
                  <a16:creationId xmlns:a16="http://schemas.microsoft.com/office/drawing/2014/main" xmlns="" id="{5EDCF5C0-D386-453B-BE5D-9FEC14E6461A}"/>
                </a:ext>
              </a:extLst>
            </p:cNvPr>
            <p:cNvSpPr/>
            <p:nvPr/>
          </p:nvSpPr>
          <p:spPr>
            <a:xfrm>
              <a:off x="8641853" y="4138856"/>
              <a:ext cx="172097" cy="319082"/>
            </a:xfrm>
            <a:custGeom>
              <a:avLst/>
              <a:gdLst/>
              <a:ahLst/>
              <a:cxnLst/>
              <a:rect l="l" t="t" r="r" b="b"/>
              <a:pathLst>
                <a:path w="3639" h="6747" extrusionOk="0">
                  <a:moveTo>
                    <a:pt x="1566" y="0"/>
                  </a:moveTo>
                  <a:lnTo>
                    <a:pt x="1079" y="148"/>
                  </a:lnTo>
                  <a:cubicBezTo>
                    <a:pt x="1079" y="148"/>
                    <a:pt x="2391" y="3955"/>
                    <a:pt x="1" y="6472"/>
                  </a:cubicBezTo>
                  <a:cubicBezTo>
                    <a:pt x="267" y="6655"/>
                    <a:pt x="572" y="6746"/>
                    <a:pt x="885" y="6746"/>
                  </a:cubicBezTo>
                  <a:cubicBezTo>
                    <a:pt x="971" y="6746"/>
                    <a:pt x="1057" y="6739"/>
                    <a:pt x="1143" y="6726"/>
                  </a:cubicBezTo>
                  <a:cubicBezTo>
                    <a:pt x="1143" y="6726"/>
                    <a:pt x="3638" y="3130"/>
                    <a:pt x="1566"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 name="Google Shape;1691;p42">
              <a:extLst>
                <a:ext uri="{FF2B5EF4-FFF2-40B4-BE49-F238E27FC236}">
                  <a16:creationId xmlns:a16="http://schemas.microsoft.com/office/drawing/2014/main" xmlns="" id="{C7ED5517-4BB8-4A00-ADE1-C5996AEE08F9}"/>
                </a:ext>
              </a:extLst>
            </p:cNvPr>
            <p:cNvSpPr/>
            <p:nvPr/>
          </p:nvSpPr>
          <p:spPr>
            <a:xfrm>
              <a:off x="8678883" y="4137863"/>
              <a:ext cx="135067" cy="319082"/>
            </a:xfrm>
            <a:custGeom>
              <a:avLst/>
              <a:gdLst/>
              <a:ahLst/>
              <a:cxnLst/>
              <a:rect l="l" t="t" r="r" b="b"/>
              <a:pathLst>
                <a:path w="2856" h="6747" extrusionOk="0">
                  <a:moveTo>
                    <a:pt x="783" y="0"/>
                  </a:moveTo>
                  <a:lnTo>
                    <a:pt x="592" y="64"/>
                  </a:lnTo>
                  <a:cubicBezTo>
                    <a:pt x="592" y="64"/>
                    <a:pt x="2707" y="2517"/>
                    <a:pt x="0" y="6747"/>
                  </a:cubicBezTo>
                  <a:lnTo>
                    <a:pt x="339" y="6747"/>
                  </a:lnTo>
                  <a:cubicBezTo>
                    <a:pt x="339" y="6747"/>
                    <a:pt x="2855" y="3130"/>
                    <a:pt x="783"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69" name="Google Shape;1692;p42">
              <a:extLst>
                <a:ext uri="{FF2B5EF4-FFF2-40B4-BE49-F238E27FC236}">
                  <a16:creationId xmlns:a16="http://schemas.microsoft.com/office/drawing/2014/main" xmlns="" id="{8E0B1324-4DCA-407A-B1C4-1B4142BB41CF}"/>
                </a:ext>
              </a:extLst>
            </p:cNvPr>
            <p:cNvSpPr/>
            <p:nvPr/>
          </p:nvSpPr>
          <p:spPr>
            <a:xfrm>
              <a:off x="8535917" y="3959659"/>
              <a:ext cx="301017" cy="244218"/>
            </a:xfrm>
            <a:custGeom>
              <a:avLst/>
              <a:gdLst/>
              <a:ahLst/>
              <a:cxnLst/>
              <a:rect l="l" t="t" r="r" b="b"/>
              <a:pathLst>
                <a:path w="6365" h="5164" extrusionOk="0">
                  <a:moveTo>
                    <a:pt x="4535" y="0"/>
                  </a:moveTo>
                  <a:cubicBezTo>
                    <a:pt x="3869" y="0"/>
                    <a:pt x="3198" y="379"/>
                    <a:pt x="3002" y="1040"/>
                  </a:cubicBezTo>
                  <a:cubicBezTo>
                    <a:pt x="2726" y="763"/>
                    <a:pt x="2357" y="637"/>
                    <a:pt x="1983" y="637"/>
                  </a:cubicBezTo>
                  <a:cubicBezTo>
                    <a:pt x="1012" y="637"/>
                    <a:pt x="0" y="1486"/>
                    <a:pt x="443" y="2753"/>
                  </a:cubicBezTo>
                  <a:cubicBezTo>
                    <a:pt x="1120" y="4635"/>
                    <a:pt x="4017" y="5164"/>
                    <a:pt x="4017" y="5164"/>
                  </a:cubicBezTo>
                  <a:cubicBezTo>
                    <a:pt x="4017" y="5164"/>
                    <a:pt x="6365" y="3345"/>
                    <a:pt x="6069" y="1357"/>
                  </a:cubicBezTo>
                  <a:cubicBezTo>
                    <a:pt x="5928" y="416"/>
                    <a:pt x="5234" y="0"/>
                    <a:pt x="4535"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70" name="Google Shape;1693;p42">
              <a:extLst>
                <a:ext uri="{FF2B5EF4-FFF2-40B4-BE49-F238E27FC236}">
                  <a16:creationId xmlns:a16="http://schemas.microsoft.com/office/drawing/2014/main" xmlns="" id="{AD0B4CCE-75FD-4C41-935F-4686CFB4A812}"/>
                </a:ext>
              </a:extLst>
            </p:cNvPr>
            <p:cNvSpPr/>
            <p:nvPr/>
          </p:nvSpPr>
          <p:spPr>
            <a:xfrm>
              <a:off x="8538850" y="4017831"/>
              <a:ext cx="253109" cy="186049"/>
            </a:xfrm>
            <a:custGeom>
              <a:avLst/>
              <a:gdLst/>
              <a:ahLst/>
              <a:cxnLst/>
              <a:rect l="l" t="t" r="r" b="b"/>
              <a:pathLst>
                <a:path w="5352" h="3934" extrusionOk="0">
                  <a:moveTo>
                    <a:pt x="635" y="0"/>
                  </a:moveTo>
                  <a:lnTo>
                    <a:pt x="635" y="0"/>
                  </a:lnTo>
                  <a:cubicBezTo>
                    <a:pt x="275" y="423"/>
                    <a:pt x="169" y="994"/>
                    <a:pt x="381" y="1523"/>
                  </a:cubicBezTo>
                  <a:cubicBezTo>
                    <a:pt x="1058" y="3405"/>
                    <a:pt x="3955" y="3934"/>
                    <a:pt x="3955" y="3934"/>
                  </a:cubicBezTo>
                  <a:cubicBezTo>
                    <a:pt x="4484" y="3490"/>
                    <a:pt x="4949" y="2982"/>
                    <a:pt x="5351" y="2432"/>
                  </a:cubicBezTo>
                  <a:lnTo>
                    <a:pt x="5351" y="2432"/>
                  </a:lnTo>
                  <a:cubicBezTo>
                    <a:pt x="5351" y="2432"/>
                    <a:pt x="4467" y="3034"/>
                    <a:pt x="3365" y="3034"/>
                  </a:cubicBezTo>
                  <a:cubicBezTo>
                    <a:pt x="2840" y="3034"/>
                    <a:pt x="2266" y="2898"/>
                    <a:pt x="1713" y="2496"/>
                  </a:cubicBezTo>
                  <a:cubicBezTo>
                    <a:pt x="0" y="1269"/>
                    <a:pt x="487" y="339"/>
                    <a:pt x="635" y="0"/>
                  </a:cubicBezTo>
                  <a:close/>
                </a:path>
              </a:pathLst>
            </a:custGeom>
            <a:solidFill>
              <a:srgbClr val="B75064"/>
            </a:solidFill>
            <a:ln>
              <a:noFill/>
            </a:ln>
          </p:spPr>
          <p:txBody>
            <a:bodyPr spcFirstLastPara="1" wrap="square" lIns="121900" tIns="121900" rIns="121900" bIns="121900" anchor="ctr" anchorCtr="0">
              <a:noAutofit/>
            </a:bodyPr>
            <a:lstStyle/>
            <a:p>
              <a:endParaRPr sz="2400"/>
            </a:p>
          </p:txBody>
        </p:sp>
        <p:sp>
          <p:nvSpPr>
            <p:cNvPr id="71" name="Google Shape;1694;p42">
              <a:extLst>
                <a:ext uri="{FF2B5EF4-FFF2-40B4-BE49-F238E27FC236}">
                  <a16:creationId xmlns:a16="http://schemas.microsoft.com/office/drawing/2014/main" xmlns="" id="{D9354BA9-D8D5-4699-B331-CAA478714652}"/>
                </a:ext>
              </a:extLst>
            </p:cNvPr>
            <p:cNvSpPr/>
            <p:nvPr/>
          </p:nvSpPr>
          <p:spPr>
            <a:xfrm>
              <a:off x="8745897" y="3971057"/>
              <a:ext cx="30173" cy="25160"/>
            </a:xfrm>
            <a:custGeom>
              <a:avLst/>
              <a:gdLst/>
              <a:ahLst/>
              <a:cxnLst/>
              <a:rect l="l" t="t" r="r" b="b"/>
              <a:pathLst>
                <a:path w="638" h="532" extrusionOk="0">
                  <a:moveTo>
                    <a:pt x="305" y="1"/>
                  </a:moveTo>
                  <a:cubicBezTo>
                    <a:pt x="275" y="1"/>
                    <a:pt x="244" y="6"/>
                    <a:pt x="212" y="16"/>
                  </a:cubicBezTo>
                  <a:cubicBezTo>
                    <a:pt x="85" y="37"/>
                    <a:pt x="0" y="143"/>
                    <a:pt x="21" y="270"/>
                  </a:cubicBezTo>
                  <a:cubicBezTo>
                    <a:pt x="35" y="430"/>
                    <a:pt x="166" y="531"/>
                    <a:pt x="298" y="531"/>
                  </a:cubicBezTo>
                  <a:cubicBezTo>
                    <a:pt x="375" y="531"/>
                    <a:pt x="453" y="496"/>
                    <a:pt x="508" y="418"/>
                  </a:cubicBezTo>
                  <a:cubicBezTo>
                    <a:pt x="637" y="234"/>
                    <a:pt x="508" y="1"/>
                    <a:pt x="305" y="1"/>
                  </a:cubicBezTo>
                  <a:close/>
                </a:path>
              </a:pathLst>
            </a:custGeom>
            <a:solidFill>
              <a:srgbClr val="ECC9D3"/>
            </a:solidFill>
            <a:ln>
              <a:noFill/>
            </a:ln>
          </p:spPr>
          <p:txBody>
            <a:bodyPr spcFirstLastPara="1" wrap="square" lIns="121900" tIns="121900" rIns="121900" bIns="121900" anchor="ctr" anchorCtr="0">
              <a:noAutofit/>
            </a:bodyPr>
            <a:lstStyle/>
            <a:p>
              <a:endParaRPr sz="2400"/>
            </a:p>
          </p:txBody>
        </p:sp>
        <p:sp>
          <p:nvSpPr>
            <p:cNvPr id="72" name="Google Shape;1695;p42">
              <a:extLst>
                <a:ext uri="{FF2B5EF4-FFF2-40B4-BE49-F238E27FC236}">
                  <a16:creationId xmlns:a16="http://schemas.microsoft.com/office/drawing/2014/main" xmlns="" id="{A156B114-53AE-4FC9-90E4-2CFDB7A0EFC3}"/>
                </a:ext>
              </a:extLst>
            </p:cNvPr>
            <p:cNvSpPr/>
            <p:nvPr/>
          </p:nvSpPr>
          <p:spPr>
            <a:xfrm>
              <a:off x="8771908" y="3983826"/>
              <a:ext cx="61055" cy="129061"/>
            </a:xfrm>
            <a:custGeom>
              <a:avLst/>
              <a:gdLst/>
              <a:ahLst/>
              <a:cxnLst/>
              <a:rect l="l" t="t" r="r" b="b"/>
              <a:pathLst>
                <a:path w="1291" h="2729" extrusionOk="0">
                  <a:moveTo>
                    <a:pt x="190" y="0"/>
                  </a:moveTo>
                  <a:cubicBezTo>
                    <a:pt x="190" y="148"/>
                    <a:pt x="127" y="254"/>
                    <a:pt x="0" y="317"/>
                  </a:cubicBezTo>
                  <a:cubicBezTo>
                    <a:pt x="0" y="317"/>
                    <a:pt x="783" y="846"/>
                    <a:pt x="444" y="2728"/>
                  </a:cubicBezTo>
                  <a:cubicBezTo>
                    <a:pt x="444" y="2728"/>
                    <a:pt x="1290" y="740"/>
                    <a:pt x="190" y="0"/>
                  </a:cubicBezTo>
                  <a:close/>
                </a:path>
              </a:pathLst>
            </a:custGeom>
            <a:solidFill>
              <a:srgbClr val="ECC9D3"/>
            </a:solidFill>
            <a:ln>
              <a:noFill/>
            </a:ln>
          </p:spPr>
          <p:txBody>
            <a:bodyPr spcFirstLastPara="1" wrap="square" lIns="121900" tIns="121900" rIns="121900" bIns="121900" anchor="ctr" anchorCtr="0">
              <a:noAutofit/>
            </a:bodyPr>
            <a:lstStyle/>
            <a:p>
              <a:endParaRPr sz="2400"/>
            </a:p>
          </p:txBody>
        </p:sp>
        <p:sp>
          <p:nvSpPr>
            <p:cNvPr id="73" name="Google Shape;1696;p42">
              <a:extLst>
                <a:ext uri="{FF2B5EF4-FFF2-40B4-BE49-F238E27FC236}">
                  <a16:creationId xmlns:a16="http://schemas.microsoft.com/office/drawing/2014/main" xmlns="" id="{0BC41941-243A-4970-AF5B-5E0980E9B682}"/>
                </a:ext>
              </a:extLst>
            </p:cNvPr>
            <p:cNvSpPr/>
            <p:nvPr/>
          </p:nvSpPr>
          <p:spPr>
            <a:xfrm>
              <a:off x="8677890" y="3959801"/>
              <a:ext cx="70040" cy="54055"/>
            </a:xfrm>
            <a:custGeom>
              <a:avLst/>
              <a:gdLst/>
              <a:ahLst/>
              <a:cxnLst/>
              <a:rect l="l" t="t" r="r" b="b"/>
              <a:pathLst>
                <a:path w="1481" h="1143" extrusionOk="0">
                  <a:moveTo>
                    <a:pt x="1481" y="1"/>
                  </a:moveTo>
                  <a:cubicBezTo>
                    <a:pt x="825" y="1"/>
                    <a:pt x="212" y="402"/>
                    <a:pt x="0" y="1037"/>
                  </a:cubicBezTo>
                  <a:lnTo>
                    <a:pt x="127" y="1143"/>
                  </a:lnTo>
                  <a:cubicBezTo>
                    <a:pt x="127" y="1143"/>
                    <a:pt x="486" y="127"/>
                    <a:pt x="1481" y="1"/>
                  </a:cubicBezTo>
                  <a:close/>
                </a:path>
              </a:pathLst>
            </a:custGeom>
            <a:solidFill>
              <a:srgbClr val="B75064"/>
            </a:solidFill>
            <a:ln>
              <a:noFill/>
            </a:ln>
          </p:spPr>
          <p:txBody>
            <a:bodyPr spcFirstLastPara="1" wrap="square" lIns="121900" tIns="121900" rIns="121900" bIns="121900" anchor="ctr" anchorCtr="0">
              <a:noAutofit/>
            </a:bodyPr>
            <a:lstStyle/>
            <a:p>
              <a:endParaRPr sz="2400"/>
            </a:p>
          </p:txBody>
        </p:sp>
        <p:sp>
          <p:nvSpPr>
            <p:cNvPr id="74" name="Google Shape;1697;p42">
              <a:extLst>
                <a:ext uri="{FF2B5EF4-FFF2-40B4-BE49-F238E27FC236}">
                  <a16:creationId xmlns:a16="http://schemas.microsoft.com/office/drawing/2014/main" xmlns="" id="{BEEBAAFC-8756-4DBF-9769-9AC32ADA1046}"/>
                </a:ext>
              </a:extLst>
            </p:cNvPr>
            <p:cNvSpPr/>
            <p:nvPr/>
          </p:nvSpPr>
          <p:spPr>
            <a:xfrm>
              <a:off x="8587845" y="4383887"/>
              <a:ext cx="169071" cy="101963"/>
            </a:xfrm>
            <a:custGeom>
              <a:avLst/>
              <a:gdLst/>
              <a:ahLst/>
              <a:cxnLst/>
              <a:rect l="l" t="t" r="r" b="b"/>
              <a:pathLst>
                <a:path w="3575" h="2156" extrusionOk="0">
                  <a:moveTo>
                    <a:pt x="825" y="1"/>
                  </a:moveTo>
                  <a:lnTo>
                    <a:pt x="1" y="1989"/>
                  </a:lnTo>
                  <a:cubicBezTo>
                    <a:pt x="1" y="1989"/>
                    <a:pt x="878" y="2156"/>
                    <a:pt x="1627" y="2156"/>
                  </a:cubicBezTo>
                  <a:cubicBezTo>
                    <a:pt x="2041" y="2156"/>
                    <a:pt x="2415" y="2105"/>
                    <a:pt x="2581" y="1947"/>
                  </a:cubicBezTo>
                  <a:cubicBezTo>
                    <a:pt x="3575" y="1016"/>
                    <a:pt x="825" y="1"/>
                    <a:pt x="82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5" name="Google Shape;1698;p42">
              <a:extLst>
                <a:ext uri="{FF2B5EF4-FFF2-40B4-BE49-F238E27FC236}">
                  <a16:creationId xmlns:a16="http://schemas.microsoft.com/office/drawing/2014/main" xmlns="" id="{14CBB395-3AE0-4DF3-82D8-8A93C7AB5D0F}"/>
                </a:ext>
              </a:extLst>
            </p:cNvPr>
            <p:cNvSpPr/>
            <p:nvPr/>
          </p:nvSpPr>
          <p:spPr>
            <a:xfrm>
              <a:off x="8575502" y="4375280"/>
              <a:ext cx="154410" cy="119697"/>
            </a:xfrm>
            <a:custGeom>
              <a:avLst/>
              <a:gdLst/>
              <a:ahLst/>
              <a:cxnLst/>
              <a:rect l="l" t="t" r="r" b="b"/>
              <a:pathLst>
                <a:path w="3265" h="2531" extrusionOk="0">
                  <a:moveTo>
                    <a:pt x="1078" y="0"/>
                  </a:moveTo>
                  <a:cubicBezTo>
                    <a:pt x="898" y="0"/>
                    <a:pt x="835" y="277"/>
                    <a:pt x="1023" y="352"/>
                  </a:cubicBezTo>
                  <a:cubicBezTo>
                    <a:pt x="1679" y="585"/>
                    <a:pt x="2778" y="1156"/>
                    <a:pt x="2884" y="1642"/>
                  </a:cubicBezTo>
                  <a:cubicBezTo>
                    <a:pt x="2905" y="1769"/>
                    <a:pt x="2842" y="1917"/>
                    <a:pt x="2715" y="2002"/>
                  </a:cubicBezTo>
                  <a:cubicBezTo>
                    <a:pt x="2595" y="2113"/>
                    <a:pt x="2276" y="2155"/>
                    <a:pt x="1887" y="2155"/>
                  </a:cubicBezTo>
                  <a:cubicBezTo>
                    <a:pt x="1386" y="2155"/>
                    <a:pt x="768" y="2085"/>
                    <a:pt x="304" y="2002"/>
                  </a:cubicBezTo>
                  <a:cubicBezTo>
                    <a:pt x="290" y="1999"/>
                    <a:pt x="277" y="1998"/>
                    <a:pt x="265" y="1998"/>
                  </a:cubicBezTo>
                  <a:cubicBezTo>
                    <a:pt x="62" y="1998"/>
                    <a:pt x="0" y="2300"/>
                    <a:pt x="219" y="2340"/>
                  </a:cubicBezTo>
                  <a:cubicBezTo>
                    <a:pt x="769" y="2446"/>
                    <a:pt x="1319" y="2509"/>
                    <a:pt x="1869" y="2530"/>
                  </a:cubicBezTo>
                  <a:cubicBezTo>
                    <a:pt x="2313" y="2530"/>
                    <a:pt x="2757" y="2467"/>
                    <a:pt x="2969" y="2255"/>
                  </a:cubicBezTo>
                  <a:cubicBezTo>
                    <a:pt x="3159" y="2086"/>
                    <a:pt x="3265" y="1833"/>
                    <a:pt x="3223" y="1558"/>
                  </a:cubicBezTo>
                  <a:cubicBezTo>
                    <a:pt x="3053" y="733"/>
                    <a:pt x="1340" y="77"/>
                    <a:pt x="1150" y="14"/>
                  </a:cubicBezTo>
                  <a:cubicBezTo>
                    <a:pt x="1124" y="4"/>
                    <a:pt x="1100" y="0"/>
                    <a:pt x="1078"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grpSp>
      <p:pic>
        <p:nvPicPr>
          <p:cNvPr id="76" name="Picture 75">
            <a:extLst>
              <a:ext uri="{FF2B5EF4-FFF2-40B4-BE49-F238E27FC236}">
                <a16:creationId xmlns:a16="http://schemas.microsoft.com/office/drawing/2014/main" xmlns="" id="{F0ABE3B4-C61F-4CDB-8410-4C847841576B}"/>
              </a:ext>
            </a:extLst>
          </p:cNvPr>
          <p:cNvPicPr>
            <a:picLocks noChangeAspect="1"/>
          </p:cNvPicPr>
          <p:nvPr/>
        </p:nvPicPr>
        <p:blipFill>
          <a:blip r:embed="rId2"/>
          <a:stretch>
            <a:fillRect/>
          </a:stretch>
        </p:blipFill>
        <p:spPr>
          <a:xfrm>
            <a:off x="7121682" y="7581673"/>
            <a:ext cx="5046417" cy="2072939"/>
          </a:xfrm>
          <a:prstGeom prst="rect">
            <a:avLst/>
          </a:prstGeom>
          <a:ln>
            <a:noFill/>
          </a:ln>
          <a:effectLst>
            <a:softEdge rad="112500"/>
          </a:effectLst>
        </p:spPr>
      </p:pic>
      <p:sp>
        <p:nvSpPr>
          <p:cNvPr id="77" name="Rectangle 76">
            <a:extLst>
              <a:ext uri="{FF2B5EF4-FFF2-40B4-BE49-F238E27FC236}">
                <a16:creationId xmlns:a16="http://schemas.microsoft.com/office/drawing/2014/main" xmlns="" id="{9FAD0293-D17F-4696-9C2E-50F0E393E663}"/>
              </a:ext>
            </a:extLst>
          </p:cNvPr>
          <p:cNvSpPr/>
          <p:nvPr/>
        </p:nvSpPr>
        <p:spPr>
          <a:xfrm>
            <a:off x="13094400" y="145329"/>
            <a:ext cx="6476009" cy="5632311"/>
          </a:xfrm>
          <a:prstGeom prst="rect">
            <a:avLst/>
          </a:prstGeom>
        </p:spPr>
        <p:txBody>
          <a:bodyPr wrap="square">
            <a:spAutoFit/>
          </a:bodyPr>
          <a:lstStyle/>
          <a:p>
            <a:pPr algn="just"/>
            <a:r>
              <a:rPr lang="en-US" sz="2400" b="1" dirty="0">
                <a:solidFill>
                  <a:schemeClr val="tx1">
                    <a:lumMod val="65000"/>
                    <a:lumOff val="35000"/>
                  </a:schemeClr>
                </a:solidFill>
              </a:rPr>
              <a:t>     </a:t>
            </a:r>
            <a:r>
              <a:rPr lang="vi-VN" sz="2400" b="1" dirty="0">
                <a:solidFill>
                  <a:schemeClr val="tx1">
                    <a:lumMod val="65000"/>
                    <a:lumOff val="35000"/>
                  </a:schemeClr>
                </a:solidFill>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algn="just"/>
            <a:endParaRPr lang="vi-VN" sz="2400" b="1" dirty="0">
              <a:solidFill>
                <a:schemeClr val="tx1">
                  <a:lumMod val="65000"/>
                  <a:lumOff val="35000"/>
                </a:schemeClr>
              </a:solidFill>
            </a:endParaRPr>
          </a:p>
          <a:p>
            <a:pPr algn="just"/>
            <a:r>
              <a:rPr lang="en-US" sz="2400" b="1" dirty="0">
                <a:solidFill>
                  <a:schemeClr val="tx1">
                    <a:lumMod val="65000"/>
                    <a:lumOff val="35000"/>
                  </a:schemeClr>
                </a:solidFill>
              </a:rPr>
              <a:t>     </a:t>
            </a:r>
            <a:r>
              <a:rPr lang="vi-VN" sz="2400" b="1" dirty="0">
                <a:solidFill>
                  <a:schemeClr val="tx1">
                    <a:lumMod val="65000"/>
                    <a:lumOff val="35000"/>
                  </a:schemeClr>
                </a:solidFill>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p:txBody>
      </p:sp>
      <p:sp>
        <p:nvSpPr>
          <p:cNvPr id="78" name="Rectangle 77">
            <a:extLst>
              <a:ext uri="{FF2B5EF4-FFF2-40B4-BE49-F238E27FC236}">
                <a16:creationId xmlns:a16="http://schemas.microsoft.com/office/drawing/2014/main" xmlns="" id="{4E4EDF80-AED6-4076-946F-34921480558D}"/>
              </a:ext>
            </a:extLst>
          </p:cNvPr>
          <p:cNvSpPr/>
          <p:nvPr/>
        </p:nvSpPr>
        <p:spPr>
          <a:xfrm>
            <a:off x="-7920340" y="4027585"/>
            <a:ext cx="6896223" cy="4524315"/>
          </a:xfrm>
          <a:prstGeom prst="rect">
            <a:avLst/>
          </a:prstGeom>
        </p:spPr>
        <p:txBody>
          <a:bodyPr wrap="square">
            <a:spAutoFit/>
          </a:bodyPr>
          <a:lstStyle/>
          <a:p>
            <a:pPr algn="just"/>
            <a:r>
              <a:rPr lang="en-US" sz="2400" b="1" dirty="0">
                <a:solidFill>
                  <a:schemeClr val="tx1">
                    <a:lumMod val="65000"/>
                    <a:lumOff val="35000"/>
                  </a:schemeClr>
                </a:solidFill>
              </a:rPr>
              <a:t>      </a:t>
            </a:r>
            <a:r>
              <a:rPr lang="vi-VN" sz="2400" b="1" dirty="0">
                <a:solidFill>
                  <a:schemeClr val="tx1">
                    <a:lumMod val="65000"/>
                    <a:lumOff val="35000"/>
                  </a:schemeClr>
                </a:solidFill>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algn="just"/>
            <a:endParaRPr lang="vi-VN" sz="2400" b="1" dirty="0">
              <a:solidFill>
                <a:schemeClr val="tx1">
                  <a:lumMod val="65000"/>
                  <a:lumOff val="35000"/>
                </a:schemeClr>
              </a:solidFill>
            </a:endParaRPr>
          </a:p>
          <a:p>
            <a:pPr algn="just"/>
            <a:r>
              <a:rPr lang="en-US" sz="2400" b="1" dirty="0">
                <a:solidFill>
                  <a:schemeClr val="tx1">
                    <a:lumMod val="65000"/>
                    <a:lumOff val="35000"/>
                  </a:schemeClr>
                </a:solidFill>
              </a:rPr>
              <a:t>     </a:t>
            </a:r>
            <a:r>
              <a:rPr lang="vi-VN" sz="2400" b="1" dirty="0">
                <a:solidFill>
                  <a:schemeClr val="tx1">
                    <a:lumMod val="65000"/>
                    <a:lumOff val="35000"/>
                  </a:schemeClr>
                </a:solidFill>
              </a:rPr>
              <a:t>Cô giáo tôi là người vùng xuôi. Bàn chân cô lẫn vào bàn chân học trò trên con đường đi học. Ấy là do nhiều hôm mưa rét, cô thường đón đường, đi cùng chúng tôi vào lớp. Vì thế, tôi chẳng nghỉ buổi học nào.</a:t>
            </a:r>
          </a:p>
        </p:txBody>
      </p:sp>
      <p:pic>
        <p:nvPicPr>
          <p:cNvPr id="79" name="Picture 78">
            <a:extLst>
              <a:ext uri="{FF2B5EF4-FFF2-40B4-BE49-F238E27FC236}">
                <a16:creationId xmlns:a16="http://schemas.microsoft.com/office/drawing/2014/main" xmlns="" id="{51B0B976-881D-416B-A73A-8F6EE2E0ED70}"/>
              </a:ext>
            </a:extLst>
          </p:cNvPr>
          <p:cNvPicPr>
            <a:picLocks noChangeAspect="1"/>
          </p:cNvPicPr>
          <p:nvPr/>
        </p:nvPicPr>
        <p:blipFill>
          <a:blip r:embed="rId3"/>
          <a:stretch>
            <a:fillRect/>
          </a:stretch>
        </p:blipFill>
        <p:spPr>
          <a:xfrm>
            <a:off x="-92527" y="-5359509"/>
            <a:ext cx="4674005" cy="4804064"/>
          </a:xfrm>
          <a:prstGeom prst="rect">
            <a:avLst/>
          </a:prstGeom>
          <a:ln>
            <a:noFill/>
          </a:ln>
          <a:effectLst>
            <a:softEdge rad="112500"/>
          </a:effectLst>
        </p:spPr>
      </p:pic>
      <p:sp>
        <p:nvSpPr>
          <p:cNvPr id="80" name="TextBox 79">
            <a:extLst>
              <a:ext uri="{FF2B5EF4-FFF2-40B4-BE49-F238E27FC236}">
                <a16:creationId xmlns:a16="http://schemas.microsoft.com/office/drawing/2014/main" xmlns="" id="{0CC5AE67-6ECA-48C8-A263-CF4CD5FB0C21}"/>
              </a:ext>
            </a:extLst>
          </p:cNvPr>
          <p:cNvSpPr txBox="1"/>
          <p:nvPr/>
        </p:nvSpPr>
        <p:spPr>
          <a:xfrm>
            <a:off x="214172" y="-4190627"/>
            <a:ext cx="3409908" cy="1405641"/>
          </a:xfrm>
          <a:prstGeom prst="rect">
            <a:avLst/>
          </a:prstGeom>
          <a:noFill/>
        </p:spPr>
        <p:txBody>
          <a:bodyPr wrap="none" rtlCol="0">
            <a:spAutoFit/>
          </a:bodyPr>
          <a:lstStyle/>
          <a:p>
            <a:r>
              <a:rPr lang="en-US" sz="4267" b="1" dirty="0">
                <a:solidFill>
                  <a:srgbClr val="CA1E49"/>
                </a:solidFill>
                <a:effectLst>
                  <a:outerShdw blurRad="38100" dist="38100" dir="2700000" algn="tl">
                    <a:srgbClr val="000000">
                      <a:alpha val="43137"/>
                    </a:srgbClr>
                  </a:outerShdw>
                </a:effectLst>
              </a:rPr>
              <a:t>CON Đ</a:t>
            </a:r>
            <a:r>
              <a:rPr lang="vi-VN" sz="4267" b="1" dirty="0">
                <a:solidFill>
                  <a:srgbClr val="CA1E49"/>
                </a:solidFill>
                <a:effectLst>
                  <a:outerShdw blurRad="38100" dist="38100" dir="2700000" algn="tl">
                    <a:srgbClr val="000000">
                      <a:alpha val="43137"/>
                    </a:srgbClr>
                  </a:outerShdw>
                </a:effectLst>
              </a:rPr>
              <a:t>Ư</a:t>
            </a:r>
            <a:r>
              <a:rPr lang="en-US" sz="4267" b="1" dirty="0">
                <a:solidFill>
                  <a:srgbClr val="CA1E49"/>
                </a:solidFill>
                <a:effectLst>
                  <a:outerShdw blurRad="38100" dist="38100" dir="2700000" algn="tl">
                    <a:srgbClr val="000000">
                      <a:alpha val="43137"/>
                    </a:srgbClr>
                  </a:outerShdw>
                </a:effectLst>
              </a:rPr>
              <a:t>ỜNG</a:t>
            </a:r>
          </a:p>
          <a:p>
            <a:r>
              <a:rPr lang="en-US" sz="4267" b="1" dirty="0">
                <a:solidFill>
                  <a:srgbClr val="CA1E49"/>
                </a:solidFill>
                <a:effectLst>
                  <a:outerShdw blurRad="38100" dist="38100" dir="2700000" algn="tl">
                    <a:srgbClr val="000000">
                      <a:alpha val="43137"/>
                    </a:srgbClr>
                  </a:outerShdw>
                </a:effectLst>
              </a:rPr>
              <a:t>ĐẾN TR</a:t>
            </a:r>
            <a:r>
              <a:rPr lang="vi-VN" sz="4267" b="1" dirty="0">
                <a:solidFill>
                  <a:srgbClr val="CA1E49"/>
                </a:solidFill>
                <a:effectLst>
                  <a:outerShdw blurRad="38100" dist="38100" dir="2700000" algn="tl">
                    <a:srgbClr val="000000">
                      <a:alpha val="43137"/>
                    </a:srgbClr>
                  </a:outerShdw>
                </a:effectLst>
              </a:rPr>
              <a:t>Ư</a:t>
            </a:r>
            <a:r>
              <a:rPr lang="en-US" sz="4267" b="1" dirty="0">
                <a:solidFill>
                  <a:srgbClr val="CA1E49"/>
                </a:solidFill>
                <a:effectLst>
                  <a:outerShdw blurRad="38100" dist="38100" dir="2700000" algn="tl">
                    <a:srgbClr val="000000">
                      <a:alpha val="43137"/>
                    </a:srgbClr>
                  </a:outerShdw>
                </a:effectLst>
              </a:rPr>
              <a:t>ỜNG</a:t>
            </a:r>
          </a:p>
        </p:txBody>
      </p:sp>
      <p:sp>
        <p:nvSpPr>
          <p:cNvPr id="82" name="TextBox 81">
            <a:extLst>
              <a:ext uri="{FF2B5EF4-FFF2-40B4-BE49-F238E27FC236}">
                <a16:creationId xmlns:a16="http://schemas.microsoft.com/office/drawing/2014/main" xmlns="" id="{88EB1443-CB28-4152-8D62-76E8C53CDC1E}"/>
              </a:ext>
            </a:extLst>
          </p:cNvPr>
          <p:cNvSpPr txBox="1"/>
          <p:nvPr/>
        </p:nvSpPr>
        <p:spPr>
          <a:xfrm>
            <a:off x="3395043" y="8489320"/>
            <a:ext cx="2372872" cy="830997"/>
          </a:xfrm>
          <a:prstGeom prst="rect">
            <a:avLst/>
          </a:prstGeom>
        </p:spPr>
        <p:txBody>
          <a:bodyPr wrap="square">
            <a:spAutoFit/>
          </a:bodyPr>
          <a:lstStyle>
            <a:defPPr marR="0" lvl="0" algn="l" rtl="0">
              <a:lnSpc>
                <a:spcPct val="100000"/>
              </a:lnSpc>
              <a:spcBef>
                <a:spcPts val="0"/>
              </a:spcBef>
              <a:spcAft>
                <a:spcPts val="0"/>
              </a:spcAft>
            </a:defPPr>
            <a:lvl1pPr algn="just">
              <a:defRPr b="1">
                <a:solidFill>
                  <a:schemeClr val="tx1">
                    <a:lumMod val="65000"/>
                    <a:lumOff val="35000"/>
                  </a:schemeClr>
                </a:solidFill>
              </a:defRPr>
            </a:lvl1pPr>
          </a:lstStyle>
          <a:p>
            <a:r>
              <a:rPr lang="en-US" sz="2400" dirty="0"/>
              <a:t>ĐỖ </a:t>
            </a:r>
            <a:r>
              <a:rPr lang="en-US" sz="2400"/>
              <a:t>ĐĂNG D</a:t>
            </a:r>
            <a:r>
              <a:rPr lang="vi-VN" sz="2400" dirty="0"/>
              <a:t>Ư</a:t>
            </a:r>
            <a:r>
              <a:rPr lang="en-US" sz="2400" dirty="0"/>
              <a:t>ƠNG</a:t>
            </a:r>
          </a:p>
        </p:txBody>
      </p:sp>
      <p:sp>
        <p:nvSpPr>
          <p:cNvPr id="83" name="TextBox 82">
            <a:extLst>
              <a:ext uri="{FF2B5EF4-FFF2-40B4-BE49-F238E27FC236}">
                <a16:creationId xmlns:a16="http://schemas.microsoft.com/office/drawing/2014/main" xmlns="" id="{C9E90A77-C62B-4AE2-8791-8400C6DB1A05}"/>
              </a:ext>
            </a:extLst>
          </p:cNvPr>
          <p:cNvSpPr txBox="1"/>
          <p:nvPr/>
        </p:nvSpPr>
        <p:spPr>
          <a:xfrm>
            <a:off x="1951708" y="1400952"/>
            <a:ext cx="8565871" cy="646331"/>
          </a:xfrm>
          <a:prstGeom prst="rect">
            <a:avLst/>
          </a:prstGeom>
          <a:noFill/>
        </p:spPr>
        <p:txBody>
          <a:bodyPr wrap="none" rtlCol="0">
            <a:spAutoFit/>
          </a:bodyPr>
          <a:lstStyle/>
          <a:p>
            <a:pPr algn="ctr"/>
            <a:r>
              <a:rPr lang="en-US" sz="3600" b="1" dirty="0" err="1">
                <a:solidFill>
                  <a:schemeClr val="bg1"/>
                </a:solidFill>
                <a:latin typeface="HP001 4 hàng" panose="020B0603050302020204" pitchFamily="34" charset="0"/>
              </a:rPr>
              <a:t>Thứ</a:t>
            </a:r>
            <a:r>
              <a:rPr lang="en-US" sz="3600" b="1" dirty="0">
                <a:solidFill>
                  <a:schemeClr val="bg1"/>
                </a:solidFill>
                <a:latin typeface="HP001 4 hàng" panose="020B0603050302020204" pitchFamily="34" charset="0"/>
              </a:rPr>
              <a:t> </a:t>
            </a:r>
            <a:r>
              <a:rPr lang="en-US" sz="3600" b="1" dirty="0" err="1">
                <a:solidFill>
                  <a:schemeClr val="bg1"/>
                </a:solidFill>
                <a:latin typeface="HP001 4 hàng" panose="020B0603050302020204" pitchFamily="34" charset="0"/>
              </a:rPr>
              <a:t>năm</a:t>
            </a:r>
            <a:r>
              <a:rPr lang="en-US" sz="3600" b="1" dirty="0">
                <a:solidFill>
                  <a:schemeClr val="bg1"/>
                </a:solidFill>
                <a:latin typeface="HP001 4 hàng" panose="020B0603050302020204" pitchFamily="34" charset="0"/>
              </a:rPr>
              <a:t> </a:t>
            </a:r>
            <a:r>
              <a:rPr lang="en-US" sz="3600" b="1" dirty="0" err="1">
                <a:solidFill>
                  <a:schemeClr val="bg1"/>
                </a:solidFill>
                <a:latin typeface="HP001 4 hàng" panose="020B0603050302020204" pitchFamily="34" charset="0"/>
              </a:rPr>
              <a:t>ngày</a:t>
            </a:r>
            <a:r>
              <a:rPr lang="en-US" sz="3600" b="1" dirty="0">
                <a:solidFill>
                  <a:schemeClr val="bg1"/>
                </a:solidFill>
                <a:latin typeface="HP001 4 hàng" panose="020B0603050302020204" pitchFamily="34" charset="0"/>
              </a:rPr>
              <a:t> 20 </a:t>
            </a:r>
            <a:r>
              <a:rPr lang="en-US" sz="3600" b="1" dirty="0" err="1">
                <a:solidFill>
                  <a:schemeClr val="bg1"/>
                </a:solidFill>
                <a:latin typeface="HP001 4 hàng" panose="020B0603050302020204" pitchFamily="34" charset="0"/>
              </a:rPr>
              <a:t>tháng</a:t>
            </a:r>
            <a:r>
              <a:rPr lang="en-US" sz="3600" b="1" dirty="0">
                <a:solidFill>
                  <a:schemeClr val="bg1"/>
                </a:solidFill>
                <a:latin typeface="HP001 4 hàng" panose="020B0603050302020204" pitchFamily="34" charset="0"/>
              </a:rPr>
              <a:t> 2 </a:t>
            </a:r>
            <a:r>
              <a:rPr lang="en-US" sz="3600" b="1" dirty="0" err="1">
                <a:solidFill>
                  <a:schemeClr val="bg1"/>
                </a:solidFill>
                <a:latin typeface="HP001 4 hàng" panose="020B0603050302020204" pitchFamily="34" charset="0"/>
              </a:rPr>
              <a:t>năm</a:t>
            </a:r>
            <a:r>
              <a:rPr lang="en-US" sz="3600" b="1" dirty="0">
                <a:solidFill>
                  <a:schemeClr val="bg1"/>
                </a:solidFill>
                <a:latin typeface="HP001 4 hàng" panose="020B0603050302020204" pitchFamily="34" charset="0"/>
              </a:rPr>
              <a:t> 2025</a:t>
            </a:r>
          </a:p>
        </p:txBody>
      </p:sp>
      <p:sp>
        <p:nvSpPr>
          <p:cNvPr id="84" name="TextBox 83">
            <a:extLst>
              <a:ext uri="{FF2B5EF4-FFF2-40B4-BE49-F238E27FC236}">
                <a16:creationId xmlns:a16="http://schemas.microsoft.com/office/drawing/2014/main" xmlns="" id="{31B49E9F-723A-4819-A1EE-3B6F837EEA2C}"/>
              </a:ext>
            </a:extLst>
          </p:cNvPr>
          <p:cNvSpPr txBox="1"/>
          <p:nvPr/>
        </p:nvSpPr>
        <p:spPr>
          <a:xfrm>
            <a:off x="5012193" y="2434436"/>
            <a:ext cx="2444900" cy="769441"/>
          </a:xfrm>
          <a:prstGeom prst="rect">
            <a:avLst/>
          </a:prstGeom>
          <a:noFill/>
        </p:spPr>
        <p:txBody>
          <a:bodyPr wrap="none" rtlCol="0">
            <a:spAutoFit/>
          </a:bodyPr>
          <a:lstStyle/>
          <a:p>
            <a:pPr algn="ctr"/>
            <a:r>
              <a:rPr lang="en-US" sz="4400" b="1" u="sng" dirty="0">
                <a:solidFill>
                  <a:schemeClr val="bg1"/>
                </a:solidFill>
                <a:latin typeface="HP001 4 hàng" panose="020B0603050302020204" pitchFamily="34" charset="0"/>
              </a:rPr>
              <a:t>Khoa </a:t>
            </a:r>
            <a:r>
              <a:rPr lang="en-US" sz="4400" b="1" u="sng" dirty="0" err="1">
                <a:solidFill>
                  <a:schemeClr val="bg1"/>
                </a:solidFill>
                <a:latin typeface="HP001 4 hàng" panose="020B0603050302020204" pitchFamily="34" charset="0"/>
              </a:rPr>
              <a:t>học</a:t>
            </a:r>
            <a:endParaRPr lang="en-US" sz="4400" b="1" u="sng" dirty="0">
              <a:solidFill>
                <a:schemeClr val="bg1"/>
              </a:solidFill>
              <a:latin typeface="HP001 4 hàng" panose="020B0603050302020204" pitchFamily="34" charset="0"/>
            </a:endParaRPr>
          </a:p>
        </p:txBody>
      </p:sp>
      <p:sp>
        <p:nvSpPr>
          <p:cNvPr id="85" name="TextBox 84">
            <a:extLst>
              <a:ext uri="{FF2B5EF4-FFF2-40B4-BE49-F238E27FC236}">
                <a16:creationId xmlns:a16="http://schemas.microsoft.com/office/drawing/2014/main" xmlns="" id="{729BF614-5E41-4F1B-8CFB-9158DEE8C720}"/>
              </a:ext>
            </a:extLst>
          </p:cNvPr>
          <p:cNvSpPr txBox="1"/>
          <p:nvPr/>
        </p:nvSpPr>
        <p:spPr>
          <a:xfrm>
            <a:off x="1548104" y="3428142"/>
            <a:ext cx="9373079" cy="1938992"/>
          </a:xfrm>
          <a:prstGeom prst="rect">
            <a:avLst/>
          </a:prstGeom>
          <a:noFill/>
        </p:spPr>
        <p:txBody>
          <a:bodyPr wrap="none" rtlCol="0">
            <a:spAutoFit/>
          </a:bodyPr>
          <a:lstStyle/>
          <a:p>
            <a:pPr algn="ctr"/>
            <a:r>
              <a:rPr lang="en-US" sz="3200" b="1" u="sng" dirty="0" err="1">
                <a:solidFill>
                  <a:schemeClr val="bg1"/>
                </a:solidFill>
                <a:latin typeface="HP001 4 hàng" panose="020B0603050302020204" pitchFamily="34" charset="0"/>
              </a:rPr>
              <a:t>Bài</a:t>
            </a:r>
            <a:r>
              <a:rPr lang="en-US" sz="3200" b="1" u="sng" dirty="0">
                <a:solidFill>
                  <a:schemeClr val="bg1"/>
                </a:solidFill>
                <a:latin typeface="HP001 4 hàng" panose="020B0603050302020204" pitchFamily="34" charset="0"/>
              </a:rPr>
              <a:t> 22</a:t>
            </a:r>
            <a:r>
              <a:rPr lang="en-US" sz="3200" b="1" dirty="0">
                <a:solidFill>
                  <a:schemeClr val="bg1"/>
                </a:solidFill>
                <a:latin typeface="HP001 4 hàng" panose="020B0603050302020204" pitchFamily="34" charset="0"/>
              </a:rPr>
              <a:t>:  </a:t>
            </a:r>
            <a:r>
              <a:rPr lang="vi-VN" sz="6000" b="1" dirty="0">
                <a:solidFill>
                  <a:schemeClr val="bg1"/>
                </a:solidFill>
                <a:latin typeface="HP001 4 hàng" panose="020B0603050302020204" pitchFamily="34" charset="0"/>
              </a:rPr>
              <a:t>Các chất dinh dưỡng </a:t>
            </a:r>
            <a:endParaRPr lang="en-US" sz="6000" b="1" dirty="0">
              <a:solidFill>
                <a:schemeClr val="bg1"/>
              </a:solidFill>
              <a:latin typeface="HP001 4 hàng" panose="020B0603050302020204" pitchFamily="34" charset="0"/>
            </a:endParaRPr>
          </a:p>
          <a:p>
            <a:pPr algn="ctr"/>
            <a:r>
              <a:rPr lang="vi-VN" sz="6000" b="1" dirty="0">
                <a:solidFill>
                  <a:schemeClr val="bg1"/>
                </a:solidFill>
                <a:latin typeface="HP001 4 hàng" panose="020B0603050302020204" pitchFamily="34" charset="0"/>
              </a:rPr>
              <a:t>cần thiết cho cơ thể </a:t>
            </a:r>
            <a:r>
              <a:rPr lang="en-US" sz="6000" b="1" dirty="0">
                <a:solidFill>
                  <a:schemeClr val="bg1"/>
                </a:solidFill>
                <a:latin typeface="HP001 4 hàng" panose="020B0603050302020204" pitchFamily="34" charset="0"/>
              </a:rPr>
              <a:t>(</a:t>
            </a:r>
            <a:r>
              <a:rPr lang="en-US" sz="6000" b="1" dirty="0" err="1">
                <a:solidFill>
                  <a:schemeClr val="bg1"/>
                </a:solidFill>
                <a:latin typeface="HP001 4 hàng" panose="020B0603050302020204" pitchFamily="34" charset="0"/>
              </a:rPr>
              <a:t>tiết</a:t>
            </a:r>
            <a:r>
              <a:rPr lang="en-US" sz="6000" b="1" dirty="0">
                <a:solidFill>
                  <a:schemeClr val="bg1"/>
                </a:solidFill>
                <a:latin typeface="HP001 4 hàng" panose="020B0603050302020204" pitchFamily="34" charset="0"/>
              </a:rPr>
              <a:t> 2)</a:t>
            </a:r>
            <a:endParaRPr lang="en-US" sz="6600" b="1" dirty="0">
              <a:solidFill>
                <a:schemeClr val="bg1"/>
              </a:solidFill>
              <a:latin typeface="HP001 4 hàng" panose="020B0603050302020204" pitchFamily="34" charset="0"/>
            </a:endParaRPr>
          </a:p>
        </p:txBody>
      </p:sp>
    </p:spTree>
    <p:extLst>
      <p:ext uri="{BB962C8B-B14F-4D97-AF65-F5344CB8AC3E}">
        <p14:creationId xmlns:p14="http://schemas.microsoft.com/office/powerpoint/2010/main" val="29788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wipe(left)">
                                      <p:cBhvr>
                                        <p:cTn id="7" dur="1000"/>
                                        <p:tgtEl>
                                          <p:spTgt spid="83"/>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84"/>
                                        </p:tgtEl>
                                        <p:attrNameLst>
                                          <p:attrName>style.visibility</p:attrName>
                                        </p:attrNameLst>
                                      </p:cBhvr>
                                      <p:to>
                                        <p:strVal val="visible"/>
                                      </p:to>
                                    </p:set>
                                    <p:animEffect transition="in" filter="wipe(left)">
                                      <p:cBhvr>
                                        <p:cTn id="11" dur="1000"/>
                                        <p:tgtEl>
                                          <p:spTgt spid="8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5"/>
                                        </p:tgtEl>
                                        <p:attrNameLst>
                                          <p:attrName>style.visibility</p:attrName>
                                        </p:attrNameLst>
                                      </p:cBhvr>
                                      <p:to>
                                        <p:strVal val="visible"/>
                                      </p:to>
                                    </p:set>
                                    <p:animEffect transition="in" filter="wipe(left)">
                                      <p:cBhvr>
                                        <p:cTn id="16" dur="1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4" grpId="0"/>
      <p:bldP spid="8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516EDAE-E8C4-44DF-94A8-02FDFF2D830F}"/>
              </a:ext>
            </a:extLst>
          </p:cNvPr>
          <p:cNvPicPr>
            <a:picLocks noChangeAspect="1"/>
          </p:cNvPicPr>
          <p:nvPr/>
        </p:nvPicPr>
        <p:blipFill>
          <a:blip r:embed="rId2"/>
          <a:stretch>
            <a:fillRect/>
          </a:stretch>
        </p:blipFill>
        <p:spPr>
          <a:xfrm>
            <a:off x="0" y="-431339"/>
            <a:ext cx="12180527" cy="7720678"/>
          </a:xfrm>
          <a:prstGeom prst="rect">
            <a:avLst/>
          </a:prstGeom>
        </p:spPr>
      </p:pic>
      <p:sp>
        <p:nvSpPr>
          <p:cNvPr id="3" name="TextBox 2">
            <a:extLst>
              <a:ext uri="{FF2B5EF4-FFF2-40B4-BE49-F238E27FC236}">
                <a16:creationId xmlns:a16="http://schemas.microsoft.com/office/drawing/2014/main" xmlns="" id="{AE7AB1EE-B038-4037-AE1B-E8BA220556E5}"/>
              </a:ext>
            </a:extLst>
          </p:cNvPr>
          <p:cNvSpPr txBox="1"/>
          <p:nvPr/>
        </p:nvSpPr>
        <p:spPr>
          <a:xfrm>
            <a:off x="1596754" y="2967335"/>
            <a:ext cx="8377614" cy="923330"/>
          </a:xfrm>
          <a:prstGeom prst="rect">
            <a:avLst/>
          </a:prstGeom>
          <a:noFill/>
        </p:spPr>
        <p:txBody>
          <a:bodyPr wrap="none" rtlCol="0">
            <a:spAutoFit/>
          </a:bodyPr>
          <a:lstStyle/>
          <a:p>
            <a:r>
              <a:rPr lang="en-US" sz="5400" b="1" dirty="0" err="1">
                <a:solidFill>
                  <a:srgbClr val="343B46"/>
                </a:solidFill>
                <a:latin typeface="HP001 4 hàng" panose="020B0603050302020204" pitchFamily="34" charset="0"/>
              </a:rPr>
              <a:t>Hình</a:t>
            </a:r>
            <a:r>
              <a:rPr lang="en-US" sz="5400" b="1" dirty="0">
                <a:solidFill>
                  <a:srgbClr val="343B46"/>
                </a:solidFill>
                <a:latin typeface="HP001 4 hàng" panose="020B0603050302020204" pitchFamily="34" charset="0"/>
              </a:rPr>
              <a:t> </a:t>
            </a:r>
            <a:r>
              <a:rPr lang="en-US" sz="5400" b="1" dirty="0" err="1">
                <a:solidFill>
                  <a:srgbClr val="343B46"/>
                </a:solidFill>
                <a:latin typeface="HP001 4 hàng" panose="020B0603050302020204" pitchFamily="34" charset="0"/>
              </a:rPr>
              <a:t>thành</a:t>
            </a:r>
            <a:r>
              <a:rPr lang="en-US" sz="5400" b="1" dirty="0">
                <a:solidFill>
                  <a:srgbClr val="343B46"/>
                </a:solidFill>
                <a:latin typeface="HP001 4 hàng" panose="020B0603050302020204" pitchFamily="34" charset="0"/>
              </a:rPr>
              <a:t> </a:t>
            </a:r>
            <a:r>
              <a:rPr lang="en-US" sz="5400" b="1" dirty="0" err="1">
                <a:solidFill>
                  <a:srgbClr val="343B46"/>
                </a:solidFill>
                <a:latin typeface="HP001 4 hàng" panose="020B0603050302020204" pitchFamily="34" charset="0"/>
              </a:rPr>
              <a:t>kiến</a:t>
            </a:r>
            <a:r>
              <a:rPr lang="en-US" sz="5400" b="1" dirty="0">
                <a:solidFill>
                  <a:srgbClr val="343B46"/>
                </a:solidFill>
                <a:latin typeface="HP001 4 hàng" panose="020B0603050302020204" pitchFamily="34" charset="0"/>
              </a:rPr>
              <a:t> </a:t>
            </a:r>
            <a:r>
              <a:rPr lang="en-US" sz="5400" b="1" dirty="0" err="1">
                <a:solidFill>
                  <a:srgbClr val="343B46"/>
                </a:solidFill>
                <a:latin typeface="HP001 4 hàng" panose="020B0603050302020204" pitchFamily="34" charset="0"/>
              </a:rPr>
              <a:t>thức</a:t>
            </a:r>
            <a:r>
              <a:rPr lang="en-US" sz="5400" b="1" dirty="0">
                <a:solidFill>
                  <a:srgbClr val="343B46"/>
                </a:solidFill>
                <a:latin typeface="HP001 4 hàng" panose="020B0603050302020204" pitchFamily="34" charset="0"/>
              </a:rPr>
              <a:t> </a:t>
            </a:r>
            <a:r>
              <a:rPr lang="en-US" sz="5400" b="1" dirty="0" err="1">
                <a:solidFill>
                  <a:srgbClr val="343B46"/>
                </a:solidFill>
                <a:latin typeface="HP001 4 hàng" panose="020B0603050302020204" pitchFamily="34" charset="0"/>
              </a:rPr>
              <a:t>mới</a:t>
            </a:r>
            <a:endParaRPr lang="en-US" sz="5400" b="1" dirty="0">
              <a:solidFill>
                <a:srgbClr val="343B46"/>
              </a:solidFill>
              <a:latin typeface="HP001 4 hàng" panose="020B0603050302020204" pitchFamily="34" charset="0"/>
            </a:endParaRPr>
          </a:p>
        </p:txBody>
      </p:sp>
    </p:spTree>
    <p:extLst>
      <p:ext uri="{BB962C8B-B14F-4D97-AF65-F5344CB8AC3E}">
        <p14:creationId xmlns:p14="http://schemas.microsoft.com/office/powerpoint/2010/main" val="17195651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ute Chicks Newsletter by Slidesgo">
  <a:themeElements>
    <a:clrScheme name="Simple Light">
      <a:dk1>
        <a:srgbClr val="000000"/>
      </a:dk1>
      <a:lt1>
        <a:srgbClr val="EFF5FF"/>
      </a:lt1>
      <a:dk2>
        <a:srgbClr val="6CA368"/>
      </a:dk2>
      <a:lt2>
        <a:srgbClr val="8AC789"/>
      </a:lt2>
      <a:accent1>
        <a:srgbClr val="F6DF5C"/>
      </a:accent1>
      <a:accent2>
        <a:srgbClr val="FDE886"/>
      </a:accent2>
      <a:accent3>
        <a:srgbClr val="FAC54B"/>
      </a:accent3>
      <a:accent4>
        <a:srgbClr val="E69138"/>
      </a:accent4>
      <a:accent5>
        <a:srgbClr val="CA1E49"/>
      </a:accent5>
      <a:accent6>
        <a:srgbClr val="BBA2FD"/>
      </a:accent6>
      <a:hlink>
        <a:srgbClr val="46464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1516</TotalTime>
  <Words>1035</Words>
  <Application>Microsoft Office PowerPoint</Application>
  <PresentationFormat>Custom</PresentationFormat>
  <Paragraphs>104</Paragraphs>
  <Slides>21</Slides>
  <Notes>5</Notes>
  <HiddenSlides>0</HiddenSlides>
  <MMClips>10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21</vt:i4>
      </vt:variant>
    </vt:vector>
  </HeadingPairs>
  <TitlesOfParts>
    <vt:vector size="35" baseType="lpstr">
      <vt:lpstr>Arial</vt:lpstr>
      <vt:lpstr>Calibri Light</vt:lpstr>
      <vt:lpstr>Titan One</vt:lpstr>
      <vt:lpstr>Roboto Slab Light</vt:lpstr>
      <vt:lpstr>Nunito</vt:lpstr>
      <vt:lpstr>Wingdings</vt:lpstr>
      <vt:lpstr>Catamaran</vt:lpstr>
      <vt:lpstr>Livvic</vt:lpstr>
      <vt:lpstr>Roboto Condensed</vt:lpstr>
      <vt:lpstr>HP001 4 hàng</vt:lpstr>
      <vt:lpstr>Times New Roman</vt:lpstr>
      <vt:lpstr>Calibri</vt:lpstr>
      <vt:lpstr>Office Theme</vt:lpstr>
      <vt:lpstr>Cute Chicks Newsletter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Windows User</cp:lastModifiedBy>
  <cp:revision>117</cp:revision>
  <dcterms:created xsi:type="dcterms:W3CDTF">2024-05-16T08:11:26Z</dcterms:created>
  <dcterms:modified xsi:type="dcterms:W3CDTF">2025-03-11T07:50:35Z</dcterms:modified>
</cp:coreProperties>
</file>