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587" r:id="rId2"/>
    <p:sldId id="588" r:id="rId3"/>
    <p:sldId id="589" r:id="rId4"/>
    <p:sldId id="590" r:id="rId5"/>
    <p:sldId id="586" r:id="rId6"/>
    <p:sldId id="585" r:id="rId7"/>
    <p:sldId id="256" r:id="rId8"/>
    <p:sldId id="591" r:id="rId9"/>
    <p:sldId id="592" r:id="rId10"/>
    <p:sldId id="593" r:id="rId11"/>
    <p:sldId id="594" r:id="rId12"/>
    <p:sldId id="595" r:id="rId13"/>
    <p:sldId id="597" r:id="rId14"/>
    <p:sldId id="596" r:id="rId15"/>
    <p:sldId id="598" r:id="rId16"/>
    <p:sldId id="599" r:id="rId17"/>
    <p:sldId id="6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93"/>
    <a:srgbClr val="17351C"/>
    <a:srgbClr val="1A3E20"/>
    <a:srgbClr val="265C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91" autoAdjust="0"/>
    <p:restoredTop sz="92565" autoAdjust="0"/>
  </p:normalViewPr>
  <p:slideViewPr>
    <p:cSldViewPr snapToGrid="0">
      <p:cViewPr varScale="1">
        <p:scale>
          <a:sx n="66" d="100"/>
          <a:sy n="66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013EB-1031-4E38-8E5C-3C51E2BBE0F2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BC078-84EC-4534-B85C-1A354F04D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6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BC078-84EC-4534-B85C-1A354F04DC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62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BC078-84EC-4534-B85C-1A354F04DC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34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BC078-84EC-4534-B85C-1A354F04DC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62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BC078-84EC-4534-B85C-1A354F04DC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95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65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3349" y="1"/>
            <a:ext cx="12325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94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16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51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85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8B5F-FFF5-4C65-9E4A-2F278EEE1878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1B7C-F7FD-41FC-813A-6D6C0EA66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96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8B5F-FFF5-4C65-9E4A-2F278EEE1878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1B7C-F7FD-41FC-813A-6D6C0EA66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34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8B5F-FFF5-4C65-9E4A-2F278EEE1878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1B7C-F7FD-41FC-813A-6D6C0EA66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54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8B5F-FFF5-4C65-9E4A-2F278EEE1878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1B7C-F7FD-41FC-813A-6D6C0EA66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94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8B5F-FFF5-4C65-9E4A-2F278EEE1878}" type="datetimeFigureOut">
              <a:rPr lang="en-US" smtClean="0"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01B7C-F7FD-41FC-813A-6D6C0EA66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04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3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C0F66D-C1AE-FFD1-8061-193B993D8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76" y="-94129"/>
            <a:ext cx="12626788" cy="7133558"/>
          </a:xfrm>
          <a:prstGeom prst="rect">
            <a:avLst/>
          </a:prstGeom>
        </p:spPr>
      </p:pic>
      <p:sp>
        <p:nvSpPr>
          <p:cNvPr id="4" name="Google Shape;54;p1">
            <a:extLst>
              <a:ext uri="{FF2B5EF4-FFF2-40B4-BE49-F238E27FC236}">
                <a16:creationId xmlns:a16="http://schemas.microsoft.com/office/drawing/2014/main" id="{CD68AA2F-7924-E431-002E-B8B6A6D75D2D}"/>
              </a:ext>
            </a:extLst>
          </p:cNvPr>
          <p:cNvSpPr txBox="1">
            <a:spLocks/>
          </p:cNvSpPr>
          <p:nvPr/>
        </p:nvSpPr>
        <p:spPr>
          <a:xfrm>
            <a:off x="-107578" y="1044678"/>
            <a:ext cx="12626787" cy="17829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buSzPts val="990"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VÀ CÁC EM </a:t>
            </a:r>
            <a:b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54;p1">
            <a:extLst>
              <a:ext uri="{FF2B5EF4-FFF2-40B4-BE49-F238E27FC236}">
                <a16:creationId xmlns:a16="http://schemas.microsoft.com/office/drawing/2014/main" id="{0BC25FD0-778F-E083-A378-EE532DD1964A}"/>
              </a:ext>
            </a:extLst>
          </p:cNvPr>
          <p:cNvSpPr txBox="1">
            <a:spLocks/>
          </p:cNvSpPr>
          <p:nvPr/>
        </p:nvSpPr>
        <p:spPr>
          <a:xfrm>
            <a:off x="-107577" y="2845909"/>
            <a:ext cx="12626787" cy="17829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buSzPts val="990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340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9CF5B0-EC6B-A32E-7617-7AADBF18D38C}"/>
              </a:ext>
            </a:extLst>
          </p:cNvPr>
          <p:cNvSpPr txBox="1"/>
          <p:nvPr/>
        </p:nvSpPr>
        <p:spPr>
          <a:xfrm>
            <a:off x="4052557" y="9913"/>
            <a:ext cx="44951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01D44-F3A5-6EE9-55F2-C5EEE58D24DC}"/>
              </a:ext>
            </a:extLst>
          </p:cNvPr>
          <p:cNvSpPr txBox="1"/>
          <p:nvPr/>
        </p:nvSpPr>
        <p:spPr>
          <a:xfrm>
            <a:off x="0" y="416948"/>
            <a:ext cx="12191999" cy="6552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suýt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huỵch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LÊ THỊ BẠCH TUYẾT</a:t>
            </a:r>
          </a:p>
        </p:txBody>
      </p:sp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A05254A3-A9C7-EDAF-1F2B-2AED2F99C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089815" y="9912"/>
            <a:ext cx="2102184" cy="1412487"/>
          </a:xfrm>
          <a:prstGeom prst="rect">
            <a:avLst/>
          </a:prstGeom>
        </p:spPr>
      </p:pic>
      <p:sp>
        <p:nvSpPr>
          <p:cNvPr id="2" name="8-Point Star 1">
            <a:extLst>
              <a:ext uri="{FF2B5EF4-FFF2-40B4-BE49-F238E27FC236}">
                <a16:creationId xmlns:a16="http://schemas.microsoft.com/office/drawing/2014/main" id="{65C1CFE4-5681-168B-70D5-BFA04B77BC0E}"/>
              </a:ext>
            </a:extLst>
          </p:cNvPr>
          <p:cNvSpPr/>
          <p:nvPr/>
        </p:nvSpPr>
        <p:spPr>
          <a:xfrm>
            <a:off x="43544" y="661254"/>
            <a:ext cx="566057" cy="526480"/>
          </a:xfrm>
          <a:prstGeom prst="star8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8-Point Star 5">
            <a:extLst>
              <a:ext uri="{FF2B5EF4-FFF2-40B4-BE49-F238E27FC236}">
                <a16:creationId xmlns:a16="http://schemas.microsoft.com/office/drawing/2014/main" id="{FCFF1F2B-4CF0-F6A2-A089-D461074ABDB5}"/>
              </a:ext>
            </a:extLst>
          </p:cNvPr>
          <p:cNvSpPr/>
          <p:nvPr/>
        </p:nvSpPr>
        <p:spPr>
          <a:xfrm>
            <a:off x="43542" y="2557282"/>
            <a:ext cx="566057" cy="637245"/>
          </a:xfrm>
          <a:prstGeom prst="star8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7" name="8-Point Star 6">
            <a:extLst>
              <a:ext uri="{FF2B5EF4-FFF2-40B4-BE49-F238E27FC236}">
                <a16:creationId xmlns:a16="http://schemas.microsoft.com/office/drawing/2014/main" id="{7CF67ED8-A58D-94C2-8472-B50AECD8AFA2}"/>
              </a:ext>
            </a:extLst>
          </p:cNvPr>
          <p:cNvSpPr/>
          <p:nvPr/>
        </p:nvSpPr>
        <p:spPr>
          <a:xfrm>
            <a:off x="29028" y="5130275"/>
            <a:ext cx="566057" cy="637245"/>
          </a:xfrm>
          <a:prstGeom prst="star8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1758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31BF6A-92AD-8C47-2B5E-4BB8E11E855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9213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1BDFBF9-14ED-3ECF-C6A2-5079F69921AA}"/>
              </a:ext>
            </a:extLst>
          </p:cNvPr>
          <p:cNvSpPr txBox="1">
            <a:spLocks/>
          </p:cNvSpPr>
          <p:nvPr/>
        </p:nvSpPr>
        <p:spPr>
          <a:xfrm>
            <a:off x="319313" y="1045029"/>
            <a:ext cx="6966857" cy="1743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2626050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Five Little Ducks - Kids Songs @BabaSharo TV - Kids Songs">
            <a:hlinkClick r:id="" action="ppaction://media"/>
            <a:extLst>
              <a:ext uri="{FF2B5EF4-FFF2-40B4-BE49-F238E27FC236}">
                <a16:creationId xmlns:a16="http://schemas.microsoft.com/office/drawing/2014/main" id="{6D7D98A4-B899-8C46-92A3-6CFEB57380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3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9CF5B0-EC6B-A32E-7617-7AADBF18D38C}"/>
              </a:ext>
            </a:extLst>
          </p:cNvPr>
          <p:cNvSpPr txBox="1"/>
          <p:nvPr/>
        </p:nvSpPr>
        <p:spPr>
          <a:xfrm>
            <a:off x="4052557" y="9913"/>
            <a:ext cx="44951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01D44-F3A5-6EE9-55F2-C5EEE58D24DC}"/>
              </a:ext>
            </a:extLst>
          </p:cNvPr>
          <p:cNvSpPr txBox="1"/>
          <p:nvPr/>
        </p:nvSpPr>
        <p:spPr>
          <a:xfrm>
            <a:off x="0" y="416948"/>
            <a:ext cx="12191999" cy="6552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suýt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huỵch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LÊ THỊ BẠCH TUYẾT</a:t>
            </a:r>
          </a:p>
        </p:txBody>
      </p:sp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A05254A3-A9C7-EDAF-1F2B-2AED2F99C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089815" y="9912"/>
            <a:ext cx="2102184" cy="1412487"/>
          </a:xfrm>
          <a:prstGeom prst="rect">
            <a:avLst/>
          </a:prstGeom>
        </p:spPr>
      </p:pic>
      <p:sp>
        <p:nvSpPr>
          <p:cNvPr id="2" name="8-Point Star 1">
            <a:extLst>
              <a:ext uri="{FF2B5EF4-FFF2-40B4-BE49-F238E27FC236}">
                <a16:creationId xmlns:a16="http://schemas.microsoft.com/office/drawing/2014/main" id="{65C1CFE4-5681-168B-70D5-BFA04B77BC0E}"/>
              </a:ext>
            </a:extLst>
          </p:cNvPr>
          <p:cNvSpPr/>
          <p:nvPr/>
        </p:nvSpPr>
        <p:spPr>
          <a:xfrm>
            <a:off x="43544" y="661254"/>
            <a:ext cx="566057" cy="526480"/>
          </a:xfrm>
          <a:prstGeom prst="star8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8-Point Star 5">
            <a:extLst>
              <a:ext uri="{FF2B5EF4-FFF2-40B4-BE49-F238E27FC236}">
                <a16:creationId xmlns:a16="http://schemas.microsoft.com/office/drawing/2014/main" id="{FCFF1F2B-4CF0-F6A2-A089-D461074ABDB5}"/>
              </a:ext>
            </a:extLst>
          </p:cNvPr>
          <p:cNvSpPr/>
          <p:nvPr/>
        </p:nvSpPr>
        <p:spPr>
          <a:xfrm>
            <a:off x="43542" y="2557282"/>
            <a:ext cx="566057" cy="637245"/>
          </a:xfrm>
          <a:prstGeom prst="star8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7" name="8-Point Star 6">
            <a:extLst>
              <a:ext uri="{FF2B5EF4-FFF2-40B4-BE49-F238E27FC236}">
                <a16:creationId xmlns:a16="http://schemas.microsoft.com/office/drawing/2014/main" id="{7CF67ED8-A58D-94C2-8472-B50AECD8AFA2}"/>
              </a:ext>
            </a:extLst>
          </p:cNvPr>
          <p:cNvSpPr/>
          <p:nvPr/>
        </p:nvSpPr>
        <p:spPr>
          <a:xfrm>
            <a:off x="29028" y="5130275"/>
            <a:ext cx="566057" cy="637245"/>
          </a:xfrm>
          <a:prstGeom prst="star8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6144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7291908E-358D-34F2-733C-4176ECA544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61" y="2774917"/>
            <a:ext cx="2012281" cy="1676901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1561C9F4-F57F-A899-5F2E-27E834461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771" y="2717402"/>
            <a:ext cx="2772229" cy="41405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F11FE9E-D49F-F463-2D79-29A66C681F93}"/>
              </a:ext>
            </a:extLst>
          </p:cNvPr>
          <p:cNvSpPr/>
          <p:nvPr/>
        </p:nvSpPr>
        <p:spPr>
          <a:xfrm>
            <a:off x="1798704" y="2774917"/>
            <a:ext cx="8489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UTM Avo" pitchFamily="18" charset="0"/>
              </a:rPr>
              <a:t>Sơn</a:t>
            </a:r>
            <a:r>
              <a:rPr lang="en-US" sz="4000" dirty="0">
                <a:latin typeface="UTM Avo" pitchFamily="18" charset="0"/>
              </a:rPr>
              <a:t> ca </a:t>
            </a:r>
            <a:r>
              <a:rPr lang="en-US" sz="4000" dirty="0" err="1">
                <a:latin typeface="UTM Avo" pitchFamily="18" charset="0"/>
              </a:rPr>
              <a:t>thử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lao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mình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xuống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nước</a:t>
            </a:r>
            <a:r>
              <a:rPr lang="en-US" sz="4000" dirty="0">
                <a:latin typeface="UTM Avo" pitchFamily="18" charset="0"/>
              </a:rPr>
              <a:t>.</a:t>
            </a:r>
            <a:endParaRPr lang="en-US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8976B-9283-A4E3-ADC2-D743E1B730BE}"/>
              </a:ext>
            </a:extLst>
          </p:cNvPr>
          <p:cNvSpPr/>
          <p:nvPr/>
        </p:nvSpPr>
        <p:spPr>
          <a:xfrm>
            <a:off x="1798704" y="3631456"/>
            <a:ext cx="8489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UTM Avo" pitchFamily="18" charset="0"/>
              </a:rPr>
              <a:t>Nai </a:t>
            </a:r>
            <a:r>
              <a:rPr lang="en-US" sz="4000" dirty="0" err="1">
                <a:latin typeface="UTM Avo" pitchFamily="18" charset="0"/>
              </a:rPr>
              <a:t>leo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lên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mỏm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đá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tập</a:t>
            </a:r>
            <a:r>
              <a:rPr lang="en-US" sz="4000" dirty="0">
                <a:latin typeface="UTM Avo" pitchFamily="18" charset="0"/>
              </a:rPr>
              <a:t> bay.</a:t>
            </a:r>
            <a:endParaRPr lang="en-US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FB0520-637F-40E2-4429-A8802A58B03E}"/>
              </a:ext>
            </a:extLst>
          </p:cNvPr>
          <p:cNvSpPr/>
          <p:nvPr/>
        </p:nvSpPr>
        <p:spPr>
          <a:xfrm>
            <a:off x="1798704" y="4592650"/>
            <a:ext cx="8489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UTM Avo" pitchFamily="18" charset="0"/>
              </a:rPr>
              <a:t>Ếch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thì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vào</a:t>
            </a:r>
            <a:r>
              <a:rPr lang="en-US" sz="4000" dirty="0">
                <a:latin typeface="UTM Avo" pitchFamily="18" charset="0"/>
              </a:rPr>
              <a:t> ở </a:t>
            </a:r>
            <a:r>
              <a:rPr lang="en-US" sz="4000" dirty="0" err="1">
                <a:latin typeface="UTM Avo" pitchFamily="18" charset="0"/>
              </a:rPr>
              <a:t>trong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rừng</a:t>
            </a:r>
            <a:r>
              <a:rPr lang="en-US" sz="4000" dirty="0">
                <a:latin typeface="UTM Avo" pitchFamily="18" charset="0"/>
              </a:rPr>
              <a:t> </a:t>
            </a:r>
            <a:r>
              <a:rPr lang="en-US" sz="4000" dirty="0" err="1">
                <a:latin typeface="UTM Avo" pitchFamily="18" charset="0"/>
              </a:rPr>
              <a:t>rậm</a:t>
            </a:r>
            <a:r>
              <a:rPr lang="en-US" sz="4000" dirty="0">
                <a:latin typeface="UTM Avo" pitchFamily="18" charset="0"/>
              </a:rPr>
              <a:t>.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4B9241-C460-0CCA-5E4F-5F41D07FB4BE}"/>
              </a:ext>
            </a:extLst>
          </p:cNvPr>
          <p:cNvSpPr txBox="1"/>
          <p:nvPr/>
        </p:nvSpPr>
        <p:spPr>
          <a:xfrm>
            <a:off x="706120" y="834189"/>
            <a:ext cx="1077975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1.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Sơn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ca,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nai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ếch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955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8D9D280D-5856-36F4-08A0-6207C644C4E2}"/>
              </a:ext>
            </a:extLst>
          </p:cNvPr>
          <p:cNvSpPr/>
          <p:nvPr/>
        </p:nvSpPr>
        <p:spPr>
          <a:xfrm>
            <a:off x="1569357" y="2519229"/>
            <a:ext cx="668725" cy="707886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10">
            <a:extLst>
              <a:ext uri="{FF2B5EF4-FFF2-40B4-BE49-F238E27FC236}">
                <a16:creationId xmlns:a16="http://schemas.microsoft.com/office/drawing/2014/main" id="{7291908E-358D-34F2-733C-4176ECA544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61" y="2774917"/>
            <a:ext cx="2012281" cy="16769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95FB41-F98B-4213-077A-9E2EC1644B47}"/>
              </a:ext>
            </a:extLst>
          </p:cNvPr>
          <p:cNvSpPr txBox="1"/>
          <p:nvPr/>
        </p:nvSpPr>
        <p:spPr>
          <a:xfrm>
            <a:off x="1798704" y="557551"/>
            <a:ext cx="6146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2.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endParaRPr lang="en-US" sz="4400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334F5-B0A4-1961-CCD6-830D54305886}"/>
              </a:ext>
            </a:extLst>
          </p:cNvPr>
          <p:cNvSpPr txBox="1"/>
          <p:nvPr/>
        </p:nvSpPr>
        <p:spPr>
          <a:xfrm>
            <a:off x="552806" y="1412974"/>
            <a:ext cx="12258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Ba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bạn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không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đổi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việc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nhau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nữa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hiểu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BB12AD-1E22-586E-FD09-F2E44EB8530B}"/>
              </a:ext>
            </a:extLst>
          </p:cNvPr>
          <p:cNvSpPr txBox="1"/>
          <p:nvPr/>
        </p:nvSpPr>
        <p:spPr>
          <a:xfrm>
            <a:off x="1668075" y="2511677"/>
            <a:ext cx="10393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dại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dột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27C41A3-BE0C-1B80-3E78-C5BA0E5DDE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380" y="3992380"/>
            <a:ext cx="2865620" cy="2865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F81636-2DC7-575C-BD37-FF354DE15A4F}"/>
              </a:ext>
            </a:extLst>
          </p:cNvPr>
          <p:cNvSpPr txBox="1"/>
          <p:nvPr/>
        </p:nvSpPr>
        <p:spPr>
          <a:xfrm>
            <a:off x="1668074" y="3465674"/>
            <a:ext cx="105239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149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/>
      <p:bldP spid="12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AF903D-4C11-4E1E-C86C-E9DAC0696E46}"/>
              </a:ext>
            </a:extLst>
          </p:cNvPr>
          <p:cNvSpPr txBox="1"/>
          <p:nvPr/>
        </p:nvSpPr>
        <p:spPr>
          <a:xfrm>
            <a:off x="1727200" y="0"/>
            <a:ext cx="9347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3: Con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5D0BFA-9E06-F0CF-A347-7874C7AAE118}"/>
              </a:ext>
            </a:extLst>
          </p:cNvPr>
          <p:cNvSpPr txBox="1"/>
          <p:nvPr/>
        </p:nvSpPr>
        <p:spPr>
          <a:xfrm>
            <a:off x="0" y="647837"/>
            <a:ext cx="614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bầu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8D9CA5-1FD9-032D-F0FE-6E2738D9B2B1}"/>
              </a:ext>
            </a:extLst>
          </p:cNvPr>
          <p:cNvSpPr txBox="1"/>
          <p:nvPr/>
        </p:nvSpPr>
        <p:spPr>
          <a:xfrm>
            <a:off x="6400800" y="647837"/>
            <a:ext cx="579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bơi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lặn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CF1842-614F-C880-6FA2-EBAC78DECD29}"/>
              </a:ext>
            </a:extLst>
          </p:cNvPr>
          <p:cNvSpPr txBox="1"/>
          <p:nvPr/>
        </p:nvSpPr>
        <p:spPr>
          <a:xfrm>
            <a:off x="6400800" y="3917781"/>
            <a:ext cx="579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c)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sâu</a:t>
            </a:r>
            <a:r>
              <a:rPr lang="en-US" sz="4000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A5CCC8-633D-4909-807D-4146A1276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9" y="1288149"/>
            <a:ext cx="2293256" cy="22006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6957CB-B9DA-1B4A-33C6-AD3494DDE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212" y="1409753"/>
            <a:ext cx="2155634" cy="17142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2DAB3E-3080-4E35-C454-EC0D4E5C5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73" y="3364633"/>
            <a:ext cx="2400270" cy="16014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860018D-F6D8-972D-8F49-DF32601F9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356" y="1220867"/>
            <a:ext cx="2844800" cy="12001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4A3BB4-CF67-F6C5-389F-368E450C34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2533" y="1314125"/>
            <a:ext cx="1952427" cy="18469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8032A11-E9ED-D479-4600-1DF8F4EFE2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0738" y="2711260"/>
            <a:ext cx="2536413" cy="12119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3B3C97-CB42-7184-6331-3082FA5260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6514" y="1288149"/>
            <a:ext cx="2423932" cy="19893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463B17A-4057-939E-CEBA-A996AEBC0C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2000" y="4494870"/>
            <a:ext cx="4673600" cy="229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0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52C8F-CF20-550A-5827-848AFD41A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8140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FF787441-C57D-5E76-D6D3-230189340349}"/>
              </a:ext>
            </a:extLst>
          </p:cNvPr>
          <p:cNvSpPr txBox="1">
            <a:spLocks/>
          </p:cNvSpPr>
          <p:nvPr/>
        </p:nvSpPr>
        <p:spPr>
          <a:xfrm>
            <a:off x="1232286" y="2070635"/>
            <a:ext cx="9480273" cy="206932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kumimoji="0" lang="vi-VN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kumimoji="0" lang="vi-VN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vi-VN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kumimoji="0" lang="vi-VN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kumimoji="0" lang="vi-VN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kumimoji="0" lang="vi-VN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B9583EE0-F2FA-B008-7A81-49C0E8DA95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6052" y="4804368"/>
            <a:ext cx="1780433" cy="206084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0FA7A7F3-CC65-C8F3-7403-0F9ED4F15B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076485" y="3991902"/>
            <a:ext cx="4002630" cy="2830384"/>
          </a:xfrm>
          <a:prstGeom prst="rect">
            <a:avLst/>
          </a:prstGeom>
        </p:spPr>
      </p:pic>
      <p:pic>
        <p:nvPicPr>
          <p:cNvPr id="8" name="图片 3" descr="fc85f2a324e3c42c2067966f589847df">
            <a:extLst>
              <a:ext uri="{FF2B5EF4-FFF2-40B4-BE49-F238E27FC236}">
                <a16:creationId xmlns:a16="http://schemas.microsoft.com/office/drawing/2014/main" id="{B459050D-7A1A-65C4-B5BC-3CE88A92E0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1657" y="4546188"/>
            <a:ext cx="2956702" cy="1855380"/>
          </a:xfrm>
          <a:prstGeom prst="rect">
            <a:avLst/>
          </a:prstGeom>
        </p:spPr>
      </p:pic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F6CEE912-4A0B-3F59-0483-51E6A6B957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9785015" y="403758"/>
            <a:ext cx="2102184" cy="141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3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A301A7-8EA0-6235-970F-5B9D932B7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114" y="0"/>
            <a:ext cx="1230811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CC75C9-0882-6609-E10F-2FD21DBFA48F}"/>
              </a:ext>
            </a:extLst>
          </p:cNvPr>
          <p:cNvSpPr/>
          <p:nvPr/>
        </p:nvSpPr>
        <p:spPr>
          <a:xfrm>
            <a:off x="2895686" y="1529004"/>
            <a:ext cx="58897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0CC61E-168C-16EE-2142-78FD0485A854}"/>
              </a:ext>
            </a:extLst>
          </p:cNvPr>
          <p:cNvSpPr/>
          <p:nvPr/>
        </p:nvSpPr>
        <p:spPr>
          <a:xfrm>
            <a:off x="2153061" y="2844039"/>
            <a:ext cx="7885877" cy="15552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ankfurter" pitchFamily="2" charset="0"/>
                <a:cs typeface="Times New Roman" panose="02020603050405020304" pitchFamily="18" charset="0"/>
              </a:rPr>
              <a:t>Trò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Frankfurter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ankfurter" pitchFamily="2" charset="0"/>
                <a:cs typeface="Times New Roman" panose="02020603050405020304" pitchFamily="18" charset="0"/>
              </a:rPr>
              <a:t>chơi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Frankfurter" pitchFamily="2" charset="0"/>
                <a:cs typeface="Times New Roman" panose="02020603050405020304" pitchFamily="18" charset="0"/>
              </a:rPr>
              <a:t>: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ankfurter" pitchFamily="2" charset="0"/>
                <a:cs typeface="Times New Roman" panose="02020603050405020304" pitchFamily="18" charset="0"/>
              </a:rPr>
              <a:t>Lật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Frankfurter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Frankfurter" pitchFamily="2" charset="0"/>
                <a:cs typeface="Times New Roman" panose="02020603050405020304" pitchFamily="18" charset="0"/>
              </a:rPr>
              <a:t>tranh</a:t>
            </a:r>
            <a:endParaRPr lang="en-US" sz="41300" b="1" dirty="0">
              <a:solidFill>
                <a:srgbClr val="FF0000"/>
              </a:solidFill>
              <a:latin typeface="Times New Roman" panose="02020603050405020304" pitchFamily="18" charset="0"/>
              <a:ea typeface="Frankfurter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92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51C206-426B-CE9C-7B63-76F785A45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114" y="0"/>
            <a:ext cx="1230811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6FF071-F975-258C-B997-7F740FDF510B}"/>
              </a:ext>
            </a:extLst>
          </p:cNvPr>
          <p:cNvSpPr txBox="1"/>
          <p:nvPr/>
        </p:nvSpPr>
        <p:spPr>
          <a:xfrm>
            <a:off x="439738" y="1435311"/>
            <a:ext cx="5129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1EA96E-7793-133D-4AB0-AC2815F3C0B6}"/>
              </a:ext>
            </a:extLst>
          </p:cNvPr>
          <p:cNvSpPr txBox="1"/>
          <p:nvPr/>
        </p:nvSpPr>
        <p:spPr>
          <a:xfrm>
            <a:off x="6612358" y="1440038"/>
            <a:ext cx="4654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0A111-9156-86C1-FA47-00445C97AD14}"/>
              </a:ext>
            </a:extLst>
          </p:cNvPr>
          <p:cNvSpPr txBox="1"/>
          <p:nvPr/>
        </p:nvSpPr>
        <p:spPr>
          <a:xfrm>
            <a:off x="438220" y="4377457"/>
            <a:ext cx="5132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con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CAA8AC-DFFF-11A5-7912-7CCCB9582D4B}"/>
              </a:ext>
            </a:extLst>
          </p:cNvPr>
          <p:cNvSpPr txBox="1"/>
          <p:nvPr/>
        </p:nvSpPr>
        <p:spPr>
          <a:xfrm>
            <a:off x="6153329" y="4342478"/>
            <a:ext cx="5392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026" name="Picture 2" descr="Cách vẽ con nai - Dạy Vẽ">
            <a:extLst>
              <a:ext uri="{FF2B5EF4-FFF2-40B4-BE49-F238E27FC236}">
                <a16:creationId xmlns:a16="http://schemas.microsoft.com/office/drawing/2014/main" id="{A0E0D5A4-E226-9BD5-3581-A7C6B68CE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541" y="3673753"/>
            <a:ext cx="5132271" cy="302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0EDB6A2-3976-B508-B955-0E121E908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701" y="3673753"/>
            <a:ext cx="5129234" cy="30296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5769C6-4022-0111-F307-C85248E7C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01" y="130630"/>
            <a:ext cx="5129233" cy="31987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E40E93-118C-7BCB-B917-BFD8C76FA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541" y="130630"/>
            <a:ext cx="5129233" cy="319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3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29E317-9244-3677-DD09-56C16745C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12192000" cy="685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70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86BEB8-8BDA-8EE9-4F82-2C0622018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40"/>
            <a:ext cx="12192000" cy="6908140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30FB73A4-5C48-3931-6163-57A2A60EE7FC}"/>
              </a:ext>
            </a:extLst>
          </p:cNvPr>
          <p:cNvSpPr txBox="1"/>
          <p:nvPr/>
        </p:nvSpPr>
        <p:spPr>
          <a:xfrm>
            <a:off x="0" y="-6598"/>
            <a:ext cx="12192000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hai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10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04 </a:t>
            </a:r>
            <a:r>
              <a:rPr lang="en-US" altLang="zh-CN" sz="30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</a:t>
            </a:r>
            <a:r>
              <a:rPr lang="en-US" altLang="zh-CN" sz="30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zh-CN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Việt</a:t>
            </a:r>
            <a:endParaRPr kumimoji="0" lang="en-US" altLang="zh-CN" sz="3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11">
            <a:extLst>
              <a:ext uri="{FF2B5EF4-FFF2-40B4-BE49-F238E27FC236}">
                <a16:creationId xmlns:a16="http://schemas.microsoft.com/office/drawing/2014/main" id="{AAA81CD6-9DD2-C999-524F-C955CD1A6EDC}"/>
              </a:ext>
            </a:extLst>
          </p:cNvPr>
          <p:cNvSpPr txBox="1"/>
          <p:nvPr/>
        </p:nvSpPr>
        <p:spPr>
          <a:xfrm>
            <a:off x="0" y="1459212"/>
            <a:ext cx="12192000" cy="92333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Sơn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ca,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nai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ếch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D3777F4C-ECC7-4E55-F279-8886CE588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90547" y="167312"/>
            <a:ext cx="1599085" cy="107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7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9CF5B0-EC6B-A32E-7617-7AADBF18D38C}"/>
              </a:ext>
            </a:extLst>
          </p:cNvPr>
          <p:cNvSpPr txBox="1"/>
          <p:nvPr/>
        </p:nvSpPr>
        <p:spPr>
          <a:xfrm>
            <a:off x="4052557" y="9913"/>
            <a:ext cx="44951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01D44-F3A5-6EE9-55F2-C5EEE58D24DC}"/>
              </a:ext>
            </a:extLst>
          </p:cNvPr>
          <p:cNvSpPr txBox="1"/>
          <p:nvPr/>
        </p:nvSpPr>
        <p:spPr>
          <a:xfrm>
            <a:off x="0" y="416948"/>
            <a:ext cx="12191999" cy="6552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suýt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huỵch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LÊ THỊ BẠCH TUYẾT</a:t>
            </a:r>
          </a:p>
        </p:txBody>
      </p:sp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A05254A3-A9C7-EDAF-1F2B-2AED2F99C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089815" y="9912"/>
            <a:ext cx="2102184" cy="141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53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91C99B2-EA31-4C3A-C23D-ED44B0A09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40"/>
            <a:ext cx="12192000" cy="690814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BBF0647B-6F47-2CA2-52B5-9238D95D1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594" y="380276"/>
            <a:ext cx="5252810" cy="769441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alt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2DF105-F344-4816-56D6-E35207EFD6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6" t="7344" r="18351" b="65593"/>
          <a:stretch/>
        </p:blipFill>
        <p:spPr>
          <a:xfrm>
            <a:off x="2792360" y="1428593"/>
            <a:ext cx="6607279" cy="1555217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452DB4-1868-4794-DF62-FFEB33D54665}"/>
              </a:ext>
            </a:extLst>
          </p:cNvPr>
          <p:cNvSpPr txBox="1"/>
          <p:nvPr/>
        </p:nvSpPr>
        <p:spPr>
          <a:xfrm>
            <a:off x="1640698" y="2713707"/>
            <a:ext cx="4455301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suýt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14758-0A7D-B530-B044-245088AE82BA}"/>
              </a:ext>
            </a:extLst>
          </p:cNvPr>
          <p:cNvSpPr txBox="1"/>
          <p:nvPr/>
        </p:nvSpPr>
        <p:spPr>
          <a:xfrm>
            <a:off x="6389384" y="2965044"/>
            <a:ext cx="5802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huỵch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616DEF-7012-7526-821E-3126BF68AF66}"/>
              </a:ext>
            </a:extLst>
          </p:cNvPr>
          <p:cNvSpPr txBox="1"/>
          <p:nvPr/>
        </p:nvSpPr>
        <p:spPr>
          <a:xfrm>
            <a:off x="6389384" y="3993543"/>
            <a:ext cx="5452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điếng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43538A-5073-29FF-280E-4FC2D021C74E}"/>
              </a:ext>
            </a:extLst>
          </p:cNvPr>
          <p:cNvSpPr txBox="1"/>
          <p:nvPr/>
        </p:nvSpPr>
        <p:spPr>
          <a:xfrm>
            <a:off x="6389383" y="5126629"/>
            <a:ext cx="5452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dột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6BA7AD-6E72-B451-B482-BA14E611A992}"/>
              </a:ext>
            </a:extLst>
          </p:cNvPr>
          <p:cNvSpPr txBox="1"/>
          <p:nvPr/>
        </p:nvSpPr>
        <p:spPr>
          <a:xfrm>
            <a:off x="1640698" y="3756940"/>
            <a:ext cx="5452827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7C54FA-DC0A-B8A5-BA93-F14948BD2783}"/>
              </a:ext>
            </a:extLst>
          </p:cNvPr>
          <p:cNvSpPr txBox="1"/>
          <p:nvPr/>
        </p:nvSpPr>
        <p:spPr>
          <a:xfrm>
            <a:off x="1640698" y="4890026"/>
            <a:ext cx="6219370" cy="1067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1EA993-A954-831C-D14E-AC85506E9FB6}"/>
              </a:ext>
            </a:extLst>
          </p:cNvPr>
          <p:cNvCxnSpPr/>
          <p:nvPr/>
        </p:nvCxnSpPr>
        <p:spPr>
          <a:xfrm>
            <a:off x="1799771" y="4824540"/>
            <a:ext cx="20771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30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9CF5B0-EC6B-A32E-7617-7AADBF18D38C}"/>
              </a:ext>
            </a:extLst>
          </p:cNvPr>
          <p:cNvSpPr txBox="1"/>
          <p:nvPr/>
        </p:nvSpPr>
        <p:spPr>
          <a:xfrm>
            <a:off x="4052557" y="9913"/>
            <a:ext cx="44951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01D44-F3A5-6EE9-55F2-C5EEE58D24DC}"/>
              </a:ext>
            </a:extLst>
          </p:cNvPr>
          <p:cNvSpPr txBox="1"/>
          <p:nvPr/>
        </p:nvSpPr>
        <p:spPr>
          <a:xfrm>
            <a:off x="0" y="416948"/>
            <a:ext cx="12191999" cy="6552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Ba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suýt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huỵch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r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LÊ THỊ BẠCH TUYẾT</a:t>
            </a:r>
          </a:p>
        </p:txBody>
      </p:sp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A05254A3-A9C7-EDAF-1F2B-2AED2F99C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334171" y="119054"/>
            <a:ext cx="1857829" cy="1049359"/>
          </a:xfrm>
          <a:prstGeom prst="rect">
            <a:avLst/>
          </a:prstGeom>
        </p:spPr>
      </p:pic>
      <p:sp>
        <p:nvSpPr>
          <p:cNvPr id="2" name="8-Point Star 5">
            <a:extLst>
              <a:ext uri="{FF2B5EF4-FFF2-40B4-BE49-F238E27FC236}">
                <a16:creationId xmlns:a16="http://schemas.microsoft.com/office/drawing/2014/main" id="{F8B0AE8A-D620-003F-12F9-111A0B327429}"/>
              </a:ext>
            </a:extLst>
          </p:cNvPr>
          <p:cNvSpPr/>
          <p:nvPr/>
        </p:nvSpPr>
        <p:spPr>
          <a:xfrm>
            <a:off x="286702" y="557911"/>
            <a:ext cx="395474" cy="336145"/>
          </a:xfrm>
          <a:prstGeom prst="star8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8-Point Star 6">
            <a:extLst>
              <a:ext uri="{FF2B5EF4-FFF2-40B4-BE49-F238E27FC236}">
                <a16:creationId xmlns:a16="http://schemas.microsoft.com/office/drawing/2014/main" id="{BE895472-3783-3134-B26B-840A64318EC2}"/>
              </a:ext>
            </a:extLst>
          </p:cNvPr>
          <p:cNvSpPr/>
          <p:nvPr/>
        </p:nvSpPr>
        <p:spPr>
          <a:xfrm>
            <a:off x="272182" y="1204686"/>
            <a:ext cx="395475" cy="311620"/>
          </a:xfrm>
          <a:prstGeom prst="star8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8-Point Star 7">
            <a:extLst>
              <a:ext uri="{FF2B5EF4-FFF2-40B4-BE49-F238E27FC236}">
                <a16:creationId xmlns:a16="http://schemas.microsoft.com/office/drawing/2014/main" id="{88E8C275-1528-59FA-3EF3-1903750E3536}"/>
              </a:ext>
            </a:extLst>
          </p:cNvPr>
          <p:cNvSpPr/>
          <p:nvPr/>
        </p:nvSpPr>
        <p:spPr>
          <a:xfrm>
            <a:off x="10476343" y="1168414"/>
            <a:ext cx="394857" cy="318864"/>
          </a:xfrm>
          <a:prstGeom prst="star8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8-Point Star 8">
            <a:extLst>
              <a:ext uri="{FF2B5EF4-FFF2-40B4-BE49-F238E27FC236}">
                <a16:creationId xmlns:a16="http://schemas.microsoft.com/office/drawing/2014/main" id="{E5FA5970-8BD4-28F2-4093-D7EB7852EB3D}"/>
              </a:ext>
            </a:extLst>
          </p:cNvPr>
          <p:cNvSpPr/>
          <p:nvPr/>
        </p:nvSpPr>
        <p:spPr>
          <a:xfrm>
            <a:off x="1492982" y="1796155"/>
            <a:ext cx="421622" cy="347892"/>
          </a:xfrm>
          <a:prstGeom prst="star8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8-Point Star 9">
            <a:extLst>
              <a:ext uri="{FF2B5EF4-FFF2-40B4-BE49-F238E27FC236}">
                <a16:creationId xmlns:a16="http://schemas.microsoft.com/office/drawing/2014/main" id="{1BA3EBCD-66A4-A0EA-B2B4-E6CD50D5C270}"/>
              </a:ext>
            </a:extLst>
          </p:cNvPr>
          <p:cNvSpPr/>
          <p:nvPr/>
        </p:nvSpPr>
        <p:spPr>
          <a:xfrm>
            <a:off x="5301424" y="1796154"/>
            <a:ext cx="421623" cy="347891"/>
          </a:xfrm>
          <a:prstGeom prst="star8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8-Point Star 10">
            <a:extLst>
              <a:ext uri="{FF2B5EF4-FFF2-40B4-BE49-F238E27FC236}">
                <a16:creationId xmlns:a16="http://schemas.microsoft.com/office/drawing/2014/main" id="{8949822C-477F-8C90-DAD5-1BAE2B86364B}"/>
              </a:ext>
            </a:extLst>
          </p:cNvPr>
          <p:cNvSpPr/>
          <p:nvPr/>
        </p:nvSpPr>
        <p:spPr>
          <a:xfrm>
            <a:off x="235861" y="2507126"/>
            <a:ext cx="395475" cy="347892"/>
          </a:xfrm>
          <a:prstGeom prst="star8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1" name="8-Point Star 11">
            <a:extLst>
              <a:ext uri="{FF2B5EF4-FFF2-40B4-BE49-F238E27FC236}">
                <a16:creationId xmlns:a16="http://schemas.microsoft.com/office/drawing/2014/main" id="{19980D90-78B0-51C5-4EC9-E70FEB696921}"/>
              </a:ext>
            </a:extLst>
          </p:cNvPr>
          <p:cNvSpPr/>
          <p:nvPr/>
        </p:nvSpPr>
        <p:spPr>
          <a:xfrm>
            <a:off x="258689" y="3135807"/>
            <a:ext cx="372648" cy="367454"/>
          </a:xfrm>
          <a:prstGeom prst="star8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" name="8-Point Star 12">
            <a:extLst>
              <a:ext uri="{FF2B5EF4-FFF2-40B4-BE49-F238E27FC236}">
                <a16:creationId xmlns:a16="http://schemas.microsoft.com/office/drawing/2014/main" id="{8FC4D8B0-7E03-F0E6-DD88-3FF8C1AF32E6}"/>
              </a:ext>
            </a:extLst>
          </p:cNvPr>
          <p:cNvSpPr/>
          <p:nvPr/>
        </p:nvSpPr>
        <p:spPr>
          <a:xfrm>
            <a:off x="8547698" y="3036146"/>
            <a:ext cx="372648" cy="367454"/>
          </a:xfrm>
          <a:prstGeom prst="star8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3" name="8-Point Star 13">
            <a:extLst>
              <a:ext uri="{FF2B5EF4-FFF2-40B4-BE49-F238E27FC236}">
                <a16:creationId xmlns:a16="http://schemas.microsoft.com/office/drawing/2014/main" id="{CE65717E-D303-709D-0144-A0D8D27109D0}"/>
              </a:ext>
            </a:extLst>
          </p:cNvPr>
          <p:cNvSpPr/>
          <p:nvPr/>
        </p:nvSpPr>
        <p:spPr>
          <a:xfrm>
            <a:off x="554061" y="3732644"/>
            <a:ext cx="356080" cy="367454"/>
          </a:xfrm>
          <a:prstGeom prst="star8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8-Point Star 14">
            <a:extLst>
              <a:ext uri="{FF2B5EF4-FFF2-40B4-BE49-F238E27FC236}">
                <a16:creationId xmlns:a16="http://schemas.microsoft.com/office/drawing/2014/main" id="{6B7FAC00-9FE6-C292-7F34-A87D295BE1D8}"/>
              </a:ext>
            </a:extLst>
          </p:cNvPr>
          <p:cNvSpPr/>
          <p:nvPr/>
        </p:nvSpPr>
        <p:spPr>
          <a:xfrm>
            <a:off x="10033862" y="3779892"/>
            <a:ext cx="576081" cy="318864"/>
          </a:xfrm>
          <a:prstGeom prst="star8">
            <a:avLst/>
          </a:prstGeom>
          <a:solidFill>
            <a:srgbClr val="FFD993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5" name="8-Point Star 15">
            <a:extLst>
              <a:ext uri="{FF2B5EF4-FFF2-40B4-BE49-F238E27FC236}">
                <a16:creationId xmlns:a16="http://schemas.microsoft.com/office/drawing/2014/main" id="{8D312B11-648A-6D26-31E8-CD3A2B716283}"/>
              </a:ext>
            </a:extLst>
          </p:cNvPr>
          <p:cNvSpPr/>
          <p:nvPr/>
        </p:nvSpPr>
        <p:spPr>
          <a:xfrm>
            <a:off x="201529" y="5078438"/>
            <a:ext cx="530572" cy="320899"/>
          </a:xfrm>
          <a:prstGeom prst="star8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6" name="8-Point Star 16">
            <a:extLst>
              <a:ext uri="{FF2B5EF4-FFF2-40B4-BE49-F238E27FC236}">
                <a16:creationId xmlns:a16="http://schemas.microsoft.com/office/drawing/2014/main" id="{A2C8FC35-532A-F48A-0FED-A9ED4B24C592}"/>
              </a:ext>
            </a:extLst>
          </p:cNvPr>
          <p:cNvSpPr/>
          <p:nvPr/>
        </p:nvSpPr>
        <p:spPr>
          <a:xfrm>
            <a:off x="248621" y="5645923"/>
            <a:ext cx="530573" cy="320898"/>
          </a:xfrm>
          <a:prstGeom prst="star8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39120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046D15-74CD-B39B-0225-1EDF2FF46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140"/>
            <a:ext cx="12192000" cy="6908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57E37A-9F95-6592-5518-85D11DC59B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6" t="7344" r="18351" b="65593"/>
          <a:stretch/>
        </p:blipFill>
        <p:spPr>
          <a:xfrm>
            <a:off x="2792360" y="1965620"/>
            <a:ext cx="6607279" cy="1555217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2C993A-87CE-6251-DEAC-C8978C59D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61" y="622069"/>
            <a:ext cx="4724275" cy="830997"/>
          </a:xfrm>
          <a:prstGeom prst="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423F5F-580E-26ED-40C3-3BD0F950AEB7}"/>
              </a:ext>
            </a:extLst>
          </p:cNvPr>
          <p:cNvSpPr txBox="1"/>
          <p:nvPr/>
        </p:nvSpPr>
        <p:spPr>
          <a:xfrm>
            <a:off x="0" y="3995058"/>
            <a:ext cx="12192000" cy="1989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huỵch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49DB7C-5BB6-4E39-8E3A-DAB0A2EB6DF1}"/>
              </a:ext>
            </a:extLst>
          </p:cNvPr>
          <p:cNvCxnSpPr/>
          <p:nvPr/>
        </p:nvCxnSpPr>
        <p:spPr>
          <a:xfrm flipH="1">
            <a:off x="2318249" y="4060274"/>
            <a:ext cx="243840" cy="929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53CEC1-1BF3-2E78-5B70-9937D5CA3DC7}"/>
              </a:ext>
            </a:extLst>
          </p:cNvPr>
          <p:cNvCxnSpPr/>
          <p:nvPr/>
        </p:nvCxnSpPr>
        <p:spPr>
          <a:xfrm flipH="1">
            <a:off x="8022364" y="4060274"/>
            <a:ext cx="243840" cy="929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032841-FF60-253B-2F3E-39313C913C32}"/>
              </a:ext>
            </a:extLst>
          </p:cNvPr>
          <p:cNvCxnSpPr/>
          <p:nvPr/>
        </p:nvCxnSpPr>
        <p:spPr>
          <a:xfrm flipH="1">
            <a:off x="2440169" y="5055130"/>
            <a:ext cx="243840" cy="929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435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</TotalTime>
  <Words>836</Words>
  <Application>Microsoft Office PowerPoint</Application>
  <PresentationFormat>Widescreen</PresentationFormat>
  <Paragraphs>89</Paragraphs>
  <Slides>17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Tuyết Hoàng</dc:creator>
  <cp:lastModifiedBy>Kieu Duyen</cp:lastModifiedBy>
  <cp:revision>97</cp:revision>
  <dcterms:created xsi:type="dcterms:W3CDTF">2020-04-05T01:30:40Z</dcterms:created>
  <dcterms:modified xsi:type="dcterms:W3CDTF">2025-01-09T13:49:32Z</dcterms:modified>
</cp:coreProperties>
</file>