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6" r:id="rId4"/>
    <p:sldMasterId id="2147483689" r:id="rId5"/>
    <p:sldMasterId id="2147483701" r:id="rId6"/>
    <p:sldMasterId id="2147483709" r:id="rId7"/>
  </p:sldMasterIdLst>
  <p:notesMasterIdLst>
    <p:notesMasterId r:id="rId18"/>
  </p:notesMasterIdLst>
  <p:handoutMasterIdLst>
    <p:handoutMasterId r:id="rId32"/>
  </p:handoutMasterIdLst>
  <p:sldIdLst>
    <p:sldId id="461" r:id="rId8"/>
    <p:sldId id="434" r:id="rId9"/>
    <p:sldId id="574" r:id="rId10"/>
    <p:sldId id="517" r:id="rId11"/>
    <p:sldId id="478" r:id="rId12"/>
    <p:sldId id="479" r:id="rId13"/>
    <p:sldId id="480" r:id="rId14"/>
    <p:sldId id="531" r:id="rId15"/>
    <p:sldId id="492" r:id="rId16"/>
    <p:sldId id="556" r:id="rId17"/>
    <p:sldId id="557" r:id="rId19"/>
    <p:sldId id="547" r:id="rId20"/>
    <p:sldId id="504" r:id="rId21"/>
    <p:sldId id="505" r:id="rId22"/>
    <p:sldId id="564" r:id="rId23"/>
    <p:sldId id="559" r:id="rId24"/>
    <p:sldId id="561" r:id="rId25"/>
    <p:sldId id="562" r:id="rId26"/>
    <p:sldId id="563" r:id="rId27"/>
    <p:sldId id="495" r:id="rId28"/>
    <p:sldId id="496" r:id="rId29"/>
    <p:sldId id="558" r:id="rId30"/>
    <p:sldId id="419" r:id="rId31"/>
  </p:sldIdLst>
  <p:sldSz cx="12192000" cy="6858000"/>
  <p:notesSz cx="9926320" cy="6668770"/>
  <p:custDataLst>
    <p:tags r:id="rId37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305563449" name="Quốc Huy" initials="Q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BBE0E3"/>
    <a:srgbClr val="FF00FF"/>
    <a:srgbClr val="0000FF"/>
    <a:srgbClr val="FFCC66"/>
    <a:srgbClr val="FF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0" autoAdjust="0"/>
    <p:restoredTop sz="94664"/>
  </p:normalViewPr>
  <p:slideViewPr>
    <p:cSldViewPr showGuides="1">
      <p:cViewPr>
        <p:scale>
          <a:sx n="86" d="100"/>
          <a:sy n="86" d="100"/>
        </p:scale>
        <p:origin x="1325" y="-67"/>
      </p:cViewPr>
      <p:guideLst>
        <p:guide orient="horz" pos="2170"/>
        <p:guide pos="38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gs" Target="tags/tag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05563449" dt="2024-11-13T14:49:23.283" idx="1">
    <p:pos x="10" y="10"/>
    <p:text/>
  </p:cm>
  <p:cm authorId="305563449" dt="2024-11-13T14:49:25.991" idx="2">
    <p:pos x="166" y="166"/>
    <p:text/>
  </p:cm>
  <p:cm authorId="305563449" dt="2024-11-13T14:49:26.055" idx="3">
    <p:pos x="322" y="322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05563449" dt="2024-11-13T14:49:23.283" idx="1">
    <p:pos x="10" y="10"/>
    <p:text/>
  </p:cm>
  <p:cm authorId="305563449" dt="2024-11-13T14:49:25.991" idx="2">
    <p:pos x="166" y="166"/>
    <p:text/>
  </p:cm>
  <p:cm authorId="305563449" dt="2024-11-13T14:49:26.055" idx="3">
    <p:pos x="322" y="322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05563449" dt="2024-11-13T14:49:23.283" idx="1">
    <p:pos x="10" y="10"/>
    <p:text/>
  </p:cm>
  <p:cm authorId="305563449" dt="2024-11-13T14:49:25.991" idx="2">
    <p:pos x="166" y="166"/>
    <p:text/>
  </p:cm>
  <p:cm authorId="305563449" dt="2024-11-13T14:49:26.055" idx="3">
    <p:pos x="322" y="322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3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33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9E235B-0F26-4E3B-A02D-3E28E18ACAFB}" type="datetimeFigureOut">
              <a:rPr kumimoji="0" lang="vi-VN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vi-VN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34125"/>
            <a:ext cx="4302125" cy="333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925" y="6334125"/>
            <a:ext cx="4302125" cy="3333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vi-VN" altLang="en-US" sz="1200" dirty="0"/>
            </a:fld>
            <a:endParaRPr lang="vi-V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3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2125" cy="333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01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740819" y="500063"/>
            <a:ext cx="4444999" cy="250031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167063"/>
            <a:ext cx="7942263" cy="3001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34125"/>
            <a:ext cx="4302125" cy="333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334125"/>
            <a:ext cx="4302125" cy="333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ar-SA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ar-SA" alt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8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25" y="27305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60962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31" tIns="45716" rIns="91431" bIns="45716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 hasCustomPrompt="1"/>
          </p:nvPr>
        </p:nvSpPr>
        <p:spPr>
          <a:xfrm>
            <a:off x="609600" y="274644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1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1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eaLnBrk="1" hangingPunct="1">
              <a:defRPr b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/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/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/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/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/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/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/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/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/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/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/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smtClean="0"/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/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12/08/2021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12/08/2021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12/08/2021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12/08/2021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12/08/2021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12/08/2021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12/08/2021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image" Target="../media/image14.jpeg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ơi giữ chỗ cho 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lIns="91431" tIns="45716" rIns="91431" bIns="45716" anchor="ctr" anchorCtr="0"/>
          <a:lstStyle/>
          <a:p>
            <a:pPr lvl="0"/>
            <a:r>
              <a:rPr lang="vi-VN" altLang="en-US" dirty="0"/>
              <a:t>Bấm &amp; sửa kiểu tiêu đề</a:t>
            </a:r>
            <a:endParaRPr lang="en-US" altLang="en-US" dirty="0"/>
          </a:p>
        </p:txBody>
      </p:sp>
      <p:sp>
        <p:nvSpPr>
          <p:cNvPr id="3075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lIns="91431" tIns="45716" rIns="91431" bIns="45716"/>
          <a:lstStyle/>
          <a:p>
            <a:pPr lvl="0"/>
            <a:r>
              <a:rPr lang="vi-VN" altLang="en-US" dirty="0"/>
              <a:t>Bấm &amp; sửa kiểu tiêu đề</a:t>
            </a:r>
            <a:endParaRPr lang="vi-VN" altLang="en-US" dirty="0"/>
          </a:p>
          <a:p>
            <a:pPr lvl="1"/>
            <a:r>
              <a:rPr lang="vi-VN" altLang="en-US" dirty="0"/>
              <a:t>Mức hai</a:t>
            </a:r>
            <a:endParaRPr lang="vi-VN" altLang="en-US" dirty="0"/>
          </a:p>
          <a:p>
            <a:pPr lvl="2"/>
            <a:r>
              <a:rPr lang="vi-VN" altLang="en-US" dirty="0"/>
              <a:t>Mức ba</a:t>
            </a:r>
            <a:endParaRPr lang="vi-VN" altLang="en-US" dirty="0"/>
          </a:p>
          <a:p>
            <a:pPr lvl="3"/>
            <a:r>
              <a:rPr lang="vi-VN" altLang="en-US" dirty="0"/>
              <a:t>Mức bốn</a:t>
            </a:r>
            <a:endParaRPr lang="vi-VN" altLang="en-US" dirty="0"/>
          </a:p>
          <a:p>
            <a:pPr lvl="4"/>
            <a:r>
              <a:rPr lang="vi-VN" altLang="en-US" dirty="0"/>
              <a:t>Mức năm</a:t>
            </a:r>
            <a:endParaRPr lang="en-US" altLang="en-US" dirty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 eaLnBrk="0" hangingPunct="0">
              <a:defRPr sz="12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 eaLnBrk="0" hangingPunct="0">
              <a:defRPr sz="12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31" tIns="45716" rIns="91431" bIns="45716" numCol="1" anchor="ctr" anchorCtr="0" compatLnSpc="1"/>
          <a:lstStyle>
            <a:lvl1pPr algn="r">
              <a:defRPr sz="1200" b="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lvl="0"/>
            <a:fld id="{9A0DB2DC-4C9A-4742-B13C-FB6460FD3503}" type="slidenum">
              <a:rPr lang="en-US" altLang="en-US" dirty="0"/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630" indent="-341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44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12/08/2021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68B8A-0686-45F0-9801-0F66D2B52B3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2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2.xml"/><Relationship Id="rId4" Type="http://schemas.openxmlformats.org/officeDocument/2006/relationships/image" Target="../media/image35.emf"/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2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44.GIF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20.GIF"/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Picture 2" descr="j01782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0" y="76200"/>
            <a:ext cx="1422400" cy="15282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" name="Picture 5" descr="Bauernb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188" y="5486189"/>
            <a:ext cx="6908800" cy="1898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6" descr="Gach cha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590800" y="990600"/>
            <a:ext cx="7823200" cy="10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WordArt 8"/>
          <p:cNvSpPr>
            <a:spLocks noTextEdit="1"/>
          </p:cNvSpPr>
          <p:nvPr/>
        </p:nvSpPr>
        <p:spPr>
          <a:xfrm>
            <a:off x="3827145" y="76200"/>
            <a:ext cx="578675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 lnSpcReduction="20000"/>
          </a:bodyPr>
          <a:p>
            <a:pPr algn="ctr" fontAlgn="base"/>
            <a:r>
              <a:rPr lang="en-US" sz="2400" b="1" strike="noStrike" noProof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ỦY BAN NHÂN DÂN THÀNH PHỐ QUY NHƠN</a:t>
            </a:r>
            <a:endParaRPr lang="en-US" sz="2400" b="1" strike="noStrike" noProof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/>
            <a:r>
              <a:rPr lang="en-US" sz="2400" b="1" strike="noStrike" noProof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TRƯỜNG TIỂU HỌc LÊ LỢI</a:t>
            </a:r>
            <a:endParaRPr lang="en-US" sz="2400" b="1" strike="noStrike" noProof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WordArt 9" descr="p2_002"/>
          <p:cNvSpPr>
            <a:spLocks noTextEdit="1"/>
          </p:cNvSpPr>
          <p:nvPr/>
        </p:nvSpPr>
        <p:spPr>
          <a:xfrm>
            <a:off x="2946400" y="1295400"/>
            <a:ext cx="73660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8000" b="1">
                <a:ln w="12700" cap="flat" cmpd="sng">
                  <a:solidFill>
                    <a:srgbClr val="6600FF"/>
                  </a:solidFill>
                  <a:prstDash val="solid"/>
                  <a:round/>
                  <a:headEnd type="none" w="med" len="med"/>
                  <a:tailEnd type="none" w="med" len="med"/>
                </a:ln>
                <a:blipFill rotWithShape="0">
                  <a:blip r:embed="rId4">
                    <a:alphaModFix amt="95000"/>
                  </a:blip>
                  <a:stretch>
                    <a:fillRect/>
                  </a:stretch>
                </a:blipFill>
                <a:effectLst>
                  <a:outerShdw sy="50000" kx="-2591412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VNI-Times" pitchFamily="2" charset="0"/>
                <a:cs typeface="Times New Roman" panose="02020603050405020304" pitchFamily="18" charset="0"/>
              </a:rPr>
              <a:t>MÔN TIẾNG VIỆT</a:t>
            </a:r>
            <a:endParaRPr lang="en-US" sz="8000" b="1">
              <a:ln w="12700" cap="flat" cmpd="sng">
                <a:solidFill>
                  <a:srgbClr val="6600FF"/>
                </a:solidFill>
                <a:prstDash val="solid"/>
                <a:round/>
                <a:headEnd type="none" w="med" len="med"/>
                <a:tailEnd type="none" w="med" len="med"/>
              </a:ln>
              <a:blipFill rotWithShape="0">
                <a:blip r:embed="rId4">
                  <a:alphaModFix amt="95000"/>
                </a:blip>
                <a:stretch>
                  <a:fillRect/>
                </a:stretch>
              </a:blipFill>
              <a:effectLst>
                <a:outerShdw sy="50000" kx="-2591412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</p:txBody>
      </p:sp>
      <p:sp>
        <p:nvSpPr>
          <p:cNvPr id="3078" name="WordArt 10"/>
          <p:cNvSpPr>
            <a:spLocks noTextEdit="1"/>
          </p:cNvSpPr>
          <p:nvPr/>
        </p:nvSpPr>
        <p:spPr>
          <a:xfrm>
            <a:off x="3302000" y="5054600"/>
            <a:ext cx="5537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/>
          </a:bodyPr>
          <a:p>
            <a:pPr algn="ctr"/>
            <a:r>
              <a:rPr lang="en-US" sz="3200" b="1">
                <a:ln w="9525" cap="flat" cmpd="sng">
                  <a:solidFill>
                    <a:srgbClr val="FF0066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Giáo viên giảng dạy:Văn Thị Loan</a:t>
            </a:r>
            <a:endParaRPr lang="en-US" sz="3200" b="1">
              <a:ln w="9525" cap="flat" cmpd="sng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9" name="Picture 9" descr="3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0800"/>
            <a:ext cx="1219200" cy="124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10" descr="3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38800"/>
            <a:ext cx="1219200" cy="124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11" descr="TURKE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20400" y="5511801"/>
            <a:ext cx="1320800" cy="12890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048000" y="3183467"/>
            <a:ext cx="60960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735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endParaRPr lang="en-US" sz="3735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98269"/>
            <a:ext cx="2560952" cy="1046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8269"/>
          </a:xfrm>
          <a:prstGeom prst="rect">
            <a:avLst/>
          </a:prstGeom>
        </p:spPr>
      </p:pic>
      <p:sp>
        <p:nvSpPr>
          <p:cNvPr id="7" name="Freeform 12"/>
          <p:cNvSpPr/>
          <p:nvPr/>
        </p:nvSpPr>
        <p:spPr>
          <a:xfrm>
            <a:off x="5692237" y="2487819"/>
            <a:ext cx="4809782" cy="2319570"/>
          </a:xfrm>
          <a:prstGeom prst="roundRect">
            <a:avLst>
              <a:gd name="adj" fmla="val 24908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Làm việc cá nhân</a:t>
            </a:r>
            <a:endParaRPr kumimoji="0" lang="en-US" altLang="vi-VN" sz="6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98269"/>
            <a:ext cx="2560952" cy="1046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8269"/>
          </a:xfrm>
          <a:prstGeom prst="rect">
            <a:avLst/>
          </a:prstGeom>
        </p:spPr>
      </p:pic>
      <p:sp>
        <p:nvSpPr>
          <p:cNvPr id="7" name="Freeform 12"/>
          <p:cNvSpPr/>
          <p:nvPr/>
        </p:nvSpPr>
        <p:spPr>
          <a:xfrm>
            <a:off x="5369560" y="2487930"/>
            <a:ext cx="5132070" cy="2319655"/>
          </a:xfrm>
          <a:prstGeom prst="roundRect">
            <a:avLst>
              <a:gd name="adj" fmla="val 24908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Trao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đổi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nhóm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98269"/>
            <a:ext cx="2560952" cy="1046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8269"/>
          </a:xfrm>
          <a:prstGeom prst="rect">
            <a:avLst/>
          </a:prstGeom>
        </p:spPr>
      </p:pic>
      <p:sp>
        <p:nvSpPr>
          <p:cNvPr id="7" name="Freeform 12"/>
          <p:cNvSpPr/>
          <p:nvPr/>
        </p:nvSpPr>
        <p:spPr>
          <a:xfrm>
            <a:off x="5692237" y="2487819"/>
            <a:ext cx="4809782" cy="2319570"/>
          </a:xfrm>
          <a:prstGeom prst="roundRect">
            <a:avLst>
              <a:gd name="adj" fmla="val 24908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Trao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đổi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lớp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601916415152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68200" cy="681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z6019223008784_fa17cc7cfb352953e879b271196980a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52400"/>
            <a:ext cx="106057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s 1"/>
          <p:cNvSpPr/>
          <p:nvPr/>
        </p:nvSpPr>
        <p:spPr>
          <a:xfrm>
            <a:off x="289560" y="1946910"/>
            <a:ext cx="1732280" cy="396748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290195" y="2265045"/>
            <a:ext cx="1761490" cy="299974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Trao đổi 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về 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nghề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nghiệp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057400" y="3429000"/>
            <a:ext cx="533400" cy="29337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64790" y="2336800"/>
            <a:ext cx="2175510" cy="214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72410" y="4665345"/>
            <a:ext cx="2225675" cy="207073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72410" y="73660"/>
            <a:ext cx="2225675" cy="2095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071370" y="1752600"/>
            <a:ext cx="824230" cy="1109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55495" y="4041775"/>
            <a:ext cx="763905" cy="12160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flipV="1">
            <a:off x="5029200" y="609600"/>
            <a:ext cx="990600" cy="276860"/>
          </a:xfrm>
          <a:prstGeom prst="curvedConnector3">
            <a:avLst>
              <a:gd name="adj1" fmla="val 50064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>
            <a:off x="5003800" y="909955"/>
            <a:ext cx="1016000" cy="385445"/>
          </a:xfrm>
          <a:prstGeom prst="curvedConnector3">
            <a:avLst>
              <a:gd name="adj1" fmla="val 50063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9" idx="6"/>
          </p:cNvCxnSpPr>
          <p:nvPr/>
        </p:nvCxnSpPr>
        <p:spPr>
          <a:xfrm flipV="1">
            <a:off x="4940300" y="2743200"/>
            <a:ext cx="850900" cy="666750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flipV="1">
            <a:off x="4953000" y="3352800"/>
            <a:ext cx="838200" cy="76200"/>
          </a:xfrm>
          <a:prstGeom prst="curvedConnector3">
            <a:avLst>
              <a:gd name="adj1" fmla="val 50076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>
            <a:off x="5029200" y="3429000"/>
            <a:ext cx="762000" cy="685800"/>
          </a:xfrm>
          <a:prstGeom prst="curvedConnector3">
            <a:avLst>
              <a:gd name="adj1" fmla="val 50083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flipV="1">
            <a:off x="5105400" y="5046345"/>
            <a:ext cx="685800" cy="668655"/>
          </a:xfrm>
          <a:prstGeom prst="curvedConnector3">
            <a:avLst>
              <a:gd name="adj1" fmla="val 50093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flipV="1">
            <a:off x="4998085" y="5715000"/>
            <a:ext cx="716915" cy="76200"/>
          </a:xfrm>
          <a:prstGeom prst="curvedConnector3">
            <a:avLst>
              <a:gd name="adj1" fmla="val 50044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5105400" y="5867400"/>
            <a:ext cx="762000" cy="381000"/>
          </a:xfrm>
          <a:prstGeom prst="curvedConnector3">
            <a:avLst>
              <a:gd name="adj1" fmla="val 50083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Text Box 30"/>
          <p:cNvSpPr txBox="1"/>
          <p:nvPr/>
        </p:nvSpPr>
        <p:spPr>
          <a:xfrm>
            <a:off x="6189980" y="206375"/>
            <a:ext cx="5946775" cy="1857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/>
              <a:t> </a:t>
            </a:r>
            <a:r>
              <a:rPr lang="en-US" sz="3600" b="0"/>
              <a:t>- Giới thiệu nghề mà biết...</a:t>
            </a:r>
            <a:endParaRPr lang="en-US" sz="3600" b="0"/>
          </a:p>
          <a:p>
            <a:r>
              <a:rPr lang="en-US" sz="3600" b="0"/>
              <a:t>-</a:t>
            </a:r>
            <a:r>
              <a:rPr lang="en-US" sz="3600" b="0">
                <a:sym typeface="+mn-ea"/>
              </a:rPr>
              <a:t> Hoặc giới thiệu nghề mà thích. Vì sao ?..</a:t>
            </a:r>
            <a:endParaRPr lang="en-US" sz="3600" b="0"/>
          </a:p>
        </p:txBody>
      </p:sp>
      <p:sp>
        <p:nvSpPr>
          <p:cNvPr id="37" name="Text Box 36"/>
          <p:cNvSpPr txBox="1"/>
          <p:nvPr/>
        </p:nvSpPr>
        <p:spPr>
          <a:xfrm>
            <a:off x="6023610" y="2438400"/>
            <a:ext cx="5558790" cy="2161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b="0"/>
              <a:t>-</a:t>
            </a:r>
            <a:r>
              <a:rPr lang="en-US" sz="3600" b="0"/>
              <a:t> Giọng nói</a:t>
            </a:r>
            <a:endParaRPr lang="en-US" sz="3600" b="0"/>
          </a:p>
          <a:p>
            <a:r>
              <a:rPr lang="en-US" sz="3600" b="0"/>
              <a:t>- Âm lượng</a:t>
            </a:r>
            <a:endParaRPr lang="en-US" sz="3600" b="0"/>
          </a:p>
          <a:p>
            <a:r>
              <a:rPr lang="en-US" sz="3600" b="0"/>
              <a:t>-Cử chỉ, điệu bộ,..</a:t>
            </a:r>
            <a:endParaRPr lang="en-US" sz="3600" b="0"/>
          </a:p>
        </p:txBody>
      </p:sp>
      <p:sp>
        <p:nvSpPr>
          <p:cNvPr id="38" name="Text Box 37"/>
          <p:cNvSpPr txBox="1"/>
          <p:nvPr/>
        </p:nvSpPr>
        <p:spPr>
          <a:xfrm>
            <a:off x="5972810" y="4665980"/>
            <a:ext cx="6616700" cy="1882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 b="0"/>
              <a:t>-Tranh, ảnh</a:t>
            </a:r>
            <a:endParaRPr lang="en-US" sz="3600" b="0"/>
          </a:p>
          <a:p>
            <a:r>
              <a:rPr lang="en-US" sz="3600" b="0"/>
              <a:t>-Sơ đồ , biểu đồ</a:t>
            </a:r>
            <a:endParaRPr lang="en-US" sz="3600" b="0"/>
          </a:p>
          <a:p>
            <a:r>
              <a:rPr lang="en-US" sz="3600" b="0"/>
              <a:t>-Đoạn nhạc, đoạn phim,..</a:t>
            </a:r>
            <a:endParaRPr lang="en-US" sz="36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/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634132"/>
            <a:ext cx="9144000" cy="5059680"/>
          </a:xfrm>
          <a:prstGeom prst="rect">
            <a:avLst/>
          </a:prstGeom>
        </p:spPr>
      </p:pic>
      <p:sp>
        <p:nvSpPr>
          <p:cNvPr id="8" name="Rectangle 7"/>
          <p:cNvSpPr>
            <a:spLocks noGrp="1" noChangeArrowheads="1"/>
          </p:cNvSpPr>
          <p:nvPr/>
        </p:nvSpPr>
        <p:spPr>
          <a:xfrm>
            <a:off x="1919536" y="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hangingPunct="1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Nghề </a:t>
            </a:r>
            <a:r>
              <a:rPr lang="en-US" altLang="vi-VN" sz="4800" dirty="0">
                <a:latin typeface="Arial" panose="020B0604020202020204" pitchFamily="34" charset="0"/>
                <a:cs typeface="Arial" panose="020B0604020202020204" pitchFamily="34" charset="0"/>
              </a:rPr>
              <a:t>thợ 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xây 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335" y="716280"/>
            <a:ext cx="5636895" cy="2862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04850"/>
            <a:ext cx="5921375" cy="2996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3789045"/>
            <a:ext cx="5516245" cy="2966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165" y="3789045"/>
            <a:ext cx="5921375" cy="29857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28987" y="-60161"/>
            <a:ext cx="5534025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8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endParaRPr lang="en-US" sz="48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" y="855980"/>
            <a:ext cx="5765165" cy="5803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49645" y="800100"/>
            <a:ext cx="5994400" cy="5847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69310" y="93345"/>
            <a:ext cx="4855845" cy="6972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6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6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s 1"/>
          <p:cNvSpPr/>
          <p:nvPr/>
        </p:nvSpPr>
        <p:spPr>
          <a:xfrm>
            <a:off x="289560" y="1946910"/>
            <a:ext cx="1732280" cy="396748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290195" y="2265045"/>
            <a:ext cx="1761490" cy="299974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Trao đổi 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về 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nghề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nghiệp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057400" y="3429000"/>
            <a:ext cx="533400" cy="29337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64790" y="2336800"/>
            <a:ext cx="2175510" cy="214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72410" y="4665345"/>
            <a:ext cx="2225675" cy="207073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72410" y="73660"/>
            <a:ext cx="2225675" cy="2095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071370" y="1752600"/>
            <a:ext cx="824230" cy="1109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55495" y="4041775"/>
            <a:ext cx="763905" cy="12160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flipV="1">
            <a:off x="5029200" y="609600"/>
            <a:ext cx="990600" cy="276860"/>
          </a:xfrm>
          <a:prstGeom prst="curvedConnector3">
            <a:avLst>
              <a:gd name="adj1" fmla="val 50064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>
            <a:off x="5003800" y="909955"/>
            <a:ext cx="1016000" cy="385445"/>
          </a:xfrm>
          <a:prstGeom prst="curvedConnector3">
            <a:avLst>
              <a:gd name="adj1" fmla="val 50063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9" idx="6"/>
          </p:cNvCxnSpPr>
          <p:nvPr/>
        </p:nvCxnSpPr>
        <p:spPr>
          <a:xfrm flipV="1">
            <a:off x="4940300" y="2743200"/>
            <a:ext cx="850900" cy="666750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flipV="1">
            <a:off x="4953000" y="3352800"/>
            <a:ext cx="838200" cy="76200"/>
          </a:xfrm>
          <a:prstGeom prst="curvedConnector3">
            <a:avLst>
              <a:gd name="adj1" fmla="val 50076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>
            <a:off x="5029200" y="3429000"/>
            <a:ext cx="762000" cy="685800"/>
          </a:xfrm>
          <a:prstGeom prst="curvedConnector3">
            <a:avLst>
              <a:gd name="adj1" fmla="val 50083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flipV="1">
            <a:off x="5105400" y="5046345"/>
            <a:ext cx="685800" cy="668655"/>
          </a:xfrm>
          <a:prstGeom prst="curvedConnector3">
            <a:avLst>
              <a:gd name="adj1" fmla="val 50093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flipV="1">
            <a:off x="4998085" y="5715000"/>
            <a:ext cx="716915" cy="76200"/>
          </a:xfrm>
          <a:prstGeom prst="curvedConnector3">
            <a:avLst>
              <a:gd name="adj1" fmla="val 50044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5105400" y="5867400"/>
            <a:ext cx="762000" cy="381000"/>
          </a:xfrm>
          <a:prstGeom prst="curvedConnector3">
            <a:avLst>
              <a:gd name="adj1" fmla="val 50083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Text Box 30"/>
          <p:cNvSpPr txBox="1"/>
          <p:nvPr/>
        </p:nvSpPr>
        <p:spPr>
          <a:xfrm>
            <a:off x="6189980" y="206375"/>
            <a:ext cx="5946775" cy="1857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/>
              <a:t> </a:t>
            </a:r>
            <a:r>
              <a:rPr lang="en-US" sz="3600" b="0"/>
              <a:t>- Giới thiệu nghề mà biết...</a:t>
            </a:r>
            <a:endParaRPr lang="en-US" sz="3600" b="0"/>
          </a:p>
          <a:p>
            <a:r>
              <a:rPr lang="en-US" sz="3600" b="0"/>
              <a:t>-</a:t>
            </a:r>
            <a:r>
              <a:rPr lang="en-US" sz="3600" b="0">
                <a:sym typeface="+mn-ea"/>
              </a:rPr>
              <a:t> Hoặc giới thiệu nghề mà thích. Vì sao ?..</a:t>
            </a:r>
            <a:endParaRPr lang="en-US" sz="3600" b="0"/>
          </a:p>
        </p:txBody>
      </p:sp>
      <p:sp>
        <p:nvSpPr>
          <p:cNvPr id="37" name="Text Box 36"/>
          <p:cNvSpPr txBox="1"/>
          <p:nvPr/>
        </p:nvSpPr>
        <p:spPr>
          <a:xfrm>
            <a:off x="6023610" y="2438400"/>
            <a:ext cx="5558790" cy="2161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b="0"/>
              <a:t>-</a:t>
            </a:r>
            <a:r>
              <a:rPr lang="en-US" sz="3600" b="0"/>
              <a:t> Giọng nói</a:t>
            </a:r>
            <a:endParaRPr lang="en-US" sz="3600" b="0"/>
          </a:p>
          <a:p>
            <a:r>
              <a:rPr lang="en-US" sz="3600" b="0"/>
              <a:t>- Âm lượng</a:t>
            </a:r>
            <a:endParaRPr lang="en-US" sz="3600" b="0"/>
          </a:p>
          <a:p>
            <a:r>
              <a:rPr lang="en-US" sz="3600" b="0"/>
              <a:t>-Cử chỉ, điệu bộ,..</a:t>
            </a:r>
            <a:endParaRPr lang="en-US" sz="3600" b="0"/>
          </a:p>
        </p:txBody>
      </p:sp>
      <p:sp>
        <p:nvSpPr>
          <p:cNvPr id="38" name="Text Box 37"/>
          <p:cNvSpPr txBox="1"/>
          <p:nvPr/>
        </p:nvSpPr>
        <p:spPr>
          <a:xfrm>
            <a:off x="5972810" y="4665980"/>
            <a:ext cx="6616700" cy="1882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 b="0"/>
              <a:t>-Tranh, ảnh</a:t>
            </a:r>
            <a:endParaRPr lang="en-US" sz="3600" b="0"/>
          </a:p>
          <a:p>
            <a:r>
              <a:rPr lang="en-US" sz="3600" b="0"/>
              <a:t>-Sơ đồ , biểu đồ</a:t>
            </a:r>
            <a:endParaRPr lang="en-US" sz="3600" b="0"/>
          </a:p>
          <a:p>
            <a:r>
              <a:rPr lang="en-US" sz="3600" b="0"/>
              <a:t>-Đoạn nhạc, đoạn phim,..</a:t>
            </a:r>
            <a:endParaRPr lang="en-US" sz="36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6082" name="Picture 2" descr="D:\SOA\Khung nen bieu tuong\Khung nen bieu tuong\[Muare.asia]-FramesChildrenVol34\muare.asia - babyvol34 - 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111249"/>
            <a:ext cx="12295717" cy="9112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3" name="WordArt 7"/>
          <p:cNvSpPr>
            <a:spLocks noTextEdit="1"/>
          </p:cNvSpPr>
          <p:nvPr/>
        </p:nvSpPr>
        <p:spPr>
          <a:xfrm>
            <a:off x="4876800" y="2929467"/>
            <a:ext cx="5384800" cy="10329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2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pic>
        <p:nvPicPr>
          <p:cNvPr id="2" name="EmMuonLam-BeMinhVy-7210338">
            <a:hlinkClick r:id="" action="ppaction://media"/>
          </p:cNvPr>
          <p:cNvPicPr>
            <a:picLocks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8827" y="3594947"/>
            <a:ext cx="825500" cy="825500"/>
          </a:xfrm>
          <a:prstGeom prst="rect">
            <a:avLst/>
          </a:prstGeom>
        </p:spPr>
      </p:pic>
      <p:pic>
        <p:nvPicPr>
          <p:cNvPr id="3" name="EmMuonLam-BeMinhVy-7210338">
            <a:hlinkClick r:id="" action="ppaction://media"/>
          </p:cNvPr>
          <p:cNvPicPr>
            <a:picLocks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4800" y="6273800"/>
            <a:ext cx="825500" cy="8255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7"/>
          <p:cNvSpPr/>
          <p:nvPr/>
        </p:nvSpPr>
        <p:spPr>
          <a:xfrm>
            <a:off x="2935706" y="5764777"/>
            <a:ext cx="2492513" cy="1111719"/>
          </a:xfrm>
          <a:custGeom>
            <a:avLst/>
            <a:gdLst/>
            <a:ahLst/>
            <a:cxnLst/>
            <a:rect l="l" t="t" r="r" b="b"/>
            <a:pathLst>
              <a:path w="1552007" h="943491">
                <a:moveTo>
                  <a:pt x="0" y="0"/>
                </a:moveTo>
                <a:lnTo>
                  <a:pt x="1552007" y="0"/>
                </a:lnTo>
                <a:lnTo>
                  <a:pt x="1552007" y="943491"/>
                </a:lnTo>
                <a:lnTo>
                  <a:pt x="0" y="9434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12"/>
          <p:cNvSpPr/>
          <p:nvPr/>
        </p:nvSpPr>
        <p:spPr>
          <a:xfrm>
            <a:off x="410845" y="1650365"/>
            <a:ext cx="7533005" cy="2169160"/>
          </a:xfrm>
          <a:prstGeom prst="roundRect">
            <a:avLst>
              <a:gd name="adj" fmla="val 24908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just">
              <a:spcAft>
                <a:spcPts val="800"/>
              </a:spcAft>
            </a:pPr>
            <a:r>
              <a:rPr lang="en-US" sz="4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Theo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 12"/>
          <p:cNvSpPr/>
          <p:nvPr/>
        </p:nvSpPr>
        <p:spPr>
          <a:xfrm>
            <a:off x="3048635" y="4523105"/>
            <a:ext cx="8963660" cy="1853565"/>
          </a:xfrm>
          <a:prstGeom prst="roundRect">
            <a:avLst>
              <a:gd name="adj" fmla="val 24908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just">
              <a:spcAft>
                <a:spcPts val="800"/>
              </a:spcAft>
            </a:pPr>
            <a:r>
              <a:rPr lang="en-US" sz="4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-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1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24000"/>
            <a:ext cx="12598400" cy="952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1" name="Picture 17" descr="bird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433" y="4256617"/>
            <a:ext cx="2410884" cy="1388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304800" y="1393932"/>
            <a:ext cx="9652000" cy="230695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CHÀO TẠM </a:t>
            </a:r>
            <a:r>
              <a:rPr kumimoji="0" lang="en-US" sz="7200" b="0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7200" b="0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 HẸN GẶP LẠI!</a:t>
            </a:r>
            <a:endParaRPr kumimoji="0" lang="en-US" sz="7200" b="0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Picture 2" descr="j01782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0" y="76200"/>
            <a:ext cx="1422400" cy="15282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WordArt 8"/>
          <p:cNvSpPr>
            <a:spLocks noTextEdit="1"/>
          </p:cNvSpPr>
          <p:nvPr/>
        </p:nvSpPr>
        <p:spPr>
          <a:xfrm>
            <a:off x="3827145" y="76200"/>
            <a:ext cx="578675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fontAlgn="base"/>
            <a:r>
              <a:rPr lang="en-US" sz="2400" b="1" strike="noStrike" noProof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strike="noStrike" noProof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WordArt 9" descr="p2_002"/>
          <p:cNvSpPr>
            <a:spLocks noTextEdit="1"/>
          </p:cNvSpPr>
          <p:nvPr/>
        </p:nvSpPr>
        <p:spPr>
          <a:xfrm>
            <a:off x="2946400" y="1295400"/>
            <a:ext cx="73660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en-US" sz="8000" b="1">
              <a:ln w="12700" cap="flat" cmpd="sng">
                <a:solidFill>
                  <a:srgbClr val="6600FF"/>
                </a:solidFill>
                <a:prstDash val="solid"/>
                <a:round/>
                <a:headEnd type="none" w="med" len="med"/>
                <a:tailEnd type="none" w="med" len="med"/>
              </a:ln>
              <a:blipFill rotWithShape="0">
                <a:blip r:embed="rId2">
                  <a:alphaModFix amt="95000"/>
                </a:blip>
                <a:stretch>
                  <a:fillRect/>
                </a:stretch>
              </a:blipFill>
              <a:effectLst>
                <a:outerShdw sy="50000" kx="-2591412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ea typeface="VNI-Times" pitchFamily="2" charset="0"/>
              <a:cs typeface="Times New Roman" panose="02020603050405020304" pitchFamily="18" charset="0"/>
            </a:endParaRPr>
          </a:p>
        </p:txBody>
      </p:sp>
      <p:sp>
        <p:nvSpPr>
          <p:cNvPr id="3078" name="WordArt 10"/>
          <p:cNvSpPr>
            <a:spLocks noTextEdit="1"/>
          </p:cNvSpPr>
          <p:nvPr/>
        </p:nvSpPr>
        <p:spPr>
          <a:xfrm>
            <a:off x="3302000" y="5054600"/>
            <a:ext cx="5537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/>
          </a:bodyPr>
          <a:p>
            <a:pPr algn="ctr"/>
            <a:endParaRPr lang="en-US" sz="3200" b="1">
              <a:ln w="9525" cap="flat" cmpd="sng">
                <a:solidFill>
                  <a:srgbClr val="FF0066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9" name="Picture 9" descr="3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0800"/>
            <a:ext cx="1219200" cy="124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10" descr="3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8800"/>
            <a:ext cx="1219200" cy="124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11" descr="TURKE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20400" y="5511801"/>
            <a:ext cx="1320800" cy="12890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048000" y="3183467"/>
            <a:ext cx="60960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735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endParaRPr lang="en-US" sz="3735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484630" y="582295"/>
            <a:ext cx="8140700" cy="3271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/>
              <a:t> </a:t>
            </a:r>
            <a:r>
              <a:rPr lang="en-US" b="0"/>
              <a:t>Thứ ba ngày 12 tháng 11 năn 2024</a:t>
            </a:r>
            <a:endParaRPr lang="en-US"/>
          </a:p>
          <a:p>
            <a:pPr algn="ctr"/>
            <a:r>
              <a:rPr lang="en-US" sz="4000" u="sng"/>
              <a:t>Tiếng Việt</a:t>
            </a:r>
            <a:endParaRPr lang="en-US" sz="4000"/>
          </a:p>
          <a:p>
            <a:pPr algn="ctr"/>
            <a:r>
              <a:rPr lang="en-US"/>
              <a:t>Tiết 67: Nói và nghe</a:t>
            </a:r>
            <a:endParaRPr lang="en-US"/>
          </a:p>
          <a:p>
            <a:pPr algn="ctr"/>
            <a:r>
              <a:rPr lang="en-US" sz="4000">
                <a:solidFill>
                  <a:srgbClr val="FF0000"/>
                </a:solidFill>
              </a:rPr>
              <a:t>Trao đổi: Câu chuyện nghề nghiệp</a:t>
            </a:r>
            <a:endParaRPr lang="en-US" sz="4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990" y="873760"/>
            <a:ext cx="11936730" cy="626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4343357" y="2057551"/>
            <a:ext cx="221809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029157" y="2590800"/>
            <a:ext cx="221809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7039" y="4419915"/>
            <a:ext cx="6400800" cy="209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2"/>
          <p:cNvSpPr/>
          <p:nvPr/>
        </p:nvSpPr>
        <p:spPr>
          <a:xfrm>
            <a:off x="685800" y="76200"/>
            <a:ext cx="10911205" cy="761365"/>
          </a:xfrm>
          <a:prstGeom prst="roundRect">
            <a:avLst>
              <a:gd name="adj" fmla="val 24908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Trình</a:t>
            </a:r>
            <a:r>
              <a:rPr lang="en-US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bày</a:t>
            </a:r>
            <a:r>
              <a:rPr lang="en-US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ý </a:t>
            </a:r>
            <a:r>
              <a:rPr lang="en-US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kiến</a:t>
            </a:r>
            <a:r>
              <a:rPr lang="en-US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r>
              <a:rPr lang="en-US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1 </a:t>
            </a:r>
            <a:r>
              <a:rPr lang="en-US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trong</a:t>
            </a:r>
            <a:r>
              <a:rPr lang="en-US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2 </a:t>
            </a:r>
            <a:r>
              <a:rPr lang="en-US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nội</a:t>
            </a:r>
            <a:r>
              <a:rPr lang="en-US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dung </a:t>
            </a:r>
            <a:r>
              <a:rPr lang="en-US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sau</a:t>
            </a:r>
            <a:r>
              <a:rPr lang="en-US" kern="0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724357" y="3047808"/>
            <a:ext cx="47244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6957695" y="14916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973" y="792480"/>
            <a:ext cx="11457093" cy="614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4267130" y="1980979"/>
            <a:ext cx="3505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51971" y="5095591"/>
            <a:ext cx="221809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2882900" y="353060"/>
            <a:ext cx="40640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sz="3735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9690" y="1283335"/>
            <a:ext cx="6215380" cy="570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Freeform 12"/>
          <p:cNvSpPr/>
          <p:nvPr/>
        </p:nvSpPr>
        <p:spPr>
          <a:xfrm>
            <a:off x="1111250" y="18415"/>
            <a:ext cx="9915525" cy="966470"/>
          </a:xfrm>
          <a:prstGeom prst="roundRect">
            <a:avLst>
              <a:gd name="adj" fmla="val 24908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bày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0" y="1283335"/>
            <a:ext cx="6096635" cy="5516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s 1"/>
          <p:cNvSpPr/>
          <p:nvPr/>
        </p:nvSpPr>
        <p:spPr>
          <a:xfrm>
            <a:off x="289560" y="1946910"/>
            <a:ext cx="1732280" cy="396748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290195" y="2265045"/>
            <a:ext cx="1761490" cy="299974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Trao đổi 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về 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nghề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pPr algn="ctr"/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nghiệp</a:t>
            </a:r>
            <a:endParaRPr lang="en-US" sz="360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057400" y="3429000"/>
            <a:ext cx="533400" cy="29337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64790" y="2336800"/>
            <a:ext cx="2175510" cy="214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</a:t>
            </a: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72410" y="4665345"/>
            <a:ext cx="2225675" cy="207073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72410" y="73660"/>
            <a:ext cx="2225675" cy="2095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071370" y="1752600"/>
            <a:ext cx="824230" cy="1109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55495" y="4041775"/>
            <a:ext cx="763905" cy="12160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flipV="1">
            <a:off x="5029200" y="609600"/>
            <a:ext cx="990600" cy="276860"/>
          </a:xfrm>
          <a:prstGeom prst="curvedConnector3">
            <a:avLst>
              <a:gd name="adj1" fmla="val 50064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>
            <a:off x="5003800" y="909955"/>
            <a:ext cx="1016000" cy="385445"/>
          </a:xfrm>
          <a:prstGeom prst="curvedConnector3">
            <a:avLst>
              <a:gd name="adj1" fmla="val 50063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9" idx="6"/>
          </p:cNvCxnSpPr>
          <p:nvPr/>
        </p:nvCxnSpPr>
        <p:spPr>
          <a:xfrm flipV="1">
            <a:off x="4940300" y="2743200"/>
            <a:ext cx="850900" cy="666750"/>
          </a:xfrm>
          <a:prstGeom prst="curvedConnector3">
            <a:avLst>
              <a:gd name="adj1" fmla="val 50000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flipV="1">
            <a:off x="4953000" y="3352800"/>
            <a:ext cx="838200" cy="76200"/>
          </a:xfrm>
          <a:prstGeom prst="curvedConnector3">
            <a:avLst>
              <a:gd name="adj1" fmla="val 50076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>
            <a:off x="5029200" y="3429000"/>
            <a:ext cx="762000" cy="685800"/>
          </a:xfrm>
          <a:prstGeom prst="curvedConnector3">
            <a:avLst>
              <a:gd name="adj1" fmla="val 50083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flipV="1">
            <a:off x="5105400" y="5046345"/>
            <a:ext cx="685800" cy="668655"/>
          </a:xfrm>
          <a:prstGeom prst="curvedConnector3">
            <a:avLst>
              <a:gd name="adj1" fmla="val 50093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flipV="1">
            <a:off x="4998085" y="5715000"/>
            <a:ext cx="716915" cy="76200"/>
          </a:xfrm>
          <a:prstGeom prst="curvedConnector3">
            <a:avLst>
              <a:gd name="adj1" fmla="val 50044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5105400" y="5867400"/>
            <a:ext cx="762000" cy="381000"/>
          </a:xfrm>
          <a:prstGeom prst="curvedConnector3">
            <a:avLst>
              <a:gd name="adj1" fmla="val 50083"/>
            </a:avLst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Text Box 30"/>
          <p:cNvSpPr txBox="1"/>
          <p:nvPr/>
        </p:nvSpPr>
        <p:spPr>
          <a:xfrm>
            <a:off x="6189980" y="206375"/>
            <a:ext cx="5946775" cy="1857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/>
              <a:t> </a:t>
            </a:r>
            <a:r>
              <a:rPr lang="en-US" sz="3600" b="0"/>
              <a:t>- Giới thiệu nghề mà biết...</a:t>
            </a:r>
            <a:endParaRPr lang="en-US" sz="3600" b="0"/>
          </a:p>
          <a:p>
            <a:r>
              <a:rPr lang="en-US" sz="3600" b="0"/>
              <a:t>-</a:t>
            </a:r>
            <a:r>
              <a:rPr lang="en-US" sz="3600" b="0">
                <a:sym typeface="+mn-ea"/>
              </a:rPr>
              <a:t> Hoặc giới thiệu nghề mà thích. Vì sao ?..</a:t>
            </a:r>
            <a:endParaRPr lang="en-US" sz="3600" b="0"/>
          </a:p>
        </p:txBody>
      </p:sp>
      <p:sp>
        <p:nvSpPr>
          <p:cNvPr id="37" name="Text Box 36"/>
          <p:cNvSpPr txBox="1"/>
          <p:nvPr/>
        </p:nvSpPr>
        <p:spPr>
          <a:xfrm>
            <a:off x="6023610" y="2438400"/>
            <a:ext cx="5558790" cy="2161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b="0"/>
              <a:t>-</a:t>
            </a:r>
            <a:r>
              <a:rPr lang="en-US" sz="3600" b="0"/>
              <a:t> Giọng nói</a:t>
            </a:r>
            <a:endParaRPr lang="en-US" sz="3600" b="0"/>
          </a:p>
          <a:p>
            <a:r>
              <a:rPr lang="en-US" sz="3600" b="0"/>
              <a:t>- Âm lượng</a:t>
            </a:r>
            <a:endParaRPr lang="en-US" sz="3600" b="0"/>
          </a:p>
          <a:p>
            <a:r>
              <a:rPr lang="en-US" sz="3600" b="0"/>
              <a:t>-Cử chỉ, điệu bộ,..</a:t>
            </a:r>
            <a:endParaRPr lang="en-US" sz="3600" b="0"/>
          </a:p>
        </p:txBody>
      </p:sp>
      <p:sp>
        <p:nvSpPr>
          <p:cNvPr id="38" name="Text Box 37"/>
          <p:cNvSpPr txBox="1"/>
          <p:nvPr/>
        </p:nvSpPr>
        <p:spPr>
          <a:xfrm>
            <a:off x="5972810" y="4665980"/>
            <a:ext cx="6616700" cy="1882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600" b="0"/>
              <a:t>-Tranh, ảnh</a:t>
            </a:r>
            <a:endParaRPr lang="en-US" sz="3600" b="0"/>
          </a:p>
          <a:p>
            <a:r>
              <a:rPr lang="en-US" sz="3600" b="0"/>
              <a:t>-Sơ đồ , biểu đồ</a:t>
            </a:r>
            <a:endParaRPr lang="en-US" sz="3600" b="0"/>
          </a:p>
          <a:p>
            <a:r>
              <a:rPr lang="en-US" sz="3600" b="0"/>
              <a:t>-Đoạn nhạc, đoạn phim,..</a:t>
            </a:r>
            <a:endParaRPr lang="en-US" sz="36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bldLvl="0" animBg="1"/>
      <p:bldP spid="14" grpId="0" animBg="1"/>
      <p:bldP spid="31" grpId="0"/>
      <p:bldP spid="37" grpId="0"/>
      <p:bldP spid="38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resource_record_key" val="{&quot;70&quot;:[3318855,3322208]}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1232</Words>
  <Application>WPS Presentation</Application>
  <PresentationFormat>On-screen Show (4:3)</PresentationFormat>
  <Paragraphs>114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SimSun</vt:lpstr>
      <vt:lpstr>Wingdings</vt:lpstr>
      <vt:lpstr>Times New Roman</vt:lpstr>
      <vt:lpstr>Calibri</vt:lpstr>
      <vt:lpstr>字魂70号-灵悦黑体</vt:lpstr>
      <vt:lpstr>VNI-Times</vt:lpstr>
      <vt:lpstr>UTM Avo</vt:lpstr>
      <vt:lpstr>Segoe Print</vt:lpstr>
      <vt:lpstr>Calibri</vt:lpstr>
      <vt:lpstr>Microsoft YaHei</vt:lpstr>
      <vt:lpstr>Arial Unicode MS</vt:lpstr>
      <vt:lpstr>Tahoma</vt:lpstr>
      <vt:lpstr>Default Design</vt:lpstr>
      <vt:lpstr>Chủ đề của Office</vt:lpstr>
      <vt:lpstr>Office Theme</vt:lpstr>
      <vt:lpstr>1_Office Theme</vt:lpstr>
      <vt:lpstr>千图网海量PPT模板www.58pic.com​​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GIAÏO AÏN MÄN TOAÏN LÅÏP 5</dc:title>
  <dc:creator>User</dc:creator>
  <cp:lastModifiedBy>Quốc Huy</cp:lastModifiedBy>
  <cp:revision>469</cp:revision>
  <dcterms:created xsi:type="dcterms:W3CDTF">2007-10-23T12:57:00Z</dcterms:created>
  <dcterms:modified xsi:type="dcterms:W3CDTF">2025-02-14T02:15:37Z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C1CBB7E6DE8442568D30D4CF52328687_12</vt:lpwstr>
  </property>
  <property fmtid="{D5CDD505-2E9C-101B-9397-08002B2CF9AE}" pid="3" name="KSOProductBuildVer">
    <vt:lpwstr>1033-12.2.0.19805</vt:lpwstr>
  </property>
</Properties>
</file>