
<file path=[Content_Types].xml><?xml version="1.0" encoding="utf-8"?>
<Types xmlns="http://schemas.openxmlformats.org/package/2006/content-types">
  <Default Extension="png" ContentType="image/png"/>
  <Default Extension="mpeg" ContentType="vide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27" r:id="rId2"/>
    <p:sldId id="386" r:id="rId3"/>
    <p:sldId id="735" r:id="rId4"/>
    <p:sldId id="640" r:id="rId5"/>
    <p:sldId id="607" r:id="rId6"/>
    <p:sldId id="606" r:id="rId7"/>
    <p:sldId id="728" r:id="rId8"/>
    <p:sldId id="731" r:id="rId9"/>
    <p:sldId id="732" r:id="rId10"/>
    <p:sldId id="341" r:id="rId11"/>
    <p:sldId id="733" r:id="rId12"/>
    <p:sldId id="714"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FEEFD4"/>
    <a:srgbClr val="A0D5E5"/>
    <a:srgbClr val="0000CC"/>
    <a:srgbClr val="D4F7F9"/>
    <a:srgbClr val="FF7C8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9BE06-A572-409E-BDD1-FDBA8FC8D45E}" v="32" dt="2022-08-26T23:50:52.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0" autoAdjust="0"/>
    <p:restoredTop sz="95872" autoAdjust="0"/>
  </p:normalViewPr>
  <p:slideViewPr>
    <p:cSldViewPr>
      <p:cViewPr varScale="1">
        <p:scale>
          <a:sx n="55" d="100"/>
          <a:sy n="55" d="100"/>
        </p:scale>
        <p:origin x="-432"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66568443-0CAF-4CE4-8361-6BFA83EAFF65}"/>
    <pc:docChg chg="undo custSel addSld delSld modSld sldOrd">
      <pc:chgData name="T H" userId="270efafb50020bd6" providerId="LiveId" clId="{66568443-0CAF-4CE4-8361-6BFA83EAFF65}" dt="2022-08-13T21:21:24.426" v="2333" actId="1076"/>
      <pc:docMkLst>
        <pc:docMk/>
      </pc:docMkLst>
      <pc:sldChg chg="modSp modAnim">
        <pc:chgData name="T H" userId="270efafb50020bd6" providerId="LiveId" clId="{66568443-0CAF-4CE4-8361-6BFA83EAFF65}" dt="2022-08-13T17:01:19.563" v="512" actId="20577"/>
        <pc:sldMkLst>
          <pc:docMk/>
          <pc:sldMk cId="4184934910" sldId="427"/>
        </pc:sldMkLst>
        <pc:spChg chg="mod">
          <ac:chgData name="T H" userId="270efafb50020bd6" providerId="LiveId" clId="{66568443-0CAF-4CE4-8361-6BFA83EAFF65}" dt="2022-08-13T17:01:19.563" v="512" actId="20577"/>
          <ac:spMkLst>
            <pc:docMk/>
            <pc:sldMk cId="4184934910" sldId="427"/>
            <ac:spMk id="31" creationId="{00000000-0000-0000-0000-000000000000}"/>
          </ac:spMkLst>
        </pc:spChg>
      </pc:sldChg>
      <pc:sldChg chg="addSp delSp modSp mod ord delAnim modAnim">
        <pc:chgData name="T H" userId="270efafb50020bd6" providerId="LiveId" clId="{66568443-0CAF-4CE4-8361-6BFA83EAFF65}" dt="2022-08-13T20:04:49.821" v="617"/>
        <pc:sldMkLst>
          <pc:docMk/>
          <pc:sldMk cId="2432748071" sldId="432"/>
        </pc:sldMkLst>
        <pc:spChg chg="add mod">
          <ac:chgData name="T H" userId="270efafb50020bd6" providerId="LiveId" clId="{66568443-0CAF-4CE4-8361-6BFA83EAFF65}" dt="2022-08-13T16:31:52.860" v="421" actId="1076"/>
          <ac:spMkLst>
            <pc:docMk/>
            <pc:sldMk cId="2432748071" sldId="432"/>
            <ac:spMk id="3" creationId="{60DD136C-13FC-1F2B-DABA-E51D41900185}"/>
          </ac:spMkLst>
        </pc:spChg>
        <pc:spChg chg="mod">
          <ac:chgData name="T H" userId="270efafb50020bd6" providerId="LiveId" clId="{66568443-0CAF-4CE4-8361-6BFA83EAFF65}" dt="2022-08-13T16:32:04.523" v="423" actId="1076"/>
          <ac:spMkLst>
            <pc:docMk/>
            <pc:sldMk cId="2432748071" sldId="432"/>
            <ac:spMk id="10" creationId="{00000000-0000-0000-0000-000000000000}"/>
          </ac:spMkLst>
        </pc:spChg>
        <pc:spChg chg="del mod">
          <ac:chgData name="T H" userId="270efafb50020bd6" providerId="LiveId" clId="{66568443-0CAF-4CE4-8361-6BFA83EAFF65}" dt="2022-08-13T16:37:56.353" v="463" actId="478"/>
          <ac:spMkLst>
            <pc:docMk/>
            <pc:sldMk cId="2432748071" sldId="432"/>
            <ac:spMk id="14" creationId="{00000000-0000-0000-0000-000000000000}"/>
          </ac:spMkLst>
        </pc:spChg>
        <pc:spChg chg="del mod">
          <ac:chgData name="T H" userId="270efafb50020bd6" providerId="LiveId" clId="{66568443-0CAF-4CE4-8361-6BFA83EAFF65}" dt="2022-08-13T16:27:01.845" v="8" actId="478"/>
          <ac:spMkLst>
            <pc:docMk/>
            <pc:sldMk cId="2432748071" sldId="432"/>
            <ac:spMk id="15" creationId="{00000000-0000-0000-0000-000000000000}"/>
          </ac:spMkLst>
        </pc:spChg>
        <pc:spChg chg="del mod">
          <ac:chgData name="T H" userId="270efafb50020bd6" providerId="LiveId" clId="{66568443-0CAF-4CE4-8361-6BFA83EAFF65}" dt="2022-08-13T16:29:26.088" v="195" actId="478"/>
          <ac:spMkLst>
            <pc:docMk/>
            <pc:sldMk cId="2432748071" sldId="432"/>
            <ac:spMk id="16" creationId="{00000000-0000-0000-0000-000000000000}"/>
          </ac:spMkLst>
        </pc:spChg>
        <pc:spChg chg="add mod">
          <ac:chgData name="T H" userId="270efafb50020bd6" providerId="LiveId" clId="{66568443-0CAF-4CE4-8361-6BFA83EAFF65}" dt="2022-08-13T20:00:28.391" v="609" actId="14100"/>
          <ac:spMkLst>
            <pc:docMk/>
            <pc:sldMk cId="2432748071" sldId="432"/>
            <ac:spMk id="23" creationId="{6AB33A3B-85CC-FA34-707C-FE46E18B1F00}"/>
          </ac:spMkLst>
        </pc:spChg>
        <pc:spChg chg="add mod">
          <ac:chgData name="T H" userId="270efafb50020bd6" providerId="LiveId" clId="{66568443-0CAF-4CE4-8361-6BFA83EAFF65}" dt="2022-08-13T20:00:32.383" v="610" actId="14100"/>
          <ac:spMkLst>
            <pc:docMk/>
            <pc:sldMk cId="2432748071" sldId="432"/>
            <ac:spMk id="25" creationId="{19DA8E1F-68A5-6CD7-C565-A0219558CC2B}"/>
          </ac:spMkLst>
        </pc:spChg>
        <pc:spChg chg="add del mod">
          <ac:chgData name="T H" userId="270efafb50020bd6" providerId="LiveId" clId="{66568443-0CAF-4CE4-8361-6BFA83EAFF65}" dt="2022-08-13T17:05:45.627" v="549" actId="478"/>
          <ac:spMkLst>
            <pc:docMk/>
            <pc:sldMk cId="2432748071" sldId="432"/>
            <ac:spMk id="32" creationId="{B3ED64F7-1DCF-A3B4-4D5E-F91017F5C12E}"/>
          </ac:spMkLst>
        </pc:spChg>
        <pc:grpChg chg="del">
          <ac:chgData name="T H" userId="270efafb50020bd6" providerId="LiveId" clId="{66568443-0CAF-4CE4-8361-6BFA83EAFF65}" dt="2022-08-13T16:29:21.088" v="193" actId="478"/>
          <ac:grpSpMkLst>
            <pc:docMk/>
            <pc:sldMk cId="2432748071" sldId="432"/>
            <ac:grpSpMk id="2" creationId="{00000000-0000-0000-0000-000000000000}"/>
          </ac:grpSpMkLst>
        </pc:grpChg>
        <pc:picChg chg="add del mod">
          <ac:chgData name="T H" userId="270efafb50020bd6" providerId="LiveId" clId="{66568443-0CAF-4CE4-8361-6BFA83EAFF65}" dt="2022-08-13T16:31:31.636" v="416" actId="478"/>
          <ac:picMkLst>
            <pc:docMk/>
            <pc:sldMk cId="2432748071" sldId="432"/>
            <ac:picMk id="5" creationId="{B08E5CD2-0D4F-38B0-FE98-B9C3A83BA7B2}"/>
          </ac:picMkLst>
        </pc:picChg>
        <pc:picChg chg="add del mod modCrop">
          <ac:chgData name="T H" userId="270efafb50020bd6" providerId="LiveId" clId="{66568443-0CAF-4CE4-8361-6BFA83EAFF65}" dt="2022-08-13T20:00:23.611" v="608" actId="14100"/>
          <ac:picMkLst>
            <pc:docMk/>
            <pc:sldMk cId="2432748071" sldId="432"/>
            <ac:picMk id="7" creationId="{1E03F40C-A12C-FB05-25D1-B694FB40AF2D}"/>
          </ac:picMkLst>
        </pc:picChg>
        <pc:picChg chg="add del mod">
          <ac:chgData name="T H" userId="270efafb50020bd6" providerId="LiveId" clId="{66568443-0CAF-4CE4-8361-6BFA83EAFF65}" dt="2022-08-13T16:46:57.367" v="505" actId="478"/>
          <ac:picMkLst>
            <pc:docMk/>
            <pc:sldMk cId="2432748071" sldId="432"/>
            <ac:picMk id="9" creationId="{F26536E3-254F-BBCD-DE7F-ED797273E272}"/>
          </ac:picMkLst>
        </pc:picChg>
        <pc:picChg chg="add del mod">
          <ac:chgData name="T H" userId="270efafb50020bd6" providerId="LiveId" clId="{66568443-0CAF-4CE4-8361-6BFA83EAFF65}" dt="2022-08-13T16:39:05.988" v="469"/>
          <ac:picMkLst>
            <pc:docMk/>
            <pc:sldMk cId="2432748071" sldId="432"/>
            <ac:picMk id="11" creationId="{05EAF9BE-59FE-5FD3-3416-59762C0F3A9D}"/>
          </ac:picMkLst>
        </pc:picChg>
        <pc:picChg chg="add del mod">
          <ac:chgData name="T H" userId="270efafb50020bd6" providerId="LiveId" clId="{66568443-0CAF-4CE4-8361-6BFA83EAFF65}" dt="2022-08-13T16:39:05.988" v="469"/>
          <ac:picMkLst>
            <pc:docMk/>
            <pc:sldMk cId="2432748071" sldId="432"/>
            <ac:picMk id="12" creationId="{07539252-2A27-A067-EBBF-B56EA545F097}"/>
          </ac:picMkLst>
        </pc:picChg>
        <pc:picChg chg="add del mod modCrop">
          <ac:chgData name="T H" userId="270efafb50020bd6" providerId="LiveId" clId="{66568443-0CAF-4CE4-8361-6BFA83EAFF65}" dt="2022-08-13T16:39:56.368" v="472" actId="478"/>
          <ac:picMkLst>
            <pc:docMk/>
            <pc:sldMk cId="2432748071" sldId="432"/>
            <ac:picMk id="13" creationId="{8B38EA48-2E63-1558-6447-076299984A9D}"/>
          </ac:picMkLst>
        </pc:picChg>
        <pc:picChg chg="add mod">
          <ac:chgData name="T H" userId="270efafb50020bd6" providerId="LiveId" clId="{66568443-0CAF-4CE4-8361-6BFA83EAFF65}" dt="2022-08-13T17:07:36.398" v="563" actId="14100"/>
          <ac:picMkLst>
            <pc:docMk/>
            <pc:sldMk cId="2432748071" sldId="432"/>
            <ac:picMk id="18" creationId="{EA895FA7-D347-C847-8123-13F71E715E9C}"/>
          </ac:picMkLst>
        </pc:picChg>
        <pc:picChg chg="add del mod">
          <ac:chgData name="T H" userId="270efafb50020bd6" providerId="LiveId" clId="{66568443-0CAF-4CE4-8361-6BFA83EAFF65}" dt="2022-08-13T17:01:57.977" v="519"/>
          <ac:picMkLst>
            <pc:docMk/>
            <pc:sldMk cId="2432748071" sldId="432"/>
            <ac:picMk id="19" creationId="{3F72E412-AC4D-C513-CB67-099F65AFD6B6}"/>
          </ac:picMkLst>
        </pc:picChg>
        <pc:picChg chg="add del mod">
          <ac:chgData name="T H" userId="270efafb50020bd6" providerId="LiveId" clId="{66568443-0CAF-4CE4-8361-6BFA83EAFF65}" dt="2022-08-13T17:05:46.640" v="550" actId="478"/>
          <ac:picMkLst>
            <pc:docMk/>
            <pc:sldMk cId="2432748071" sldId="432"/>
            <ac:picMk id="21" creationId="{A0BAAF9A-6ED5-A6D3-250C-E2359419CD9F}"/>
          </ac:picMkLst>
        </pc:picChg>
      </pc:sldChg>
      <pc:sldChg chg="addSp delSp modSp add del mod">
        <pc:chgData name="T H" userId="270efafb50020bd6" providerId="LiveId" clId="{66568443-0CAF-4CE4-8361-6BFA83EAFF65}" dt="2022-08-13T20:20:35.225" v="877" actId="2696"/>
        <pc:sldMkLst>
          <pc:docMk/>
          <pc:sldMk cId="3638933607" sldId="441"/>
        </pc:sldMkLst>
        <pc:spChg chg="add mod">
          <ac:chgData name="T H" userId="270efafb50020bd6" providerId="LiveId" clId="{66568443-0CAF-4CE4-8361-6BFA83EAFF65}" dt="2022-08-13T16:27:09.772" v="11"/>
          <ac:spMkLst>
            <pc:docMk/>
            <pc:sldMk cId="3638933607" sldId="441"/>
            <ac:spMk id="4" creationId="{70033AB5-C160-98C8-0EAE-70B6B78D6EDB}"/>
          </ac:spMkLst>
        </pc:spChg>
        <pc:spChg chg="mod">
          <ac:chgData name="T H" userId="270efafb50020bd6" providerId="LiveId" clId="{66568443-0CAF-4CE4-8361-6BFA83EAFF65}" dt="2022-08-13T16:27:17.145" v="12" actId="1076"/>
          <ac:spMkLst>
            <pc:docMk/>
            <pc:sldMk cId="3638933607" sldId="441"/>
            <ac:spMk id="10" creationId="{00000000-0000-0000-0000-000000000000}"/>
          </ac:spMkLst>
        </pc:spChg>
        <pc:spChg chg="del">
          <ac:chgData name="T H" userId="270efafb50020bd6" providerId="LiveId" clId="{66568443-0CAF-4CE4-8361-6BFA83EAFF65}" dt="2022-08-13T16:27:09.146" v="10" actId="478"/>
          <ac:spMkLst>
            <pc:docMk/>
            <pc:sldMk cId="3638933607" sldId="441"/>
            <ac:spMk id="15" creationId="{00000000-0000-0000-0000-000000000000}"/>
          </ac:spMkLst>
        </pc:spChg>
      </pc:sldChg>
      <pc:sldChg chg="addSp delSp modSp del mod">
        <pc:chgData name="T H" userId="270efafb50020bd6" providerId="LiveId" clId="{66568443-0CAF-4CE4-8361-6BFA83EAFF65}" dt="2022-08-13T20:21:34.494" v="878" actId="2696"/>
        <pc:sldMkLst>
          <pc:docMk/>
          <pc:sldMk cId="2662513508" sldId="442"/>
        </pc:sldMkLst>
        <pc:spChg chg="add mod">
          <ac:chgData name="T H" userId="270efafb50020bd6" providerId="LiveId" clId="{66568443-0CAF-4CE4-8361-6BFA83EAFF65}" dt="2022-08-13T16:26:43.075" v="6" actId="14100"/>
          <ac:spMkLst>
            <pc:docMk/>
            <pc:sldMk cId="2662513508" sldId="442"/>
            <ac:spMk id="2" creationId="{757F8400-0DA5-8478-89D0-EE7F45B9552E}"/>
          </ac:spMkLst>
        </pc:spChg>
        <pc:spChg chg="mod">
          <ac:chgData name="T H" userId="270efafb50020bd6" providerId="LiveId" clId="{66568443-0CAF-4CE4-8361-6BFA83EAFF65}" dt="2022-08-13T16:26:25.386" v="2" actId="1076"/>
          <ac:spMkLst>
            <pc:docMk/>
            <pc:sldMk cId="2662513508" sldId="442"/>
            <ac:spMk id="10" creationId="{00000000-0000-0000-0000-000000000000}"/>
          </ac:spMkLst>
        </pc:spChg>
        <pc:spChg chg="del">
          <ac:chgData name="T H" userId="270efafb50020bd6" providerId="LiveId" clId="{66568443-0CAF-4CE4-8361-6BFA83EAFF65}" dt="2022-08-13T16:26:18.519" v="0" actId="478"/>
          <ac:spMkLst>
            <pc:docMk/>
            <pc:sldMk cId="2662513508" sldId="442"/>
            <ac:spMk id="15" creationId="{00000000-0000-0000-0000-000000000000}"/>
          </ac:spMkLst>
        </pc:spChg>
      </pc:sldChg>
      <pc:sldChg chg="addSp delSp modSp mod modAnim">
        <pc:chgData name="T H" userId="270efafb50020bd6" providerId="LiveId" clId="{66568443-0CAF-4CE4-8361-6BFA83EAFF65}" dt="2022-08-13T21:10:24.016" v="2257" actId="114"/>
        <pc:sldMkLst>
          <pc:docMk/>
          <pc:sldMk cId="3085710602" sldId="443"/>
        </pc:sldMkLst>
        <pc:spChg chg="del">
          <ac:chgData name="T H" userId="270efafb50020bd6" providerId="LiveId" clId="{66568443-0CAF-4CE4-8361-6BFA83EAFF65}" dt="2022-08-13T20:24:00.991" v="1063" actId="478"/>
          <ac:spMkLst>
            <pc:docMk/>
            <pc:sldMk cId="3085710602" sldId="443"/>
            <ac:spMk id="2" creationId="{00000000-0000-0000-0000-000000000000}"/>
          </ac:spMkLst>
        </pc:spChg>
        <pc:spChg chg="mod">
          <ac:chgData name="T H" userId="270efafb50020bd6" providerId="LiveId" clId="{66568443-0CAF-4CE4-8361-6BFA83EAFF65}" dt="2022-08-13T20:34:52.857" v="1140" actId="1076"/>
          <ac:spMkLst>
            <pc:docMk/>
            <pc:sldMk cId="3085710602" sldId="443"/>
            <ac:spMk id="3" creationId="{00000000-0000-0000-0000-000000000000}"/>
          </ac:spMkLst>
        </pc:spChg>
        <pc:spChg chg="mod">
          <ac:chgData name="T H" userId="270efafb50020bd6" providerId="LiveId" clId="{66568443-0CAF-4CE4-8361-6BFA83EAFF65}" dt="2022-08-13T21:10:24.016" v="2257" actId="114"/>
          <ac:spMkLst>
            <pc:docMk/>
            <pc:sldMk cId="3085710602" sldId="443"/>
            <ac:spMk id="10" creationId="{00000000-0000-0000-0000-000000000000}"/>
          </ac:spMkLst>
        </pc:spChg>
        <pc:spChg chg="add del mod">
          <ac:chgData name="T H" userId="270efafb50020bd6" providerId="LiveId" clId="{66568443-0CAF-4CE4-8361-6BFA83EAFF65}" dt="2022-08-13T20:32:23.300" v="1116" actId="478"/>
          <ac:spMkLst>
            <pc:docMk/>
            <pc:sldMk cId="3085710602" sldId="443"/>
            <ac:spMk id="14" creationId="{D166D327-E397-BC8B-B0F7-84DE24EB7897}"/>
          </ac:spMkLst>
        </pc:spChg>
        <pc:spChg chg="del">
          <ac:chgData name="T H" userId="270efafb50020bd6" providerId="LiveId" clId="{66568443-0CAF-4CE4-8361-6BFA83EAFF65}" dt="2022-08-13T20:34:44.995" v="1138" actId="478"/>
          <ac:spMkLst>
            <pc:docMk/>
            <pc:sldMk cId="3085710602" sldId="443"/>
            <ac:spMk id="15" creationId="{00000000-0000-0000-0000-000000000000}"/>
          </ac:spMkLst>
        </pc:spChg>
        <pc:spChg chg="add mod">
          <ac:chgData name="T H" userId="270efafb50020bd6" providerId="LiveId" clId="{66568443-0CAF-4CE4-8361-6BFA83EAFF65}" dt="2022-08-13T20:33:54.265" v="1131" actId="1076"/>
          <ac:spMkLst>
            <pc:docMk/>
            <pc:sldMk cId="3085710602" sldId="443"/>
            <ac:spMk id="17" creationId="{F706455F-D186-1A83-E9B9-C4ADB6C8F59F}"/>
          </ac:spMkLst>
        </pc:spChg>
        <pc:spChg chg="add mod">
          <ac:chgData name="T H" userId="270efafb50020bd6" providerId="LiveId" clId="{66568443-0CAF-4CE4-8361-6BFA83EAFF65}" dt="2022-08-13T20:33:48.130" v="1130" actId="1076"/>
          <ac:spMkLst>
            <pc:docMk/>
            <pc:sldMk cId="3085710602" sldId="443"/>
            <ac:spMk id="19" creationId="{FB8A2B1B-64C8-72B6-86C1-1461CB4B197E}"/>
          </ac:spMkLst>
        </pc:spChg>
        <pc:spChg chg="add mod">
          <ac:chgData name="T H" userId="270efafb50020bd6" providerId="LiveId" clId="{66568443-0CAF-4CE4-8361-6BFA83EAFF65}" dt="2022-08-13T20:33:57.125" v="1132" actId="1076"/>
          <ac:spMkLst>
            <pc:docMk/>
            <pc:sldMk cId="3085710602" sldId="443"/>
            <ac:spMk id="21" creationId="{6AB1DFCD-E21D-9245-8CDB-3063402016ED}"/>
          </ac:spMkLst>
        </pc:spChg>
        <pc:spChg chg="add mod">
          <ac:chgData name="T H" userId="270efafb50020bd6" providerId="LiveId" clId="{66568443-0CAF-4CE4-8361-6BFA83EAFF65}" dt="2022-08-13T20:34:45.647" v="1139"/>
          <ac:spMkLst>
            <pc:docMk/>
            <pc:sldMk cId="3085710602" sldId="443"/>
            <ac:spMk id="22" creationId="{648742FF-CFAA-0EF5-FE1C-43A0462D754E}"/>
          </ac:spMkLst>
        </pc:spChg>
        <pc:picChg chg="add del mod modCrop">
          <ac:chgData name="T H" userId="270efafb50020bd6" providerId="LiveId" clId="{66568443-0CAF-4CE4-8361-6BFA83EAFF65}" dt="2022-08-13T20:24:49.989" v="1069" actId="478"/>
          <ac:picMkLst>
            <pc:docMk/>
            <pc:sldMk cId="3085710602" sldId="443"/>
            <ac:picMk id="5" creationId="{71B8048D-F131-4B24-0574-AA5860F412DC}"/>
          </ac:picMkLst>
        </pc:picChg>
        <pc:picChg chg="add mod">
          <ac:chgData name="T H" userId="270efafb50020bd6" providerId="LiveId" clId="{66568443-0CAF-4CE4-8361-6BFA83EAFF65}" dt="2022-08-13T20:29:18.315" v="1084" actId="14100"/>
          <ac:picMkLst>
            <pc:docMk/>
            <pc:sldMk cId="3085710602" sldId="443"/>
            <ac:picMk id="7" creationId="{CFA72342-5F75-0589-6EF1-4D9D43EF1192}"/>
          </ac:picMkLst>
        </pc:picChg>
        <pc:picChg chg="add mod">
          <ac:chgData name="T H" userId="270efafb50020bd6" providerId="LiveId" clId="{66568443-0CAF-4CE4-8361-6BFA83EAFF65}" dt="2022-08-13T20:29:28.617" v="1088" actId="14100"/>
          <ac:picMkLst>
            <pc:docMk/>
            <pc:sldMk cId="3085710602" sldId="443"/>
            <ac:picMk id="9" creationId="{49D23515-2D11-E4E6-E63B-BFFA7EA1C345}"/>
          </ac:picMkLst>
        </pc:picChg>
        <pc:picChg chg="add mod">
          <ac:chgData name="T H" userId="270efafb50020bd6" providerId="LiveId" clId="{66568443-0CAF-4CE4-8361-6BFA83EAFF65}" dt="2022-08-13T20:30:06.891" v="1093" actId="14100"/>
          <ac:picMkLst>
            <pc:docMk/>
            <pc:sldMk cId="3085710602" sldId="443"/>
            <ac:picMk id="12" creationId="{B2334B6D-377B-9AB7-A7F3-E3F1E5C0478E}"/>
          </ac:picMkLst>
        </pc:picChg>
        <pc:picChg chg="del">
          <ac:chgData name="T H" userId="270efafb50020bd6" providerId="LiveId" clId="{66568443-0CAF-4CE4-8361-6BFA83EAFF65}" dt="2022-08-13T20:24:00.991" v="1063" actId="478"/>
          <ac:picMkLst>
            <pc:docMk/>
            <pc:sldMk cId="3085710602" sldId="443"/>
            <ac:picMk id="2050" creationId="{00000000-0000-0000-0000-000000000000}"/>
          </ac:picMkLst>
        </pc:picChg>
      </pc:sldChg>
      <pc:sldChg chg="addSp delSp modSp del mod delAnim">
        <pc:chgData name="T H" userId="270efafb50020bd6" providerId="LiveId" clId="{66568443-0CAF-4CE4-8361-6BFA83EAFF65}" dt="2022-08-13T21:06:32.900" v="2077" actId="2696"/>
        <pc:sldMkLst>
          <pc:docMk/>
          <pc:sldMk cId="1466137262" sldId="444"/>
        </pc:sldMkLst>
        <pc:spChg chg="mod">
          <ac:chgData name="T H" userId="270efafb50020bd6" providerId="LiveId" clId="{66568443-0CAF-4CE4-8361-6BFA83EAFF65}" dt="2022-08-13T20:36:33.512" v="1145" actId="113"/>
          <ac:spMkLst>
            <pc:docMk/>
            <pc:sldMk cId="1466137262" sldId="444"/>
            <ac:spMk id="3" creationId="{00000000-0000-0000-0000-000000000000}"/>
          </ac:spMkLst>
        </pc:spChg>
        <pc:spChg chg="del mod">
          <ac:chgData name="T H" userId="270efafb50020bd6" providerId="LiveId" clId="{66568443-0CAF-4CE4-8361-6BFA83EAFF65}" dt="2022-08-13T20:37:08.312" v="1150" actId="478"/>
          <ac:spMkLst>
            <pc:docMk/>
            <pc:sldMk cId="1466137262" sldId="444"/>
            <ac:spMk id="4" creationId="{00000000-0000-0000-0000-000000000000}"/>
          </ac:spMkLst>
        </pc:spChg>
        <pc:picChg chg="add mod">
          <ac:chgData name="T H" userId="270efafb50020bd6" providerId="LiveId" clId="{66568443-0CAF-4CE4-8361-6BFA83EAFF65}" dt="2022-08-13T20:38:27.576" v="1160" actId="14100"/>
          <ac:picMkLst>
            <pc:docMk/>
            <pc:sldMk cId="1466137262" sldId="444"/>
            <ac:picMk id="2" creationId="{4DD69658-FAA3-6206-8566-0DCFD1577BB7}"/>
          </ac:picMkLst>
        </pc:picChg>
        <pc:picChg chg="del">
          <ac:chgData name="T H" userId="270efafb50020bd6" providerId="LiveId" clId="{66568443-0CAF-4CE4-8361-6BFA83EAFF65}" dt="2022-08-13T20:36:37.011" v="1146" actId="478"/>
          <ac:picMkLst>
            <pc:docMk/>
            <pc:sldMk cId="1466137262" sldId="444"/>
            <ac:picMk id="2050" creationId="{00000000-0000-0000-0000-000000000000}"/>
          </ac:picMkLst>
        </pc:picChg>
      </pc:sldChg>
      <pc:sldChg chg="addSp delSp modSp del mod">
        <pc:chgData name="T H" userId="270efafb50020bd6" providerId="LiveId" clId="{66568443-0CAF-4CE4-8361-6BFA83EAFF65}" dt="2022-08-13T21:17:54.417" v="2280" actId="2696"/>
        <pc:sldMkLst>
          <pc:docMk/>
          <pc:sldMk cId="3523590457" sldId="445"/>
        </pc:sldMkLst>
        <pc:spChg chg="del">
          <ac:chgData name="T H" userId="270efafb50020bd6" providerId="LiveId" clId="{66568443-0CAF-4CE4-8361-6BFA83EAFF65}" dt="2022-08-13T21:09:36.571" v="2253" actId="478"/>
          <ac:spMkLst>
            <pc:docMk/>
            <pc:sldMk cId="3523590457" sldId="445"/>
            <ac:spMk id="3" creationId="{00000000-0000-0000-0000-000000000000}"/>
          </ac:spMkLst>
        </pc:spChg>
        <pc:spChg chg="mod">
          <ac:chgData name="T H" userId="270efafb50020bd6" providerId="LiveId" clId="{66568443-0CAF-4CE4-8361-6BFA83EAFF65}" dt="2022-08-13T21:09:41.965" v="2254" actId="1076"/>
          <ac:spMkLst>
            <pc:docMk/>
            <pc:sldMk cId="3523590457" sldId="445"/>
            <ac:spMk id="4" creationId="{00000000-0000-0000-0000-000000000000}"/>
          </ac:spMkLst>
        </pc:spChg>
        <pc:spChg chg="add mod">
          <ac:chgData name="T H" userId="270efafb50020bd6" providerId="LiveId" clId="{66568443-0CAF-4CE4-8361-6BFA83EAFF65}" dt="2022-08-13T21:07:00.170" v="2081" actId="1076"/>
          <ac:spMkLst>
            <pc:docMk/>
            <pc:sldMk cId="3523590457" sldId="445"/>
            <ac:spMk id="5" creationId="{4040A45A-E4ED-DD91-06C2-41B33F085460}"/>
          </ac:spMkLst>
        </pc:spChg>
        <pc:spChg chg="mod">
          <ac:chgData name="T H" userId="270efafb50020bd6" providerId="LiveId" clId="{66568443-0CAF-4CE4-8361-6BFA83EAFF65}" dt="2022-08-13T21:09:33.460" v="2252" actId="1076"/>
          <ac:spMkLst>
            <pc:docMk/>
            <pc:sldMk cId="3523590457" sldId="445"/>
            <ac:spMk id="10" creationId="{00000000-0000-0000-0000-000000000000}"/>
          </ac:spMkLst>
        </pc:spChg>
        <pc:spChg chg="del">
          <ac:chgData name="T H" userId="270efafb50020bd6" providerId="LiveId" clId="{66568443-0CAF-4CE4-8361-6BFA83EAFF65}" dt="2022-08-13T21:06:50.679" v="2078" actId="478"/>
          <ac:spMkLst>
            <pc:docMk/>
            <pc:sldMk cId="3523590457" sldId="445"/>
            <ac:spMk id="15" creationId="{00000000-0000-0000-0000-000000000000}"/>
          </ac:spMkLst>
        </pc:spChg>
      </pc:sldChg>
      <pc:sldChg chg="addSp delSp modSp add mod ord addAnim delAnim">
        <pc:chgData name="T H" userId="270efafb50020bd6" providerId="LiveId" clId="{66568443-0CAF-4CE4-8361-6BFA83EAFF65}" dt="2022-08-13T16:37:37.314" v="462"/>
        <pc:sldMkLst>
          <pc:docMk/>
          <pc:sldMk cId="1976111634" sldId="447"/>
        </pc:sldMkLst>
        <pc:spChg chg="add del mod">
          <ac:chgData name="T H" userId="270efafb50020bd6" providerId="LiveId" clId="{66568443-0CAF-4CE4-8361-6BFA83EAFF65}" dt="2022-08-13T16:37:06.498" v="460" actId="478"/>
          <ac:spMkLst>
            <pc:docMk/>
            <pc:sldMk cId="1976111634" sldId="447"/>
            <ac:spMk id="14" creationId="{00000000-0000-0000-0000-000000000000}"/>
          </ac:spMkLst>
        </pc:spChg>
        <pc:picChg chg="add mod">
          <ac:chgData name="T H" userId="270efafb50020bd6" providerId="LiveId" clId="{66568443-0CAF-4CE4-8361-6BFA83EAFF65}" dt="2022-08-13T16:37:05.866" v="459" actId="1076"/>
          <ac:picMkLst>
            <pc:docMk/>
            <pc:sldMk cId="1976111634" sldId="447"/>
            <ac:picMk id="2" creationId="{589B5A91-EF73-BD44-F8EC-7B4C7001C01D}"/>
          </ac:picMkLst>
        </pc:picChg>
        <pc:picChg chg="del">
          <ac:chgData name="T H" userId="270efafb50020bd6" providerId="LiveId" clId="{66568443-0CAF-4CE4-8361-6BFA83EAFF65}" dt="2022-08-13T16:35:10.660" v="437" actId="21"/>
          <ac:picMkLst>
            <pc:docMk/>
            <pc:sldMk cId="1976111634" sldId="447"/>
            <ac:picMk id="7" creationId="{1E03F40C-A12C-FB05-25D1-B694FB40AF2D}"/>
          </ac:picMkLst>
        </pc:picChg>
        <pc:picChg chg="del mod">
          <ac:chgData name="T H" userId="270efafb50020bd6" providerId="LiveId" clId="{66568443-0CAF-4CE4-8361-6BFA83EAFF65}" dt="2022-08-13T16:35:10.660" v="437" actId="21"/>
          <ac:picMkLst>
            <pc:docMk/>
            <pc:sldMk cId="1976111634" sldId="447"/>
            <ac:picMk id="9" creationId="{F26536E3-254F-BBCD-DE7F-ED797273E272}"/>
          </ac:picMkLst>
        </pc:picChg>
      </pc:sldChg>
      <pc:sldChg chg="delSp modSp add mod modAnim">
        <pc:chgData name="T H" userId="270efafb50020bd6" providerId="LiveId" clId="{66568443-0CAF-4CE4-8361-6BFA83EAFF65}" dt="2022-08-13T20:06:10.511" v="620"/>
        <pc:sldMkLst>
          <pc:docMk/>
          <pc:sldMk cId="1858453978" sldId="448"/>
        </pc:sldMkLst>
        <pc:spChg chg="del">
          <ac:chgData name="T H" userId="270efafb50020bd6" providerId="LiveId" clId="{66568443-0CAF-4CE4-8361-6BFA83EAFF65}" dt="2022-08-13T19:56:55.580" v="576" actId="478"/>
          <ac:spMkLst>
            <pc:docMk/>
            <pc:sldMk cId="1858453978" sldId="448"/>
            <ac:spMk id="23" creationId="{6AB33A3B-85CC-FA34-707C-FE46E18B1F00}"/>
          </ac:spMkLst>
        </pc:spChg>
        <pc:spChg chg="del">
          <ac:chgData name="T H" userId="270efafb50020bd6" providerId="LiveId" clId="{66568443-0CAF-4CE4-8361-6BFA83EAFF65}" dt="2022-08-13T19:56:53.215" v="575" actId="478"/>
          <ac:spMkLst>
            <pc:docMk/>
            <pc:sldMk cId="1858453978" sldId="448"/>
            <ac:spMk id="25" creationId="{19DA8E1F-68A5-6CD7-C565-A0219558CC2B}"/>
          </ac:spMkLst>
        </pc:spChg>
        <pc:spChg chg="mod">
          <ac:chgData name="T H" userId="270efafb50020bd6" providerId="LiveId" clId="{66568443-0CAF-4CE4-8361-6BFA83EAFF65}" dt="2022-08-13T19:58:56.902" v="596" actId="14100"/>
          <ac:spMkLst>
            <pc:docMk/>
            <pc:sldMk cId="1858453978" sldId="448"/>
            <ac:spMk id="32" creationId="{B3ED64F7-1DCF-A3B4-4D5E-F91017F5C12E}"/>
          </ac:spMkLst>
        </pc:spChg>
        <pc:picChg chg="del">
          <ac:chgData name="T H" userId="270efafb50020bd6" providerId="LiveId" clId="{66568443-0CAF-4CE4-8361-6BFA83EAFF65}" dt="2022-08-13T19:56:23.341" v="564" actId="478"/>
          <ac:picMkLst>
            <pc:docMk/>
            <pc:sldMk cId="1858453978" sldId="448"/>
            <ac:picMk id="7" creationId="{1E03F40C-A12C-FB05-25D1-B694FB40AF2D}"/>
          </ac:picMkLst>
        </pc:picChg>
        <pc:picChg chg="del">
          <ac:chgData name="T H" userId="270efafb50020bd6" providerId="LiveId" clId="{66568443-0CAF-4CE4-8361-6BFA83EAFF65}" dt="2022-08-13T19:56:24.349" v="565" actId="478"/>
          <ac:picMkLst>
            <pc:docMk/>
            <pc:sldMk cId="1858453978" sldId="448"/>
            <ac:picMk id="18" creationId="{EA895FA7-D347-C847-8123-13F71E715E9C}"/>
          </ac:picMkLst>
        </pc:picChg>
        <pc:picChg chg="mod">
          <ac:chgData name="T H" userId="270efafb50020bd6" providerId="LiveId" clId="{66568443-0CAF-4CE4-8361-6BFA83EAFF65}" dt="2022-08-13T19:58:27.211" v="592" actId="1076"/>
          <ac:picMkLst>
            <pc:docMk/>
            <pc:sldMk cId="1858453978" sldId="448"/>
            <ac:picMk id="21" creationId="{A0BAAF9A-6ED5-A6D3-250C-E2359419CD9F}"/>
          </ac:picMkLst>
        </pc:picChg>
      </pc:sldChg>
      <pc:sldChg chg="addSp delSp modSp add mod delAnim">
        <pc:chgData name="T H" userId="270efafb50020bd6" providerId="LiveId" clId="{66568443-0CAF-4CE4-8361-6BFA83EAFF65}" dt="2022-08-13T20:20:17.191" v="876" actId="20577"/>
        <pc:sldMkLst>
          <pc:docMk/>
          <pc:sldMk cId="1229205223" sldId="449"/>
        </pc:sldMkLst>
        <pc:spChg chg="add mod">
          <ac:chgData name="T H" userId="270efafb50020bd6" providerId="LiveId" clId="{66568443-0CAF-4CE4-8361-6BFA83EAFF65}" dt="2022-08-13T20:20:17.191" v="876" actId="20577"/>
          <ac:spMkLst>
            <pc:docMk/>
            <pc:sldMk cId="1229205223" sldId="449"/>
            <ac:spMk id="6" creationId="{D31241BD-6E09-95BC-908E-4D5C5F433556}"/>
          </ac:spMkLst>
        </pc:spChg>
        <pc:spChg chg="mod">
          <ac:chgData name="T H" userId="270efafb50020bd6" providerId="LiveId" clId="{66568443-0CAF-4CE4-8361-6BFA83EAFF65}" dt="2022-08-13T20:19:11.865" v="866" actId="1076"/>
          <ac:spMkLst>
            <pc:docMk/>
            <pc:sldMk cId="1229205223" sldId="449"/>
            <ac:spMk id="32" creationId="{B3ED64F7-1DCF-A3B4-4D5E-F91017F5C12E}"/>
          </ac:spMkLst>
        </pc:spChg>
        <pc:picChg chg="add del mod">
          <ac:chgData name="T H" userId="270efafb50020bd6" providerId="LiveId" clId="{66568443-0CAF-4CE4-8361-6BFA83EAFF65}" dt="2022-08-13T20:16:27.958" v="854" actId="478"/>
          <ac:picMkLst>
            <pc:docMk/>
            <pc:sldMk cId="1229205223" sldId="449"/>
            <ac:picMk id="4" creationId="{B700C72C-C799-8374-B297-9FE19884FB8D}"/>
          </ac:picMkLst>
        </pc:picChg>
        <pc:picChg chg="del">
          <ac:chgData name="T H" userId="270efafb50020bd6" providerId="LiveId" clId="{66568443-0CAF-4CE4-8361-6BFA83EAFF65}" dt="2022-08-13T20:13:22.068" v="623" actId="478"/>
          <ac:picMkLst>
            <pc:docMk/>
            <pc:sldMk cId="1229205223" sldId="449"/>
            <ac:picMk id="21" creationId="{A0BAAF9A-6ED5-A6D3-250C-E2359419CD9F}"/>
          </ac:picMkLst>
        </pc:picChg>
      </pc:sldChg>
      <pc:sldChg chg="addSp delSp modSp add mod delAnim">
        <pc:chgData name="T H" userId="270efafb50020bd6" providerId="LiveId" clId="{66568443-0CAF-4CE4-8361-6BFA83EAFF65}" dt="2022-08-13T21:04:24.583" v="2074" actId="115"/>
        <pc:sldMkLst>
          <pc:docMk/>
          <pc:sldMk cId="1033410943" sldId="450"/>
        </pc:sldMkLst>
        <pc:spChg chg="add mod">
          <ac:chgData name="T H" userId="270efafb50020bd6" providerId="LiveId" clId="{66568443-0CAF-4CE4-8361-6BFA83EAFF65}" dt="2022-08-13T20:41:27.500" v="1178" actId="1036"/>
          <ac:spMkLst>
            <pc:docMk/>
            <pc:sldMk cId="1033410943" sldId="450"/>
            <ac:spMk id="2" creationId="{EE0EA292-74FE-A458-F6A6-FBC8D59323B6}"/>
          </ac:spMkLst>
        </pc:spChg>
        <pc:spChg chg="del">
          <ac:chgData name="T H" userId="270efafb50020bd6" providerId="LiveId" clId="{66568443-0CAF-4CE4-8361-6BFA83EAFF65}" dt="2022-08-13T20:38:57.804" v="1162" actId="478"/>
          <ac:spMkLst>
            <pc:docMk/>
            <pc:sldMk cId="1033410943" sldId="450"/>
            <ac:spMk id="3" creationId="{00000000-0000-0000-0000-000000000000}"/>
          </ac:spMkLst>
        </pc:spChg>
        <pc:spChg chg="add mod">
          <ac:chgData name="T H" userId="270efafb50020bd6" providerId="LiveId" clId="{66568443-0CAF-4CE4-8361-6BFA83EAFF65}" dt="2022-08-13T21:04:24.583" v="2074" actId="115"/>
          <ac:spMkLst>
            <pc:docMk/>
            <pc:sldMk cId="1033410943" sldId="450"/>
            <ac:spMk id="4" creationId="{E4CD97FD-DBAC-152C-F397-410AF6ECC5D0}"/>
          </ac:spMkLst>
        </pc:spChg>
        <pc:spChg chg="del">
          <ac:chgData name="T H" userId="270efafb50020bd6" providerId="LiveId" clId="{66568443-0CAF-4CE4-8361-6BFA83EAFF65}" dt="2022-08-13T21:04:02.512" v="2071" actId="478"/>
          <ac:spMkLst>
            <pc:docMk/>
            <pc:sldMk cId="1033410943" sldId="450"/>
            <ac:spMk id="10" creationId="{00000000-0000-0000-0000-000000000000}"/>
          </ac:spMkLst>
        </pc:spChg>
        <pc:spChg chg="mod">
          <ac:chgData name="T H" userId="270efafb50020bd6" providerId="LiveId" clId="{66568443-0CAF-4CE4-8361-6BFA83EAFF65}" dt="2022-08-13T20:40:46.312" v="1172" actId="207"/>
          <ac:spMkLst>
            <pc:docMk/>
            <pc:sldMk cId="1033410943" sldId="450"/>
            <ac:spMk id="17" creationId="{F706455F-D186-1A83-E9B9-C4ADB6C8F59F}"/>
          </ac:spMkLst>
        </pc:spChg>
        <pc:spChg chg="mod">
          <ac:chgData name="T H" userId="270efafb50020bd6" providerId="LiveId" clId="{66568443-0CAF-4CE4-8361-6BFA83EAFF65}" dt="2022-08-13T20:41:27.500" v="1178" actId="1036"/>
          <ac:spMkLst>
            <pc:docMk/>
            <pc:sldMk cId="1033410943" sldId="450"/>
            <ac:spMk id="19" creationId="{FB8A2B1B-64C8-72B6-86C1-1461CB4B197E}"/>
          </ac:spMkLst>
        </pc:spChg>
        <pc:spChg chg="mod">
          <ac:chgData name="T H" userId="270efafb50020bd6" providerId="LiveId" clId="{66568443-0CAF-4CE4-8361-6BFA83EAFF65}" dt="2022-08-13T20:41:18.976" v="1177" actId="1036"/>
          <ac:spMkLst>
            <pc:docMk/>
            <pc:sldMk cId="1033410943" sldId="450"/>
            <ac:spMk id="21" creationId="{6AB1DFCD-E21D-9245-8CDB-3063402016ED}"/>
          </ac:spMkLst>
        </pc:spChg>
        <pc:picChg chg="mod">
          <ac:chgData name="T H" userId="270efafb50020bd6" providerId="LiveId" clId="{66568443-0CAF-4CE4-8361-6BFA83EAFF65}" dt="2022-08-13T20:41:18.976" v="1177" actId="1036"/>
          <ac:picMkLst>
            <pc:docMk/>
            <pc:sldMk cId="1033410943" sldId="450"/>
            <ac:picMk id="7" creationId="{CFA72342-5F75-0589-6EF1-4D9D43EF1192}"/>
          </ac:picMkLst>
        </pc:picChg>
        <pc:picChg chg="mod">
          <ac:chgData name="T H" userId="270efafb50020bd6" providerId="LiveId" clId="{66568443-0CAF-4CE4-8361-6BFA83EAFF65}" dt="2022-08-13T20:41:18.976" v="1177" actId="1036"/>
          <ac:picMkLst>
            <pc:docMk/>
            <pc:sldMk cId="1033410943" sldId="450"/>
            <ac:picMk id="9" creationId="{49D23515-2D11-E4E6-E63B-BFFA7EA1C345}"/>
          </ac:picMkLst>
        </pc:picChg>
        <pc:picChg chg="mod">
          <ac:chgData name="T H" userId="270efafb50020bd6" providerId="LiveId" clId="{66568443-0CAF-4CE4-8361-6BFA83EAFF65}" dt="2022-08-13T20:41:18.976" v="1177" actId="1036"/>
          <ac:picMkLst>
            <pc:docMk/>
            <pc:sldMk cId="1033410943" sldId="450"/>
            <ac:picMk id="12" creationId="{B2334B6D-377B-9AB7-A7F3-E3F1E5C0478E}"/>
          </ac:picMkLst>
        </pc:picChg>
      </pc:sldChg>
      <pc:sldChg chg="addSp delSp modSp add mod delAnim modAnim">
        <pc:chgData name="T H" userId="270efafb50020bd6" providerId="LiveId" clId="{66568443-0CAF-4CE4-8361-6BFA83EAFF65}" dt="2022-08-13T21:21:24.426" v="2333" actId="1076"/>
        <pc:sldMkLst>
          <pc:docMk/>
          <pc:sldMk cId="4281327042" sldId="451"/>
        </pc:sldMkLst>
        <pc:spChg chg="del">
          <ac:chgData name="T H" userId="270efafb50020bd6" providerId="LiveId" clId="{66568443-0CAF-4CE4-8361-6BFA83EAFF65}" dt="2022-08-13T20:44:29.394" v="1180" actId="478"/>
          <ac:spMkLst>
            <pc:docMk/>
            <pc:sldMk cId="4281327042" sldId="451"/>
            <ac:spMk id="2" creationId="{EE0EA292-74FE-A458-F6A6-FBC8D59323B6}"/>
          </ac:spMkLst>
        </pc:spChg>
        <pc:spChg chg="add mod">
          <ac:chgData name="T H" userId="270efafb50020bd6" providerId="LiveId" clId="{66568443-0CAF-4CE4-8361-6BFA83EAFF65}" dt="2022-08-13T21:15:51.675" v="2271" actId="207"/>
          <ac:spMkLst>
            <pc:docMk/>
            <pc:sldMk cId="4281327042" sldId="451"/>
            <ac:spMk id="5" creationId="{04EE487A-DE06-01D3-1AD1-1AF8DB67E2E3}"/>
          </ac:spMkLst>
        </pc:spChg>
        <pc:spChg chg="add del mod">
          <ac:chgData name="T H" userId="270efafb50020bd6" providerId="LiveId" clId="{66568443-0CAF-4CE4-8361-6BFA83EAFF65}" dt="2022-08-13T21:12:48.067" v="2263"/>
          <ac:spMkLst>
            <pc:docMk/>
            <pc:sldMk cId="4281327042" sldId="451"/>
            <ac:spMk id="6" creationId="{7AF6FC88-C63A-C7A9-535A-E76B04FEFB5F}"/>
          </ac:spMkLst>
        </pc:spChg>
        <pc:spChg chg="add mod">
          <ac:chgData name="T H" userId="270efafb50020bd6" providerId="LiveId" clId="{66568443-0CAF-4CE4-8361-6BFA83EAFF65}" dt="2022-08-13T21:12:45.331" v="2261"/>
          <ac:spMkLst>
            <pc:docMk/>
            <pc:sldMk cId="4281327042" sldId="451"/>
            <ac:spMk id="8" creationId="{64287315-B56A-3122-5B7F-E7D6F98FC00E}"/>
          </ac:spMkLst>
        </pc:spChg>
        <pc:spChg chg="del">
          <ac:chgData name="T H" userId="270efafb50020bd6" providerId="LiveId" clId="{66568443-0CAF-4CE4-8361-6BFA83EAFF65}" dt="2022-08-13T21:06:09.941" v="2075" actId="478"/>
          <ac:spMkLst>
            <pc:docMk/>
            <pc:sldMk cId="4281327042" sldId="451"/>
            <ac:spMk id="10" creationId="{00000000-0000-0000-0000-000000000000}"/>
          </ac:spMkLst>
        </pc:spChg>
        <pc:spChg chg="add mod">
          <ac:chgData name="T H" userId="270efafb50020bd6" providerId="LiveId" clId="{66568443-0CAF-4CE4-8361-6BFA83EAFF65}" dt="2022-08-13T21:21:24.426" v="2333" actId="1076"/>
          <ac:spMkLst>
            <pc:docMk/>
            <pc:sldMk cId="4281327042" sldId="451"/>
            <ac:spMk id="14" creationId="{7EECB531-7D99-5113-2427-CBC0CB258752}"/>
          </ac:spMkLst>
        </pc:spChg>
        <pc:spChg chg="del">
          <ac:chgData name="T H" userId="270efafb50020bd6" providerId="LiveId" clId="{66568443-0CAF-4CE4-8361-6BFA83EAFF65}" dt="2022-08-13T20:44:33.146" v="1181" actId="478"/>
          <ac:spMkLst>
            <pc:docMk/>
            <pc:sldMk cId="4281327042" sldId="451"/>
            <ac:spMk id="17" creationId="{F706455F-D186-1A83-E9B9-C4ADB6C8F59F}"/>
          </ac:spMkLst>
        </pc:spChg>
        <pc:spChg chg="del">
          <ac:chgData name="T H" userId="270efafb50020bd6" providerId="LiveId" clId="{66568443-0CAF-4CE4-8361-6BFA83EAFF65}" dt="2022-08-13T20:44:35.383" v="1182" actId="478"/>
          <ac:spMkLst>
            <pc:docMk/>
            <pc:sldMk cId="4281327042" sldId="451"/>
            <ac:spMk id="19" creationId="{FB8A2B1B-64C8-72B6-86C1-1461CB4B197E}"/>
          </ac:spMkLst>
        </pc:spChg>
        <pc:spChg chg="del">
          <ac:chgData name="T H" userId="270efafb50020bd6" providerId="LiveId" clId="{66568443-0CAF-4CE4-8361-6BFA83EAFF65}" dt="2022-08-13T20:44:37.514" v="1183" actId="478"/>
          <ac:spMkLst>
            <pc:docMk/>
            <pc:sldMk cId="4281327042" sldId="451"/>
            <ac:spMk id="21" creationId="{6AB1DFCD-E21D-9245-8CDB-3063402016ED}"/>
          </ac:spMkLst>
        </pc:spChg>
        <pc:spChg chg="mod">
          <ac:chgData name="T H" userId="270efafb50020bd6" providerId="LiveId" clId="{66568443-0CAF-4CE4-8361-6BFA83EAFF65}" dt="2022-08-13T20:56:06.489" v="2043" actId="1038"/>
          <ac:spMkLst>
            <pc:docMk/>
            <pc:sldMk cId="4281327042" sldId="451"/>
            <ac:spMk id="22" creationId="{648742FF-CFAA-0EF5-FE1C-43A0462D754E}"/>
          </ac:spMkLst>
        </pc:spChg>
        <pc:picChg chg="add del mod">
          <ac:chgData name="T H" userId="270efafb50020bd6" providerId="LiveId" clId="{66568443-0CAF-4CE4-8361-6BFA83EAFF65}" dt="2022-08-13T20:54:03.424" v="2001" actId="478"/>
          <ac:picMkLst>
            <pc:docMk/>
            <pc:sldMk cId="4281327042" sldId="451"/>
            <ac:picMk id="4" creationId="{E9C96DE7-1383-2B4B-9B77-07289E3FFDFD}"/>
          </ac:picMkLst>
        </pc:picChg>
        <pc:picChg chg="del mod">
          <ac:chgData name="T H" userId="270efafb50020bd6" providerId="LiveId" clId="{66568443-0CAF-4CE4-8361-6BFA83EAFF65}" dt="2022-08-13T21:13:15.070" v="2265" actId="478"/>
          <ac:picMkLst>
            <pc:docMk/>
            <pc:sldMk cId="4281327042" sldId="451"/>
            <ac:picMk id="7" creationId="{CFA72342-5F75-0589-6EF1-4D9D43EF1192}"/>
          </ac:picMkLst>
        </pc:picChg>
        <pc:picChg chg="del mod modCrop">
          <ac:chgData name="T H" userId="270efafb50020bd6" providerId="LiveId" clId="{66568443-0CAF-4CE4-8361-6BFA83EAFF65}" dt="2022-08-13T21:13:15.936" v="2266" actId="478"/>
          <ac:picMkLst>
            <pc:docMk/>
            <pc:sldMk cId="4281327042" sldId="451"/>
            <ac:picMk id="9" creationId="{49D23515-2D11-E4E6-E63B-BFFA7EA1C345}"/>
          </ac:picMkLst>
        </pc:picChg>
        <pc:picChg chg="add mod">
          <ac:chgData name="T H" userId="270efafb50020bd6" providerId="LiveId" clId="{66568443-0CAF-4CE4-8361-6BFA83EAFF65}" dt="2022-08-13T21:16:47.776" v="2274" actId="1076"/>
          <ac:picMkLst>
            <pc:docMk/>
            <pc:sldMk cId="4281327042" sldId="451"/>
            <ac:picMk id="11" creationId="{4ACAF6EF-A2B4-BCE5-23D3-66C4281A3FB1}"/>
          </ac:picMkLst>
        </pc:picChg>
        <pc:picChg chg="del mod">
          <ac:chgData name="T H" userId="270efafb50020bd6" providerId="LiveId" clId="{66568443-0CAF-4CE4-8361-6BFA83EAFF65}" dt="2022-08-13T21:13:13.450" v="2264" actId="478"/>
          <ac:picMkLst>
            <pc:docMk/>
            <pc:sldMk cId="4281327042" sldId="451"/>
            <ac:picMk id="12" creationId="{B2334B6D-377B-9AB7-A7F3-E3F1E5C0478E}"/>
          </ac:picMkLst>
        </pc:picChg>
      </pc:sldChg>
    </pc:docChg>
  </pc:docChgLst>
  <pc:docChgLst>
    <pc:chgData name="T H" userId="270efafb50020bd6" providerId="LiveId" clId="{B97221B4-A36D-4469-A9D7-D14D98B5BED5}"/>
    <pc:docChg chg="modSld">
      <pc:chgData name="T H" userId="270efafb50020bd6" providerId="LiveId" clId="{B97221B4-A36D-4469-A9D7-D14D98B5BED5}" dt="2022-08-13T15:53:17.422" v="162" actId="1076"/>
      <pc:docMkLst>
        <pc:docMk/>
      </pc:docMkLst>
      <pc:sldChg chg="modSp mod">
        <pc:chgData name="T H" userId="270efafb50020bd6" providerId="LiveId" clId="{B97221B4-A36D-4469-A9D7-D14D98B5BED5}" dt="2022-08-13T15:52:17.535" v="12" actId="1035"/>
        <pc:sldMkLst>
          <pc:docMk/>
          <pc:sldMk cId="4184934910" sldId="427"/>
        </pc:sldMkLst>
        <pc:spChg chg="mod">
          <ac:chgData name="T H" userId="270efafb50020bd6" providerId="LiveId" clId="{B97221B4-A36D-4469-A9D7-D14D98B5BED5}" dt="2022-08-13T15:52:11.856" v="8" actId="14100"/>
          <ac:spMkLst>
            <pc:docMk/>
            <pc:sldMk cId="4184934910" sldId="427"/>
            <ac:spMk id="28" creationId="{00000000-0000-0000-0000-000000000000}"/>
          </ac:spMkLst>
        </pc:spChg>
        <pc:picChg chg="mod">
          <ac:chgData name="T H" userId="270efafb50020bd6" providerId="LiveId" clId="{B97221B4-A36D-4469-A9D7-D14D98B5BED5}" dt="2022-08-13T15:52:17.535" v="12" actId="1035"/>
          <ac:picMkLst>
            <pc:docMk/>
            <pc:sldMk cId="4184934910" sldId="427"/>
            <ac:picMk id="30" creationId="{00000000-0000-0000-0000-000000000000}"/>
          </ac:picMkLst>
        </pc:picChg>
      </pc:sldChg>
      <pc:sldChg chg="modSp mod">
        <pc:chgData name="T H" userId="270efafb50020bd6" providerId="LiveId" clId="{B97221B4-A36D-4469-A9D7-D14D98B5BED5}" dt="2022-08-13T15:53:17.422" v="162" actId="1076"/>
        <pc:sldMkLst>
          <pc:docMk/>
          <pc:sldMk cId="2432748071" sldId="432"/>
        </pc:sldMkLst>
        <pc:spChg chg="mod">
          <ac:chgData name="T H" userId="270efafb50020bd6" providerId="LiveId" clId="{B97221B4-A36D-4469-A9D7-D14D98B5BED5}" dt="2022-08-13T15:53:17.422" v="162" actId="1076"/>
          <ac:spMkLst>
            <pc:docMk/>
            <pc:sldMk cId="2432748071" sldId="432"/>
            <ac:spMk id="10" creationId="{00000000-0000-0000-0000-000000000000}"/>
          </ac:spMkLst>
        </pc:spChg>
        <pc:spChg chg="mod">
          <ac:chgData name="T H" userId="270efafb50020bd6" providerId="LiveId" clId="{B97221B4-A36D-4469-A9D7-D14D98B5BED5}" dt="2022-08-13T15:53:09.306" v="161" actId="20577"/>
          <ac:spMkLst>
            <pc:docMk/>
            <pc:sldMk cId="2432748071" sldId="432"/>
            <ac:spMk id="15" creationId="{00000000-0000-0000-0000-000000000000}"/>
          </ac:spMkLst>
        </pc:spChg>
      </pc:sldChg>
    </pc:docChg>
  </pc:docChgLst>
  <pc:docChgLst>
    <pc:chgData name="T H" userId="270efafb50020bd6" providerId="LiveId" clId="{E07ABED6-AA87-4435-83D7-7DE98DB25D9C}"/>
    <pc:docChg chg="undo custSel addSld delSld modSld sldOrd">
      <pc:chgData name="T H" userId="270efafb50020bd6" providerId="LiveId" clId="{E07ABED6-AA87-4435-83D7-7DE98DB25D9C}" dt="2022-08-15T21:55:40.060" v="4492"/>
      <pc:docMkLst>
        <pc:docMk/>
      </pc:docMkLst>
      <pc:sldChg chg="modSp mod">
        <pc:chgData name="T H" userId="270efafb50020bd6" providerId="LiveId" clId="{E07ABED6-AA87-4435-83D7-7DE98DB25D9C}" dt="2022-08-13T23:34:21.088" v="73" actId="20577"/>
        <pc:sldMkLst>
          <pc:docMk/>
          <pc:sldMk cId="4184934910" sldId="427"/>
        </pc:sldMkLst>
        <pc:spChg chg="mod">
          <ac:chgData name="T H" userId="270efafb50020bd6" providerId="LiveId" clId="{E07ABED6-AA87-4435-83D7-7DE98DB25D9C}" dt="2022-08-13T23:34:21.088" v="73" actId="20577"/>
          <ac:spMkLst>
            <pc:docMk/>
            <pc:sldMk cId="4184934910" sldId="427"/>
            <ac:spMk id="28" creationId="{00000000-0000-0000-0000-000000000000}"/>
          </ac:spMkLst>
        </pc:spChg>
      </pc:sldChg>
      <pc:sldChg chg="addSp delSp modSp mod setBg delAnim">
        <pc:chgData name="T H" userId="270efafb50020bd6" providerId="LiveId" clId="{E07ABED6-AA87-4435-83D7-7DE98DB25D9C}" dt="2022-08-15T10:38:15.123" v="1506" actId="478"/>
        <pc:sldMkLst>
          <pc:docMk/>
          <pc:sldMk cId="2305291919" sldId="430"/>
        </pc:sldMkLst>
        <pc:spChg chg="add mod">
          <ac:chgData name="T H" userId="270efafb50020bd6" providerId="LiveId" clId="{E07ABED6-AA87-4435-83D7-7DE98DB25D9C}" dt="2022-08-15T10:37:13.122" v="1498"/>
          <ac:spMkLst>
            <pc:docMk/>
            <pc:sldMk cId="2305291919" sldId="430"/>
            <ac:spMk id="3" creationId="{D18F559E-7AED-4F94-E81B-EC0185E06CEE}"/>
          </ac:spMkLst>
        </pc:spChg>
        <pc:grpChg chg="add del mod">
          <ac:chgData name="T H" userId="270efafb50020bd6" providerId="LiveId" clId="{E07ABED6-AA87-4435-83D7-7DE98DB25D9C}" dt="2022-08-15T10:38:15.123" v="1506" actId="478"/>
          <ac:grpSpMkLst>
            <pc:docMk/>
            <pc:sldMk cId="2305291919" sldId="430"/>
            <ac:grpSpMk id="2" creationId="{525ECDD3-D78E-3547-426F-E399F159F82C}"/>
          </ac:grpSpMkLst>
        </pc:grpChg>
        <pc:picChg chg="add mod">
          <ac:chgData name="T H" userId="270efafb50020bd6" providerId="LiveId" clId="{E07ABED6-AA87-4435-83D7-7DE98DB25D9C}" dt="2022-08-15T10:37:36.324" v="1505" actId="14100"/>
          <ac:picMkLst>
            <pc:docMk/>
            <pc:sldMk cId="2305291919" sldId="430"/>
            <ac:picMk id="4" creationId="{D005A01C-5C2A-23B0-F59D-B006716B9E3F}"/>
          </ac:picMkLst>
        </pc:picChg>
        <pc:picChg chg="del">
          <ac:chgData name="T H" userId="270efafb50020bd6" providerId="LiveId" clId="{E07ABED6-AA87-4435-83D7-7DE98DB25D9C}" dt="2022-08-15T09:09:01.026" v="476" actId="478"/>
          <ac:picMkLst>
            <pc:docMk/>
            <pc:sldMk cId="2305291919" sldId="430"/>
            <ac:picMk id="8" creationId="{00000000-0000-0000-0000-000000000000}"/>
          </ac:picMkLst>
        </pc:picChg>
      </pc:sldChg>
      <pc:sldChg chg="addSp delSp modSp mod delAnim">
        <pc:chgData name="T H" userId="270efafb50020bd6" providerId="LiveId" clId="{E07ABED6-AA87-4435-83D7-7DE98DB25D9C}" dt="2022-08-15T14:54:15.863" v="3449"/>
        <pc:sldMkLst>
          <pc:docMk/>
          <pc:sldMk cId="2432748071" sldId="432"/>
        </pc:sldMkLst>
        <pc:spChg chg="del">
          <ac:chgData name="T H" userId="270efafb50020bd6" providerId="LiveId" clId="{E07ABED6-AA87-4435-83D7-7DE98DB25D9C}" dt="2022-08-15T14:54:12.649" v="3448" actId="478"/>
          <ac:spMkLst>
            <pc:docMk/>
            <pc:sldMk cId="2432748071" sldId="432"/>
            <ac:spMk id="3" creationId="{60DD136C-13FC-1F2B-DABA-E51D41900185}"/>
          </ac:spMkLst>
        </pc:spChg>
        <pc:spChg chg="add mod">
          <ac:chgData name="T H" userId="270efafb50020bd6" providerId="LiveId" clId="{E07ABED6-AA87-4435-83D7-7DE98DB25D9C}" dt="2022-08-15T14:54:15.863" v="3449"/>
          <ac:spMkLst>
            <pc:docMk/>
            <pc:sldMk cId="2432748071" sldId="432"/>
            <ac:spMk id="5" creationId="{24ADE94C-8D73-1C9B-02C4-034A5B4DC6F9}"/>
          </ac:spMkLst>
        </pc:spChg>
        <pc:spChg chg="mod">
          <ac:chgData name="T H" userId="270efafb50020bd6" providerId="LiveId" clId="{E07ABED6-AA87-4435-83D7-7DE98DB25D9C}" dt="2022-08-15T13:04:55.800" v="3113" actId="20577"/>
          <ac:spMkLst>
            <pc:docMk/>
            <pc:sldMk cId="2432748071" sldId="432"/>
            <ac:spMk id="10" creationId="{00000000-0000-0000-0000-000000000000}"/>
          </ac:spMkLst>
        </pc:spChg>
        <pc:spChg chg="del mod">
          <ac:chgData name="T H" userId="270efafb50020bd6" providerId="LiveId" clId="{E07ABED6-AA87-4435-83D7-7DE98DB25D9C}" dt="2022-08-15T12:59:21.610" v="3070" actId="478"/>
          <ac:spMkLst>
            <pc:docMk/>
            <pc:sldMk cId="2432748071" sldId="432"/>
            <ac:spMk id="23" creationId="{6AB33A3B-85CC-FA34-707C-FE46E18B1F00}"/>
          </ac:spMkLst>
        </pc:spChg>
        <pc:spChg chg="del">
          <ac:chgData name="T H" userId="270efafb50020bd6" providerId="LiveId" clId="{E07ABED6-AA87-4435-83D7-7DE98DB25D9C}" dt="2022-08-15T12:59:24.209" v="3071" actId="478"/>
          <ac:spMkLst>
            <pc:docMk/>
            <pc:sldMk cId="2432748071" sldId="432"/>
            <ac:spMk id="25" creationId="{19DA8E1F-68A5-6CD7-C565-A0219558CC2B}"/>
          </ac:spMkLst>
        </pc:spChg>
        <pc:picChg chg="add mod modCrop">
          <ac:chgData name="T H" userId="270efafb50020bd6" providerId="LiveId" clId="{E07ABED6-AA87-4435-83D7-7DE98DB25D9C}" dt="2022-08-15T13:04:50.772" v="3111" actId="1076"/>
          <ac:picMkLst>
            <pc:docMk/>
            <pc:sldMk cId="2432748071" sldId="432"/>
            <ac:picMk id="4" creationId="{2D4E9420-1D57-3923-5437-FBA2130B70BF}"/>
          </ac:picMkLst>
        </pc:picChg>
        <pc:picChg chg="del">
          <ac:chgData name="T H" userId="270efafb50020bd6" providerId="LiveId" clId="{E07ABED6-AA87-4435-83D7-7DE98DB25D9C}" dt="2022-08-15T12:59:25.170" v="3072" actId="478"/>
          <ac:picMkLst>
            <pc:docMk/>
            <pc:sldMk cId="2432748071" sldId="432"/>
            <ac:picMk id="7" creationId="{1E03F40C-A12C-FB05-25D1-B694FB40AF2D}"/>
          </ac:picMkLst>
        </pc:picChg>
        <pc:picChg chg="del">
          <ac:chgData name="T H" userId="270efafb50020bd6" providerId="LiveId" clId="{E07ABED6-AA87-4435-83D7-7DE98DB25D9C}" dt="2022-08-15T12:59:25.812" v="3073" actId="478"/>
          <ac:picMkLst>
            <pc:docMk/>
            <pc:sldMk cId="2432748071" sldId="432"/>
            <ac:picMk id="18" creationId="{EA895FA7-D347-C847-8123-13F71E715E9C}"/>
          </ac:picMkLst>
        </pc:picChg>
      </pc:sldChg>
      <pc:sldChg chg="del">
        <pc:chgData name="T H" userId="270efafb50020bd6" providerId="LiveId" clId="{E07ABED6-AA87-4435-83D7-7DE98DB25D9C}" dt="2022-08-15T21:52:35.720" v="4484" actId="2696"/>
        <pc:sldMkLst>
          <pc:docMk/>
          <pc:sldMk cId="3085710602" sldId="443"/>
        </pc:sldMkLst>
      </pc:sldChg>
      <pc:sldChg chg="del">
        <pc:chgData name="T H" userId="270efafb50020bd6" providerId="LiveId" clId="{E07ABED6-AA87-4435-83D7-7DE98DB25D9C}" dt="2022-08-15T21:54:26.218" v="4487" actId="2696"/>
        <pc:sldMkLst>
          <pc:docMk/>
          <pc:sldMk cId="3850757379" sldId="446"/>
        </pc:sldMkLst>
      </pc:sldChg>
      <pc:sldChg chg="addSp delSp modSp mod modAnim">
        <pc:chgData name="T H" userId="270efafb50020bd6" providerId="LiveId" clId="{E07ABED6-AA87-4435-83D7-7DE98DB25D9C}" dt="2022-08-15T11:47:53.993" v="2657"/>
        <pc:sldMkLst>
          <pc:docMk/>
          <pc:sldMk cId="1976111634" sldId="447"/>
        </pc:sldMkLst>
        <pc:spChg chg="mod">
          <ac:chgData name="T H" userId="270efafb50020bd6" providerId="LiveId" clId="{E07ABED6-AA87-4435-83D7-7DE98DB25D9C}" dt="2022-08-13T23:48:09.153" v="475" actId="1076"/>
          <ac:spMkLst>
            <pc:docMk/>
            <pc:sldMk cId="1976111634" sldId="447"/>
            <ac:spMk id="3" creationId="{60DD136C-13FC-1F2B-DABA-E51D41900185}"/>
          </ac:spMkLst>
        </pc:spChg>
        <pc:spChg chg="mod">
          <ac:chgData name="T H" userId="270efafb50020bd6" providerId="LiveId" clId="{E07ABED6-AA87-4435-83D7-7DE98DB25D9C}" dt="2022-08-13T23:35:14.711" v="260" actId="20577"/>
          <ac:spMkLst>
            <pc:docMk/>
            <pc:sldMk cId="1976111634" sldId="447"/>
            <ac:spMk id="10" creationId="{00000000-0000-0000-0000-000000000000}"/>
          </ac:spMkLst>
        </pc:spChg>
        <pc:spChg chg="mod">
          <ac:chgData name="T H" userId="270efafb50020bd6" providerId="LiveId" clId="{E07ABED6-AA87-4435-83D7-7DE98DB25D9C}" dt="2022-08-13T23:37:07.998" v="461" actId="1076"/>
          <ac:spMkLst>
            <pc:docMk/>
            <pc:sldMk cId="1976111634" sldId="447"/>
            <ac:spMk id="14" creationId="{00000000-0000-0000-0000-000000000000}"/>
          </ac:spMkLst>
        </pc:spChg>
        <pc:picChg chg="del">
          <ac:chgData name="T H" userId="270efafb50020bd6" providerId="LiveId" clId="{E07ABED6-AA87-4435-83D7-7DE98DB25D9C}" dt="2022-08-13T23:36:15.676" v="261" actId="478"/>
          <ac:picMkLst>
            <pc:docMk/>
            <pc:sldMk cId="1976111634" sldId="447"/>
            <ac:picMk id="2" creationId="{589B5A91-EF73-BD44-F8EC-7B4C7001C01D}"/>
          </ac:picMkLst>
        </pc:picChg>
        <pc:picChg chg="add del mod">
          <ac:chgData name="T H" userId="270efafb50020bd6" providerId="LiveId" clId="{E07ABED6-AA87-4435-83D7-7DE98DB25D9C}" dt="2022-08-15T09:21:43.740" v="501" actId="478"/>
          <ac:picMkLst>
            <pc:docMk/>
            <pc:sldMk cId="1976111634" sldId="447"/>
            <ac:picMk id="2" creationId="{7B27E229-3E38-34C1-9ED2-81D941B601BD}"/>
          </ac:picMkLst>
        </pc:picChg>
        <pc:picChg chg="add del mod modCrop">
          <ac:chgData name="T H" userId="270efafb50020bd6" providerId="LiveId" clId="{E07ABED6-AA87-4435-83D7-7DE98DB25D9C}" dt="2022-08-13T23:38:40.997" v="465" actId="478"/>
          <ac:picMkLst>
            <pc:docMk/>
            <pc:sldMk cId="1976111634" sldId="447"/>
            <ac:picMk id="5" creationId="{66A39F71-5F12-ACFB-28F9-5CF6A1CDD4C8}"/>
          </ac:picMkLst>
        </pc:picChg>
        <pc:picChg chg="add mod modCrop">
          <ac:chgData name="T H" userId="270efafb50020bd6" providerId="LiveId" clId="{E07ABED6-AA87-4435-83D7-7DE98DB25D9C}" dt="2022-08-15T11:47:30.826" v="2655" actId="1076"/>
          <ac:picMkLst>
            <pc:docMk/>
            <pc:sldMk cId="1976111634" sldId="447"/>
            <ac:picMk id="7" creationId="{74B8708E-0B4A-8AF6-D136-BB26523CBD6A}"/>
          </ac:picMkLst>
        </pc:picChg>
      </pc:sldChg>
      <pc:sldChg chg="addSp delSp modSp mod delAnim modAnim">
        <pc:chgData name="T H" userId="270efafb50020bd6" providerId="LiveId" clId="{E07ABED6-AA87-4435-83D7-7DE98DB25D9C}" dt="2022-08-15T21:54:56.443" v="4490"/>
        <pc:sldMkLst>
          <pc:docMk/>
          <pc:sldMk cId="1858453978" sldId="448"/>
        </pc:sldMkLst>
        <pc:spChg chg="del">
          <ac:chgData name="T H" userId="270efafb50020bd6" providerId="LiveId" clId="{E07ABED6-AA87-4435-83D7-7DE98DB25D9C}" dt="2022-08-15T14:54:21.435" v="3450" actId="478"/>
          <ac:spMkLst>
            <pc:docMk/>
            <pc:sldMk cId="1858453978" sldId="448"/>
            <ac:spMk id="3" creationId="{60DD136C-13FC-1F2B-DABA-E51D41900185}"/>
          </ac:spMkLst>
        </pc:spChg>
        <pc:spChg chg="add mod">
          <ac:chgData name="T H" userId="270efafb50020bd6" providerId="LiveId" clId="{E07ABED6-AA87-4435-83D7-7DE98DB25D9C}" dt="2022-08-15T14:54:22.012" v="3451"/>
          <ac:spMkLst>
            <pc:docMk/>
            <pc:sldMk cId="1858453978" sldId="448"/>
            <ac:spMk id="8" creationId="{007A1ACF-B834-07A9-02CA-F1E0A824D3B9}"/>
          </ac:spMkLst>
        </pc:spChg>
        <pc:spChg chg="mod">
          <ac:chgData name="T H" userId="270efafb50020bd6" providerId="LiveId" clId="{E07ABED6-AA87-4435-83D7-7DE98DB25D9C}" dt="2022-08-15T21:18:48.266" v="4345" actId="1076"/>
          <ac:spMkLst>
            <pc:docMk/>
            <pc:sldMk cId="1858453978" sldId="448"/>
            <ac:spMk id="10" creationId="{00000000-0000-0000-0000-000000000000}"/>
          </ac:spMkLst>
        </pc:spChg>
        <pc:spChg chg="add mod">
          <ac:chgData name="T H" userId="270efafb50020bd6" providerId="LiveId" clId="{E07ABED6-AA87-4435-83D7-7DE98DB25D9C}" dt="2022-08-15T21:20:10.176" v="4357" actId="14100"/>
          <ac:spMkLst>
            <pc:docMk/>
            <pc:sldMk cId="1858453978" sldId="448"/>
            <ac:spMk id="11" creationId="{E640934E-57D8-79D4-3912-756A5F1604AF}"/>
          </ac:spMkLst>
        </pc:spChg>
        <pc:spChg chg="del">
          <ac:chgData name="T H" userId="270efafb50020bd6" providerId="LiveId" clId="{E07ABED6-AA87-4435-83D7-7DE98DB25D9C}" dt="2022-08-15T14:15:36.276" v="3333" actId="478"/>
          <ac:spMkLst>
            <pc:docMk/>
            <pc:sldMk cId="1858453978" sldId="448"/>
            <ac:spMk id="32" creationId="{B3ED64F7-1DCF-A3B4-4D5E-F91017F5C12E}"/>
          </ac:spMkLst>
        </pc:spChg>
        <pc:picChg chg="add mod modCrop">
          <ac:chgData name="T H" userId="270efafb50020bd6" providerId="LiveId" clId="{E07ABED6-AA87-4435-83D7-7DE98DB25D9C}" dt="2022-08-15T21:20:52.150" v="4361" actId="14100"/>
          <ac:picMkLst>
            <pc:docMk/>
            <pc:sldMk cId="1858453978" sldId="448"/>
            <ac:picMk id="4" creationId="{D720C093-E3B5-3EBD-0586-3FB6C5BB4D8B}"/>
          </ac:picMkLst>
        </pc:picChg>
        <pc:picChg chg="add del">
          <ac:chgData name="T H" userId="270efafb50020bd6" providerId="LiveId" clId="{E07ABED6-AA87-4435-83D7-7DE98DB25D9C}" dt="2022-08-15T14:17:07.232" v="3387"/>
          <ac:picMkLst>
            <pc:docMk/>
            <pc:sldMk cId="1858453978" sldId="448"/>
            <ac:picMk id="5" creationId="{7D5302A4-A7DD-38C1-B901-9B7D2E2A5093}"/>
          </ac:picMkLst>
        </pc:picChg>
        <pc:picChg chg="add mod modCrop">
          <ac:chgData name="T H" userId="270efafb50020bd6" providerId="LiveId" clId="{E07ABED6-AA87-4435-83D7-7DE98DB25D9C}" dt="2022-08-15T21:54:55.188" v="4489" actId="1076"/>
          <ac:picMkLst>
            <pc:docMk/>
            <pc:sldMk cId="1858453978" sldId="448"/>
            <ac:picMk id="6" creationId="{088B29D7-6B1C-15A1-6C2A-33CDFA87AC78}"/>
          </ac:picMkLst>
        </pc:picChg>
        <pc:picChg chg="add mod modCrop">
          <ac:chgData name="T H" userId="270efafb50020bd6" providerId="LiveId" clId="{E07ABED6-AA87-4435-83D7-7DE98DB25D9C}" dt="2022-08-15T21:21:02.612" v="4363" actId="14100"/>
          <ac:picMkLst>
            <pc:docMk/>
            <pc:sldMk cId="1858453978" sldId="448"/>
            <ac:picMk id="7" creationId="{2DB5D987-7EC1-0862-15CA-37A746CE55E7}"/>
          </ac:picMkLst>
        </pc:picChg>
        <pc:picChg chg="del">
          <ac:chgData name="T H" userId="270efafb50020bd6" providerId="LiveId" clId="{E07ABED6-AA87-4435-83D7-7DE98DB25D9C}" dt="2022-08-15T14:16:06.695" v="3378" actId="478"/>
          <ac:picMkLst>
            <pc:docMk/>
            <pc:sldMk cId="1858453978" sldId="448"/>
            <ac:picMk id="21" creationId="{A0BAAF9A-6ED5-A6D3-250C-E2359419CD9F}"/>
          </ac:picMkLst>
        </pc:picChg>
      </pc:sldChg>
      <pc:sldChg chg="addSp delSp modSp mod delAnim modAnim">
        <pc:chgData name="T H" userId="270efafb50020bd6" providerId="LiveId" clId="{E07ABED6-AA87-4435-83D7-7DE98DB25D9C}" dt="2022-08-15T21:55:40.060" v="4492"/>
        <pc:sldMkLst>
          <pc:docMk/>
          <pc:sldMk cId="1229205223" sldId="449"/>
        </pc:sldMkLst>
        <pc:spChg chg="add mod">
          <ac:chgData name="T H" userId="270efafb50020bd6" providerId="LiveId" clId="{E07ABED6-AA87-4435-83D7-7DE98DB25D9C}" dt="2022-08-15T21:11:27.406" v="4247"/>
          <ac:spMkLst>
            <pc:docMk/>
            <pc:sldMk cId="1229205223" sldId="449"/>
            <ac:spMk id="2" creationId="{4CF0044F-AAE8-AA3F-5921-B530F750BE89}"/>
          </ac:spMkLst>
        </pc:spChg>
        <pc:spChg chg="del">
          <ac:chgData name="T H" userId="270efafb50020bd6" providerId="LiveId" clId="{E07ABED6-AA87-4435-83D7-7DE98DB25D9C}" dt="2022-08-15T21:11:26.659" v="4246" actId="478"/>
          <ac:spMkLst>
            <pc:docMk/>
            <pc:sldMk cId="1229205223" sldId="449"/>
            <ac:spMk id="3" creationId="{60DD136C-13FC-1F2B-DABA-E51D41900185}"/>
          </ac:spMkLst>
        </pc:spChg>
        <pc:spChg chg="add mod ord">
          <ac:chgData name="T H" userId="270efafb50020bd6" providerId="LiveId" clId="{E07ABED6-AA87-4435-83D7-7DE98DB25D9C}" dt="2022-08-15T21:43:59.050" v="4477" actId="1076"/>
          <ac:spMkLst>
            <pc:docMk/>
            <pc:sldMk cId="1229205223" sldId="449"/>
            <ac:spMk id="4" creationId="{B70B666C-CB2D-E11F-BEA4-1761E4483BBC}"/>
          </ac:spMkLst>
        </pc:spChg>
        <pc:spChg chg="mod">
          <ac:chgData name="T H" userId="270efafb50020bd6" providerId="LiveId" clId="{E07ABED6-AA87-4435-83D7-7DE98DB25D9C}" dt="2022-08-15T21:44:05.395" v="4478" actId="1076"/>
          <ac:spMkLst>
            <pc:docMk/>
            <pc:sldMk cId="1229205223" sldId="449"/>
            <ac:spMk id="6" creationId="{D31241BD-6E09-95BC-908E-4D5C5F433556}"/>
          </ac:spMkLst>
        </pc:spChg>
        <pc:spChg chg="add del">
          <ac:chgData name="T H" userId="270efafb50020bd6" providerId="LiveId" clId="{E07ABED6-AA87-4435-83D7-7DE98DB25D9C}" dt="2022-08-15T21:36:09.472" v="4462" actId="478"/>
          <ac:spMkLst>
            <pc:docMk/>
            <pc:sldMk cId="1229205223" sldId="449"/>
            <ac:spMk id="7" creationId="{D9464787-FDF8-42DD-6F9E-D2FEDD5A83A4}"/>
          </ac:spMkLst>
        </pc:spChg>
        <pc:spChg chg="add del mod">
          <ac:chgData name="T H" userId="270efafb50020bd6" providerId="LiveId" clId="{E07ABED6-AA87-4435-83D7-7DE98DB25D9C}" dt="2022-08-15T21:44:30.475" v="4480" actId="478"/>
          <ac:spMkLst>
            <pc:docMk/>
            <pc:sldMk cId="1229205223" sldId="449"/>
            <ac:spMk id="9" creationId="{C929BD37-87FE-D09D-DD93-5974AFD5BE7E}"/>
          </ac:spMkLst>
        </pc:spChg>
        <pc:spChg chg="mod">
          <ac:chgData name="T H" userId="270efafb50020bd6" providerId="LiveId" clId="{E07ABED6-AA87-4435-83D7-7DE98DB25D9C}" dt="2022-08-15T21:35:02.571" v="4460" actId="20577"/>
          <ac:spMkLst>
            <pc:docMk/>
            <pc:sldMk cId="1229205223" sldId="449"/>
            <ac:spMk id="10" creationId="{00000000-0000-0000-0000-000000000000}"/>
          </ac:spMkLst>
        </pc:spChg>
        <pc:spChg chg="del mod">
          <ac:chgData name="T H" userId="270efafb50020bd6" providerId="LiveId" clId="{E07ABED6-AA87-4435-83D7-7DE98DB25D9C}" dt="2022-08-15T21:03:34.801" v="4242"/>
          <ac:spMkLst>
            <pc:docMk/>
            <pc:sldMk cId="1229205223" sldId="449"/>
            <ac:spMk id="32" creationId="{B3ED64F7-1DCF-A3B4-4D5E-F91017F5C12E}"/>
          </ac:spMkLst>
        </pc:spChg>
        <pc:picChg chg="add mod">
          <ac:chgData name="T H" userId="270efafb50020bd6" providerId="LiveId" clId="{E07ABED6-AA87-4435-83D7-7DE98DB25D9C}" dt="2022-08-15T21:37:02.046" v="4468" actId="14100"/>
          <ac:picMkLst>
            <pc:docMk/>
            <pc:sldMk cId="1229205223" sldId="449"/>
            <ac:picMk id="8" creationId="{FA5C71EE-3691-42E8-43C0-2B905DB76D7F}"/>
          </ac:picMkLst>
        </pc:picChg>
        <pc:picChg chg="add mod">
          <ac:chgData name="T H" userId="270efafb50020bd6" providerId="LiveId" clId="{E07ABED6-AA87-4435-83D7-7DE98DB25D9C}" dt="2022-08-15T21:42:14.612" v="4476" actId="14100"/>
          <ac:picMkLst>
            <pc:docMk/>
            <pc:sldMk cId="1229205223" sldId="449"/>
            <ac:picMk id="11" creationId="{39B94878-B0B7-F5C3-44B2-516349FEDB79}"/>
          </ac:picMkLst>
        </pc:picChg>
        <pc:picChg chg="add mod">
          <ac:chgData name="T H" userId="270efafb50020bd6" providerId="LiveId" clId="{E07ABED6-AA87-4435-83D7-7DE98DB25D9C}" dt="2022-08-15T21:40:38.806" v="4472" actId="14100"/>
          <ac:picMkLst>
            <pc:docMk/>
            <pc:sldMk cId="1229205223" sldId="449"/>
            <ac:picMk id="1026" creationId="{8AFE1B4C-853B-082D-BAA8-E4725DE98920}"/>
          </ac:picMkLst>
        </pc:picChg>
      </pc:sldChg>
      <pc:sldChg chg="del">
        <pc:chgData name="T H" userId="270efafb50020bd6" providerId="LiveId" clId="{E07ABED6-AA87-4435-83D7-7DE98DB25D9C}" dt="2022-08-15T21:46:01.741" v="4481" actId="2696"/>
        <pc:sldMkLst>
          <pc:docMk/>
          <pc:sldMk cId="1033410943" sldId="450"/>
        </pc:sldMkLst>
      </pc:sldChg>
      <pc:sldChg chg="del">
        <pc:chgData name="T H" userId="270efafb50020bd6" providerId="LiveId" clId="{E07ABED6-AA87-4435-83D7-7DE98DB25D9C}" dt="2022-08-15T21:52:41.381" v="4485" actId="2696"/>
        <pc:sldMkLst>
          <pc:docMk/>
          <pc:sldMk cId="4281327042" sldId="451"/>
        </pc:sldMkLst>
      </pc:sldChg>
      <pc:sldChg chg="addSp delSp modSp add mod delAnim modAnim">
        <pc:chgData name="T H" userId="270efafb50020bd6" providerId="LiveId" clId="{E07ABED6-AA87-4435-83D7-7DE98DB25D9C}" dt="2022-08-15T11:53:01.571" v="2744" actId="478"/>
        <pc:sldMkLst>
          <pc:docMk/>
          <pc:sldMk cId="2889509462" sldId="452"/>
        </pc:sldMkLst>
        <pc:spChg chg="add mod">
          <ac:chgData name="T H" userId="270efafb50020bd6" providerId="LiveId" clId="{E07ABED6-AA87-4435-83D7-7DE98DB25D9C}" dt="2022-08-15T11:47:14.253" v="2652" actId="20577"/>
          <ac:spMkLst>
            <pc:docMk/>
            <pc:sldMk cId="2889509462" sldId="452"/>
            <ac:spMk id="5" creationId="{88F920A8-FBB0-970E-E815-827A12B0B588}"/>
          </ac:spMkLst>
        </pc:spChg>
        <pc:spChg chg="add mod">
          <ac:chgData name="T H" userId="270efafb50020bd6" providerId="LiveId" clId="{E07ABED6-AA87-4435-83D7-7DE98DB25D9C}" dt="2022-08-15T11:47:22.225" v="2653" actId="207"/>
          <ac:spMkLst>
            <pc:docMk/>
            <pc:sldMk cId="2889509462" sldId="452"/>
            <ac:spMk id="6" creationId="{7ECF0C76-B566-21B5-FE02-9129FF2370E5}"/>
          </ac:spMkLst>
        </pc:spChg>
        <pc:spChg chg="add mod">
          <ac:chgData name="T H" userId="270efafb50020bd6" providerId="LiveId" clId="{E07ABED6-AA87-4435-83D7-7DE98DB25D9C}" dt="2022-08-15T11:47:12.140" v="2647" actId="20577"/>
          <ac:spMkLst>
            <pc:docMk/>
            <pc:sldMk cId="2889509462" sldId="452"/>
            <ac:spMk id="8" creationId="{A2217C3F-67A4-9EF4-04F7-688577756775}"/>
          </ac:spMkLst>
        </pc:spChg>
        <pc:spChg chg="add del mod">
          <ac:chgData name="T H" userId="270efafb50020bd6" providerId="LiveId" clId="{E07ABED6-AA87-4435-83D7-7DE98DB25D9C}" dt="2022-08-15T11:27:38.625" v="2376"/>
          <ac:spMkLst>
            <pc:docMk/>
            <pc:sldMk cId="2889509462" sldId="452"/>
            <ac:spMk id="9" creationId="{D48D0DD5-ACFA-D55A-E9D0-B55704B6DD25}"/>
          </ac:spMkLst>
        </pc:spChg>
        <pc:spChg chg="add del">
          <ac:chgData name="T H" userId="270efafb50020bd6" providerId="LiveId" clId="{E07ABED6-AA87-4435-83D7-7DE98DB25D9C}" dt="2022-08-15T11:40:03.270" v="2601" actId="11529"/>
          <ac:spMkLst>
            <pc:docMk/>
            <pc:sldMk cId="2889509462" sldId="452"/>
            <ac:spMk id="13" creationId="{EE9C9821-F233-18A5-A30D-461BB7E0D85F}"/>
          </ac:spMkLst>
        </pc:spChg>
        <pc:spChg chg="del mod">
          <ac:chgData name="T H" userId="270efafb50020bd6" providerId="LiveId" clId="{E07ABED6-AA87-4435-83D7-7DE98DB25D9C}" dt="2022-08-15T11:31:14.317" v="2452" actId="478"/>
          <ac:spMkLst>
            <pc:docMk/>
            <pc:sldMk cId="2889509462" sldId="452"/>
            <ac:spMk id="14" creationId="{00000000-0000-0000-0000-000000000000}"/>
          </ac:spMkLst>
        </pc:spChg>
        <pc:spChg chg="add del mod">
          <ac:chgData name="T H" userId="270efafb50020bd6" providerId="LiveId" clId="{E07ABED6-AA87-4435-83D7-7DE98DB25D9C}" dt="2022-08-15T11:44:37.393" v="2625" actId="478"/>
          <ac:spMkLst>
            <pc:docMk/>
            <pc:sldMk cId="2889509462" sldId="452"/>
            <ac:spMk id="15" creationId="{58A4B17C-E784-7A09-0EA0-97F8BE5C9549}"/>
          </ac:spMkLst>
        </pc:spChg>
        <pc:spChg chg="add mod">
          <ac:chgData name="T H" userId="270efafb50020bd6" providerId="LiveId" clId="{E07ABED6-AA87-4435-83D7-7DE98DB25D9C}" dt="2022-08-15T11:45:01.051" v="2628" actId="1076"/>
          <ac:spMkLst>
            <pc:docMk/>
            <pc:sldMk cId="2889509462" sldId="452"/>
            <ac:spMk id="16" creationId="{2CF0993E-5F6A-4846-118C-57786B0E21A6}"/>
          </ac:spMkLst>
        </pc:spChg>
        <pc:spChg chg="add mod">
          <ac:chgData name="T H" userId="270efafb50020bd6" providerId="LiveId" clId="{E07ABED6-AA87-4435-83D7-7DE98DB25D9C}" dt="2022-08-15T11:46:43.586" v="2638" actId="207"/>
          <ac:spMkLst>
            <pc:docMk/>
            <pc:sldMk cId="2889509462" sldId="452"/>
            <ac:spMk id="17" creationId="{6A381C6A-3289-6F4B-B067-DAF5ADAE944C}"/>
          </ac:spMkLst>
        </pc:spChg>
        <pc:spChg chg="add mod">
          <ac:chgData name="T H" userId="270efafb50020bd6" providerId="LiveId" clId="{E07ABED6-AA87-4435-83D7-7DE98DB25D9C}" dt="2022-08-15T11:46:43.586" v="2638" actId="207"/>
          <ac:spMkLst>
            <pc:docMk/>
            <pc:sldMk cId="2889509462" sldId="452"/>
            <ac:spMk id="18" creationId="{2EF74B0F-1734-D84F-40D0-6A2CB97FF3FB}"/>
          </ac:spMkLst>
        </pc:spChg>
        <pc:spChg chg="add del mod">
          <ac:chgData name="T H" userId="270efafb50020bd6" providerId="LiveId" clId="{E07ABED6-AA87-4435-83D7-7DE98DB25D9C}" dt="2022-08-15T11:53:01.571" v="2744" actId="478"/>
          <ac:spMkLst>
            <pc:docMk/>
            <pc:sldMk cId="2889509462" sldId="452"/>
            <ac:spMk id="19" creationId="{71697358-F472-1FA7-FE46-FF7E01A66BA7}"/>
          </ac:spMkLst>
        </pc:spChg>
        <pc:graphicFrameChg chg="add del mod">
          <ac:chgData name="T H" userId="270efafb50020bd6" providerId="LiveId" clId="{E07ABED6-AA87-4435-83D7-7DE98DB25D9C}" dt="2022-08-15T10:02:09.381" v="511" actId="478"/>
          <ac:graphicFrameMkLst>
            <pc:docMk/>
            <pc:sldMk cId="2889509462" sldId="452"/>
            <ac:graphicFrameMk id="4" creationId="{5B975299-3F12-5FF4-B1AD-F1848CFAE994}"/>
          </ac:graphicFrameMkLst>
        </pc:graphicFrameChg>
        <pc:picChg chg="del mod">
          <ac:chgData name="T H" userId="270efafb50020bd6" providerId="LiveId" clId="{E07ABED6-AA87-4435-83D7-7DE98DB25D9C}" dt="2022-08-15T11:27:38.625" v="2376"/>
          <ac:picMkLst>
            <pc:docMk/>
            <pc:sldMk cId="2889509462" sldId="452"/>
            <ac:picMk id="2" creationId="{7B27E229-3E38-34C1-9ED2-81D941B601BD}"/>
          </ac:picMkLst>
        </pc:picChg>
        <pc:picChg chg="del">
          <ac:chgData name="T H" userId="270efafb50020bd6" providerId="LiveId" clId="{E07ABED6-AA87-4435-83D7-7DE98DB25D9C}" dt="2022-08-15T09:17:00.261" v="486" actId="478"/>
          <ac:picMkLst>
            <pc:docMk/>
            <pc:sldMk cId="2889509462" sldId="452"/>
            <ac:picMk id="7" creationId="{74B8708E-0B4A-8AF6-D136-BB26523CBD6A}"/>
          </ac:picMkLst>
        </pc:picChg>
        <pc:picChg chg="del mod">
          <ac:chgData name="T H" userId="270efafb50020bd6" providerId="LiveId" clId="{E07ABED6-AA87-4435-83D7-7DE98DB25D9C}" dt="2022-08-15T11:27:48.111" v="2379" actId="478"/>
          <ac:picMkLst>
            <pc:docMk/>
            <pc:sldMk cId="2889509462" sldId="452"/>
            <ac:picMk id="11" creationId="{9D1FC367-DB7F-F59B-4CB7-59E74A9B93D6}"/>
          </ac:picMkLst>
        </pc:picChg>
        <pc:picChg chg="mod">
          <ac:chgData name="T H" userId="270efafb50020bd6" providerId="LiveId" clId="{E07ABED6-AA87-4435-83D7-7DE98DB25D9C}" dt="2022-08-15T11:52:58.233" v="2743" actId="1076"/>
          <ac:picMkLst>
            <pc:docMk/>
            <pc:sldMk cId="2889509462" sldId="452"/>
            <ac:picMk id="12" creationId="{29F924AB-B891-93C1-A185-DE3E4ECEBFA6}"/>
          </ac:picMkLst>
        </pc:picChg>
      </pc:sldChg>
      <pc:sldChg chg="addSp delSp modSp add mod ord modAnim">
        <pc:chgData name="T H" userId="270efafb50020bd6" providerId="LiveId" clId="{E07ABED6-AA87-4435-83D7-7DE98DB25D9C}" dt="2022-08-15T13:06:16.464" v="3130" actId="14100"/>
        <pc:sldMkLst>
          <pc:docMk/>
          <pc:sldMk cId="640449964" sldId="453"/>
        </pc:sldMkLst>
        <pc:spChg chg="del">
          <ac:chgData name="T H" userId="270efafb50020bd6" providerId="LiveId" clId="{E07ABED6-AA87-4435-83D7-7DE98DB25D9C}" dt="2022-08-15T13:05:54.812" v="3125" actId="478"/>
          <ac:spMkLst>
            <pc:docMk/>
            <pc:sldMk cId="640449964" sldId="453"/>
            <ac:spMk id="10" creationId="{00000000-0000-0000-0000-000000000000}"/>
          </ac:spMkLst>
        </pc:spChg>
        <pc:spChg chg="mod">
          <ac:chgData name="T H" userId="270efafb50020bd6" providerId="LiveId" clId="{E07ABED6-AA87-4435-83D7-7DE98DB25D9C}" dt="2022-08-15T13:06:00.517" v="3127" actId="20577"/>
          <ac:spMkLst>
            <pc:docMk/>
            <pc:sldMk cId="640449964" sldId="453"/>
            <ac:spMk id="14" creationId="{00000000-0000-0000-0000-000000000000}"/>
          </ac:spMkLst>
        </pc:spChg>
        <pc:picChg chg="add mod">
          <ac:chgData name="T H" userId="270efafb50020bd6" providerId="LiveId" clId="{E07ABED6-AA87-4435-83D7-7DE98DB25D9C}" dt="2022-08-15T13:06:12.265" v="3129" actId="14100"/>
          <ac:picMkLst>
            <pc:docMk/>
            <pc:sldMk cId="640449964" sldId="453"/>
            <ac:picMk id="4" creationId="{4589A2F2-BC9C-928B-571E-C1AEDBF0F57C}"/>
          </ac:picMkLst>
        </pc:picChg>
        <pc:picChg chg="add mod">
          <ac:chgData name="T H" userId="270efafb50020bd6" providerId="LiveId" clId="{E07ABED6-AA87-4435-83D7-7DE98DB25D9C}" dt="2022-08-15T13:06:16.464" v="3130" actId="14100"/>
          <ac:picMkLst>
            <pc:docMk/>
            <pc:sldMk cId="640449964" sldId="453"/>
            <ac:picMk id="5" creationId="{481655E2-9D31-6AC6-6983-8036BE7BBDCA}"/>
          </ac:picMkLst>
        </pc:picChg>
        <pc:picChg chg="add mod">
          <ac:chgData name="T H" userId="270efafb50020bd6" providerId="LiveId" clId="{E07ABED6-AA87-4435-83D7-7DE98DB25D9C}" dt="2022-08-15T13:06:06.065" v="3128" actId="14100"/>
          <ac:picMkLst>
            <pc:docMk/>
            <pc:sldMk cId="640449964" sldId="453"/>
            <ac:picMk id="6" creationId="{0543090C-7E0B-0D3A-9F72-6EEDE57FB390}"/>
          </ac:picMkLst>
        </pc:picChg>
        <pc:picChg chg="del">
          <ac:chgData name="T H" userId="270efafb50020bd6" providerId="LiveId" clId="{E07ABED6-AA87-4435-83D7-7DE98DB25D9C}" dt="2022-08-15T11:54:48.138" v="2890" actId="478"/>
          <ac:picMkLst>
            <pc:docMk/>
            <pc:sldMk cId="640449964" sldId="453"/>
            <ac:picMk id="7" creationId="{74B8708E-0B4A-8AF6-D136-BB26523CBD6A}"/>
          </ac:picMkLst>
        </pc:picChg>
      </pc:sldChg>
      <pc:sldChg chg="addSp delSp modSp add mod delAnim modAnim">
        <pc:chgData name="T H" userId="270efafb50020bd6" providerId="LiveId" clId="{E07ABED6-AA87-4435-83D7-7DE98DB25D9C}" dt="2022-08-15T13:05:33.612" v="3121" actId="1076"/>
        <pc:sldMkLst>
          <pc:docMk/>
          <pc:sldMk cId="84968788" sldId="454"/>
        </pc:sldMkLst>
        <pc:spChg chg="add mod">
          <ac:chgData name="T H" userId="270efafb50020bd6" providerId="LiveId" clId="{E07ABED6-AA87-4435-83D7-7DE98DB25D9C}" dt="2022-08-15T13:05:33.612" v="3121" actId="1076"/>
          <ac:spMkLst>
            <pc:docMk/>
            <pc:sldMk cId="84968788" sldId="454"/>
            <ac:spMk id="9" creationId="{B8B35CF6-197A-9647-83CA-9F0BD45F0AB2}"/>
          </ac:spMkLst>
        </pc:spChg>
        <pc:spChg chg="del mod">
          <ac:chgData name="T H" userId="270efafb50020bd6" providerId="LiveId" clId="{E07ABED6-AA87-4435-83D7-7DE98DB25D9C}" dt="2022-08-15T13:05:05.649" v="3114" actId="478"/>
          <ac:spMkLst>
            <pc:docMk/>
            <pc:sldMk cId="84968788" sldId="454"/>
            <ac:spMk id="10" creationId="{00000000-0000-0000-0000-000000000000}"/>
          </ac:spMkLst>
        </pc:spChg>
        <pc:spChg chg="mod">
          <ac:chgData name="T H" userId="270efafb50020bd6" providerId="LiveId" clId="{E07ABED6-AA87-4435-83D7-7DE98DB25D9C}" dt="2022-08-15T13:05:30.249" v="3120" actId="1076"/>
          <ac:spMkLst>
            <pc:docMk/>
            <pc:sldMk cId="84968788" sldId="454"/>
            <ac:spMk id="14" creationId="{00000000-0000-0000-0000-000000000000}"/>
          </ac:spMkLst>
        </pc:spChg>
        <pc:picChg chg="del">
          <ac:chgData name="T H" userId="270efafb50020bd6" providerId="LiveId" clId="{E07ABED6-AA87-4435-83D7-7DE98DB25D9C}" dt="2022-08-15T11:56:26.903" v="2899" actId="478"/>
          <ac:picMkLst>
            <pc:docMk/>
            <pc:sldMk cId="84968788" sldId="454"/>
            <ac:picMk id="4" creationId="{4589A2F2-BC9C-928B-571E-C1AEDBF0F57C}"/>
          </ac:picMkLst>
        </pc:picChg>
        <pc:picChg chg="add del mod modCrop">
          <ac:chgData name="T H" userId="270efafb50020bd6" providerId="LiveId" clId="{E07ABED6-AA87-4435-83D7-7DE98DB25D9C}" dt="2022-08-15T12:31:35.639" v="2968" actId="478"/>
          <ac:picMkLst>
            <pc:docMk/>
            <pc:sldMk cId="84968788" sldId="454"/>
            <ac:picMk id="5" creationId="{C5E372A9-400D-3BC0-9FA1-C3380ECCECE6}"/>
          </ac:picMkLst>
        </pc:picChg>
        <pc:picChg chg="add del mod modCrop">
          <ac:chgData name="T H" userId="270efafb50020bd6" providerId="LiveId" clId="{E07ABED6-AA87-4435-83D7-7DE98DB25D9C}" dt="2022-08-15T13:01:24.861" v="3088" actId="478"/>
          <ac:picMkLst>
            <pc:docMk/>
            <pc:sldMk cId="84968788" sldId="454"/>
            <ac:picMk id="7" creationId="{AB09D82E-9079-0E7A-E676-0BC866AED49F}"/>
          </ac:picMkLst>
        </pc:picChg>
      </pc:sldChg>
      <pc:sldChg chg="addSp delSp modSp add mod modAnim">
        <pc:chgData name="T H" userId="270efafb50020bd6" providerId="LiveId" clId="{E07ABED6-AA87-4435-83D7-7DE98DB25D9C}" dt="2022-08-15T21:53:33.102" v="4486"/>
        <pc:sldMkLst>
          <pc:docMk/>
          <pc:sldMk cId="2978795010" sldId="455"/>
        </pc:sldMkLst>
        <pc:spChg chg="del">
          <ac:chgData name="T H" userId="270efafb50020bd6" providerId="LiveId" clId="{E07ABED6-AA87-4435-83D7-7DE98DB25D9C}" dt="2022-08-15T18:36:03.428" v="3513" actId="478"/>
          <ac:spMkLst>
            <pc:docMk/>
            <pc:sldMk cId="2978795010" sldId="455"/>
            <ac:spMk id="3" creationId="{60DD136C-13FC-1F2B-DABA-E51D41900185}"/>
          </ac:spMkLst>
        </pc:spChg>
        <pc:spChg chg="add mod">
          <ac:chgData name="T H" userId="270efafb50020bd6" providerId="LiveId" clId="{E07ABED6-AA87-4435-83D7-7DE98DB25D9C}" dt="2022-08-15T18:36:04.004" v="3514"/>
          <ac:spMkLst>
            <pc:docMk/>
            <pc:sldMk cId="2978795010" sldId="455"/>
            <ac:spMk id="8" creationId="{740D9A89-392C-58D1-41DB-06985DD78BA6}"/>
          </ac:spMkLst>
        </pc:spChg>
        <pc:spChg chg="del">
          <ac:chgData name="T H" userId="270efafb50020bd6" providerId="LiveId" clId="{E07ABED6-AA87-4435-83D7-7DE98DB25D9C}" dt="2022-08-15T13:41:53.198" v="3133" actId="478"/>
          <ac:spMkLst>
            <pc:docMk/>
            <pc:sldMk cId="2978795010" sldId="455"/>
            <ac:spMk id="10" creationId="{00000000-0000-0000-0000-000000000000}"/>
          </ac:spMkLst>
        </pc:spChg>
        <pc:graphicFrameChg chg="add del mod modGraphic">
          <ac:chgData name="T H" userId="270efafb50020bd6" providerId="LiveId" clId="{E07ABED6-AA87-4435-83D7-7DE98DB25D9C}" dt="2022-08-15T18:35:35.006" v="3512" actId="122"/>
          <ac:graphicFrameMkLst>
            <pc:docMk/>
            <pc:sldMk cId="2978795010" sldId="455"/>
            <ac:graphicFrameMk id="2" creationId="{ED2F7185-13E6-4F84-0012-0D661B4F6312}"/>
          </ac:graphicFrameMkLst>
        </pc:graphicFrameChg>
        <pc:graphicFrameChg chg="add del mod">
          <ac:chgData name="T H" userId="270efafb50020bd6" providerId="LiveId" clId="{E07ABED6-AA87-4435-83D7-7DE98DB25D9C}" dt="2022-08-15T14:10:18.262" v="3308"/>
          <ac:graphicFrameMkLst>
            <pc:docMk/>
            <pc:sldMk cId="2978795010" sldId="455"/>
            <ac:graphicFrameMk id="5" creationId="{5ABA7901-D280-D287-B8DB-446AC8C237D5}"/>
          </ac:graphicFrameMkLst>
        </pc:graphicFrameChg>
        <pc:graphicFrameChg chg="add del mod modGraphic">
          <ac:chgData name="T H" userId="270efafb50020bd6" providerId="LiveId" clId="{E07ABED6-AA87-4435-83D7-7DE98DB25D9C}" dt="2022-08-15T14:10:45.205" v="3312" actId="478"/>
          <ac:graphicFrameMkLst>
            <pc:docMk/>
            <pc:sldMk cId="2978795010" sldId="455"/>
            <ac:graphicFrameMk id="6" creationId="{D6A2AFB2-1800-D85B-46D1-D173246F47A3}"/>
          </ac:graphicFrameMkLst>
        </pc:graphicFrameChg>
        <pc:graphicFrameChg chg="add del mod modGraphic">
          <ac:chgData name="T H" userId="270efafb50020bd6" providerId="LiveId" clId="{E07ABED6-AA87-4435-83D7-7DE98DB25D9C}" dt="2022-08-15T14:11:47.785" v="3325" actId="478"/>
          <ac:graphicFrameMkLst>
            <pc:docMk/>
            <pc:sldMk cId="2978795010" sldId="455"/>
            <ac:graphicFrameMk id="7" creationId="{8B0A7ED9-D3BD-D963-3A08-9082FA078FA4}"/>
          </ac:graphicFrameMkLst>
        </pc:graphicFrameChg>
        <pc:picChg chg="del mod">
          <ac:chgData name="T H" userId="270efafb50020bd6" providerId="LiveId" clId="{E07ABED6-AA87-4435-83D7-7DE98DB25D9C}" dt="2022-08-15T18:30:03.297" v="3489" actId="478"/>
          <ac:picMkLst>
            <pc:docMk/>
            <pc:sldMk cId="2978795010" sldId="455"/>
            <ac:picMk id="4" creationId="{2D4E9420-1D57-3923-5437-FBA2130B70BF}"/>
          </ac:picMkLst>
        </pc:picChg>
      </pc:sldChg>
      <pc:sldChg chg="add del">
        <pc:chgData name="T H" userId="270efafb50020bd6" providerId="LiveId" clId="{E07ABED6-AA87-4435-83D7-7DE98DB25D9C}" dt="2022-08-15T21:50:04.979" v="4483" actId="2696"/>
        <pc:sldMkLst>
          <pc:docMk/>
          <pc:sldMk cId="2189789737" sldId="456"/>
        </pc:sldMkLst>
      </pc:sldChg>
    </pc:docChg>
  </pc:docChgLst>
  <pc:docChgLst>
    <pc:chgData name="T H" userId="270efafb50020bd6" providerId="LiveId" clId="{18B9BE06-A572-409E-BDD1-FDBA8FC8D45E}"/>
    <pc:docChg chg="modSld">
      <pc:chgData name="T H" userId="270efafb50020bd6" providerId="LiveId" clId="{18B9BE06-A572-409E-BDD1-FDBA8FC8D45E}" dt="2022-08-26T23:50:52.505" v="32" actId="20577"/>
      <pc:docMkLst>
        <pc:docMk/>
      </pc:docMkLst>
      <pc:sldChg chg="delSp modSp modAnim">
        <pc:chgData name="T H" userId="270efafb50020bd6" providerId="LiveId" clId="{18B9BE06-A572-409E-BDD1-FDBA8FC8D45E}" dt="2022-08-26T23:50:52.505" v="32" actId="20577"/>
        <pc:sldMkLst>
          <pc:docMk/>
          <pc:sldMk cId="3234727935" sldId="438"/>
        </pc:sldMkLst>
        <pc:spChg chg="del">
          <ac:chgData name="T H" userId="270efafb50020bd6" providerId="LiveId" clId="{18B9BE06-A572-409E-BDD1-FDBA8FC8D45E}" dt="2022-08-26T23:50:43.773" v="30" actId="478"/>
          <ac:spMkLst>
            <pc:docMk/>
            <pc:sldMk cId="3234727935" sldId="438"/>
            <ac:spMk id="4" creationId="{00000000-0000-0000-0000-000000000000}"/>
          </ac:spMkLst>
        </pc:spChg>
        <pc:spChg chg="mod">
          <ac:chgData name="T H" userId="270efafb50020bd6" providerId="LiveId" clId="{18B9BE06-A572-409E-BDD1-FDBA8FC8D45E}" dt="2022-08-26T23:50:52.505" v="32" actId="20577"/>
          <ac:spMkLst>
            <pc:docMk/>
            <pc:sldMk cId="3234727935" sldId="438"/>
            <ac:spMk id="51" creationId="{00000000-0000-0000-0000-000000000000}"/>
          </ac:spMkLst>
        </pc:spChg>
        <pc:spChg chg="del">
          <ac:chgData name="T H" userId="270efafb50020bd6" providerId="LiveId" clId="{18B9BE06-A572-409E-BDD1-FDBA8FC8D45E}" dt="2022-08-26T23:50:43.773" v="30" actId="478"/>
          <ac:spMkLst>
            <pc:docMk/>
            <pc:sldMk cId="3234727935" sldId="438"/>
            <ac:spMk id="57" creationId="{00000000-0000-0000-0000-000000000000}"/>
          </ac:spMkLst>
        </pc:spChg>
        <pc:spChg chg="del">
          <ac:chgData name="T H" userId="270efafb50020bd6" providerId="LiveId" clId="{18B9BE06-A572-409E-BDD1-FDBA8FC8D45E}" dt="2022-08-26T23:50:43.773" v="30" actId="478"/>
          <ac:spMkLst>
            <pc:docMk/>
            <pc:sldMk cId="3234727935" sldId="438"/>
            <ac:spMk id="58" creationId="{00000000-0000-0000-0000-000000000000}"/>
          </ac:spMkLst>
        </pc:spChg>
        <pc:spChg chg="del">
          <ac:chgData name="T H" userId="270efafb50020bd6" providerId="LiveId" clId="{18B9BE06-A572-409E-BDD1-FDBA8FC8D45E}" dt="2022-08-26T23:50:43.773" v="30" actId="478"/>
          <ac:spMkLst>
            <pc:docMk/>
            <pc:sldMk cId="3234727935" sldId="438"/>
            <ac:spMk id="60" creationId="{00000000-0000-0000-0000-000000000000}"/>
          </ac:spMkLst>
        </pc:spChg>
        <pc:picChg chg="del">
          <ac:chgData name="T H" userId="270efafb50020bd6" providerId="LiveId" clId="{18B9BE06-A572-409E-BDD1-FDBA8FC8D45E}" dt="2022-08-26T23:50:43.773" v="30" actId="478"/>
          <ac:picMkLst>
            <pc:docMk/>
            <pc:sldMk cId="3234727935" sldId="438"/>
            <ac:picMk id="52" creationId="{00000000-0000-0000-0000-000000000000}"/>
          </ac:picMkLst>
        </pc:picChg>
        <pc:picChg chg="del">
          <ac:chgData name="T H" userId="270efafb50020bd6" providerId="LiveId" clId="{18B9BE06-A572-409E-BDD1-FDBA8FC8D45E}" dt="2022-08-26T23:50:43.773" v="30" actId="478"/>
          <ac:picMkLst>
            <pc:docMk/>
            <pc:sldMk cId="3234727935" sldId="438"/>
            <ac:picMk id="53" creationId="{00000000-0000-0000-0000-000000000000}"/>
          </ac:picMkLst>
        </pc:picChg>
        <pc:picChg chg="del">
          <ac:chgData name="T H" userId="270efafb50020bd6" providerId="LiveId" clId="{18B9BE06-A572-409E-BDD1-FDBA8FC8D45E}" dt="2022-08-26T23:50:43.773" v="30" actId="478"/>
          <ac:picMkLst>
            <pc:docMk/>
            <pc:sldMk cId="3234727935" sldId="438"/>
            <ac:picMk id="54" creationId="{00000000-0000-0000-0000-000000000000}"/>
          </ac:picMkLst>
        </pc:picChg>
        <pc:picChg chg="del">
          <ac:chgData name="T H" userId="270efafb50020bd6" providerId="LiveId" clId="{18B9BE06-A572-409E-BDD1-FDBA8FC8D45E}" dt="2022-08-26T23:50:43.773" v="30" actId="478"/>
          <ac:picMkLst>
            <pc:docMk/>
            <pc:sldMk cId="3234727935" sldId="438"/>
            <ac:picMk id="55" creationId="{00000000-0000-0000-0000-000000000000}"/>
          </ac:picMkLst>
        </pc:picChg>
        <pc:picChg chg="del">
          <ac:chgData name="T H" userId="270efafb50020bd6" providerId="LiveId" clId="{18B9BE06-A572-409E-BDD1-FDBA8FC8D45E}" dt="2022-08-26T23:50:43.773" v="30" actId="478"/>
          <ac:picMkLst>
            <pc:docMk/>
            <pc:sldMk cId="3234727935" sldId="438"/>
            <ac:picMk id="2058" creationId="{00000000-0000-0000-0000-000000000000}"/>
          </ac:picMkLst>
        </pc:picChg>
        <pc:picChg chg="del">
          <ac:chgData name="T H" userId="270efafb50020bd6" providerId="LiveId" clId="{18B9BE06-A572-409E-BDD1-FDBA8FC8D45E}" dt="2022-08-26T23:50:43.773" v="30" actId="478"/>
          <ac:picMkLst>
            <pc:docMk/>
            <pc:sldMk cId="3234727935" sldId="438"/>
            <ac:picMk id="2060" creationId="{00000000-0000-0000-0000-000000000000}"/>
          </ac:picMkLst>
        </pc:picChg>
        <pc:picChg chg="del">
          <ac:chgData name="T H" userId="270efafb50020bd6" providerId="LiveId" clId="{18B9BE06-A572-409E-BDD1-FDBA8FC8D45E}" dt="2022-08-26T23:50:43.773" v="30" actId="478"/>
          <ac:picMkLst>
            <pc:docMk/>
            <pc:sldMk cId="3234727935" sldId="438"/>
            <ac:picMk id="2062" creationId="{00000000-0000-0000-0000-000000000000}"/>
          </ac:picMkLst>
        </pc:picChg>
        <pc:picChg chg="del">
          <ac:chgData name="T H" userId="270efafb50020bd6" providerId="LiveId" clId="{18B9BE06-A572-409E-BDD1-FDBA8FC8D45E}" dt="2022-08-26T23:50:43.773" v="30" actId="478"/>
          <ac:picMkLst>
            <pc:docMk/>
            <pc:sldMk cId="3234727935" sldId="438"/>
            <ac:picMk id="2064" creationId="{00000000-0000-0000-0000-000000000000}"/>
          </ac:picMkLst>
        </pc:picChg>
        <pc:picChg chg="del">
          <ac:chgData name="T H" userId="270efafb50020bd6" providerId="LiveId" clId="{18B9BE06-A572-409E-BDD1-FDBA8FC8D45E}" dt="2022-08-26T23:50:43.773" v="30" actId="478"/>
          <ac:picMkLst>
            <pc:docMk/>
            <pc:sldMk cId="3234727935" sldId="438"/>
            <ac:picMk id="2066" creationId="{00000000-0000-0000-0000-000000000000}"/>
          </ac:picMkLst>
        </pc:picChg>
        <pc:picChg chg="del">
          <ac:chgData name="T H" userId="270efafb50020bd6" providerId="LiveId" clId="{18B9BE06-A572-409E-BDD1-FDBA8FC8D45E}" dt="2022-08-26T23:50:43.773" v="30" actId="478"/>
          <ac:picMkLst>
            <pc:docMk/>
            <pc:sldMk cId="3234727935" sldId="438"/>
            <ac:picMk id="2068" creationId="{00000000-0000-0000-0000-000000000000}"/>
          </ac:picMkLst>
        </pc:picChg>
      </pc:sldChg>
      <pc:sldChg chg="modSp modAnim">
        <pc:chgData name="T H" userId="270efafb50020bd6" providerId="LiveId" clId="{18B9BE06-A572-409E-BDD1-FDBA8FC8D45E}" dt="2022-08-26T23:49:53.817" v="29"/>
        <pc:sldMkLst>
          <pc:docMk/>
          <pc:sldMk cId="1858453978" sldId="448"/>
        </pc:sldMkLst>
        <pc:spChg chg="mod">
          <ac:chgData name="T H" userId="270efafb50020bd6" providerId="LiveId" clId="{18B9BE06-A572-409E-BDD1-FDBA8FC8D45E}" dt="2022-08-26T23:49:07.805" v="27" actId="207"/>
          <ac:spMkLst>
            <pc:docMk/>
            <pc:sldMk cId="1858453978" sldId="448"/>
            <ac:spMk id="11" creationId="{E640934E-57D8-79D4-3912-756A5F1604AF}"/>
          </ac:spMkLst>
        </pc:spChg>
        <pc:picChg chg="mod">
          <ac:chgData name="T H" userId="270efafb50020bd6" providerId="LiveId" clId="{18B9BE06-A572-409E-BDD1-FDBA8FC8D45E}" dt="2022-08-26T23:48:38.597" v="24"/>
          <ac:picMkLst>
            <pc:docMk/>
            <pc:sldMk cId="1858453978" sldId="448"/>
            <ac:picMk id="4" creationId="{D720C093-E3B5-3EBD-0586-3FB6C5BB4D8B}"/>
          </ac:picMkLst>
        </pc:picChg>
        <pc:picChg chg="mod">
          <ac:chgData name="T H" userId="270efafb50020bd6" providerId="LiveId" clId="{18B9BE06-A572-409E-BDD1-FDBA8FC8D45E}" dt="2022-08-26T23:48:42.121" v="25"/>
          <ac:picMkLst>
            <pc:docMk/>
            <pc:sldMk cId="1858453978" sldId="448"/>
            <ac:picMk id="6" creationId="{088B29D7-6B1C-15A1-6C2A-33CDFA87AC78}"/>
          </ac:picMkLst>
        </pc:picChg>
        <pc:picChg chg="mod">
          <ac:chgData name="T H" userId="270efafb50020bd6" providerId="LiveId" clId="{18B9BE06-A572-409E-BDD1-FDBA8FC8D45E}" dt="2022-08-26T23:49:15.391" v="28"/>
          <ac:picMkLst>
            <pc:docMk/>
            <pc:sldMk cId="1858453978" sldId="448"/>
            <ac:picMk id="7" creationId="{2DB5D987-7EC1-0862-15CA-37A746CE55E7}"/>
          </ac:picMkLst>
        </pc:picChg>
      </pc:sldChg>
      <pc:sldChg chg="modSp modAnim">
        <pc:chgData name="T H" userId="270efafb50020bd6" providerId="LiveId" clId="{18B9BE06-A572-409E-BDD1-FDBA8FC8D45E}" dt="2022-08-26T23:45:43.301" v="17"/>
        <pc:sldMkLst>
          <pc:docMk/>
          <pc:sldMk cId="84968788" sldId="454"/>
        </pc:sldMkLst>
        <pc:spChg chg="mod">
          <ac:chgData name="T H" userId="270efafb50020bd6" providerId="LiveId" clId="{18B9BE06-A572-409E-BDD1-FDBA8FC8D45E}" dt="2022-08-26T23:45:34.960" v="16" actId="207"/>
          <ac:spMkLst>
            <pc:docMk/>
            <pc:sldMk cId="84968788" sldId="454"/>
            <ac:spMk id="9" creationId="{B8B35CF6-197A-9647-83CA-9F0BD45F0AB2}"/>
          </ac:spMkLst>
        </pc:spChg>
      </pc:sldChg>
      <pc:sldChg chg="modSp mod modAnim">
        <pc:chgData name="T H" userId="270efafb50020bd6" providerId="LiveId" clId="{18B9BE06-A572-409E-BDD1-FDBA8FC8D45E}" dt="2022-08-26T23:48:21.657" v="23"/>
        <pc:sldMkLst>
          <pc:docMk/>
          <pc:sldMk cId="2978795010" sldId="455"/>
        </pc:sldMkLst>
        <pc:graphicFrameChg chg="mod">
          <ac:chgData name="T H" userId="270efafb50020bd6" providerId="LiveId" clId="{18B9BE06-A572-409E-BDD1-FDBA8FC8D45E}" dt="2022-08-26T23:46:13.723" v="18" actId="1076"/>
          <ac:graphicFrameMkLst>
            <pc:docMk/>
            <pc:sldMk cId="2978795010" sldId="455"/>
            <ac:graphicFrameMk id="2" creationId="{ED2F7185-13E6-4F84-0012-0D661B4F6312}"/>
          </ac:graphicFrameMkLst>
        </pc:graphicFrameChg>
      </pc:sldChg>
    </pc:docChg>
  </pc:docChgLst>
</pc:chgInfo>
</file>

<file path=ppt/ink/ink1.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4:15:0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4:15:0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4:15:0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 max="2" units="cm"/>
          <inkml:channel name="Y" type="integer" min="-2" max="2"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4:15:0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LÊ LỢI</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2042319" y="3068531"/>
            <a:ext cx="108204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a:t>
            </a:r>
          </a:p>
        </p:txBody>
      </p:sp>
      <p:sp>
        <p:nvSpPr>
          <p:cNvPr id="29" name="Text Box 18"/>
          <p:cNvSpPr txBox="1">
            <a:spLocks noChangeArrowheads="1"/>
          </p:cNvSpPr>
          <p:nvPr/>
        </p:nvSpPr>
        <p:spPr bwMode="auto">
          <a:xfrm>
            <a:off x="4849602" y="4572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0000CC"/>
                </a:solidFill>
                <a:latin typeface="Times New Roman" pitchFamily="18" charset="0"/>
              </a:rPr>
              <a:t>Giáo</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viên</a:t>
            </a:r>
            <a:r>
              <a:rPr lang="en-US" altLang="en-US" sz="2800" b="1" i="1" dirty="0">
                <a:solidFill>
                  <a:srgbClr val="0000CC"/>
                </a:solidFill>
                <a:latin typeface="Times New Roman" pitchFamily="18" charset="0"/>
              </a:rPr>
              <a:t> : </a:t>
            </a:r>
            <a:r>
              <a:rPr lang="vi-VN" altLang="en-US" sz="2800" b="1" i="1" dirty="0">
                <a:solidFill>
                  <a:srgbClr val="0000CC"/>
                </a:solidFill>
                <a:latin typeface="Times New Roman" pitchFamily="18" charset="0"/>
              </a:rPr>
              <a:t>Võ Thị Nhiều</a:t>
            </a:r>
            <a:endParaRPr lang="en-US" altLang="en-US" sz="2800" b="1" i="1" dirty="0">
              <a:solidFill>
                <a:srgbClr val="0000CC"/>
              </a:solidFill>
              <a:latin typeface="Times New Roman" pitchFamily="18" charset="0"/>
            </a:endParaRPr>
          </a:p>
          <a:p>
            <a:pPr eaLnBrk="1" hangingPunct="1"/>
            <a:r>
              <a:rPr lang="en-US" altLang="en-US" sz="2800" b="1" i="1" dirty="0" err="1">
                <a:solidFill>
                  <a:srgbClr val="0000CC"/>
                </a:solidFill>
                <a:latin typeface="Times New Roman" pitchFamily="18" charset="0"/>
              </a:rPr>
              <a:t>Lớp</a:t>
            </a:r>
            <a:r>
              <a:rPr lang="en-US" altLang="en-US" sz="2800" b="1" i="1" dirty="0">
                <a:solidFill>
                  <a:srgbClr val="0000CC"/>
                </a:solidFill>
                <a:latin typeface="Times New Roman" pitchFamily="18" charset="0"/>
              </a:rPr>
              <a:t>:  </a:t>
            </a:r>
            <a:r>
              <a:rPr lang="vi-VN" altLang="en-US" sz="2800" b="1" i="1" dirty="0" smtClean="0">
                <a:solidFill>
                  <a:srgbClr val="0000CC"/>
                </a:solidFill>
                <a:latin typeface="Times New Roman" pitchFamily="18" charset="0"/>
              </a:rPr>
              <a:t>5</a:t>
            </a:r>
            <a:r>
              <a:rPr lang="en-US" altLang="en-US" sz="2800" b="1" i="1" dirty="0" smtClean="0">
                <a:solidFill>
                  <a:srgbClr val="0000CC"/>
                </a:solidFill>
                <a:latin typeface="Times New Roman" pitchFamily="18" charset="0"/>
              </a:rPr>
              <a:t>A</a:t>
            </a:r>
            <a:endParaRPr lang="en-US" altLang="en-US" sz="2800" b="1" i="1" dirty="0">
              <a:solidFill>
                <a:srgbClr val="0000CC"/>
              </a:solidFill>
              <a:latin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172200"/>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2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6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36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3195" r="4460"/>
          <a:stretch>
            <a:fillRect/>
          </a:stretch>
        </p:blipFill>
        <p:spPr>
          <a:xfrm>
            <a:off x="-305764" y="0"/>
            <a:ext cx="16888165" cy="9144000"/>
          </a:xfrm>
          <a:prstGeom prst="rect">
            <a:avLst/>
          </a:prstGeom>
        </p:spPr>
      </p:pic>
      <p:pic>
        <p:nvPicPr>
          <p:cNvPr id="3" name="Picture 2" descr="A picture containing text&#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a:fillRect/>
          </a:stretch>
        </p:blipFill>
        <p:spPr>
          <a:xfrm>
            <a:off x="1097746" y="1639825"/>
            <a:ext cx="14081149" cy="6865971"/>
          </a:xfrm>
          <a:prstGeom prst="rect">
            <a:avLst/>
          </a:prstGeom>
        </p:spPr>
      </p:pic>
      <p:sp>
        <p:nvSpPr>
          <p:cNvPr id="7" name="TextBox 6"/>
          <p:cNvSpPr txBox="1"/>
          <p:nvPr/>
        </p:nvSpPr>
        <p:spPr>
          <a:xfrm>
            <a:off x="3735653" y="4419558"/>
            <a:ext cx="8805333"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TRÒ CHƠI</a:t>
            </a:r>
          </a:p>
          <a:p>
            <a:pPr algn="ctr"/>
            <a:r>
              <a:rPr lang="vi-VN" sz="6000" b="1" dirty="0">
                <a:solidFill>
                  <a:srgbClr val="FF0000"/>
                </a:solidFill>
                <a:latin typeface="Calibri" panose="020F0502020204030204" pitchFamily="34" charset="0"/>
                <a:cs typeface="Calibri" panose="020F0502020204030204" pitchFamily="34" charset="0"/>
              </a:rPr>
              <a:t>“ TRỜI NẮNG -  TRỜI MƯA”</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937" y="0"/>
            <a:ext cx="16363575" cy="9220405"/>
          </a:xfrm>
          <a:prstGeom prst="rect">
            <a:avLst/>
          </a:prstGeom>
          <a:noFill/>
          <a:ln>
            <a:noFill/>
          </a:ln>
        </p:spPr>
      </p:pic>
      <p:pic>
        <p:nvPicPr>
          <p:cNvPr id="9" name="Picture 8" descr="kids01"/>
          <p:cNvPicPr>
            <a:picLocks noChangeAspect="1"/>
          </p:cNvPicPr>
          <p:nvPr/>
        </p:nvPicPr>
        <p:blipFill>
          <a:blip r:embed="rId3"/>
          <a:stretch>
            <a:fillRect/>
          </a:stretch>
        </p:blipFill>
        <p:spPr>
          <a:xfrm>
            <a:off x="662777" y="7884005"/>
            <a:ext cx="1483748" cy="871140"/>
          </a:xfrm>
          <a:prstGeom prst="rect">
            <a:avLst/>
          </a:prstGeom>
          <a:noFill/>
          <a:ln w="9525">
            <a:noFill/>
          </a:ln>
        </p:spPr>
      </p:pic>
      <p:sp>
        <p:nvSpPr>
          <p:cNvPr id="7" name="TextBox 6"/>
          <p:cNvSpPr txBox="1"/>
          <p:nvPr/>
        </p:nvSpPr>
        <p:spPr>
          <a:xfrm>
            <a:off x="560278" y="411949"/>
            <a:ext cx="1006045" cy="1200329"/>
          </a:xfrm>
          <a:prstGeom prst="rect">
            <a:avLst/>
          </a:prstGeom>
          <a:noFill/>
        </p:spPr>
        <p:txBody>
          <a:bodyPr wrap="none" rtlCol="0">
            <a:spAutoFit/>
          </a:bodyPr>
          <a:lstStyle/>
          <a:p>
            <a:pPr algn="just"/>
            <a:r>
              <a:rPr lang="en-US" dirty="0">
                <a:solidFill>
                  <a:schemeClr val="bg1"/>
                </a:solidFill>
              </a:rPr>
              <a:t>LỚP</a:t>
            </a:r>
            <a:r>
              <a:rPr lang="vi-VN" dirty="0">
                <a:solidFill>
                  <a:schemeClr val="bg1"/>
                </a:solidFill>
              </a:rPr>
              <a:t> 5A</a:t>
            </a:r>
            <a:endParaRPr lang="en-US" b="0" dirty="0">
              <a:solidFill>
                <a:schemeClr val="bg1"/>
              </a:solidFill>
            </a:endParaRP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p:cxnSp>
        <p:nvCxnSpPr>
          <p:cNvPr id="12" name="Straight Connector 11"/>
          <p:cNvCxnSpPr/>
          <p:nvPr/>
        </p:nvCxnSpPr>
        <p:spPr>
          <a:xfrm>
            <a:off x="1535754" y="425431"/>
            <a:ext cx="0" cy="1600439"/>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387689" y="2015049"/>
            <a:ext cx="1147825"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TextBox 14"/>
          <p:cNvSpPr txBox="1"/>
          <p:nvPr/>
        </p:nvSpPr>
        <p:spPr>
          <a:xfrm>
            <a:off x="387933" y="3570394"/>
            <a:ext cx="14509327" cy="2024978"/>
          </a:xfrm>
          <a:prstGeom prst="rect">
            <a:avLst/>
          </a:prstGeom>
          <a:noFill/>
        </p:spPr>
        <p:txBody>
          <a:bodyPr wrap="square" rtlCol="0">
            <a:spAutoFit/>
          </a:bodyPr>
          <a:lstStyle/>
          <a:p>
            <a:pPr>
              <a:lnSpc>
                <a:spcPct val="150000"/>
              </a:lnSpc>
            </a:pPr>
            <a:r>
              <a:rPr lang="en-US" altLang="en-US" sz="4800" b="1" dirty="0">
                <a:solidFill>
                  <a:srgbClr val="FFFF00"/>
                </a:solidFill>
                <a:latin typeface="HP001 4 hàng" panose="020B0603050302020204" pitchFamily="34" charset="0"/>
              </a:rPr>
              <a:t> </a:t>
            </a:r>
            <a:r>
              <a:rPr lang="en-US" altLang="en-US" sz="4000" b="1" dirty="0">
                <a:solidFill>
                  <a:srgbClr val="FFFF00"/>
                </a:solidFill>
                <a:latin typeface="Times New Roman" panose="02020603050405020304" pitchFamily="18" charset="0"/>
                <a:cs typeface="Times New Roman" panose="02020603050405020304" pitchFamily="18" charset="0"/>
              </a:rPr>
              <a:t>1.</a:t>
            </a:r>
            <a:r>
              <a:rPr lang="en-US" altLang="en-US" sz="4000" b="1" dirty="0">
                <a:solidFill>
                  <a:srgbClr val="FFFF00"/>
                </a:solidFill>
                <a:latin typeface="Times New Roman" panose="02020603050405020304" pitchFamily="18" charset="0"/>
                <a:cs typeface="Times New Roman" panose="02020603050405020304" pitchFamily="18" charset="0"/>
                <a:sym typeface="+mn-ea"/>
              </a:rPr>
              <a:t> </a:t>
            </a:r>
            <a:r>
              <a:rPr lang="vi-VN" altLang="en-US" sz="4000" b="1" dirty="0">
                <a:solidFill>
                  <a:srgbClr val="FFFF00"/>
                </a:solidFill>
                <a:latin typeface="Times New Roman" panose="02020603050405020304" pitchFamily="18" charset="0"/>
                <a:cs typeface="Times New Roman" panose="02020603050405020304" pitchFamily="18" charset="0"/>
                <a:sym typeface="+mn-ea"/>
              </a:rPr>
              <a:t>Đánh giá kết quả hoạt động của lớp tuần 16</a:t>
            </a:r>
            <a:endParaRPr lang="vi-VN" altLang="en-US" sz="4000"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2. </a:t>
            </a:r>
            <a:r>
              <a:rPr lang="vi-VN" alt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Xây dựng k</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ế </a:t>
            </a:r>
            <a:r>
              <a:rPr lang="en-US" sz="4000" b="1" dirty="0" err="1">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hoạch</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4000" b="1" dirty="0" err="1">
                <a:solidFill>
                  <a:srgbClr val="FFFF00"/>
                </a:solidFill>
                <a:latin typeface="Times New Roman" panose="02020603050405020304" pitchFamily="18" charset="0"/>
                <a:cs typeface="Times New Roman" panose="02020603050405020304" pitchFamily="18" charset="0"/>
              </a:rPr>
              <a:t>hoạt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4000" b="1" dirty="0" err="1">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tuần</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a:t>
            </a:r>
            <a:r>
              <a:rPr lang="vi-VN"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17</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560278" y="5334047"/>
            <a:ext cx="14808200" cy="1405641"/>
          </a:xfrm>
          <a:prstGeom prst="rect">
            <a:avLst/>
          </a:prstGeom>
          <a:noFill/>
        </p:spPr>
        <p:txBody>
          <a:bodyPr wrap="square" rtlCol="0">
            <a:spAutoFit/>
          </a:bodyPr>
          <a:lstStyle/>
          <a:p>
            <a:endParaRPr lang="vi-VN" altLang="en-US" sz="4267" b="1" dirty="0">
              <a:solidFill>
                <a:srgbClr val="FFFF00"/>
              </a:solidFill>
              <a:latin typeface="HP001 4 hàng" panose="020B0603050302020204" pitchFamily="34" charset="0"/>
              <a:cs typeface="HP001 4 hàng" panose="020B0603050302020204" pitchFamily="34" charset="0"/>
            </a:endParaRPr>
          </a:p>
          <a:p>
            <a:r>
              <a:rPr lang="vi-VN" altLang="en-US" sz="4000" b="1" dirty="0">
                <a:solidFill>
                  <a:srgbClr val="FFFF00"/>
                </a:solidFill>
                <a:latin typeface="Times New Roman" panose="02020603050405020304" pitchFamily="18" charset="0"/>
                <a:cs typeface="Times New Roman" panose="02020603050405020304" pitchFamily="18" charset="0"/>
              </a:rPr>
              <a:t>3. Sinh hoạt theo chủ đề: Kế hoạch kinh doanh của lớp.</a:t>
            </a:r>
            <a:r>
              <a:rPr lang="vi-VN" altLang="en-US" sz="4267" b="1" dirty="0">
                <a:solidFill>
                  <a:srgbClr val="FFFF00"/>
                </a:solidFill>
                <a:latin typeface="HP001 4 hàng" panose="020B0603050302020204" pitchFamily="34" charset="0"/>
                <a:cs typeface="HP001 4 hàng" panose="020B0603050302020204" pitchFamily="34" charset="0"/>
              </a:rPr>
              <a:t>                                                      </a:t>
            </a:r>
          </a:p>
        </p:txBody>
      </p:sp>
      <p:sp>
        <p:nvSpPr>
          <p:cNvPr id="13" name="Text Box 5">
            <a:extLst>
              <a:ext uri="{FF2B5EF4-FFF2-40B4-BE49-F238E27FC236}">
                <a16:creationId xmlns:a16="http://schemas.microsoft.com/office/drawing/2014/main" xmlns="" id="{F25C5BD2-84FC-41B9-A891-3E563E671993}"/>
              </a:ext>
            </a:extLst>
          </p:cNvPr>
          <p:cNvSpPr txBox="1"/>
          <p:nvPr/>
        </p:nvSpPr>
        <p:spPr>
          <a:xfrm>
            <a:off x="2186165" y="1071880"/>
            <a:ext cx="13662994" cy="2695259"/>
          </a:xfrm>
          <a:prstGeom prst="rect">
            <a:avLst/>
          </a:prstGeom>
          <a:noFill/>
        </p:spPr>
        <p:txBody>
          <a:bodyPr wrap="square" rtlCol="0" anchor="t">
            <a:noAutofit/>
          </a:bodyPr>
          <a:lstStyle/>
          <a:p>
            <a:pPr algn="ctr">
              <a:lnSpc>
                <a:spcPct val="150000"/>
              </a:lnSpc>
            </a:pPr>
            <a:r>
              <a:rPr lang="vi-VN" altLang="en-US" sz="28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32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32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p:sp>
        <p:nvSpPr>
          <p:cNvPr id="16" name="TextBox 15">
            <a:extLst>
              <a:ext uri="{FF2B5EF4-FFF2-40B4-BE49-F238E27FC236}">
                <a16:creationId xmlns:a16="http://schemas.microsoft.com/office/drawing/2014/main" xmlns="" id="{36FE0735-A3B7-4E43-AF01-6EF500E31CED}"/>
              </a:ext>
            </a:extLst>
          </p:cNvPr>
          <p:cNvSpPr txBox="1"/>
          <p:nvPr/>
        </p:nvSpPr>
        <p:spPr>
          <a:xfrm>
            <a:off x="2235258" y="531069"/>
            <a:ext cx="1248774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23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12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2024</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84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sz="half" idx="2"/>
          </p:nvPr>
        </p:nvPicPr>
        <p:blipFill>
          <a:blip r:embed="rId4"/>
          <a:stretch>
            <a:fillRect/>
          </a:stretch>
        </p:blipFill>
        <p:spPr>
          <a:xfrm>
            <a:off x="-162401" y="-65193"/>
            <a:ext cx="16428720" cy="9295553"/>
          </a:xfrm>
          <a:prstGeom prst="rect">
            <a:avLst/>
          </a:prstGeom>
          <a:noFill/>
          <a:ln w="9525">
            <a:noFill/>
          </a:ln>
        </p:spPr>
      </p:pic>
      <p:sp>
        <p:nvSpPr>
          <p:cNvPr id="2" name="Title 1"/>
          <p:cNvSpPr>
            <a:spLocks noGrp="1"/>
          </p:cNvSpPr>
          <p:nvPr>
            <p:ph type="title"/>
          </p:nvPr>
        </p:nvSpPr>
        <p:spPr/>
        <p:txBody>
          <a:bodyPr/>
          <a:lstStyle/>
          <a:p>
            <a:endParaRPr lang="en-US"/>
          </a:p>
        </p:txBody>
      </p:sp>
      <p:pic>
        <p:nvPicPr>
          <p:cNvPr id="4" name="[KARAOKE] LỚP CHÚNG TA ĐOÀN KẾT - CD CHUẨN BGD -  ÂM NHẠC LỚP 3">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10319" y="352213"/>
            <a:ext cx="16508307" cy="9624907"/>
          </a:xfrm>
        </p:spPr>
      </p:pic>
    </p:spTree>
    <p:extLst>
      <p:ext uri="{BB962C8B-B14F-4D97-AF65-F5344CB8AC3E}">
        <p14:creationId xmlns:p14="http://schemas.microsoft.com/office/powerpoint/2010/main" val="333288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b="12068"/>
          <a:stretch>
            <a:fillRect/>
          </a:stretch>
        </p:blipFill>
        <p:spPr>
          <a:xfrm>
            <a:off x="10319" y="0"/>
            <a:ext cx="16256000" cy="9321312"/>
          </a:xfrm>
          <a:prstGeom prst="rect">
            <a:avLst/>
          </a:prstGeom>
        </p:spPr>
      </p:pic>
      <p:pic>
        <p:nvPicPr>
          <p:cNvPr id="7" name="Picture 6" descr="A picture containing clipart&#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835341" y="1653755"/>
            <a:ext cx="10420864" cy="8336692"/>
          </a:xfrm>
          <a:prstGeom prst="rect">
            <a:avLst/>
          </a:prstGeom>
        </p:spPr>
      </p:pic>
      <p:pic>
        <p:nvPicPr>
          <p:cNvPr id="3" name="Picture 2"/>
          <p:cNvPicPr>
            <a:picLocks noChangeAspect="1"/>
          </p:cNvPicPr>
          <p:nvPr/>
        </p:nvPicPr>
        <p:blipFill>
          <a:blip r:embed="rId6"/>
          <a:stretch>
            <a:fillRect/>
          </a:stretch>
        </p:blipFill>
        <p:spPr>
          <a:xfrm>
            <a:off x="5898738" y="1896696"/>
            <a:ext cx="7323963" cy="408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bảo-an-mùa-xuân-ơi-_online-video-cutter.com_.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76638" cy="8915400"/>
          </a:xfrm>
          <a:prstGeom prst="rect">
            <a:avLst/>
          </a:prstGeom>
        </p:spPr>
      </p:pic>
    </p:spTree>
    <p:extLst>
      <p:ext uri="{BB962C8B-B14F-4D97-AF65-F5344CB8AC3E}">
        <p14:creationId xmlns:p14="http://schemas.microsoft.com/office/powerpoint/2010/main" val="1459802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447" y="-76303"/>
            <a:ext cx="16363575" cy="9220405"/>
          </a:xfrm>
          <a:prstGeom prst="rect">
            <a:avLst/>
          </a:prstGeom>
          <a:noFill/>
          <a:ln>
            <a:noFill/>
          </a:ln>
        </p:spPr>
      </p:pic>
      <p:sp>
        <p:nvSpPr>
          <p:cNvPr id="5" name="TextBox 4"/>
          <p:cNvSpPr txBox="1"/>
          <p:nvPr/>
        </p:nvSpPr>
        <p:spPr>
          <a:xfrm>
            <a:off x="2305285" y="578529"/>
            <a:ext cx="12487749" cy="707886"/>
          </a:xfrm>
          <a:prstGeom prst="rect">
            <a:avLst/>
          </a:prstGeom>
          <a:noFill/>
        </p:spPr>
        <p:txBody>
          <a:bodyPr wrap="square" rtlCol="0">
            <a:spAutoFit/>
          </a:bodyPr>
          <a:lstStyle/>
          <a:p>
            <a:pPr algn="ctr"/>
            <a:r>
              <a:rPr lang="en-US" sz="4000" dirty="0" err="1">
                <a:solidFill>
                  <a:schemeClr val="bg1"/>
                </a:solidFill>
                <a:latin typeface="Times New Roman" panose="02020603050405020304" pitchFamily="18" charset="0"/>
                <a:cs typeface="Times New Roman" panose="02020603050405020304" pitchFamily="18" charset="0"/>
              </a:rPr>
              <a:t>Thứ</a:t>
            </a:r>
            <a:r>
              <a:rPr lang="en-US" sz="4000" dirty="0">
                <a:solidFill>
                  <a:schemeClr val="bg1"/>
                </a:solidFill>
                <a:latin typeface="Times New Roman" panose="02020603050405020304" pitchFamily="18" charset="0"/>
                <a:cs typeface="Times New Roman" panose="02020603050405020304" pitchFamily="18" charset="0"/>
              </a:rPr>
              <a:t> </a:t>
            </a:r>
            <a:r>
              <a:rPr lang="vi-VN" sz="4000" dirty="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Hai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ngày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smtClean="0">
                <a:solidFill>
                  <a:schemeClr val="bg1"/>
                </a:solidFill>
                <a:latin typeface="Times New Roman" panose="02020603050405020304" pitchFamily="18" charset="0"/>
                <a:cs typeface="Times New Roman" panose="02020603050405020304" pitchFamily="18" charset="0"/>
              </a:rPr>
              <a:t>23 </a:t>
            </a:r>
            <a:r>
              <a:rPr lang="en-US" sz="4000" dirty="0" err="1">
                <a:solidFill>
                  <a:schemeClr val="bg1"/>
                </a:solidFill>
                <a:latin typeface="Times New Roman" panose="02020603050405020304" pitchFamily="18" charset="0"/>
                <a:cs typeface="Times New Roman" panose="02020603050405020304" pitchFamily="18" charset="0"/>
              </a:rPr>
              <a:t>tháng</a:t>
            </a:r>
            <a:r>
              <a:rPr lang="en-US" sz="4000" dirty="0">
                <a:solidFill>
                  <a:schemeClr val="bg1"/>
                </a:solidFill>
                <a:latin typeface="Times New Roman" panose="02020603050405020304" pitchFamily="18" charset="0"/>
                <a:cs typeface="Times New Roman" panose="02020603050405020304" pitchFamily="18" charset="0"/>
              </a:rPr>
              <a:t> </a:t>
            </a:r>
            <a:r>
              <a:rPr lang="vi-VN" sz="4000" dirty="0">
                <a:solidFill>
                  <a:schemeClr val="bg1"/>
                </a:solidFill>
                <a:latin typeface="Times New Roman" panose="02020603050405020304" pitchFamily="18" charset="0"/>
                <a:cs typeface="Times New Roman" panose="02020603050405020304" pitchFamily="18" charset="0"/>
              </a:rPr>
              <a:t>12</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năm</a:t>
            </a:r>
            <a:r>
              <a:rPr lang="en-US" sz="4000" dirty="0">
                <a:solidFill>
                  <a:schemeClr val="bg1"/>
                </a:solidFill>
                <a:latin typeface="Times New Roman" panose="02020603050405020304" pitchFamily="18" charset="0"/>
                <a:cs typeface="Times New Roman" panose="02020603050405020304" pitchFamily="18" charset="0"/>
              </a:rPr>
              <a:t> </a:t>
            </a:r>
            <a:r>
              <a:rPr lang="vi-VN" sz="4000" dirty="0">
                <a:solidFill>
                  <a:schemeClr val="bg1"/>
                </a:solidFill>
                <a:latin typeface="Times New Roman" panose="02020603050405020304" pitchFamily="18" charset="0"/>
                <a:cs typeface="Times New Roman" panose="02020603050405020304" pitchFamily="18" charset="0"/>
              </a:rPr>
              <a:t>2024</a:t>
            </a:r>
            <a:endParaRPr lang="en-US" sz="4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1535754" y="425431"/>
            <a:ext cx="0" cy="1600439"/>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387689" y="2015049"/>
            <a:ext cx="1147825" cy="0"/>
          </a:xfrm>
          <a:prstGeom prst="line">
            <a:avLst/>
          </a:prstGeom>
        </p:spPr>
        <p:style>
          <a:lnRef idx="1">
            <a:schemeClr val="accent6"/>
          </a:lnRef>
          <a:fillRef idx="0">
            <a:schemeClr val="accent6"/>
          </a:fillRef>
          <a:effectRef idx="0">
            <a:schemeClr val="accent6"/>
          </a:effectRef>
          <a:fontRef idx="minor">
            <a:schemeClr val="tx1"/>
          </a:fontRef>
        </p:style>
      </p:cxnSp>
      <p:sp>
        <p:nvSpPr>
          <p:cNvPr id="11" name="Text Box 10"/>
          <p:cNvSpPr txBox="1"/>
          <p:nvPr/>
        </p:nvSpPr>
        <p:spPr>
          <a:xfrm>
            <a:off x="823119" y="1648460"/>
            <a:ext cx="14858999" cy="5209540"/>
          </a:xfrm>
          <a:prstGeom prst="rect">
            <a:avLst/>
          </a:prstGeom>
          <a:noFill/>
        </p:spPr>
        <p:txBody>
          <a:bodyPr wrap="square" rtlCol="0" anchor="t">
            <a:noAutofit/>
          </a:bodyPr>
          <a:lstStyle/>
          <a:p>
            <a:pPr algn="ctr">
              <a:lnSpc>
                <a:spcPct val="150000"/>
              </a:lnSpc>
            </a:pPr>
            <a:r>
              <a:rPr lang="vi-VN" altLang="en-US" sz="40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44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44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44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mc:AlternateContent xmlns:mc="http://schemas.openxmlformats.org/markup-compatibility/2006" xmlns:a14="http://schemas.microsoft.com/office/drawing/2010/main">
        <mc:Choice Requires="a14">
          <p:sp>
            <p:nvSpPr>
              <p:cNvPr id="16" name="TextBox 15"/>
              <p:cNvSpPr txBox="1"/>
              <p:nvPr/>
            </p:nvSpPr>
            <p:spPr>
              <a:xfrm>
                <a:off x="523273" y="406351"/>
                <a:ext cx="1085682" cy="1200329"/>
              </a:xfrm>
              <a:prstGeom prst="rect">
                <a:avLst/>
              </a:prstGeom>
              <a:noFill/>
            </p:spPr>
            <p:txBody>
              <a:bodyPr wrap="none" rtlCol="0">
                <a:spAutoFit/>
              </a:bodyPr>
              <a:lstStyle/>
              <a:p>
                <a:pPr algn="just"/>
                <a:r>
                  <a:rPr lang="en-US" dirty="0">
                    <a:solidFill>
                      <a:schemeClr val="bg1"/>
                    </a:solidFill>
                  </a:rPr>
                  <a:t>LỚP </a:t>
                </a:r>
                <a14:m>
                  <m:oMath xmlns:m="http://schemas.openxmlformats.org/officeDocument/2006/math">
                    <m:sSup>
                      <m:sSupPr>
                        <m:ctrlPr>
                          <a:rPr lang="en-US" i="1" smtClean="0">
                            <a:solidFill>
                              <a:schemeClr val="bg1"/>
                            </a:solidFill>
                            <a:latin typeface="Cambria Math"/>
                          </a:rPr>
                        </m:ctrlPr>
                      </m:sSupPr>
                      <m:e>
                        <m:r>
                          <a:rPr lang="vi-VN" b="0" i="1">
                            <a:solidFill>
                              <a:schemeClr val="bg1"/>
                            </a:solidFill>
                            <a:latin typeface="Cambria Math" panose="02040503050406030204" pitchFamily="18" charset="0"/>
                          </a:rPr>
                          <m:t>5</m:t>
                        </m:r>
                        <m:r>
                          <m:rPr>
                            <m:sty m:val="p"/>
                          </m:rPr>
                          <a:rPr lang="vi-VN" b="0" i="1">
                            <a:solidFill>
                              <a:schemeClr val="bg1"/>
                            </a:solidFill>
                            <a:latin typeface="Cambria Math" panose="02040503050406030204" pitchFamily="18" charset="0"/>
                          </a:rPr>
                          <m:t>A</m:t>
                        </m:r>
                      </m:e>
                      <m:sup>
                        <m:r>
                          <a:rPr lang="en-US" b="0" i="1" smtClean="0">
                            <a:solidFill>
                              <a:schemeClr val="bg1"/>
                            </a:solidFill>
                            <a:latin typeface="Cambria Math" panose="02040503050406030204" pitchFamily="18" charset="0"/>
                          </a:rPr>
                          <m:t> </m:t>
                        </m:r>
                      </m:sup>
                    </m:sSup>
                    <m:r>
                      <a:rPr lang="en-US" b="0" i="1" smtClean="0">
                        <a:solidFill>
                          <a:schemeClr val="bg1"/>
                        </a:solidFill>
                        <a:latin typeface="Cambria Math" panose="02040503050406030204" pitchFamily="18" charset="0"/>
                      </a:rPr>
                      <m:t> </m:t>
                    </m:r>
                  </m:oMath>
                </a14:m>
                <a:endParaRPr lang="en-US" b="0" dirty="0">
                  <a:solidFill>
                    <a:schemeClr val="bg1"/>
                  </a:solidFill>
                </a:endParaRP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mc:Choice>
        <mc:Fallback xmlns="">
          <p:sp>
            <p:nvSpPr>
              <p:cNvPr id="16" name="TextBox 15"/>
              <p:cNvSpPr txBox="1">
                <a:spLocks noRot="1" noChangeAspect="1" noMove="1" noResize="1" noEditPoints="1" noAdjustHandles="1" noChangeArrowheads="1" noChangeShapeType="1" noTextEdit="1"/>
              </p:cNvSpPr>
              <p:nvPr/>
            </p:nvSpPr>
            <p:spPr>
              <a:xfrm>
                <a:off x="523273" y="406351"/>
                <a:ext cx="1085682" cy="1200329"/>
              </a:xfrm>
              <a:prstGeom prst="rect">
                <a:avLst/>
              </a:prstGeom>
              <a:blipFill>
                <a:blip r:embed="rId4"/>
                <a:stretch>
                  <a:fillRect l="-5056" t="-3046" b="-7107"/>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255" y="0"/>
            <a:ext cx="16363575" cy="9220405"/>
          </a:xfrm>
          <a:prstGeom prst="rect">
            <a:avLst/>
          </a:prstGeom>
          <a:noFill/>
          <a:ln>
            <a:noFill/>
          </a:ln>
        </p:spPr>
      </p:pic>
      <p:sp>
        <p:nvSpPr>
          <p:cNvPr id="5" name="TextBox 4"/>
          <p:cNvSpPr txBox="1"/>
          <p:nvPr/>
        </p:nvSpPr>
        <p:spPr>
          <a:xfrm>
            <a:off x="2305285" y="578529"/>
            <a:ext cx="1248774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23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12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2024</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1535754" y="425431"/>
            <a:ext cx="0" cy="1600439"/>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387689" y="2015049"/>
            <a:ext cx="1147825"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TextBox 14"/>
          <p:cNvSpPr txBox="1"/>
          <p:nvPr/>
        </p:nvSpPr>
        <p:spPr>
          <a:xfrm>
            <a:off x="563091" y="3776641"/>
            <a:ext cx="14750728" cy="2400657"/>
          </a:xfrm>
          <a:prstGeom prst="rect">
            <a:avLst/>
          </a:prstGeom>
          <a:noFill/>
        </p:spPr>
        <p:txBody>
          <a:bodyPr wrap="square" rtlCol="0">
            <a:spAutoFit/>
          </a:bodyPr>
          <a:lstStyle/>
          <a:p>
            <a:pPr>
              <a:lnSpc>
                <a:spcPct val="150000"/>
              </a:lnSpc>
            </a:pPr>
            <a:r>
              <a:rPr lang="en-US" altLang="en-US" sz="4800" b="1" dirty="0">
                <a:solidFill>
                  <a:srgbClr val="FFFF00"/>
                </a:solidFill>
                <a:latin typeface="HP001 4 hàng" panose="020B0603050302020204" pitchFamily="34" charset="0"/>
              </a:rPr>
              <a:t> </a:t>
            </a:r>
            <a:r>
              <a:rPr lang="en-US" altLang="en-US" sz="4000" b="1" dirty="0">
                <a:solidFill>
                  <a:srgbClr val="FFFF00"/>
                </a:solidFill>
                <a:latin typeface="Times New Roman" panose="02020603050405020304" pitchFamily="18" charset="0"/>
                <a:cs typeface="Times New Roman" panose="02020603050405020304" pitchFamily="18" charset="0"/>
              </a:rPr>
              <a:t>1.</a:t>
            </a:r>
            <a:r>
              <a:rPr lang="en-US" altLang="en-US" sz="4000" b="1" dirty="0">
                <a:solidFill>
                  <a:srgbClr val="FFFF00"/>
                </a:solidFill>
                <a:latin typeface="Times New Roman" panose="02020603050405020304" pitchFamily="18" charset="0"/>
                <a:cs typeface="Times New Roman" panose="02020603050405020304" pitchFamily="18" charset="0"/>
                <a:sym typeface="+mn-ea"/>
              </a:rPr>
              <a:t> </a:t>
            </a:r>
            <a:r>
              <a:rPr lang="vi-VN" altLang="en-US" sz="4000" b="1" dirty="0">
                <a:solidFill>
                  <a:srgbClr val="FFFF00"/>
                </a:solidFill>
                <a:latin typeface="Times New Roman" panose="02020603050405020304" pitchFamily="18" charset="0"/>
                <a:cs typeface="Times New Roman" panose="02020603050405020304" pitchFamily="18" charset="0"/>
                <a:sym typeface="+mn-ea"/>
              </a:rPr>
              <a:t>Đánh giá kết quả hoạt động của lớp tuần 16. Bình chọn bạn </a:t>
            </a:r>
          </a:p>
          <a:p>
            <a:pPr>
              <a:lnSpc>
                <a:spcPct val="150000"/>
              </a:lnSpc>
            </a:pPr>
            <a:r>
              <a:rPr lang="vi-VN" altLang="en-US" sz="4000" b="1" dirty="0">
                <a:solidFill>
                  <a:srgbClr val="FFFF00"/>
                </a:solidFill>
                <a:latin typeface="Times New Roman" panose="02020603050405020304" pitchFamily="18" charset="0"/>
                <a:cs typeface="Times New Roman" panose="02020603050405020304" pitchFamily="18" charset="0"/>
                <a:sym typeface="+mn-ea"/>
              </a:rPr>
              <a:t>khen thưởng.</a:t>
            </a:r>
            <a:endParaRPr lang="vi-VN" altLang="en-US" sz="4000" b="1" dirty="0">
              <a:solidFill>
                <a:srgbClr val="FFFF00"/>
              </a:solidFill>
              <a:latin typeface="Times New Roman" panose="02020603050405020304" pitchFamily="18" charset="0"/>
              <a:cs typeface="Times New Roman" panose="02020603050405020304" pitchFamily="18" charset="0"/>
            </a:endParaRPr>
          </a:p>
          <a:p>
            <a:endParaRPr lang="en-US" b="1" dirty="0">
              <a:solidFill>
                <a:srgbClr val="FFFF00"/>
              </a:solidFill>
            </a:endParaRPr>
          </a:p>
        </p:txBody>
      </p:sp>
      <p:sp>
        <p:nvSpPr>
          <p:cNvPr id="10" name="Text Box 9"/>
          <p:cNvSpPr txBox="1"/>
          <p:nvPr/>
        </p:nvSpPr>
        <p:spPr>
          <a:xfrm>
            <a:off x="2054324" y="1187027"/>
            <a:ext cx="13659223" cy="2816845"/>
          </a:xfrm>
          <a:prstGeom prst="rect">
            <a:avLst/>
          </a:prstGeom>
          <a:noFill/>
        </p:spPr>
        <p:txBody>
          <a:bodyPr wrap="square" rtlCol="0" anchor="t">
            <a:noAutofit/>
          </a:bodyPr>
          <a:lstStyle/>
          <a:p>
            <a:pPr algn="ctr">
              <a:lnSpc>
                <a:spcPct val="150000"/>
              </a:lnSpc>
            </a:pPr>
            <a:r>
              <a:rPr lang="vi-VN" altLang="en-US" sz="28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32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32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p:sp>
        <p:nvSpPr>
          <p:cNvPr id="16" name="TextBox 15"/>
          <p:cNvSpPr txBox="1"/>
          <p:nvPr/>
        </p:nvSpPr>
        <p:spPr>
          <a:xfrm>
            <a:off x="563091" y="406351"/>
            <a:ext cx="1006045" cy="1200329"/>
          </a:xfrm>
          <a:prstGeom prst="rect">
            <a:avLst/>
          </a:prstGeom>
          <a:noFill/>
        </p:spPr>
        <p:txBody>
          <a:bodyPr wrap="none" rtlCol="0">
            <a:spAutoFit/>
          </a:bodyPr>
          <a:lstStyle/>
          <a:p>
            <a:pPr algn="just"/>
            <a:r>
              <a:rPr lang="en-US" dirty="0">
                <a:solidFill>
                  <a:schemeClr val="bg1"/>
                </a:solidFill>
              </a:rPr>
              <a:t>LỚP</a:t>
            </a:r>
            <a:r>
              <a:rPr lang="vi-VN" dirty="0">
                <a:solidFill>
                  <a:schemeClr val="bg1"/>
                </a:solidFill>
              </a:rPr>
              <a:t> 5A</a:t>
            </a:r>
            <a:endParaRPr lang="en-US" b="0" dirty="0">
              <a:solidFill>
                <a:schemeClr val="bg1"/>
              </a:solidFill>
            </a:endParaRP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20" y="-131582"/>
            <a:ext cx="16255999" cy="9407164"/>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7636107" y="5617713"/>
              <a:ext cx="480" cy="480"/>
            </p14:xfrm>
          </p:contentPart>
        </mc:Choice>
        <mc:Fallback xmlns="">
          <p:pic>
            <p:nvPicPr>
              <p:cNvPr id="11" name="Ink 10"/>
              <p:cNvPicPr/>
              <p:nvPr/>
            </p:nvPicPr>
            <p:blipFill>
              <a:blip r:embed="rId4"/>
              <a:stretch>
                <a:fillRect/>
              </a:stretch>
            </p:blipFill>
            <p:spPr>
              <a:xfrm>
                <a:off x="7624107" y="5605713"/>
                <a:ext cx="24000" cy="24000"/>
              </a:xfrm>
              <a:prstGeom prst="rect">
                <a:avLst/>
              </a:prstGeom>
            </p:spPr>
          </p:pic>
        </mc:Fallback>
      </mc:AlternateContent>
      <p:sp>
        <p:nvSpPr>
          <p:cNvPr id="16" name="TextBox 15"/>
          <p:cNvSpPr txBox="1"/>
          <p:nvPr/>
        </p:nvSpPr>
        <p:spPr>
          <a:xfrm>
            <a:off x="563091" y="406351"/>
            <a:ext cx="1006045" cy="1200329"/>
          </a:xfrm>
          <a:prstGeom prst="rect">
            <a:avLst/>
          </a:prstGeom>
          <a:noFill/>
        </p:spPr>
        <p:txBody>
          <a:bodyPr wrap="none" rtlCol="0">
            <a:spAutoFit/>
          </a:bodyPr>
          <a:lstStyle/>
          <a:p>
            <a:pPr algn="just"/>
            <a:r>
              <a:rPr lang="en-US" dirty="0">
                <a:solidFill>
                  <a:schemeClr val="bg1"/>
                </a:solidFill>
              </a:rPr>
              <a:t>LỚP</a:t>
            </a:r>
            <a:r>
              <a:rPr lang="vi-VN" dirty="0">
                <a:solidFill>
                  <a:schemeClr val="bg1"/>
                </a:solidFill>
              </a:rPr>
              <a:t> 5A</a:t>
            </a: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p:cxnSp>
        <p:nvCxnSpPr>
          <p:cNvPr id="18" name="Straight Connector 17"/>
          <p:cNvCxnSpPr/>
          <p:nvPr/>
        </p:nvCxnSpPr>
        <p:spPr>
          <a:xfrm>
            <a:off x="1618228" y="305184"/>
            <a:ext cx="0" cy="1701605"/>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a:off x="426519" y="2006789"/>
            <a:ext cx="1167803"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2235258" y="531069"/>
            <a:ext cx="1248774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23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12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2024</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03741" y="3372195"/>
            <a:ext cx="12534053" cy="1081002"/>
          </a:xfrm>
          <a:prstGeom prst="rect">
            <a:avLst/>
          </a:prstGeom>
          <a:noFill/>
        </p:spPr>
        <p:txBody>
          <a:bodyPr wrap="square">
            <a:spAutoFit/>
          </a:bodyPr>
          <a:lstStyle/>
          <a:p>
            <a:pPr>
              <a:lnSpc>
                <a:spcPct val="150000"/>
              </a:lnSpc>
            </a:pPr>
            <a:r>
              <a:rPr lang="en-US" sz="4800" b="1" dirty="0">
                <a:solidFill>
                  <a:srgbClr val="FFFF00"/>
                </a:solidFill>
                <a:effectLst>
                  <a:outerShdw dist="38100" dir="2640000" algn="bl" rotWithShape="0">
                    <a:schemeClr val="accent1"/>
                  </a:outerShdw>
                </a:effectLst>
                <a:latin typeface="HP001 4 hàng" panose="020B0603050302020204" pitchFamily="34" charset="0"/>
                <a:ea typeface="Calibri" panose="020F0502020204030204" charset="0"/>
                <a:cs typeface="Times New Roman" panose="02020603050405020304" pitchFamily="18" charset="0"/>
              </a:rPr>
              <a:t> </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2. </a:t>
            </a:r>
            <a:r>
              <a:rPr lang="vi-VN" alt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Xây dựng k</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ế </a:t>
            </a:r>
            <a:r>
              <a:rPr lang="en-US" sz="4000" b="1" dirty="0" err="1">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hoạch</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4000" b="1" dirty="0" err="1">
                <a:solidFill>
                  <a:srgbClr val="FFFF00"/>
                </a:solidFill>
                <a:latin typeface="Times New Roman" panose="02020603050405020304" pitchFamily="18" charset="0"/>
                <a:cs typeface="Times New Roman" panose="02020603050405020304" pitchFamily="18" charset="0"/>
              </a:rPr>
              <a:t>hoạt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4000" b="1" dirty="0" err="1">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tuần</a:t>
            </a:r>
            <a:r>
              <a:rPr lang="en-US"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 </a:t>
            </a:r>
            <a:r>
              <a:rPr lang="vi-VN" sz="4000" b="1" dirty="0">
                <a:solidFill>
                  <a:srgbClr val="FFFF00"/>
                </a:solidFill>
                <a:latin typeface="Times New Roman" panose="02020603050405020304" pitchFamily="18" charset="0"/>
                <a:ea typeface="Calibri" panose="020F0502020204030204" charset="0"/>
                <a:cs typeface="Times New Roman" panose="02020603050405020304" pitchFamily="18" charset="0"/>
                <a:sym typeface="+mn-ea"/>
              </a:rPr>
              <a:t>17</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17" name="Text Box 7"/>
          <p:cNvSpPr txBox="1"/>
          <p:nvPr/>
        </p:nvSpPr>
        <p:spPr>
          <a:xfrm>
            <a:off x="460744" y="5967066"/>
            <a:ext cx="15112153" cy="14260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 Tìm biện pháp khắc phục những hạn chế tuần 16. </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 Đề ra kế hoạch hoạt động cho tuần 17. </a:t>
            </a:r>
          </a:p>
        </p:txBody>
      </p:sp>
      <p:sp>
        <p:nvSpPr>
          <p:cNvPr id="19" name="Speech Bubble: Oval 18"/>
          <p:cNvSpPr/>
          <p:nvPr/>
        </p:nvSpPr>
        <p:spPr>
          <a:xfrm>
            <a:off x="813832" y="4516602"/>
            <a:ext cx="7857067" cy="1222495"/>
          </a:xfrm>
          <a:prstGeom prst="wedgeEllipseCallout">
            <a:avLst>
              <a:gd name="adj1" fmla="val 55957"/>
              <a:gd name="adj2" fmla="val 57386"/>
            </a:avLst>
          </a:prstGeom>
          <a:solidFill>
            <a:schemeClr val="accent1"/>
          </a:solidFill>
          <a:ln>
            <a:solidFill>
              <a:srgbClr val="1F2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000" b="1" dirty="0">
                <a:solidFill>
                  <a:srgbClr val="FF0000"/>
                </a:solidFill>
                <a:latin typeface="Times New Roman" panose="02020603050405020304" pitchFamily="18" charset="0"/>
                <a:cs typeface="Times New Roman" panose="02020603050405020304" pitchFamily="18" charset="0"/>
              </a:rPr>
              <a:t>Thảo luận </a:t>
            </a:r>
          </a:p>
        </p:txBody>
      </p:sp>
      <p:sp>
        <p:nvSpPr>
          <p:cNvPr id="6" name="Text Box 5"/>
          <p:cNvSpPr txBox="1"/>
          <p:nvPr/>
        </p:nvSpPr>
        <p:spPr>
          <a:xfrm>
            <a:off x="2186165" y="1071880"/>
            <a:ext cx="13662994" cy="2661917"/>
          </a:xfrm>
          <a:prstGeom prst="rect">
            <a:avLst/>
          </a:prstGeom>
          <a:noFill/>
        </p:spPr>
        <p:txBody>
          <a:bodyPr wrap="square" rtlCol="0" anchor="t">
            <a:noAutofit/>
          </a:bodyPr>
          <a:lstStyle/>
          <a:p>
            <a:pPr algn="ctr">
              <a:lnSpc>
                <a:spcPct val="150000"/>
              </a:lnSpc>
            </a:pPr>
            <a:r>
              <a:rPr lang="vi-VN" altLang="en-US" sz="28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32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32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childTnLst>
                                    <p:animEffect transition="out" filter="barn(inVertical)">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bldLvl="0" animBg="1"/>
      <p:bldP spid="1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20" y="-131582"/>
            <a:ext cx="16255999" cy="9407164"/>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7636107" y="5617713"/>
              <a:ext cx="480" cy="480"/>
            </p14:xfrm>
          </p:contentPart>
        </mc:Choice>
        <mc:Fallback xmlns="">
          <p:pic>
            <p:nvPicPr>
              <p:cNvPr id="11" name="Ink 10"/>
              <p:cNvPicPr/>
              <p:nvPr/>
            </p:nvPicPr>
            <p:blipFill>
              <a:blip r:embed="rId4"/>
              <a:stretch>
                <a:fillRect/>
              </a:stretch>
            </p:blipFill>
            <p:spPr>
              <a:xfrm>
                <a:off x="7624107" y="5605713"/>
                <a:ext cx="24000" cy="24000"/>
              </a:xfrm>
              <a:prstGeom prst="rect">
                <a:avLst/>
              </a:prstGeom>
            </p:spPr>
          </p:pic>
        </mc:Fallback>
      </mc:AlternateContent>
      <p:pic>
        <p:nvPicPr>
          <p:cNvPr id="12" name="Picture 11" descr="kids01"/>
          <p:cNvPicPr>
            <a:picLocks noChangeAspect="1"/>
          </p:cNvPicPr>
          <p:nvPr/>
        </p:nvPicPr>
        <p:blipFill>
          <a:blip r:embed="rId5"/>
          <a:stretch>
            <a:fillRect/>
          </a:stretch>
        </p:blipFill>
        <p:spPr>
          <a:xfrm>
            <a:off x="13824106" y="7794749"/>
            <a:ext cx="1757148" cy="1031659"/>
          </a:xfrm>
          <a:prstGeom prst="rect">
            <a:avLst/>
          </a:prstGeom>
          <a:noFill/>
          <a:ln w="9525">
            <a:noFill/>
          </a:ln>
        </p:spPr>
      </p:pic>
      <p:sp>
        <p:nvSpPr>
          <p:cNvPr id="16" name="TextBox 15"/>
          <p:cNvSpPr txBox="1"/>
          <p:nvPr/>
        </p:nvSpPr>
        <p:spPr>
          <a:xfrm>
            <a:off x="563091" y="406351"/>
            <a:ext cx="1006045" cy="1200329"/>
          </a:xfrm>
          <a:prstGeom prst="rect">
            <a:avLst/>
          </a:prstGeom>
          <a:noFill/>
        </p:spPr>
        <p:txBody>
          <a:bodyPr wrap="none" rtlCol="0">
            <a:spAutoFit/>
          </a:bodyPr>
          <a:lstStyle/>
          <a:p>
            <a:pPr algn="just"/>
            <a:r>
              <a:rPr lang="en-US" dirty="0">
                <a:solidFill>
                  <a:schemeClr val="bg1"/>
                </a:solidFill>
              </a:rPr>
              <a:t>LỚP</a:t>
            </a:r>
            <a:r>
              <a:rPr lang="vi-VN" dirty="0">
                <a:solidFill>
                  <a:schemeClr val="bg1"/>
                </a:solidFill>
              </a:rPr>
              <a:t> 5A</a:t>
            </a: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p:cxnSp>
        <p:nvCxnSpPr>
          <p:cNvPr id="18" name="Straight Connector 17"/>
          <p:cNvCxnSpPr/>
          <p:nvPr/>
        </p:nvCxnSpPr>
        <p:spPr>
          <a:xfrm>
            <a:off x="1618228" y="305184"/>
            <a:ext cx="0" cy="1701605"/>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a:off x="426519" y="2006789"/>
            <a:ext cx="1167803"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2235258" y="531069"/>
            <a:ext cx="1248774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23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12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2024</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2186165" y="1071880"/>
            <a:ext cx="13662994" cy="2695259"/>
          </a:xfrm>
          <a:prstGeom prst="rect">
            <a:avLst/>
          </a:prstGeom>
          <a:noFill/>
        </p:spPr>
        <p:txBody>
          <a:bodyPr wrap="square" rtlCol="0" anchor="t">
            <a:noAutofit/>
          </a:bodyPr>
          <a:lstStyle/>
          <a:p>
            <a:pPr algn="ctr">
              <a:lnSpc>
                <a:spcPct val="150000"/>
              </a:lnSpc>
            </a:pPr>
            <a:r>
              <a:rPr lang="vi-VN" altLang="en-US" sz="28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32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32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p:sp>
        <p:nvSpPr>
          <p:cNvPr id="14" name="Text Box 7">
            <a:extLst>
              <a:ext uri="{FF2B5EF4-FFF2-40B4-BE49-F238E27FC236}">
                <a16:creationId xmlns:a16="http://schemas.microsoft.com/office/drawing/2014/main" xmlns="" id="{A57DE9FD-A93B-4C0F-A15D-7FA4F24A0182}"/>
              </a:ext>
            </a:extLst>
          </p:cNvPr>
          <p:cNvSpPr txBox="1"/>
          <p:nvPr/>
        </p:nvSpPr>
        <p:spPr>
          <a:xfrm>
            <a:off x="824831" y="3865815"/>
            <a:ext cx="15112153" cy="4811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spcAft>
                <a:spcPts val="800"/>
              </a:spcAft>
              <a:buFontTx/>
              <a:buChar char="-"/>
            </a:pPr>
            <a:r>
              <a:rPr lang="vi-VN" altLang="en-US" sz="4000" b="1" dirty="0">
                <a:solidFill>
                  <a:schemeClr val="bg1"/>
                </a:solidFill>
                <a:latin typeface="Times New Roman" panose="02020603050405020304" pitchFamily="18" charset="0"/>
                <a:cs typeface="Times New Roman" panose="02020603050405020304" pitchFamily="18" charset="0"/>
              </a:rPr>
              <a:t>Kế hoạch hoạt động cho tuần 17</a:t>
            </a:r>
            <a:r>
              <a:rPr lang="en-US" altLang="en-US" sz="4000" b="1" dirty="0">
                <a:solidFill>
                  <a:schemeClr val="bg1"/>
                </a:solidFill>
                <a:latin typeface="Times New Roman" panose="02020603050405020304" pitchFamily="18" charset="0"/>
                <a:cs typeface="Times New Roman" panose="02020603050405020304" pitchFamily="18" charset="0"/>
              </a:rPr>
              <a:t>:</a:t>
            </a:r>
          </a:p>
          <a:p>
            <a:pPr>
              <a:spcAft>
                <a:spcPts val="800"/>
              </a:spcAft>
            </a:pPr>
            <a:r>
              <a:rPr lang="en-US" altLang="en-US" sz="4000" b="1" dirty="0">
                <a:solidFill>
                  <a:schemeClr val="bg1"/>
                </a:solidFill>
                <a:latin typeface="Times New Roman" panose="02020603050405020304" pitchFamily="18" charset="0"/>
                <a:cs typeface="Times New Roman" panose="02020603050405020304" pitchFamily="18" charset="0"/>
              </a:rPr>
              <a:t>+ </a:t>
            </a:r>
            <a:r>
              <a:rPr lang="vi-VN" altLang="en-US" sz="4000" b="1" dirty="0">
                <a:solidFill>
                  <a:schemeClr val="bg1"/>
                </a:solidFill>
                <a:latin typeface="Times New Roman" panose="02020603050405020304" pitchFamily="18" charset="0"/>
                <a:cs typeface="Times New Roman" panose="02020603050405020304" pitchFamily="18" charset="0"/>
              </a:rPr>
              <a:t>Nền nếp: </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Tiếp tục phát huy nền nếp tự quản, thực hiện tốt nội quy, tác phong đúng quy định, ra vào lớp đúng giờ, xếp hàng ra vào lớp trật tự, ngay ngắn.</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 </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071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20" y="-131582"/>
            <a:ext cx="16255999" cy="9407164"/>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7636107" y="5617713"/>
              <a:ext cx="480" cy="480"/>
            </p14:xfrm>
          </p:contentPart>
        </mc:Choice>
        <mc:Fallback xmlns="">
          <p:pic>
            <p:nvPicPr>
              <p:cNvPr id="11" name="Ink 10"/>
              <p:cNvPicPr/>
              <p:nvPr/>
            </p:nvPicPr>
            <p:blipFill>
              <a:blip r:embed="rId4"/>
              <a:stretch>
                <a:fillRect/>
              </a:stretch>
            </p:blipFill>
            <p:spPr>
              <a:xfrm>
                <a:off x="7624107" y="5605713"/>
                <a:ext cx="24000" cy="24000"/>
              </a:xfrm>
              <a:prstGeom prst="rect">
                <a:avLst/>
              </a:prstGeom>
            </p:spPr>
          </p:pic>
        </mc:Fallback>
      </mc:AlternateContent>
      <p:pic>
        <p:nvPicPr>
          <p:cNvPr id="12" name="Picture 11" descr="kids01"/>
          <p:cNvPicPr>
            <a:picLocks noChangeAspect="1"/>
          </p:cNvPicPr>
          <p:nvPr/>
        </p:nvPicPr>
        <p:blipFill>
          <a:blip r:embed="rId5"/>
          <a:stretch>
            <a:fillRect/>
          </a:stretch>
        </p:blipFill>
        <p:spPr>
          <a:xfrm>
            <a:off x="13824106" y="7794749"/>
            <a:ext cx="1757148" cy="1031659"/>
          </a:xfrm>
          <a:prstGeom prst="rect">
            <a:avLst/>
          </a:prstGeom>
          <a:noFill/>
          <a:ln w="9525">
            <a:noFill/>
          </a:ln>
        </p:spPr>
      </p:pic>
      <p:sp>
        <p:nvSpPr>
          <p:cNvPr id="16" name="TextBox 15"/>
          <p:cNvSpPr txBox="1"/>
          <p:nvPr/>
        </p:nvSpPr>
        <p:spPr>
          <a:xfrm>
            <a:off x="563091" y="406351"/>
            <a:ext cx="1006045" cy="1200329"/>
          </a:xfrm>
          <a:prstGeom prst="rect">
            <a:avLst/>
          </a:prstGeom>
          <a:noFill/>
        </p:spPr>
        <p:txBody>
          <a:bodyPr wrap="none" rtlCol="0">
            <a:spAutoFit/>
          </a:bodyPr>
          <a:lstStyle/>
          <a:p>
            <a:pPr algn="just"/>
            <a:r>
              <a:rPr lang="en-US" dirty="0">
                <a:solidFill>
                  <a:schemeClr val="bg1"/>
                </a:solidFill>
              </a:rPr>
              <a:t>LỚP</a:t>
            </a:r>
            <a:r>
              <a:rPr lang="vi-VN" dirty="0">
                <a:solidFill>
                  <a:schemeClr val="bg1"/>
                </a:solidFill>
              </a:rPr>
              <a:t> 5A</a:t>
            </a: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p:cxnSp>
        <p:nvCxnSpPr>
          <p:cNvPr id="18" name="Straight Connector 17"/>
          <p:cNvCxnSpPr/>
          <p:nvPr/>
        </p:nvCxnSpPr>
        <p:spPr>
          <a:xfrm>
            <a:off x="1618228" y="305184"/>
            <a:ext cx="0" cy="1701605"/>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a:off x="426519" y="2006789"/>
            <a:ext cx="1167803"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2235258" y="531069"/>
            <a:ext cx="1248774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23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12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2024</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7" name="Text Box 7"/>
          <p:cNvSpPr txBox="1"/>
          <p:nvPr/>
        </p:nvSpPr>
        <p:spPr>
          <a:xfrm>
            <a:off x="771042" y="3873986"/>
            <a:ext cx="15112153" cy="38882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en-US" sz="4000" b="1" dirty="0">
                <a:solidFill>
                  <a:schemeClr val="bg1"/>
                </a:solidFill>
                <a:latin typeface="Times New Roman" panose="02020603050405020304" pitchFamily="18" charset="0"/>
                <a:cs typeface="Times New Roman" panose="02020603050405020304" pitchFamily="18" charset="0"/>
              </a:rPr>
              <a:t>+ </a:t>
            </a:r>
            <a:r>
              <a:rPr lang="vi-VN" sz="4000" b="1" dirty="0">
                <a:solidFill>
                  <a:schemeClr val="bg1"/>
                </a:solidFill>
                <a:latin typeface="Times New Roman" panose="02020603050405020304" pitchFamily="18" charset="0"/>
                <a:cs typeface="Times New Roman" panose="02020603050405020304" pitchFamily="18" charset="0"/>
              </a:rPr>
              <a:t>Học tập: </a:t>
            </a:r>
            <a:endParaRPr lang="en-US" sz="4000" dirty="0">
              <a:solidFill>
                <a:schemeClr val="bg1"/>
              </a:solidFill>
              <a:latin typeface="Times New Roman" panose="02020603050405020304" pitchFamily="18" charset="0"/>
              <a:cs typeface="Times New Roman" panose="02020603050405020304" pitchFamily="18" charset="0"/>
            </a:endParaRPr>
          </a:p>
          <a:p>
            <a:r>
              <a:rPr lang="vi-VN" sz="4000" b="1" dirty="0">
                <a:solidFill>
                  <a:schemeClr val="bg1"/>
                </a:solidFill>
                <a:latin typeface="Times New Roman" panose="02020603050405020304" pitchFamily="18" charset="0"/>
                <a:cs typeface="Times New Roman" panose="02020603050405020304" pitchFamily="18" charset="0"/>
              </a:rPr>
              <a:t>Tiếp tục chuẩn bị bài và đồ dùng học tập tốt trước khi đến lớp. Tích cực học tập và rèn luyện tốt để chuẩn bị kiểm tra cuối kì 1. Phát huy học nhóm và đôi bạn cùng tiến.</a:t>
            </a:r>
            <a:endParaRPr lang="en-US" sz="4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 </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 </a:t>
            </a:r>
          </a:p>
        </p:txBody>
      </p:sp>
      <p:sp>
        <p:nvSpPr>
          <p:cNvPr id="15" name="Text Box 5">
            <a:extLst>
              <a:ext uri="{FF2B5EF4-FFF2-40B4-BE49-F238E27FC236}">
                <a16:creationId xmlns:a16="http://schemas.microsoft.com/office/drawing/2014/main" xmlns="" id="{6769A686-5650-4954-B063-894724328E1D}"/>
              </a:ext>
            </a:extLst>
          </p:cNvPr>
          <p:cNvSpPr txBox="1"/>
          <p:nvPr/>
        </p:nvSpPr>
        <p:spPr>
          <a:xfrm>
            <a:off x="2186165" y="1071880"/>
            <a:ext cx="13662994" cy="2695259"/>
          </a:xfrm>
          <a:prstGeom prst="rect">
            <a:avLst/>
          </a:prstGeom>
          <a:noFill/>
        </p:spPr>
        <p:txBody>
          <a:bodyPr wrap="square" rtlCol="0" anchor="t">
            <a:noAutofit/>
          </a:bodyPr>
          <a:lstStyle/>
          <a:p>
            <a:pPr algn="ctr">
              <a:lnSpc>
                <a:spcPct val="150000"/>
              </a:lnSpc>
            </a:pPr>
            <a:r>
              <a:rPr lang="vi-VN" altLang="en-US" sz="28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32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32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p:spTree>
    <p:extLst>
      <p:ext uri="{BB962C8B-B14F-4D97-AF65-F5344CB8AC3E}">
        <p14:creationId xmlns:p14="http://schemas.microsoft.com/office/powerpoint/2010/main" val="20814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20" y="-131582"/>
            <a:ext cx="16255999" cy="9407164"/>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7636107" y="5617713"/>
              <a:ext cx="480" cy="480"/>
            </p14:xfrm>
          </p:contentPart>
        </mc:Choice>
        <mc:Fallback xmlns="">
          <p:pic>
            <p:nvPicPr>
              <p:cNvPr id="11" name="Ink 10"/>
              <p:cNvPicPr/>
              <p:nvPr/>
            </p:nvPicPr>
            <p:blipFill>
              <a:blip r:embed="rId4"/>
              <a:stretch>
                <a:fillRect/>
              </a:stretch>
            </p:blipFill>
            <p:spPr>
              <a:xfrm>
                <a:off x="7624107" y="5605713"/>
                <a:ext cx="24000" cy="24000"/>
              </a:xfrm>
              <a:prstGeom prst="rect">
                <a:avLst/>
              </a:prstGeom>
            </p:spPr>
          </p:pic>
        </mc:Fallback>
      </mc:AlternateContent>
      <p:pic>
        <p:nvPicPr>
          <p:cNvPr id="12" name="Picture 11" descr="kids01"/>
          <p:cNvPicPr>
            <a:picLocks noChangeAspect="1"/>
          </p:cNvPicPr>
          <p:nvPr/>
        </p:nvPicPr>
        <p:blipFill>
          <a:blip r:embed="rId5"/>
          <a:stretch>
            <a:fillRect/>
          </a:stretch>
        </p:blipFill>
        <p:spPr>
          <a:xfrm>
            <a:off x="13824106" y="7794749"/>
            <a:ext cx="1757148" cy="1031659"/>
          </a:xfrm>
          <a:prstGeom prst="rect">
            <a:avLst/>
          </a:prstGeom>
          <a:noFill/>
          <a:ln w="9525">
            <a:noFill/>
          </a:ln>
        </p:spPr>
      </p:pic>
      <p:sp>
        <p:nvSpPr>
          <p:cNvPr id="16" name="TextBox 15"/>
          <p:cNvSpPr txBox="1"/>
          <p:nvPr/>
        </p:nvSpPr>
        <p:spPr>
          <a:xfrm>
            <a:off x="563091" y="406351"/>
            <a:ext cx="1006045" cy="1200329"/>
          </a:xfrm>
          <a:prstGeom prst="rect">
            <a:avLst/>
          </a:prstGeom>
          <a:noFill/>
        </p:spPr>
        <p:txBody>
          <a:bodyPr wrap="none" rtlCol="0">
            <a:spAutoFit/>
          </a:bodyPr>
          <a:lstStyle/>
          <a:p>
            <a:pPr algn="just"/>
            <a:r>
              <a:rPr lang="en-US" dirty="0">
                <a:solidFill>
                  <a:schemeClr val="bg1"/>
                </a:solidFill>
              </a:rPr>
              <a:t>LỚP</a:t>
            </a:r>
            <a:r>
              <a:rPr lang="vi-VN" dirty="0">
                <a:solidFill>
                  <a:schemeClr val="bg1"/>
                </a:solidFill>
              </a:rPr>
              <a:t> 5A</a:t>
            </a:r>
          </a:p>
          <a:p>
            <a:pPr algn="just"/>
            <a:r>
              <a:rPr lang="en-US" dirty="0">
                <a:solidFill>
                  <a:schemeClr val="bg1"/>
                </a:solidFill>
              </a:rPr>
              <a:t>SS: 36</a:t>
            </a:r>
          </a:p>
          <a:p>
            <a:pPr algn="just"/>
            <a:r>
              <a:rPr lang="en-US" dirty="0">
                <a:solidFill>
                  <a:schemeClr val="bg1"/>
                </a:solidFill>
              </a:rPr>
              <a:t>V: 0</a:t>
            </a:r>
          </a:p>
          <a:p>
            <a:pPr algn="just"/>
            <a:r>
              <a:rPr lang="en-US" dirty="0">
                <a:solidFill>
                  <a:schemeClr val="bg1"/>
                </a:solidFill>
              </a:rPr>
              <a:t>HD: 3</a:t>
            </a:r>
            <a:r>
              <a:rPr lang="vi-VN" altLang="en-US" dirty="0">
                <a:solidFill>
                  <a:schemeClr val="bg1"/>
                </a:solidFill>
              </a:rPr>
              <a:t>6</a:t>
            </a:r>
          </a:p>
        </p:txBody>
      </p:sp>
      <p:cxnSp>
        <p:nvCxnSpPr>
          <p:cNvPr id="18" name="Straight Connector 17"/>
          <p:cNvCxnSpPr/>
          <p:nvPr/>
        </p:nvCxnSpPr>
        <p:spPr>
          <a:xfrm>
            <a:off x="1618228" y="305184"/>
            <a:ext cx="0" cy="1701605"/>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a:off x="426519" y="2006789"/>
            <a:ext cx="1167803"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2235258" y="531069"/>
            <a:ext cx="12487749" cy="584775"/>
          </a:xfrm>
          <a:prstGeom prst="rect">
            <a:avLst/>
          </a:prstGeom>
          <a:noFill/>
        </p:spPr>
        <p:txBody>
          <a:bodyPr wrap="square" rtlCol="0">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23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12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2024</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7" name="Text Box 7"/>
          <p:cNvSpPr txBox="1"/>
          <p:nvPr/>
        </p:nvSpPr>
        <p:spPr>
          <a:xfrm>
            <a:off x="582242" y="3698076"/>
            <a:ext cx="15112153" cy="40934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en-US" sz="4000" b="1" dirty="0">
                <a:solidFill>
                  <a:schemeClr val="bg1"/>
                </a:solidFill>
                <a:latin typeface="Times New Roman" panose="02020603050405020304" pitchFamily="18" charset="0"/>
                <a:cs typeface="Times New Roman" panose="02020603050405020304" pitchFamily="18" charset="0"/>
              </a:rPr>
              <a:t>+ Các hoạt động khác</a:t>
            </a:r>
            <a:r>
              <a:rPr lang="vi-VN" sz="4000" b="1" dirty="0">
                <a:solidFill>
                  <a:schemeClr val="bg1"/>
                </a:solidFill>
                <a:latin typeface="Times New Roman" panose="02020603050405020304" pitchFamily="18" charset="0"/>
                <a:cs typeface="Times New Roman" panose="02020603050405020304" pitchFamily="18" charset="0"/>
              </a:rPr>
              <a:t>: </a:t>
            </a:r>
            <a:endParaRPr lang="en-US" sz="4000" dirty="0">
              <a:solidFill>
                <a:schemeClr val="bg1"/>
              </a:solidFill>
              <a:latin typeface="Times New Roman" panose="02020603050405020304" pitchFamily="18" charset="0"/>
              <a:cs typeface="Times New Roman" panose="02020603050405020304" pitchFamily="18" charset="0"/>
            </a:endParaRP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Vệ sinh trường lớp sạch sẽ. </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Tập thể dục giữa giờ nghiêm túc.  </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Đọc và làm theo báo Đội.</a:t>
            </a:r>
          </a:p>
          <a:p>
            <a:pPr>
              <a:spcAft>
                <a:spcPts val="800"/>
              </a:spcAft>
            </a:pPr>
            <a:r>
              <a:rPr lang="vi-VN" altLang="en-US" sz="4000" b="1" dirty="0">
                <a:solidFill>
                  <a:schemeClr val="bg1"/>
                </a:solidFill>
                <a:latin typeface="Times New Roman" panose="02020603050405020304" pitchFamily="18" charset="0"/>
                <a:cs typeface="Times New Roman" panose="02020603050405020304" pitchFamily="18" charset="0"/>
              </a:rPr>
              <a:t>Chuẩn bị theo tổ để sinh hoạt trong tuần 17 theo chủ điểm: Gia đình đầm ấm: Những việc làm gây lãng phí trong cuộc sống hàng ngày. </a:t>
            </a:r>
          </a:p>
        </p:txBody>
      </p:sp>
      <p:sp>
        <p:nvSpPr>
          <p:cNvPr id="14" name="Text Box 5">
            <a:extLst>
              <a:ext uri="{FF2B5EF4-FFF2-40B4-BE49-F238E27FC236}">
                <a16:creationId xmlns:a16="http://schemas.microsoft.com/office/drawing/2014/main" xmlns="" id="{16EE6BF0-068D-4A6A-AD24-419BD8496702}"/>
              </a:ext>
            </a:extLst>
          </p:cNvPr>
          <p:cNvSpPr txBox="1"/>
          <p:nvPr/>
        </p:nvSpPr>
        <p:spPr>
          <a:xfrm>
            <a:off x="2186165" y="1071880"/>
            <a:ext cx="13662994" cy="2695259"/>
          </a:xfrm>
          <a:prstGeom prst="rect">
            <a:avLst/>
          </a:prstGeom>
          <a:noFill/>
        </p:spPr>
        <p:txBody>
          <a:bodyPr wrap="square" rtlCol="0" anchor="t">
            <a:noAutofit/>
          </a:bodyPr>
          <a:lstStyle/>
          <a:p>
            <a:pPr algn="ctr">
              <a:lnSpc>
                <a:spcPct val="150000"/>
              </a:lnSpc>
            </a:pPr>
            <a:r>
              <a:rPr lang="vi-VN" altLang="en-US" sz="2800" b="1" u="sng" kern="10" dirty="0">
                <a:solidFill>
                  <a:schemeClr val="accent1"/>
                </a:solidFill>
                <a:latin typeface="Times New Roman" panose="02020603050405020304" pitchFamily="18" charset="0"/>
                <a:cs typeface="Times New Roman" panose="02020603050405020304" pitchFamily="18" charset="0"/>
                <a:sym typeface="+mn-ea"/>
              </a:rPr>
              <a:t>Hoạt động trải nghiệm</a:t>
            </a:r>
          </a:p>
          <a:p>
            <a:pPr algn="ctr">
              <a:lnSpc>
                <a:spcPct val="15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b="1" u="sng" kern="10" dirty="0">
              <a:ln w="12700">
                <a:solidFill>
                  <a:srgbClr val="3333FF"/>
                </a:solidFill>
                <a:round/>
              </a:ln>
              <a:solidFill>
                <a:srgbClr val="FF3300"/>
              </a:solidFill>
              <a:latin typeface="HP001 4 hàng" panose="020B0603050302020204" pitchFamily="34" charset="0"/>
              <a:cs typeface="HP001 4 hàng" panose="020B0603050302020204" pitchFamily="34" charset="0"/>
            </a:endParaRPr>
          </a:p>
          <a:p>
            <a:pPr marL="457200" indent="-457200" algn="ctr">
              <a:lnSpc>
                <a:spcPct val="120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 LÍ CHI TIÊU VÀ LẬP KẾ HOẠCH KINH DOANH</a:t>
            </a:r>
            <a:endParaRPr lang="vi-VN" sz="3200" dirty="0">
              <a:solidFill>
                <a:srgbClr val="FF0000"/>
              </a:solidFill>
              <a:latin typeface="VNI-Times"/>
              <a:ea typeface="Times New Roman" panose="02020603050405020304" pitchFamily="18" charset="0"/>
              <a:cs typeface="Times New Roman" panose="02020603050405020304" pitchFamily="18" charset="0"/>
            </a:endParaRPr>
          </a:p>
          <a:p>
            <a:pPr marL="457200" indent="-457200" algn="ctr">
              <a:lnSpc>
                <a:spcPct val="120000"/>
              </a:lnSpc>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SHL: </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 HOẠCH KINH DOANH CỦA LỚP</a:t>
            </a:r>
            <a:endParaRPr lang="vi-VN" altLang="en-US" sz="3200" b="1" kern="10" dirty="0">
              <a:ln w="12700">
                <a:solidFill>
                  <a:srgbClr val="3333FF"/>
                </a:solidFill>
                <a:round/>
              </a:ln>
              <a:gradFill>
                <a:gsLst>
                  <a:gs pos="0">
                    <a:srgbClr val="012D86"/>
                  </a:gs>
                  <a:gs pos="100000">
                    <a:srgbClr val="0E2557"/>
                  </a:gs>
                </a:gsLst>
                <a:lin scaled="0"/>
              </a:gradFill>
              <a:latin typeface="HP001 4 hàng" panose="020B0603050302020204" pitchFamily="34" charset="0"/>
              <a:cs typeface="HP001 4 hàng" panose="020B0603050302020204" pitchFamily="34" charset="0"/>
              <a:sym typeface="+mn-ea"/>
            </a:endParaRPr>
          </a:p>
        </p:txBody>
      </p:sp>
    </p:spTree>
    <p:extLst>
      <p:ext uri="{BB962C8B-B14F-4D97-AF65-F5344CB8AC3E}">
        <p14:creationId xmlns:p14="http://schemas.microsoft.com/office/powerpoint/2010/main" val="15724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1"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12039</TotalTime>
  <Words>644</Words>
  <Application>Microsoft Office PowerPoint</Application>
  <PresentationFormat>Custom</PresentationFormat>
  <Paragraphs>96</Paragraphs>
  <Slides>12</Slides>
  <Notes>1</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1182</cp:revision>
  <dcterms:created xsi:type="dcterms:W3CDTF">2008-09-09T22:52:10Z</dcterms:created>
  <dcterms:modified xsi:type="dcterms:W3CDTF">2025-01-20T13:50:28Z</dcterms:modified>
</cp:coreProperties>
</file>