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</p:sldMasterIdLst>
  <p:notesMasterIdLst>
    <p:notesMasterId r:id="rId36"/>
  </p:notesMasterIdLst>
  <p:sldIdLst>
    <p:sldId id="4262" r:id="rId7"/>
    <p:sldId id="274" r:id="rId8"/>
    <p:sldId id="256" r:id="rId9"/>
    <p:sldId id="4263" r:id="rId10"/>
    <p:sldId id="258" r:id="rId11"/>
    <p:sldId id="260" r:id="rId12"/>
    <p:sldId id="262" r:id="rId13"/>
    <p:sldId id="263" r:id="rId14"/>
    <p:sldId id="264" r:id="rId15"/>
    <p:sldId id="266" r:id="rId16"/>
    <p:sldId id="267" r:id="rId17"/>
    <p:sldId id="268" r:id="rId18"/>
    <p:sldId id="269" r:id="rId19"/>
    <p:sldId id="4267" r:id="rId20"/>
    <p:sldId id="362" r:id="rId21"/>
    <p:sldId id="271" r:id="rId22"/>
    <p:sldId id="322" r:id="rId23"/>
    <p:sldId id="272" r:id="rId24"/>
    <p:sldId id="273" r:id="rId25"/>
    <p:sldId id="4264" r:id="rId26"/>
    <p:sldId id="4265" r:id="rId27"/>
    <p:sldId id="4266" r:id="rId28"/>
    <p:sldId id="283" r:id="rId29"/>
    <p:sldId id="275" r:id="rId30"/>
    <p:sldId id="4268" r:id="rId31"/>
    <p:sldId id="276" r:id="rId32"/>
    <p:sldId id="4270" r:id="rId33"/>
    <p:sldId id="4269" r:id="rId34"/>
    <p:sldId id="277" r:id="rId35"/>
  </p:sldIdLst>
  <p:sldSz cx="12192000" cy="6858000"/>
  <p:notesSz cx="6858000" cy="9144000"/>
  <p:embeddedFontLst>
    <p:embeddedFont>
      <p:font typeface="HP001 4 hàng" charset="0"/>
      <p:regular r:id="rId37"/>
      <p:bold r:id="rId38"/>
    </p:embeddedFont>
    <p:embeddedFont>
      <p:font typeface=".VnBahamasBH" pitchFamily="34" charset="0"/>
      <p:bold r:id="rId39"/>
    </p:embeddedFont>
    <p:embeddedFont>
      <p:font typeface="Calibri Light" pitchFamily="34" charset="0"/>
      <p:regular r:id="rId40"/>
      <p:italic r:id="rId41"/>
    </p:embeddedFont>
    <p:embeddedFont>
      <p:font typeface="Calibri" pitchFamily="34" charset="0"/>
      <p:regular r:id="rId42"/>
      <p:bold r:id="rId43"/>
      <p:italic r:id="rId44"/>
      <p:boldItalic r:id="rId4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CC33"/>
    <a:srgbClr val="FF6600"/>
    <a:srgbClr val="FF7C80"/>
    <a:srgbClr val="DEEBF7"/>
    <a:srgbClr val="FECC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2" autoAdjust="0"/>
    <p:restoredTop sz="94660"/>
  </p:normalViewPr>
  <p:slideViewPr>
    <p:cSldViewPr snapToGrid="0">
      <p:cViewPr varScale="1">
        <p:scale>
          <a:sx n="69" d="100"/>
          <a:sy n="69" d="100"/>
        </p:scale>
        <p:origin x="-780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font" Target="fonts/font3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font" Target="fonts/font6.fntdata"/><Relationship Id="rId47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font" Target="fonts/font2.fntdata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notesMaster" Target="notesMasters/notesMaster1.xml"/><Relationship Id="rId49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font" Target="fonts/font8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font" Target="fonts/font7.fntdata"/><Relationship Id="rId48" Type="http://schemas.openxmlformats.org/officeDocument/2006/relationships/theme" Target="theme/theme1.xml"/><Relationship Id="rId8" Type="http://schemas.openxmlformats.org/officeDocument/2006/relationships/slide" Target="slides/slide2.xml"/><Relationship Id="rId51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oàng Thư" userId="21d31c9762d613a4" providerId="LiveId" clId="{3BB0656B-BEF1-CF47-85C4-8404ED6A4C9C}"/>
    <pc:docChg chg="undo custSel modSld">
      <pc:chgData name="Hoàng Thư" userId="21d31c9762d613a4" providerId="LiveId" clId="{3BB0656B-BEF1-CF47-85C4-8404ED6A4C9C}" dt="2019-09-30T12:08:49.244" v="35" actId="1076"/>
      <pc:docMkLst>
        <pc:docMk/>
      </pc:docMkLst>
      <pc:sldChg chg="delSp modSp delAnim">
        <pc:chgData name="Hoàng Thư" userId="21d31c9762d613a4" providerId="LiveId" clId="{3BB0656B-BEF1-CF47-85C4-8404ED6A4C9C}" dt="2019-09-30T12:08:49.244" v="35" actId="1076"/>
        <pc:sldMkLst>
          <pc:docMk/>
          <pc:sldMk cId="3795225164" sldId="259"/>
        </pc:sldMkLst>
        <pc:spChg chg="mod">
          <ac:chgData name="Hoàng Thư" userId="21d31c9762d613a4" providerId="LiveId" clId="{3BB0656B-BEF1-CF47-85C4-8404ED6A4C9C}" dt="2019-09-30T12:08:37.112" v="32" actId="1076"/>
          <ac:spMkLst>
            <pc:docMk/>
            <pc:sldMk cId="3795225164" sldId="259"/>
            <ac:spMk id="19" creationId="{A98ECE88-115D-4A1D-8452-F943FF1AC741}"/>
          </ac:spMkLst>
        </pc:spChg>
        <pc:spChg chg="mod">
          <ac:chgData name="Hoàng Thư" userId="21d31c9762d613a4" providerId="LiveId" clId="{3BB0656B-BEF1-CF47-85C4-8404ED6A4C9C}" dt="2019-09-30T12:08:41.795" v="33" actId="1076"/>
          <ac:spMkLst>
            <pc:docMk/>
            <pc:sldMk cId="3795225164" sldId="259"/>
            <ac:spMk id="21" creationId="{88E5E567-B90E-4275-AC51-C8D58F3AA2A7}"/>
          </ac:spMkLst>
        </pc:spChg>
        <pc:spChg chg="mod">
          <ac:chgData name="Hoàng Thư" userId="21d31c9762d613a4" providerId="LiveId" clId="{3BB0656B-BEF1-CF47-85C4-8404ED6A4C9C}" dt="2019-09-30T12:08:31.900" v="31" actId="1076"/>
          <ac:spMkLst>
            <pc:docMk/>
            <pc:sldMk cId="3795225164" sldId="259"/>
            <ac:spMk id="23" creationId="{64E263D4-FF99-4115-A750-399C550760EE}"/>
          </ac:spMkLst>
        </pc:spChg>
        <pc:spChg chg="mod">
          <ac:chgData name="Hoàng Thư" userId="21d31c9762d613a4" providerId="LiveId" clId="{3BB0656B-BEF1-CF47-85C4-8404ED6A4C9C}" dt="2019-09-30T12:08:49.244" v="35" actId="1076"/>
          <ac:spMkLst>
            <pc:docMk/>
            <pc:sldMk cId="3795225164" sldId="259"/>
            <ac:spMk id="25" creationId="{00BEFBB1-525B-415D-8E45-ADCB8FD217EA}"/>
          </ac:spMkLst>
        </pc:spChg>
        <pc:picChg chg="mod">
          <ac:chgData name="Hoàng Thư" userId="21d31c9762d613a4" providerId="LiveId" clId="{3BB0656B-BEF1-CF47-85C4-8404ED6A4C9C}" dt="2019-09-30T12:07:42.151" v="22" actId="1076"/>
          <ac:picMkLst>
            <pc:docMk/>
            <pc:sldMk cId="3795225164" sldId="259"/>
            <ac:picMk id="5" creationId="{A9E30F87-AC3B-464A-ACE1-7680D911652F}"/>
          </ac:picMkLst>
        </pc:picChg>
        <pc:picChg chg="del mod">
          <ac:chgData name="Hoàng Thư" userId="21d31c9762d613a4" providerId="LiveId" clId="{3BB0656B-BEF1-CF47-85C4-8404ED6A4C9C}" dt="2019-09-30T12:07:23.536" v="18" actId="478"/>
          <ac:picMkLst>
            <pc:docMk/>
            <pc:sldMk cId="3795225164" sldId="259"/>
            <ac:picMk id="20" creationId="{FA2065B4-32D5-4275-B2C9-8B5FF2ACCBD4}"/>
          </ac:picMkLst>
        </pc:picChg>
        <pc:picChg chg="del mod">
          <ac:chgData name="Hoàng Thư" userId="21d31c9762d613a4" providerId="LiveId" clId="{3BB0656B-BEF1-CF47-85C4-8404ED6A4C9C}" dt="2019-09-30T12:07:27.763" v="19" actId="478"/>
          <ac:picMkLst>
            <pc:docMk/>
            <pc:sldMk cId="3795225164" sldId="259"/>
            <ac:picMk id="22" creationId="{29116D89-5671-4377-A980-517B605BECAA}"/>
          </ac:picMkLst>
        </pc:picChg>
        <pc:picChg chg="mod">
          <ac:chgData name="Hoàng Thư" userId="21d31c9762d613a4" providerId="LiveId" clId="{3BB0656B-BEF1-CF47-85C4-8404ED6A4C9C}" dt="2019-09-30T12:08:21.307" v="30" actId="1076"/>
          <ac:picMkLst>
            <pc:docMk/>
            <pc:sldMk cId="3795225164" sldId="259"/>
            <ac:picMk id="24" creationId="{5D199BEE-8167-419B-B668-203E8A2CC005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E243F1-CC88-4F98-B153-9F41DEB2F03D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1B6AF7-A018-42AC-ACDB-36E2D54F29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0934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Culi</a:t>
            </a:r>
            <a:r>
              <a:rPr lang="en-US" baseline="0" dirty="0"/>
              <a:t> – </a:t>
            </a:r>
            <a:r>
              <a:rPr lang="en-US" baseline="0" dirty="0" err="1"/>
              <a:t>động</a:t>
            </a:r>
            <a:r>
              <a:rPr lang="en-US" baseline="0" dirty="0"/>
              <a:t> </a:t>
            </a:r>
            <a:r>
              <a:rPr lang="en-US" baseline="0" dirty="0" err="1"/>
              <a:t>vật</a:t>
            </a:r>
            <a:r>
              <a:rPr lang="en-US" baseline="0" dirty="0"/>
              <a:t> </a:t>
            </a:r>
            <a:r>
              <a:rPr lang="en-US" baseline="0" dirty="0" err="1"/>
              <a:t>quý</a:t>
            </a:r>
            <a:r>
              <a:rPr lang="en-US" baseline="0" dirty="0"/>
              <a:t> </a:t>
            </a:r>
            <a:r>
              <a:rPr lang="en-US" baseline="0" dirty="0" err="1"/>
              <a:t>hiếm</a:t>
            </a:r>
            <a:r>
              <a:rPr lang="en-US" baseline="0" dirty="0"/>
              <a:t> </a:t>
            </a:r>
            <a:r>
              <a:rPr lang="en-US" baseline="0" dirty="0" err="1"/>
              <a:t>nằm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sách</a:t>
            </a:r>
            <a:r>
              <a:rPr lang="en-US" baseline="0" dirty="0"/>
              <a:t> </a:t>
            </a:r>
            <a:r>
              <a:rPr lang="en-US" baseline="0" dirty="0" err="1"/>
              <a:t>đỏ</a:t>
            </a:r>
            <a:r>
              <a:rPr lang="en-US" baseline="0" dirty="0"/>
              <a:t> </a:t>
            </a:r>
            <a:r>
              <a:rPr lang="en-US" baseline="0" dirty="0" err="1"/>
              <a:t>việt</a:t>
            </a:r>
            <a:r>
              <a:rPr lang="en-US" baseline="0" dirty="0"/>
              <a:t> </a:t>
            </a:r>
            <a:r>
              <a:rPr lang="en-US" baseline="0" dirty="0" err="1"/>
              <a:t>nam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1B6AF7-A018-42AC-ACDB-36E2D54F293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5091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1C81C43-8C97-4787-9E67-6FEE1D84B4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A8585F07-951E-439A-A7DB-15EAAACEFB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EF62ED7-EB9D-47A9-BF9F-E8FBF1E30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934A0AA-8FD5-4C86-8F31-3D31ABD0C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A3F7E8D-06E8-4965-9227-B2B540DF3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0857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8962CCB-63AE-4BC5-882D-1818C3CE3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1D9169F-AF3E-40B1-BC18-85A4C7B10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C11AE00-ACD7-4A15-B185-BC11A1F04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A037F78-7CCD-411A-9584-8030271C4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9E8F386-8401-4BD2-A118-F02C56B88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7418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314702B4-D98D-4F11-BE96-F1FF275EA9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D53901C-0C8D-4F10-9997-6AE651BBC8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B6520DE-DAA5-40CC-A3CE-E592942F4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667F7B6-A811-4FA8-B655-68D93BFD5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ABD84E9-52C2-4612-8A21-06EFD27EA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7937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01142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64199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1828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52317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7144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13822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94569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18413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F3CF411-3DEF-46D1-B675-C48FED390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3C91509-E546-43FB-98D6-6B6565906F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B402C0-5D64-4FA8-B7A1-2DC509FE2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A69DC95-C7B6-475F-8785-3B9FAAAC7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8BDFA22-6D49-4339-B627-2EBBCC0B6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9685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6656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7678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07120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10818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8776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24667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012421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875286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466590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97835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5347905-26D5-4AAD-B9AA-0768E6AC4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2004625-889A-4B5E-91DF-886F4BF9A1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02DD92D-CB11-4825-A48A-651A8410EE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2B2DDC4-A3D2-4682-8945-C0DA250DA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978F52F-B27B-49CB-A3E9-CD723026A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10881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3866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097980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475083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361863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093576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51071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90976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42798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87540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32231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9FD51D3-81D0-47D0-AFBB-001ADDD33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CBC757-CD1E-4576-A47C-CB261696FB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88A03A0-58CF-4752-9C67-37DF396D57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238A83D-B1BD-46AF-9B04-690C8CE8E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8369FEE-1515-4398-953A-3B8604E0B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B5AF395-FE11-4E4D-8D74-BFCA29B70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75588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076679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378633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305040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062525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693507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53472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838855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72677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28508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97015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0658389-E235-40B6-936E-696FC8944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14DAA47-EFF5-4C2F-9FDC-F931255CB5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2C21C54-9AE0-411F-9D51-FEFD85BFDA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0FFB7A6-68BD-4C89-BA50-7D80DB0757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0EDE108A-A856-441A-966E-3E2BB71882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AE5D45AB-AD0C-43BD-9C71-577057BE2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1C994C8-55A9-4DE7-A292-E46EFB616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7A0AFCDF-7718-40FD-9C0C-F867AE621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24409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95678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384855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762911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204874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8097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54806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527091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09799E67-365D-9A94-7D51-467A24775790}"/>
              </a:ext>
            </a:extLst>
          </p:cNvPr>
          <p:cNvGrpSpPr/>
          <p:nvPr userDrawn="1"/>
        </p:nvGrpSpPr>
        <p:grpSpPr>
          <a:xfrm>
            <a:off x="1" y="0"/>
            <a:ext cx="12194300" cy="6858000"/>
            <a:chOff x="0" y="0"/>
            <a:chExt cx="121943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xmlns="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690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0" y="3573341"/>
            <a:ext cx="12192000" cy="3284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268486"/>
      </p:ext>
    </p:extLst>
  </p:cSld>
  <p:clrMapOvr>
    <a:masterClrMapping/>
  </p:clrMapOvr>
  <p:transition spd="slow" advTm="0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677160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5B0C9EB-0939-4095-8183-A028FD4238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28AE516-C7E2-4634-8F15-474CFFD2E2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D4F744A-35DA-49AF-B115-3B95933624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930895-B746-47F3-AD11-A4FF40C45DB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8A9955-E6A4-471E-8D4B-BEBA46C82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C00637B-4923-44A4-A45B-E201A7497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182736-4F17-4B64-959C-B06A638811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7016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EA30F2-0C34-4AAF-BD4B-54C04629B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7E8AC8DE-6E65-40FA-970C-7DD78403A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96379B1-A738-45D1-9C4D-7A96F3D6F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7E3EE0E8-8B6F-4941-AE51-E8A78DF2C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4300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9E899AD-7138-4BD6-92A9-687CCC347E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A981DE8-CFC4-4D7E-8A0D-40A51E2C2C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9A38AC0-FB1C-4397-BDB7-4F5B4B6D25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930895-B746-47F3-AD11-A4FF40C45DB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D757A09-560E-4C46-90DC-71CC3BF55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BF3A6F9-382C-431A-911F-9D8E3577B3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182736-4F17-4B64-959C-B06A638811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423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870D6DB-8350-4866-A68F-96F9622D6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A4274B1-E295-4EFD-AED5-E50786AC13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4EE1195-B85B-4DA4-A195-A4011455C6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930895-B746-47F3-AD11-A4FF40C45DB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F3D636D-9C8A-4B8E-A3D9-F50E2B6126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914A8DA-3A6C-4D13-AD03-5FB8E4BD1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182736-4F17-4B64-959C-B06A638811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7837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5BBB810-2F4B-4F23-80F4-BEEDB4796B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8FCACE9-81A2-4A72-A441-CD7EDDE145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A2A3B40-9243-425F-881C-0B33F88C54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FC7C205-741D-4B9B-AB3D-E3213EC150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930895-B746-47F3-AD11-A4FF40C45DB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D7EB510-61D8-4C87-9641-9F7651B460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D83830C-0F66-4F01-9EBD-C96C69982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182736-4F17-4B64-959C-B06A638811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0979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F148425-D66B-4A4E-9F3A-10EF478855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BA0F5DE-576C-4059-82AE-AD88B3209A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9A6F6F8-5644-452F-A690-D0B953C545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14284B69-200C-49AA-8C0D-88259DC920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4354F6F-32C1-474C-A642-C07AE525F0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5BC5AE54-2420-4708-9B31-55DFADF8EA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930895-B746-47F3-AD11-A4FF40C45DB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4F1CC4E9-F329-406D-86CE-ECD5AD0D77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BD10290B-038B-47E8-86FB-1B47B851A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182736-4F17-4B64-959C-B06A638811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5955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5806BBD-29A4-4610-8112-287CF22A5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F70CDEB6-CC00-4CFA-99AD-AC283863E5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930895-B746-47F3-AD11-A4FF40C45DB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441E6650-7F6D-4200-A4E0-ECD8A34F8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C6BE59F-0862-4DC5-9538-EF7B499872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182736-4F17-4B64-959C-B06A638811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1674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BD098C8-665F-412F-A2D0-04838D8292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930895-B746-47F3-AD11-A4FF40C45DB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87A1116C-E4D8-4FFC-B013-CFCE6A572A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31B4D4F-96D8-4F56-A3D4-12FE42E5E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182736-4F17-4B64-959C-B06A638811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3703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29D85C3-4145-4EC6-B0D0-4183E5C520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0A42443-EA75-4C00-A240-D43DE3C07F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E3F7263-397F-4250-B4EE-65BDDB0A08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3D42B6E-F5CD-440D-B11C-D5F5914ECD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930895-B746-47F3-AD11-A4FF40C45DB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F984BF8-0340-4115-A28B-3EEC117BE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3B32033-E2CC-4DC9-B0CD-1A865AC5F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182736-4F17-4B64-959C-B06A638811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0777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E5DFC9-AB09-4ECC-B14D-43189EBB2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F9C15A8C-DEA6-45F2-85B7-9319945CC0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E10A06A-0AE5-491B-9725-CD6A7A11E7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69DAEF0-0FC4-4DAF-9817-221DD0E001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930895-B746-47F3-AD11-A4FF40C45DB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5B520C3-4420-4327-B40D-2ACBBCC648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A1570CB-01CF-406D-8004-4992A1814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182736-4F17-4B64-959C-B06A638811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6440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6B290C5-ABD9-430F-A23B-72FC7FC1F9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7BA4EEB-2BDD-419C-B8A1-83EE407F32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AF3305E-B2D3-43E5-A7C2-7DF7AFC4E9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930895-B746-47F3-AD11-A4FF40C45DB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AD64755-4A57-4250-8C65-1CEB291522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7E84276-BE7A-4420-AE26-C68360479F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182736-4F17-4B64-959C-B06A638811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6643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BCB3CCD6-0FB7-44A6-AF9D-C90C8D6C49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F1AA6F7-1E63-4135-9E34-7883AFEAA9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1AB6262-E18C-4B2A-B9F9-43214A852A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930895-B746-47F3-AD11-A4FF40C45DB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E7E82B0-16B6-4FD3-B8B5-37E8991A4F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E8FF71-865D-470D-96B7-4ECBF2351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182736-4F17-4B64-959C-B06A638811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7142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C7FD9B6-FCA8-493A-8121-06350FF8D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6BAF242-37ED-4A7C-8CB1-E0E053739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E786D51-30FA-4C5E-AA2C-4F456027D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2186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57A13A2-0F07-409B-831B-72D749F7D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75E48B1-9887-47FC-8B33-EFB7917546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A22928A-5C9B-4E0E-ACA5-DAC8E8FE67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00497BF-46D2-4ED7-92A6-A0DF26DB8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FC497B6-F20A-41CF-BF5E-E84D9A71A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30B5738-71BB-4769-8CEA-5E666A5EB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9404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A5FE272-8DF8-4794-AC33-8E0DC5354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CB5D5AD1-1ACC-41B3-9D01-029208B9BC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1274EE8-8D24-4E30-85CE-3EAE8BCBF0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86C8062-9A78-4204-B41B-1281F0529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B8CE470-79B5-4EC6-A8D6-3CDD3BC8D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023C154-4DC8-4458-89AB-A8E9B3F91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84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5A2E02D-E0E2-4A80-8F57-8FE31FB5D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EE03057-A137-4B19-865C-2FC72969C7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0EFA37F-7CDF-4AA6-93AE-94B3FA4F4A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FA6248-9075-44F6-BABA-ACCDFFA54742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91D6ECB-C279-47B4-8FA3-DE1ADCE708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0248301-85C3-4A8E-BC22-25CE7E8FE5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515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9252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4620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976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722" r:id="rId12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3288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20" r:id="rId12"/>
    <p:sldLayoutId id="2147483721" r:id="rId13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9Slide.vn - 2019">
            <a:extLst>
              <a:ext uri="{FF2B5EF4-FFF2-40B4-BE49-F238E27FC236}">
                <a16:creationId xmlns:a16="http://schemas.microsoft.com/office/drawing/2014/main" xmlns="" id="{FA92986C-4B41-466A-AB46-7696D5E78B5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7F760B7-9B14-46D8-B62B-F3EF7C17BB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DA72A54-431E-45AE-A15C-FA06B464D8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05D15FE-4883-4D9A-9257-BC791AAE04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930895-B746-47F3-AD11-A4FF40C45DB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B8494F6-2522-4ECB-AD6F-8E9EFFC37A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B99B68D-D73E-4B0B-A7DD-F6BEDE7341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182736-4F17-4B64-959C-B06A638811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6157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7.svg"/><Relationship Id="rId7" Type="http://schemas.openxmlformats.org/officeDocument/2006/relationships/image" Target="../media/image3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3.png"/><Relationship Id="rId5" Type="http://schemas.openxmlformats.org/officeDocument/2006/relationships/image" Target="../media/image39.svg"/><Relationship Id="rId10" Type="http://schemas.openxmlformats.org/officeDocument/2006/relationships/image" Target="../media/image37.png"/><Relationship Id="rId4" Type="http://schemas.openxmlformats.org/officeDocument/2006/relationships/image" Target="../media/image32.png"/><Relationship Id="rId9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slideLayout" Target="../slideLayouts/slideLayout57.xml"/><Relationship Id="rId7" Type="http://schemas.openxmlformats.org/officeDocument/2006/relationships/image" Target="../media/image51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6.png"/><Relationship Id="rId5" Type="http://schemas.openxmlformats.org/officeDocument/2006/relationships/image" Target="../media/image49.svg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9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slideLayout" Target="../slideLayouts/slideLayout57.xml"/><Relationship Id="rId7" Type="http://schemas.openxmlformats.org/officeDocument/2006/relationships/image" Target="../media/image51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6.png"/><Relationship Id="rId5" Type="http://schemas.openxmlformats.org/officeDocument/2006/relationships/image" Target="../media/image49.svg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8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55.svg"/><Relationship Id="rId7" Type="http://schemas.openxmlformats.org/officeDocument/2006/relationships/image" Target="../media/image59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51.png"/><Relationship Id="rId11" Type="http://schemas.openxmlformats.org/officeDocument/2006/relationships/image" Target="../media/image63.svg"/><Relationship Id="rId5" Type="http://schemas.openxmlformats.org/officeDocument/2006/relationships/image" Target="../media/image57.svg"/><Relationship Id="rId10" Type="http://schemas.openxmlformats.org/officeDocument/2006/relationships/image" Target="../media/image53.png"/><Relationship Id="rId4" Type="http://schemas.openxmlformats.org/officeDocument/2006/relationships/image" Target="../media/image50.png"/><Relationship Id="rId9" Type="http://schemas.openxmlformats.org/officeDocument/2006/relationships/image" Target="../media/image61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55.svg"/><Relationship Id="rId7" Type="http://schemas.openxmlformats.org/officeDocument/2006/relationships/image" Target="../media/image59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51.png"/><Relationship Id="rId11" Type="http://schemas.openxmlformats.org/officeDocument/2006/relationships/image" Target="../media/image63.svg"/><Relationship Id="rId5" Type="http://schemas.openxmlformats.org/officeDocument/2006/relationships/image" Target="../media/image57.svg"/><Relationship Id="rId10" Type="http://schemas.openxmlformats.org/officeDocument/2006/relationships/image" Target="../media/image53.png"/><Relationship Id="rId4" Type="http://schemas.openxmlformats.org/officeDocument/2006/relationships/image" Target="../media/image50.png"/><Relationship Id="rId9" Type="http://schemas.openxmlformats.org/officeDocument/2006/relationships/image" Target="../media/image61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gif"/><Relationship Id="rId4" Type="http://schemas.openxmlformats.org/officeDocument/2006/relationships/image" Target="../media/image7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gif"/><Relationship Id="rId4" Type="http://schemas.openxmlformats.org/officeDocument/2006/relationships/image" Target="../media/image7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gif"/><Relationship Id="rId4" Type="http://schemas.openxmlformats.org/officeDocument/2006/relationships/image" Target="../media/image7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7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3.png"/><Relationship Id="rId5" Type="http://schemas.openxmlformats.org/officeDocument/2006/relationships/image" Target="../media/image15.sv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7.png"/><Relationship Id="rId5" Type="http://schemas.openxmlformats.org/officeDocument/2006/relationships/image" Target="../media/image21.sv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Hình ảnh 14">
            <a:extLst>
              <a:ext uri="{FF2B5EF4-FFF2-40B4-BE49-F238E27FC236}">
                <a16:creationId xmlns:a16="http://schemas.microsoft.com/office/drawing/2014/main" xmlns="" id="{AD76DA0F-FEDB-823F-032A-07724DD026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7976" y="1834987"/>
            <a:ext cx="6209109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WordArt 4">
            <a:extLst>
              <a:ext uri="{FF2B5EF4-FFF2-40B4-BE49-F238E27FC236}">
                <a16:creationId xmlns:a16="http://schemas.microsoft.com/office/drawing/2014/main" xmlns="" id="{EB7BB5E9-1905-574F-707A-1DD367A2302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372680" y="1370625"/>
            <a:ext cx="4502192" cy="41495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defTabSz="342900">
              <a:defRPr/>
            </a:pPr>
            <a:r>
              <a:rPr lang="vi-VN" sz="825" b="1" u="sng" kern="10" dirty="0">
                <a:ln w="22225">
                  <a:solidFill>
                    <a:srgbClr val="54A021"/>
                  </a:solidFill>
                  <a:prstDash val="solid"/>
                </a:ln>
                <a:solidFill>
                  <a:srgbClr val="54A021">
                    <a:lumMod val="40000"/>
                    <a:lumOff val="60000"/>
                  </a:srgbClr>
                </a:solidFill>
                <a:latin typeface="Arial"/>
                <a:cs typeface="Arial"/>
              </a:rPr>
              <a:t>TRƯỜNG TIỂU HỌC </a:t>
            </a:r>
            <a:r>
              <a:rPr lang="en-US" sz="825" b="1" u="sng" kern="10" dirty="0">
                <a:ln w="22225">
                  <a:solidFill>
                    <a:srgbClr val="54A021"/>
                  </a:solidFill>
                  <a:prstDash val="solid"/>
                </a:ln>
                <a:solidFill>
                  <a:srgbClr val="54A021">
                    <a:lumMod val="40000"/>
                    <a:lumOff val="60000"/>
                  </a:srgbClr>
                </a:solidFill>
                <a:latin typeface="Arial"/>
                <a:cs typeface="Arial"/>
              </a:rPr>
              <a:t>LÊ LỢI</a:t>
            </a:r>
            <a:endParaRPr lang="vi-VN" sz="825" b="1" u="sng" kern="10" dirty="0">
              <a:ln w="22225">
                <a:solidFill>
                  <a:srgbClr val="54A021"/>
                </a:solidFill>
                <a:prstDash val="solid"/>
              </a:ln>
              <a:solidFill>
                <a:srgbClr val="54A021">
                  <a:lumMod val="40000"/>
                  <a:lumOff val="60000"/>
                </a:srgbClr>
              </a:solidFill>
              <a:latin typeface="Arial"/>
              <a:cs typeface="Arial"/>
            </a:endParaRPr>
          </a:p>
        </p:txBody>
      </p:sp>
      <p:sp>
        <p:nvSpPr>
          <p:cNvPr id="7" name="Hình chữ nhật 6">
            <a:extLst>
              <a:ext uri="{FF2B5EF4-FFF2-40B4-BE49-F238E27FC236}">
                <a16:creationId xmlns:a16="http://schemas.microsoft.com/office/drawing/2014/main" xmlns="" id="{3A0CCC84-6C8F-F073-3289-8BF9B8D64626}"/>
              </a:ext>
            </a:extLst>
          </p:cNvPr>
          <p:cNvSpPr/>
          <p:nvPr/>
        </p:nvSpPr>
        <p:spPr>
          <a:xfrm>
            <a:off x="3581401" y="2281474"/>
            <a:ext cx="4648199" cy="217779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spcFirstLastPara="1" wrap="none">
            <a:prstTxWarp prst="textArchUp">
              <a:avLst>
                <a:gd name="adj" fmla="val 11008619"/>
              </a:avLst>
            </a:prstTxWarp>
            <a:spAutoFit/>
          </a:bodyPr>
          <a:lstStyle/>
          <a:p>
            <a:pPr algn="ctr" defTabSz="342900">
              <a:defRPr/>
            </a:pPr>
            <a:r>
              <a:rPr lang="en-US" sz="3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" charset="0"/>
              </a:rPr>
              <a:t>LỚP 2D KÍNH CHÀO QUÝ THẦY GIÁO, CÔ GIÁO!</a:t>
            </a:r>
            <a:endParaRPr lang="vi-VN" sz="3000" b="1" dirty="0">
              <a:ln w="9525">
                <a:solidFill>
                  <a:prstClr val="white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latin typeface="Arial" charset="0"/>
            </a:endParaRPr>
          </a:p>
        </p:txBody>
      </p:sp>
      <p:sp>
        <p:nvSpPr>
          <p:cNvPr id="8" name="Hình chữ nhật 7">
            <a:extLst>
              <a:ext uri="{FF2B5EF4-FFF2-40B4-BE49-F238E27FC236}">
                <a16:creationId xmlns:a16="http://schemas.microsoft.com/office/drawing/2014/main" xmlns="" id="{F38028CB-6A94-3315-3910-F44F231178CF}"/>
              </a:ext>
            </a:extLst>
          </p:cNvPr>
          <p:cNvSpPr/>
          <p:nvPr/>
        </p:nvSpPr>
        <p:spPr>
          <a:xfrm>
            <a:off x="4148178" y="3759481"/>
            <a:ext cx="34684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42900">
              <a:defRPr/>
            </a:pPr>
            <a:r>
              <a:rPr lang="en-US" sz="2400" b="1" kern="10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jaVu Sans Condensed" panose="020B0606030804020204" pitchFamily="34" charset="0"/>
                <a:ea typeface="DejaVu Sans Condensed" panose="020B0606030804020204" pitchFamily="34" charset="0"/>
                <a:cs typeface="DejaVu Sans Condensed" panose="020B0606030804020204" pitchFamily="34" charset="0"/>
              </a:rPr>
              <a:t>MÔN: TIẾNG VIỆT</a:t>
            </a:r>
            <a:endParaRPr lang="vi-VN" sz="2400" b="1" kern="10" dirty="0">
              <a:ln w="13462">
                <a:solidFill>
                  <a:prstClr val="white"/>
                </a:solidFill>
                <a:prstDash val="solid"/>
              </a:ln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ejaVu Sans Condensed" panose="020B0606030804020204" pitchFamily="34" charset="0"/>
              <a:ea typeface="DejaVu Sans Condensed" panose="020B0606030804020204" pitchFamily="34" charset="0"/>
              <a:cs typeface="DejaVu Sans Condensed" panose="020B0606030804020204" pitchFamily="34" charset="0"/>
            </a:endParaRPr>
          </a:p>
        </p:txBody>
      </p:sp>
      <p:sp>
        <p:nvSpPr>
          <p:cNvPr id="9" name="WordArt 41">
            <a:extLst>
              <a:ext uri="{FF2B5EF4-FFF2-40B4-BE49-F238E27FC236}">
                <a16:creationId xmlns:a16="http://schemas.microsoft.com/office/drawing/2014/main" xmlns="" id="{1CFC74EF-EE0C-0266-79A1-F4E46A48ABD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382620" y="4941708"/>
            <a:ext cx="5218043" cy="35538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defTabSz="342900">
              <a:defRPr/>
            </a:pPr>
            <a:r>
              <a:rPr lang="en-US" sz="1350" b="1" kern="10" dirty="0" err="1">
                <a:ln/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1350" b="1" kern="10" dirty="0">
                <a:ln/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b="1" kern="10" dirty="0" err="1">
                <a:ln/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1350" b="1" kern="10" dirty="0">
                <a:ln/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b="1" kern="10" dirty="0" err="1">
                <a:ln/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vi-VN" sz="1350" b="1" kern="10" dirty="0">
                <a:ln/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350" b="1" kern="10" dirty="0">
                <a:ln/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 THỊ NGỌC BÍCH</a:t>
            </a:r>
            <a:endParaRPr lang="vi-VN" sz="1350" b="1" kern="10" dirty="0">
              <a:ln/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81" name="AutoShape 4" descr="Kết quả hình ảnh cho ribbon">
            <a:extLst>
              <a:ext uri="{FF2B5EF4-FFF2-40B4-BE49-F238E27FC236}">
                <a16:creationId xmlns:a16="http://schemas.microsoft.com/office/drawing/2014/main" xmlns="" id="{D0009A00-66BE-849D-C1D6-27F526A5D05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10275" y="3314700"/>
            <a:ext cx="17145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342900" eaLnBrk="1" hangingPunct="1"/>
            <a:endParaRPr lang="vi-VN" altLang="en-US" sz="2100">
              <a:solidFill>
                <a:prstClr val="black"/>
              </a:solidFill>
            </a:endParaRPr>
          </a:p>
        </p:txBody>
      </p:sp>
      <p:sp>
        <p:nvSpPr>
          <p:cNvPr id="2" name="WordArt 4">
            <a:extLst>
              <a:ext uri="{FF2B5EF4-FFF2-40B4-BE49-F238E27FC236}">
                <a16:creationId xmlns:a16="http://schemas.microsoft.com/office/drawing/2014/main" xmlns="" id="{CEBB3A1E-2F0F-7C6D-C51E-49B758807D3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590800" y="447675"/>
            <a:ext cx="6629400" cy="92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116"/>
              </a:avLst>
            </a:prstTxWarp>
          </a:bodyPr>
          <a:lstStyle/>
          <a:p>
            <a:pPr defTabSz="342900"/>
            <a:r>
              <a:rPr lang="vi-VN" sz="2400" b="1" kern="10" dirty="0">
                <a:ln w="22225">
                  <a:solidFill>
                    <a:srgbClr val="54A021"/>
                  </a:solidFill>
                  <a:round/>
                  <a:headEnd/>
                  <a:tailEnd/>
                </a:ln>
                <a:solidFill>
                  <a:srgbClr val="C2D6D6"/>
                </a:solidFill>
                <a:cs typeface="Arial" panose="020B0604020202020204" pitchFamily="34" charset="0"/>
              </a:rPr>
              <a:t>PHÒNG GIÁO DỤC VÀ ĐÀO TẠO QUY NHƠN</a:t>
            </a:r>
            <a:endParaRPr lang="en-US" sz="2400" b="1" kern="10" dirty="0">
              <a:ln w="22225">
                <a:solidFill>
                  <a:srgbClr val="54A021"/>
                </a:solidFill>
                <a:round/>
                <a:headEnd/>
                <a:tailEnd/>
              </a:ln>
              <a:solidFill>
                <a:srgbClr val="C2D6D6"/>
              </a:solidFill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81586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>
                                        <p:cTn id="6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/>
          <p:cNvSpPr txBox="1"/>
          <p:nvPr/>
        </p:nvSpPr>
        <p:spPr>
          <a:xfrm>
            <a:off x="304800" y="533408"/>
            <a:ext cx="11734800" cy="7469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6600"/>
              </a:lnSpc>
            </a:pPr>
            <a:r>
              <a:rPr lang="en-US" sz="3734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734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734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4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734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4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734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734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734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4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734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4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734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4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734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4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734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4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endParaRPr lang="en-US" sz="3734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20800" y="1397001"/>
            <a:ext cx="6604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11" indent="-228611" defTabSz="609630">
              <a:lnSpc>
                <a:spcPct val="200000"/>
              </a:lnSpc>
              <a:buFontTx/>
              <a:buAutoNum type="alphaLcPeriod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11" indent="-228611" defTabSz="609630">
              <a:lnSpc>
                <a:spcPct val="200000"/>
              </a:lnSpc>
              <a:buFontTx/>
              <a:buAutoNum type="alphaLcPeriod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6248400" y="1752600"/>
            <a:ext cx="508000" cy="50800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</a:p>
        </p:txBody>
      </p:sp>
      <p:sp>
        <p:nvSpPr>
          <p:cNvPr id="36" name="Oval 35"/>
          <p:cNvSpPr/>
          <p:nvPr/>
        </p:nvSpPr>
        <p:spPr>
          <a:xfrm>
            <a:off x="7569200" y="2767506"/>
            <a:ext cx="508000" cy="50800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959600" y="1752600"/>
            <a:ext cx="76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8178800" y="2735438"/>
            <a:ext cx="106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5126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  <p:bldP spid="5" grpId="0" animBg="1"/>
      <p:bldP spid="36" grpId="0" animBg="1"/>
      <p:bldP spid="6" grpId="0"/>
      <p:bldP spid="3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/>
          <p:cNvSpPr txBox="1"/>
          <p:nvPr/>
        </p:nvSpPr>
        <p:spPr>
          <a:xfrm>
            <a:off x="381000" y="218596"/>
            <a:ext cx="11734800" cy="7469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6600"/>
              </a:lnSpc>
            </a:pPr>
            <a:r>
              <a:rPr lang="en-US" sz="3734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734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734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4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734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4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734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734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734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4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734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4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734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4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734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4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734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4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endParaRPr lang="en-US" sz="3734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20800" y="995380"/>
            <a:ext cx="6604000" cy="927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11" indent="-228611" defTabSz="609630">
              <a:lnSpc>
                <a:spcPct val="200000"/>
              </a:lnSpc>
              <a:buFontTx/>
              <a:buAutoNum type="alphaLcPeriod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6248400" y="1350980"/>
            <a:ext cx="508000" cy="50800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959600" y="1350980"/>
            <a:ext cx="76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00" b="16800"/>
          <a:stretch/>
        </p:blipFill>
        <p:spPr>
          <a:xfrm>
            <a:off x="609600" y="2209800"/>
            <a:ext cx="2436628" cy="1676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601" y="2305187"/>
            <a:ext cx="2358001" cy="15720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9346" y="2197964"/>
            <a:ext cx="1843054" cy="16882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38" r="13338"/>
          <a:stretch/>
        </p:blipFill>
        <p:spPr>
          <a:xfrm>
            <a:off x="9855200" y="2050205"/>
            <a:ext cx="1997659" cy="19812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9" r="24235"/>
          <a:stretch/>
        </p:blipFill>
        <p:spPr>
          <a:xfrm>
            <a:off x="2286000" y="4191000"/>
            <a:ext cx="1535694" cy="19304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950" y="4555519"/>
            <a:ext cx="3117850" cy="146616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2400" y="4176609"/>
            <a:ext cx="1309330" cy="187047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117600" y="3886200"/>
            <a:ext cx="10668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en-US" sz="21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r>
              <a:rPr lang="en-US" sz="21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635910" y="3886200"/>
            <a:ext cx="1296985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en-US" sz="21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</a:t>
            </a:r>
            <a:r>
              <a:rPr lang="en-US" sz="21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endParaRPr lang="en-US" sz="21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713065" y="3886200"/>
            <a:ext cx="1296985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en-US" sz="21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endParaRPr lang="en-US" sz="21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0058400" y="3977863"/>
            <a:ext cx="1296985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en-US" sz="21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endParaRPr lang="en-US" sz="21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397736" y="6231275"/>
            <a:ext cx="1296985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en-US" sz="21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endParaRPr lang="en-US" sz="21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717382" y="6231274"/>
            <a:ext cx="1296985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en-US" sz="21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1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sấu</a:t>
            </a:r>
            <a:endParaRPr lang="en-US" sz="21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206708" y="6184408"/>
            <a:ext cx="1296985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en-US" sz="21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endParaRPr lang="en-US" sz="21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1775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6" grpId="0"/>
      <p:bldP spid="15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/>
          <p:cNvSpPr txBox="1"/>
          <p:nvPr/>
        </p:nvSpPr>
        <p:spPr>
          <a:xfrm>
            <a:off x="304800" y="244580"/>
            <a:ext cx="11734800" cy="7469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6600"/>
              </a:lnSpc>
            </a:pPr>
            <a:r>
              <a:rPr lang="en-US" sz="3734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734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734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4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734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4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734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734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734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4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734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4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734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4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734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4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734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4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endParaRPr lang="en-US" sz="3734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70000" y="1108172"/>
            <a:ext cx="6604000" cy="927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>
              <a:lnSpc>
                <a:spcPct val="20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Con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Oval 35"/>
          <p:cNvSpPr/>
          <p:nvPr/>
        </p:nvSpPr>
        <p:spPr>
          <a:xfrm>
            <a:off x="7696200" y="1446557"/>
            <a:ext cx="508000" cy="50800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8305800" y="1414489"/>
            <a:ext cx="106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32" r="26462"/>
          <a:stretch/>
        </p:blipFill>
        <p:spPr>
          <a:xfrm>
            <a:off x="544569" y="2756807"/>
            <a:ext cx="1829029" cy="2438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9749" y="2739601"/>
            <a:ext cx="3581076" cy="238738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26" r="26110"/>
          <a:stretch/>
        </p:blipFill>
        <p:spPr>
          <a:xfrm>
            <a:off x="6731000" y="2828876"/>
            <a:ext cx="2286000" cy="2590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3088" y="2648544"/>
            <a:ext cx="2695826" cy="269582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25683" y="5344370"/>
            <a:ext cx="10668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en-US" sz="21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1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036887" y="5342483"/>
            <a:ext cx="10668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en-US" sz="21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khỉ</a:t>
            </a:r>
            <a:r>
              <a:rPr lang="en-US" sz="21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071777" y="5342483"/>
            <a:ext cx="16764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en-US" sz="21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21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vằn</a:t>
            </a:r>
            <a:endParaRPr lang="en-US" sz="21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702800" y="5342483"/>
            <a:ext cx="16764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en-US" sz="21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nai</a:t>
            </a:r>
            <a:endParaRPr lang="en-US" sz="21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Chiêm Ngưỡng 99+ Hình Ảnh Con Sóc Cute, Đáng Yêu, Tinh Nghịch">
            <a:extLst>
              <a:ext uri="{FF2B5EF4-FFF2-40B4-BE49-F238E27FC236}">
                <a16:creationId xmlns:a16="http://schemas.microsoft.com/office/drawing/2014/main" xmlns="" id="{EE9EE0BA-8FBA-2F2F-116E-B3EA257CFA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569" y="2983044"/>
            <a:ext cx="2057515" cy="2212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4723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6" grpId="0" animBg="1"/>
      <p:bldP spid="37" grpId="0"/>
      <p:bldP spid="12" grpId="0"/>
      <p:bldP spid="13" grpId="0"/>
      <p:bldP spid="14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flipH="1">
            <a:off x="5965851" y="4818204"/>
            <a:ext cx="5972201" cy="13539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6248" y="4824823"/>
            <a:ext cx="5972201" cy="135399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1722951" y="4279734"/>
            <a:ext cx="1564155" cy="189908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756747" y="3872269"/>
            <a:ext cx="1894307" cy="229993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-326953" y="3304585"/>
            <a:ext cx="2361872" cy="286761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8948105" y="4273115"/>
            <a:ext cx="1583379" cy="192242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 cstate="print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9560524" y="3872269"/>
            <a:ext cx="1894307" cy="229993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0180009" y="3304585"/>
            <a:ext cx="2361872" cy="2867615"/>
          </a:xfrm>
          <a:prstGeom prst="rect">
            <a:avLst/>
          </a:prstGeom>
        </p:spPr>
      </p:pic>
      <p:sp>
        <p:nvSpPr>
          <p:cNvPr id="10" name="AutoShape 10"/>
          <p:cNvSpPr/>
          <p:nvPr/>
        </p:nvSpPr>
        <p:spPr>
          <a:xfrm>
            <a:off x="-276162" y="6172200"/>
            <a:ext cx="12744323" cy="722754"/>
          </a:xfrm>
          <a:prstGeom prst="rect">
            <a:avLst/>
          </a:prstGeom>
          <a:solidFill>
            <a:srgbClr val="FFA87E"/>
          </a:solidFill>
        </p:spPr>
        <p:txBody>
          <a:bodyPr/>
          <a:lstStyle/>
          <a:p>
            <a:endParaRPr lang="en-US"/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0842413" y="2834316"/>
            <a:ext cx="2749203" cy="333788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-1368354" y="2840935"/>
            <a:ext cx="2749203" cy="333788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487944" y="637256"/>
            <a:ext cx="8692065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 Hai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</a:p>
          <a:p>
            <a:pPr algn="ctr" defTabSz="609630"/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 defTabSz="609630"/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endParaRPr lang="en-US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 defTabSz="609630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–Ten (Minh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2901" y="3434735"/>
            <a:ext cx="3175000" cy="317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164919"/>
      </p:ext>
    </p:extLst>
  </p:cSld>
  <p:clrMapOvr>
    <a:masterClrMapping/>
  </p:clrMapOvr>
  <p:transition spd="slow">
    <p:randomBar dir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322" y="127001"/>
            <a:ext cx="2470095" cy="25304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7600" y="-257197"/>
            <a:ext cx="2352232" cy="28194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065" y="2971800"/>
            <a:ext cx="2184400" cy="309245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826" y="4788400"/>
            <a:ext cx="2742803" cy="221981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3189" y="4625655"/>
            <a:ext cx="2506587" cy="241598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6483" y="2468282"/>
            <a:ext cx="1761914" cy="3267279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3892801" y="104170"/>
            <a:ext cx="45937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SƯ TỬ XUẤT QUÂN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046754" y="951795"/>
            <a:ext cx="6332059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vi-VN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endParaRPr lang="en-US" sz="2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09630"/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trổ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tài</a:t>
            </a:r>
          </a:p>
          <a:p>
            <a:pPr algn="ctr" defTabSz="609630"/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 to,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muôn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endParaRPr lang="en-US" sz="2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09630"/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tùy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tài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 defTabSz="609630"/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Voi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tải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endParaRPr lang="en-US" sz="2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09630"/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mưu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endParaRPr lang="en-US" sz="2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09630"/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Lừa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địch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khỉ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endParaRPr lang="en-US" sz="2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09630"/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lừa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thét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vang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kèn</a:t>
            </a:r>
            <a:endParaRPr lang="en-US" sz="2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09630"/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Dọa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địch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endParaRPr lang="en-US" sz="2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09630"/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nhẹn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tài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 defTabSz="609630"/>
            <a:endParaRPr lang="en-US" sz="2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09630"/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endParaRPr lang="en-US" sz="2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09630"/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minh, 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tài. </a:t>
            </a:r>
          </a:p>
          <a:p>
            <a:pPr algn="r" defTabSz="609630"/>
            <a:r>
              <a:rPr lang="en-US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LA-PHÔNG-TEN (Minh </a:t>
            </a:r>
            <a:r>
              <a:rPr lang="en-US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460202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 descr="觅元素584a986cb28da">
            <a:extLst>
              <a:ext uri="{FF2B5EF4-FFF2-40B4-BE49-F238E27FC236}">
                <a16:creationId xmlns:a16="http://schemas.microsoft.com/office/drawing/2014/main" xmlns="" id="{6C9BF364-EC91-4DB8-88DA-A8BAA6AD6F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8149147" y="38100"/>
            <a:ext cx="4042853" cy="4758179"/>
          </a:xfrm>
          <a:prstGeom prst="rect">
            <a:avLst/>
          </a:prstGeom>
        </p:spPr>
      </p:pic>
      <p:sp>
        <p:nvSpPr>
          <p:cNvPr id="13" name="Flowchart: Alternate Process 12">
            <a:extLst>
              <a:ext uri="{FF2B5EF4-FFF2-40B4-BE49-F238E27FC236}">
                <a16:creationId xmlns:a16="http://schemas.microsoft.com/office/drawing/2014/main" xmlns="" id="{9E81B7D3-8516-47D4-9357-C7C24D2A3BF2}"/>
              </a:ext>
            </a:extLst>
          </p:cNvPr>
          <p:cNvSpPr/>
          <p:nvPr/>
        </p:nvSpPr>
        <p:spPr>
          <a:xfrm>
            <a:off x="2053147" y="533400"/>
            <a:ext cx="4042853" cy="711497"/>
          </a:xfrm>
          <a:prstGeom prst="flowChartAlternateProcess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342900"/>
            <a:r>
              <a:rPr lang="en-US" sz="2700" b="1" dirty="0">
                <a:solidFill>
                  <a:srgbClr val="2FA3E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ĐỌC TỪ KHÓ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36A21B0A-8217-39D0-B754-F8BB5838E71E}"/>
              </a:ext>
            </a:extLst>
          </p:cNvPr>
          <p:cNvSpPr/>
          <p:nvPr/>
        </p:nvSpPr>
        <p:spPr>
          <a:xfrm>
            <a:off x="2053147" y="1963712"/>
            <a:ext cx="2219050" cy="71149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45169190-EB2C-B813-50C7-3F1D84C50044}"/>
              </a:ext>
            </a:extLst>
          </p:cNvPr>
          <p:cNvSpPr/>
          <p:nvPr/>
        </p:nvSpPr>
        <p:spPr>
          <a:xfrm>
            <a:off x="2053147" y="3043003"/>
            <a:ext cx="2219050" cy="71149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endParaRPr lang="en-US" sz="27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C7B49B2D-F3E2-A870-6A95-3FEB0F453E3B}"/>
              </a:ext>
            </a:extLst>
          </p:cNvPr>
          <p:cNvSpPr/>
          <p:nvPr/>
        </p:nvSpPr>
        <p:spPr>
          <a:xfrm>
            <a:off x="2053148" y="4107306"/>
            <a:ext cx="2219050" cy="68897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endParaRPr lang="en-US" sz="27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7635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4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322" y="127001"/>
            <a:ext cx="2470095" cy="25304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7600" y="-257197"/>
            <a:ext cx="2352232" cy="28194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322" y="2550403"/>
            <a:ext cx="2184400" cy="309245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763" y="4831355"/>
            <a:ext cx="2742803" cy="221981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3189" y="4625655"/>
            <a:ext cx="2506587" cy="241598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6483" y="2468282"/>
            <a:ext cx="1761914" cy="3267279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4169134" y="137888"/>
            <a:ext cx="45937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SƯ TỬ XUẤT QUÂN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299991" y="951795"/>
            <a:ext cx="6332059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vi-VN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endParaRPr lang="en-US" sz="2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09630"/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trổ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tài</a:t>
            </a:r>
          </a:p>
          <a:p>
            <a:pPr algn="ctr" defTabSz="609630"/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 to,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muôn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endParaRPr lang="en-US" sz="2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09630"/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tùy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tài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 defTabSz="609630"/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tải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endParaRPr lang="en-US" sz="2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09630"/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mưu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endParaRPr lang="en-US" sz="2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09630"/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Lừa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địch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khỉ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endParaRPr lang="en-US" sz="2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09630"/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lừa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thét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vang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kèn</a:t>
            </a:r>
            <a:endParaRPr lang="en-US" sz="2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09630"/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Dọa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địch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endParaRPr lang="en-US" sz="2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09630"/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nhẹn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tài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 defTabSz="609630"/>
            <a:endParaRPr lang="en-US" sz="2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09630"/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endParaRPr lang="en-US" sz="2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09630"/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minh,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tài.</a:t>
            </a:r>
          </a:p>
          <a:p>
            <a:pPr algn="r" defTabSz="609630"/>
            <a:r>
              <a:rPr lang="en-US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LA-PHÔNG-TEN (Minh </a:t>
            </a:r>
            <a:r>
              <a:rPr lang="en-US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" name="Left Brace 1"/>
          <p:cNvSpPr/>
          <p:nvPr/>
        </p:nvSpPr>
        <p:spPr>
          <a:xfrm>
            <a:off x="3370116" y="951795"/>
            <a:ext cx="382028" cy="4084662"/>
          </a:xfrm>
          <a:prstGeom prst="lef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353791" y="2760486"/>
            <a:ext cx="11044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15" name="Left Brace 14"/>
          <p:cNvSpPr/>
          <p:nvPr/>
        </p:nvSpPr>
        <p:spPr>
          <a:xfrm>
            <a:off x="3290100" y="5307511"/>
            <a:ext cx="335924" cy="939949"/>
          </a:xfrm>
          <a:prstGeom prst="lef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2273775" y="5525139"/>
            <a:ext cx="11044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4" name="Right Brace 3"/>
          <p:cNvSpPr/>
          <p:nvPr/>
        </p:nvSpPr>
        <p:spPr>
          <a:xfrm>
            <a:off x="9083760" y="1084217"/>
            <a:ext cx="247749" cy="1466186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Brace 4"/>
          <p:cNvSpPr/>
          <p:nvPr/>
        </p:nvSpPr>
        <p:spPr>
          <a:xfrm>
            <a:off x="9421474" y="2760486"/>
            <a:ext cx="265567" cy="2250342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9372424" y="1563370"/>
            <a:ext cx="12254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687040" y="3626822"/>
            <a:ext cx="12254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9935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" grpId="0" animBg="1"/>
      <p:bldP spid="3" grpId="0"/>
      <p:bldP spid="15" grpId="0" animBg="1"/>
      <p:bldP spid="16" grpId="0"/>
      <p:bldP spid="4" grpId="0" animBg="1"/>
      <p:bldP spid="5" grpId="0" animBg="1"/>
      <p:bldP spid="6" grpId="0"/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C9A7D2D8-6135-79DB-7E73-7DC86AA91A3F}"/>
              </a:ext>
            </a:extLst>
          </p:cNvPr>
          <p:cNvSpPr/>
          <p:nvPr/>
        </p:nvSpPr>
        <p:spPr>
          <a:xfrm>
            <a:off x="0" y="228601"/>
            <a:ext cx="12192000" cy="6535782"/>
          </a:xfrm>
          <a:custGeom>
            <a:avLst/>
            <a:gdLst>
              <a:gd name="connsiteX0" fmla="*/ 0 w 12192000"/>
              <a:gd name="connsiteY0" fmla="*/ 1089319 h 6535782"/>
              <a:gd name="connsiteX1" fmla="*/ 1089319 w 12192000"/>
              <a:gd name="connsiteY1" fmla="*/ 0 h 6535782"/>
              <a:gd name="connsiteX2" fmla="*/ 1656743 w 12192000"/>
              <a:gd name="connsiteY2" fmla="*/ 0 h 6535782"/>
              <a:gd name="connsiteX3" fmla="*/ 2224167 w 12192000"/>
              <a:gd name="connsiteY3" fmla="*/ 0 h 6535782"/>
              <a:gd name="connsiteX4" fmla="*/ 2791591 w 12192000"/>
              <a:gd name="connsiteY4" fmla="*/ 0 h 6535782"/>
              <a:gd name="connsiteX5" fmla="*/ 3659415 w 12192000"/>
              <a:gd name="connsiteY5" fmla="*/ 0 h 6535782"/>
              <a:gd name="connsiteX6" fmla="*/ 4326973 w 12192000"/>
              <a:gd name="connsiteY6" fmla="*/ 0 h 6535782"/>
              <a:gd name="connsiteX7" fmla="*/ 5194797 w 12192000"/>
              <a:gd name="connsiteY7" fmla="*/ 0 h 6535782"/>
              <a:gd name="connsiteX8" fmla="*/ 6062622 w 12192000"/>
              <a:gd name="connsiteY8" fmla="*/ 0 h 6535782"/>
              <a:gd name="connsiteX9" fmla="*/ 6830313 w 12192000"/>
              <a:gd name="connsiteY9" fmla="*/ 0 h 6535782"/>
              <a:gd name="connsiteX10" fmla="*/ 7598004 w 12192000"/>
              <a:gd name="connsiteY10" fmla="*/ 0 h 6535782"/>
              <a:gd name="connsiteX11" fmla="*/ 7965161 w 12192000"/>
              <a:gd name="connsiteY11" fmla="*/ 0 h 6535782"/>
              <a:gd name="connsiteX12" fmla="*/ 8532585 w 12192000"/>
              <a:gd name="connsiteY12" fmla="*/ 0 h 6535782"/>
              <a:gd name="connsiteX13" fmla="*/ 8999875 w 12192000"/>
              <a:gd name="connsiteY13" fmla="*/ 0 h 6535782"/>
              <a:gd name="connsiteX14" fmla="*/ 9667432 w 12192000"/>
              <a:gd name="connsiteY14" fmla="*/ 0 h 6535782"/>
              <a:gd name="connsiteX15" fmla="*/ 10435124 w 12192000"/>
              <a:gd name="connsiteY15" fmla="*/ 0 h 6535782"/>
              <a:gd name="connsiteX16" fmla="*/ 11102681 w 12192000"/>
              <a:gd name="connsiteY16" fmla="*/ 0 h 6535782"/>
              <a:gd name="connsiteX17" fmla="*/ 12192000 w 12192000"/>
              <a:gd name="connsiteY17" fmla="*/ 1089319 h 6535782"/>
              <a:gd name="connsiteX18" fmla="*/ 12192000 w 12192000"/>
              <a:gd name="connsiteY18" fmla="*/ 1624625 h 6535782"/>
              <a:gd name="connsiteX19" fmla="*/ 12192000 w 12192000"/>
              <a:gd name="connsiteY19" fmla="*/ 2290646 h 6535782"/>
              <a:gd name="connsiteX20" fmla="*/ 12192000 w 12192000"/>
              <a:gd name="connsiteY20" fmla="*/ 2825952 h 6535782"/>
              <a:gd name="connsiteX21" fmla="*/ 12192000 w 12192000"/>
              <a:gd name="connsiteY21" fmla="*/ 3317687 h 6535782"/>
              <a:gd name="connsiteX22" fmla="*/ 12192000 w 12192000"/>
              <a:gd name="connsiteY22" fmla="*/ 3809422 h 6535782"/>
              <a:gd name="connsiteX23" fmla="*/ 12192000 w 12192000"/>
              <a:gd name="connsiteY23" fmla="*/ 4301157 h 6535782"/>
              <a:gd name="connsiteX24" fmla="*/ 12192000 w 12192000"/>
              <a:gd name="connsiteY24" fmla="*/ 5446463 h 6535782"/>
              <a:gd name="connsiteX25" fmla="*/ 11102681 w 12192000"/>
              <a:gd name="connsiteY25" fmla="*/ 6535782 h 6535782"/>
              <a:gd name="connsiteX26" fmla="*/ 10435124 w 12192000"/>
              <a:gd name="connsiteY26" fmla="*/ 6535782 h 6535782"/>
              <a:gd name="connsiteX27" fmla="*/ 10067967 w 12192000"/>
              <a:gd name="connsiteY27" fmla="*/ 6535782 h 6535782"/>
              <a:gd name="connsiteX28" fmla="*/ 9300276 w 12192000"/>
              <a:gd name="connsiteY28" fmla="*/ 6535782 h 6535782"/>
              <a:gd name="connsiteX29" fmla="*/ 8432451 w 12192000"/>
              <a:gd name="connsiteY29" fmla="*/ 6535782 h 6535782"/>
              <a:gd name="connsiteX30" fmla="*/ 7764894 w 12192000"/>
              <a:gd name="connsiteY30" fmla="*/ 6535782 h 6535782"/>
              <a:gd name="connsiteX31" fmla="*/ 6997203 w 12192000"/>
              <a:gd name="connsiteY31" fmla="*/ 6535782 h 6535782"/>
              <a:gd name="connsiteX32" fmla="*/ 6329645 w 12192000"/>
              <a:gd name="connsiteY32" fmla="*/ 6535782 h 6535782"/>
              <a:gd name="connsiteX33" fmla="*/ 5461820 w 12192000"/>
              <a:gd name="connsiteY33" fmla="*/ 6535782 h 6535782"/>
              <a:gd name="connsiteX34" fmla="*/ 5094664 w 12192000"/>
              <a:gd name="connsiteY34" fmla="*/ 6535782 h 6535782"/>
              <a:gd name="connsiteX35" fmla="*/ 4427106 w 12192000"/>
              <a:gd name="connsiteY35" fmla="*/ 6535782 h 6535782"/>
              <a:gd name="connsiteX36" fmla="*/ 3659415 w 12192000"/>
              <a:gd name="connsiteY36" fmla="*/ 6535782 h 6535782"/>
              <a:gd name="connsiteX37" fmla="*/ 3292259 w 12192000"/>
              <a:gd name="connsiteY37" fmla="*/ 6535782 h 6535782"/>
              <a:gd name="connsiteX38" fmla="*/ 2424434 w 12192000"/>
              <a:gd name="connsiteY38" fmla="*/ 6535782 h 6535782"/>
              <a:gd name="connsiteX39" fmla="*/ 2057277 w 12192000"/>
              <a:gd name="connsiteY39" fmla="*/ 6535782 h 6535782"/>
              <a:gd name="connsiteX40" fmla="*/ 1690121 w 12192000"/>
              <a:gd name="connsiteY40" fmla="*/ 6535782 h 6535782"/>
              <a:gd name="connsiteX41" fmla="*/ 1089319 w 12192000"/>
              <a:gd name="connsiteY41" fmla="*/ 6535782 h 6535782"/>
              <a:gd name="connsiteX42" fmla="*/ 0 w 12192000"/>
              <a:gd name="connsiteY42" fmla="*/ 5446463 h 6535782"/>
              <a:gd name="connsiteX43" fmla="*/ 0 w 12192000"/>
              <a:gd name="connsiteY43" fmla="*/ 4824014 h 6535782"/>
              <a:gd name="connsiteX44" fmla="*/ 0 w 12192000"/>
              <a:gd name="connsiteY44" fmla="*/ 4332279 h 6535782"/>
              <a:gd name="connsiteX45" fmla="*/ 0 w 12192000"/>
              <a:gd name="connsiteY45" fmla="*/ 3622687 h 6535782"/>
              <a:gd name="connsiteX46" fmla="*/ 0 w 12192000"/>
              <a:gd name="connsiteY46" fmla="*/ 3130952 h 6535782"/>
              <a:gd name="connsiteX47" fmla="*/ 0 w 12192000"/>
              <a:gd name="connsiteY47" fmla="*/ 2421360 h 6535782"/>
              <a:gd name="connsiteX48" fmla="*/ 0 w 12192000"/>
              <a:gd name="connsiteY48" fmla="*/ 1886054 h 6535782"/>
              <a:gd name="connsiteX49" fmla="*/ 0 w 12192000"/>
              <a:gd name="connsiteY49" fmla="*/ 1089319 h 6535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12192000" h="6535782" fill="none" extrusionOk="0">
                <a:moveTo>
                  <a:pt x="0" y="1089319"/>
                </a:moveTo>
                <a:cubicBezTo>
                  <a:pt x="-7929" y="515326"/>
                  <a:pt x="519660" y="36526"/>
                  <a:pt x="1089319" y="0"/>
                </a:cubicBezTo>
                <a:cubicBezTo>
                  <a:pt x="1251406" y="-25499"/>
                  <a:pt x="1386576" y="-26276"/>
                  <a:pt x="1656743" y="0"/>
                </a:cubicBezTo>
                <a:cubicBezTo>
                  <a:pt x="1926910" y="26276"/>
                  <a:pt x="2100436" y="-7753"/>
                  <a:pt x="2224167" y="0"/>
                </a:cubicBezTo>
                <a:cubicBezTo>
                  <a:pt x="2347898" y="7753"/>
                  <a:pt x="2659413" y="-28"/>
                  <a:pt x="2791591" y="0"/>
                </a:cubicBezTo>
                <a:cubicBezTo>
                  <a:pt x="2923769" y="28"/>
                  <a:pt x="3298398" y="39782"/>
                  <a:pt x="3659415" y="0"/>
                </a:cubicBezTo>
                <a:cubicBezTo>
                  <a:pt x="4020432" y="-39782"/>
                  <a:pt x="4117024" y="-10736"/>
                  <a:pt x="4326973" y="0"/>
                </a:cubicBezTo>
                <a:cubicBezTo>
                  <a:pt x="4536922" y="10736"/>
                  <a:pt x="4998108" y="2640"/>
                  <a:pt x="5194797" y="0"/>
                </a:cubicBezTo>
                <a:cubicBezTo>
                  <a:pt x="5391486" y="-2640"/>
                  <a:pt x="5844240" y="11331"/>
                  <a:pt x="6062622" y="0"/>
                </a:cubicBezTo>
                <a:cubicBezTo>
                  <a:pt x="6281004" y="-11331"/>
                  <a:pt x="6643304" y="5974"/>
                  <a:pt x="6830313" y="0"/>
                </a:cubicBezTo>
                <a:cubicBezTo>
                  <a:pt x="7017322" y="-5974"/>
                  <a:pt x="7437751" y="35053"/>
                  <a:pt x="7598004" y="0"/>
                </a:cubicBezTo>
                <a:cubicBezTo>
                  <a:pt x="7758257" y="-35053"/>
                  <a:pt x="7794582" y="-11527"/>
                  <a:pt x="7965161" y="0"/>
                </a:cubicBezTo>
                <a:cubicBezTo>
                  <a:pt x="8135740" y="11527"/>
                  <a:pt x="8411771" y="-3036"/>
                  <a:pt x="8532585" y="0"/>
                </a:cubicBezTo>
                <a:cubicBezTo>
                  <a:pt x="8653399" y="3036"/>
                  <a:pt x="8875483" y="-15"/>
                  <a:pt x="8999875" y="0"/>
                </a:cubicBezTo>
                <a:cubicBezTo>
                  <a:pt x="9124267" y="15"/>
                  <a:pt x="9379433" y="-9547"/>
                  <a:pt x="9667432" y="0"/>
                </a:cubicBezTo>
                <a:cubicBezTo>
                  <a:pt x="9955431" y="9547"/>
                  <a:pt x="10168211" y="26383"/>
                  <a:pt x="10435124" y="0"/>
                </a:cubicBezTo>
                <a:cubicBezTo>
                  <a:pt x="10702037" y="-26383"/>
                  <a:pt x="10837349" y="16162"/>
                  <a:pt x="11102681" y="0"/>
                </a:cubicBezTo>
                <a:cubicBezTo>
                  <a:pt x="11806708" y="93649"/>
                  <a:pt x="12326007" y="544175"/>
                  <a:pt x="12192000" y="1089319"/>
                </a:cubicBezTo>
                <a:cubicBezTo>
                  <a:pt x="12211335" y="1308599"/>
                  <a:pt x="12192738" y="1415070"/>
                  <a:pt x="12192000" y="1624625"/>
                </a:cubicBezTo>
                <a:cubicBezTo>
                  <a:pt x="12191262" y="1834180"/>
                  <a:pt x="12219362" y="2023991"/>
                  <a:pt x="12192000" y="2290646"/>
                </a:cubicBezTo>
                <a:cubicBezTo>
                  <a:pt x="12164638" y="2557301"/>
                  <a:pt x="12194221" y="2698610"/>
                  <a:pt x="12192000" y="2825952"/>
                </a:cubicBezTo>
                <a:cubicBezTo>
                  <a:pt x="12189779" y="2953294"/>
                  <a:pt x="12178363" y="3081748"/>
                  <a:pt x="12192000" y="3317687"/>
                </a:cubicBezTo>
                <a:cubicBezTo>
                  <a:pt x="12205637" y="3553626"/>
                  <a:pt x="12195263" y="3673106"/>
                  <a:pt x="12192000" y="3809422"/>
                </a:cubicBezTo>
                <a:cubicBezTo>
                  <a:pt x="12188737" y="3945738"/>
                  <a:pt x="12212529" y="4109568"/>
                  <a:pt x="12192000" y="4301157"/>
                </a:cubicBezTo>
                <a:cubicBezTo>
                  <a:pt x="12171471" y="4492747"/>
                  <a:pt x="12188311" y="5069592"/>
                  <a:pt x="12192000" y="5446463"/>
                </a:cubicBezTo>
                <a:cubicBezTo>
                  <a:pt x="12165322" y="6032651"/>
                  <a:pt x="11703260" y="6563545"/>
                  <a:pt x="11102681" y="6535782"/>
                </a:cubicBezTo>
                <a:cubicBezTo>
                  <a:pt x="10916708" y="6555074"/>
                  <a:pt x="10619544" y="6507007"/>
                  <a:pt x="10435124" y="6535782"/>
                </a:cubicBezTo>
                <a:cubicBezTo>
                  <a:pt x="10250704" y="6564557"/>
                  <a:pt x="10150945" y="6526144"/>
                  <a:pt x="10067967" y="6535782"/>
                </a:cubicBezTo>
                <a:cubicBezTo>
                  <a:pt x="9984989" y="6545420"/>
                  <a:pt x="9668805" y="6570294"/>
                  <a:pt x="9300276" y="6535782"/>
                </a:cubicBezTo>
                <a:cubicBezTo>
                  <a:pt x="8931747" y="6501270"/>
                  <a:pt x="8624993" y="6561640"/>
                  <a:pt x="8432451" y="6535782"/>
                </a:cubicBezTo>
                <a:cubicBezTo>
                  <a:pt x="8239910" y="6509924"/>
                  <a:pt x="8080104" y="6556046"/>
                  <a:pt x="7764894" y="6535782"/>
                </a:cubicBezTo>
                <a:cubicBezTo>
                  <a:pt x="7449684" y="6515518"/>
                  <a:pt x="7329777" y="6524701"/>
                  <a:pt x="6997203" y="6535782"/>
                </a:cubicBezTo>
                <a:cubicBezTo>
                  <a:pt x="6664629" y="6546863"/>
                  <a:pt x="6583526" y="6568131"/>
                  <a:pt x="6329645" y="6535782"/>
                </a:cubicBezTo>
                <a:cubicBezTo>
                  <a:pt x="6075764" y="6503433"/>
                  <a:pt x="5893865" y="6506980"/>
                  <a:pt x="5461820" y="6535782"/>
                </a:cubicBezTo>
                <a:cubicBezTo>
                  <a:pt x="5029776" y="6564584"/>
                  <a:pt x="5258525" y="6527528"/>
                  <a:pt x="5094664" y="6535782"/>
                </a:cubicBezTo>
                <a:cubicBezTo>
                  <a:pt x="4930803" y="6544036"/>
                  <a:pt x="4589496" y="6520571"/>
                  <a:pt x="4427106" y="6535782"/>
                </a:cubicBezTo>
                <a:cubicBezTo>
                  <a:pt x="4264716" y="6550993"/>
                  <a:pt x="4035963" y="6552125"/>
                  <a:pt x="3659415" y="6535782"/>
                </a:cubicBezTo>
                <a:cubicBezTo>
                  <a:pt x="3282867" y="6519439"/>
                  <a:pt x="3401684" y="6518124"/>
                  <a:pt x="3292259" y="6535782"/>
                </a:cubicBezTo>
                <a:cubicBezTo>
                  <a:pt x="3182834" y="6553440"/>
                  <a:pt x="2627495" y="6522674"/>
                  <a:pt x="2424434" y="6535782"/>
                </a:cubicBezTo>
                <a:cubicBezTo>
                  <a:pt x="2221374" y="6548890"/>
                  <a:pt x="2157547" y="6551113"/>
                  <a:pt x="2057277" y="6535782"/>
                </a:cubicBezTo>
                <a:cubicBezTo>
                  <a:pt x="1957007" y="6520451"/>
                  <a:pt x="1789636" y="6545517"/>
                  <a:pt x="1690121" y="6535782"/>
                </a:cubicBezTo>
                <a:cubicBezTo>
                  <a:pt x="1590606" y="6526047"/>
                  <a:pt x="1295385" y="6507397"/>
                  <a:pt x="1089319" y="6535782"/>
                </a:cubicBezTo>
                <a:cubicBezTo>
                  <a:pt x="459620" y="6609596"/>
                  <a:pt x="50587" y="6056841"/>
                  <a:pt x="0" y="5446463"/>
                </a:cubicBezTo>
                <a:cubicBezTo>
                  <a:pt x="-9321" y="5181099"/>
                  <a:pt x="4532" y="5008349"/>
                  <a:pt x="0" y="4824014"/>
                </a:cubicBezTo>
                <a:cubicBezTo>
                  <a:pt x="-4532" y="4639679"/>
                  <a:pt x="588" y="4508981"/>
                  <a:pt x="0" y="4332279"/>
                </a:cubicBezTo>
                <a:cubicBezTo>
                  <a:pt x="-588" y="4155578"/>
                  <a:pt x="5779" y="3893170"/>
                  <a:pt x="0" y="3622687"/>
                </a:cubicBezTo>
                <a:cubicBezTo>
                  <a:pt x="-5779" y="3352204"/>
                  <a:pt x="9950" y="3315660"/>
                  <a:pt x="0" y="3130952"/>
                </a:cubicBezTo>
                <a:cubicBezTo>
                  <a:pt x="-9950" y="2946245"/>
                  <a:pt x="34050" y="2594997"/>
                  <a:pt x="0" y="2421360"/>
                </a:cubicBezTo>
                <a:cubicBezTo>
                  <a:pt x="-34050" y="2247723"/>
                  <a:pt x="-1973" y="2092269"/>
                  <a:pt x="0" y="1886054"/>
                </a:cubicBezTo>
                <a:cubicBezTo>
                  <a:pt x="1973" y="1679839"/>
                  <a:pt x="4986" y="1264579"/>
                  <a:pt x="0" y="1089319"/>
                </a:cubicBezTo>
                <a:close/>
              </a:path>
              <a:path w="12192000" h="6535782" stroke="0" extrusionOk="0">
                <a:moveTo>
                  <a:pt x="0" y="1089319"/>
                </a:moveTo>
                <a:cubicBezTo>
                  <a:pt x="-19033" y="374699"/>
                  <a:pt x="390223" y="53413"/>
                  <a:pt x="1089319" y="0"/>
                </a:cubicBezTo>
                <a:cubicBezTo>
                  <a:pt x="1265405" y="-1321"/>
                  <a:pt x="1544946" y="-16200"/>
                  <a:pt x="1756876" y="0"/>
                </a:cubicBezTo>
                <a:cubicBezTo>
                  <a:pt x="1968806" y="16200"/>
                  <a:pt x="2008863" y="-20717"/>
                  <a:pt x="2224167" y="0"/>
                </a:cubicBezTo>
                <a:cubicBezTo>
                  <a:pt x="2439471" y="20717"/>
                  <a:pt x="2501723" y="-13690"/>
                  <a:pt x="2591323" y="0"/>
                </a:cubicBezTo>
                <a:cubicBezTo>
                  <a:pt x="2680923" y="13690"/>
                  <a:pt x="3148737" y="7428"/>
                  <a:pt x="3359014" y="0"/>
                </a:cubicBezTo>
                <a:cubicBezTo>
                  <a:pt x="3569291" y="-7428"/>
                  <a:pt x="3750413" y="-34328"/>
                  <a:pt x="4126705" y="0"/>
                </a:cubicBezTo>
                <a:cubicBezTo>
                  <a:pt x="4502997" y="34328"/>
                  <a:pt x="4572625" y="26539"/>
                  <a:pt x="4794263" y="0"/>
                </a:cubicBezTo>
                <a:cubicBezTo>
                  <a:pt x="5015901" y="-26539"/>
                  <a:pt x="5111252" y="16983"/>
                  <a:pt x="5361687" y="0"/>
                </a:cubicBezTo>
                <a:cubicBezTo>
                  <a:pt x="5612122" y="-16983"/>
                  <a:pt x="5789554" y="5525"/>
                  <a:pt x="5929111" y="0"/>
                </a:cubicBezTo>
                <a:cubicBezTo>
                  <a:pt x="6068668" y="-5525"/>
                  <a:pt x="6141896" y="10811"/>
                  <a:pt x="6296267" y="0"/>
                </a:cubicBezTo>
                <a:cubicBezTo>
                  <a:pt x="6450638" y="-10811"/>
                  <a:pt x="6812538" y="2847"/>
                  <a:pt x="7063958" y="0"/>
                </a:cubicBezTo>
                <a:cubicBezTo>
                  <a:pt x="7315378" y="-2847"/>
                  <a:pt x="7446936" y="-27952"/>
                  <a:pt x="7631382" y="0"/>
                </a:cubicBezTo>
                <a:cubicBezTo>
                  <a:pt x="7815828" y="27952"/>
                  <a:pt x="8185120" y="-34575"/>
                  <a:pt x="8499207" y="0"/>
                </a:cubicBezTo>
                <a:cubicBezTo>
                  <a:pt x="8813294" y="34575"/>
                  <a:pt x="8783059" y="8100"/>
                  <a:pt x="8866363" y="0"/>
                </a:cubicBezTo>
                <a:cubicBezTo>
                  <a:pt x="8949667" y="-8100"/>
                  <a:pt x="9366034" y="18191"/>
                  <a:pt x="9734188" y="0"/>
                </a:cubicBezTo>
                <a:cubicBezTo>
                  <a:pt x="10102343" y="-18191"/>
                  <a:pt x="9931710" y="18110"/>
                  <a:pt x="10101345" y="0"/>
                </a:cubicBezTo>
                <a:cubicBezTo>
                  <a:pt x="10270980" y="-18110"/>
                  <a:pt x="10700347" y="31705"/>
                  <a:pt x="11102681" y="0"/>
                </a:cubicBezTo>
                <a:cubicBezTo>
                  <a:pt x="11787471" y="-11331"/>
                  <a:pt x="12158056" y="454304"/>
                  <a:pt x="12192000" y="1089319"/>
                </a:cubicBezTo>
                <a:cubicBezTo>
                  <a:pt x="12195932" y="1314178"/>
                  <a:pt x="12166337" y="1461833"/>
                  <a:pt x="12192000" y="1668197"/>
                </a:cubicBezTo>
                <a:cubicBezTo>
                  <a:pt x="12217663" y="1874561"/>
                  <a:pt x="12184572" y="1953224"/>
                  <a:pt x="12192000" y="2159932"/>
                </a:cubicBezTo>
                <a:cubicBezTo>
                  <a:pt x="12199428" y="2366640"/>
                  <a:pt x="12179363" y="2653961"/>
                  <a:pt x="12192000" y="2782381"/>
                </a:cubicBezTo>
                <a:cubicBezTo>
                  <a:pt x="12204637" y="2910801"/>
                  <a:pt x="12195910" y="3139838"/>
                  <a:pt x="12192000" y="3274115"/>
                </a:cubicBezTo>
                <a:cubicBezTo>
                  <a:pt x="12188090" y="3408392"/>
                  <a:pt x="12209849" y="3834444"/>
                  <a:pt x="12192000" y="3983708"/>
                </a:cubicBezTo>
                <a:cubicBezTo>
                  <a:pt x="12174151" y="4132972"/>
                  <a:pt x="12173788" y="4407093"/>
                  <a:pt x="12192000" y="4562585"/>
                </a:cubicBezTo>
                <a:cubicBezTo>
                  <a:pt x="12210212" y="4718077"/>
                  <a:pt x="12200824" y="5219853"/>
                  <a:pt x="12192000" y="5446463"/>
                </a:cubicBezTo>
                <a:cubicBezTo>
                  <a:pt x="12222867" y="6132488"/>
                  <a:pt x="11679267" y="6532108"/>
                  <a:pt x="11102681" y="6535782"/>
                </a:cubicBezTo>
                <a:cubicBezTo>
                  <a:pt x="10772068" y="6550370"/>
                  <a:pt x="10640780" y="6554524"/>
                  <a:pt x="10435124" y="6535782"/>
                </a:cubicBezTo>
                <a:cubicBezTo>
                  <a:pt x="10229468" y="6517040"/>
                  <a:pt x="9846953" y="6530042"/>
                  <a:pt x="9567299" y="6535782"/>
                </a:cubicBezTo>
                <a:cubicBezTo>
                  <a:pt x="9287646" y="6541522"/>
                  <a:pt x="9127909" y="6519359"/>
                  <a:pt x="8799608" y="6535782"/>
                </a:cubicBezTo>
                <a:cubicBezTo>
                  <a:pt x="8471307" y="6552205"/>
                  <a:pt x="8325211" y="6528255"/>
                  <a:pt x="7931783" y="6535782"/>
                </a:cubicBezTo>
                <a:cubicBezTo>
                  <a:pt x="7538355" y="6543309"/>
                  <a:pt x="7576765" y="6556883"/>
                  <a:pt x="7464493" y="6535782"/>
                </a:cubicBezTo>
                <a:cubicBezTo>
                  <a:pt x="7352221" y="6514682"/>
                  <a:pt x="6968404" y="6501844"/>
                  <a:pt x="6696802" y="6535782"/>
                </a:cubicBezTo>
                <a:cubicBezTo>
                  <a:pt x="6425200" y="6569720"/>
                  <a:pt x="6332826" y="6564542"/>
                  <a:pt x="6029244" y="6535782"/>
                </a:cubicBezTo>
                <a:cubicBezTo>
                  <a:pt x="5725662" y="6507022"/>
                  <a:pt x="5582819" y="6512320"/>
                  <a:pt x="5461820" y="6535782"/>
                </a:cubicBezTo>
                <a:cubicBezTo>
                  <a:pt x="5340821" y="6559244"/>
                  <a:pt x="5055214" y="6512924"/>
                  <a:pt x="4894397" y="6535782"/>
                </a:cubicBezTo>
                <a:cubicBezTo>
                  <a:pt x="4733580" y="6558640"/>
                  <a:pt x="4613056" y="6531163"/>
                  <a:pt x="4427106" y="6535782"/>
                </a:cubicBezTo>
                <a:cubicBezTo>
                  <a:pt x="4241156" y="6540401"/>
                  <a:pt x="3869096" y="6544638"/>
                  <a:pt x="3659415" y="6535782"/>
                </a:cubicBezTo>
                <a:cubicBezTo>
                  <a:pt x="3449734" y="6526926"/>
                  <a:pt x="3092432" y="6507356"/>
                  <a:pt x="2891724" y="6535782"/>
                </a:cubicBezTo>
                <a:cubicBezTo>
                  <a:pt x="2691016" y="6564208"/>
                  <a:pt x="2322891" y="6527078"/>
                  <a:pt x="2023899" y="6535782"/>
                </a:cubicBezTo>
                <a:cubicBezTo>
                  <a:pt x="1724908" y="6544486"/>
                  <a:pt x="1315825" y="6578277"/>
                  <a:pt x="1089319" y="6535782"/>
                </a:cubicBezTo>
                <a:cubicBezTo>
                  <a:pt x="534474" y="6444163"/>
                  <a:pt x="-118752" y="6124262"/>
                  <a:pt x="0" y="5446463"/>
                </a:cubicBezTo>
                <a:cubicBezTo>
                  <a:pt x="-34606" y="5289465"/>
                  <a:pt x="-26005" y="5019711"/>
                  <a:pt x="0" y="4736871"/>
                </a:cubicBezTo>
                <a:cubicBezTo>
                  <a:pt x="26005" y="4454031"/>
                  <a:pt x="-23729" y="4415671"/>
                  <a:pt x="0" y="4157993"/>
                </a:cubicBezTo>
                <a:cubicBezTo>
                  <a:pt x="23729" y="3900315"/>
                  <a:pt x="22803" y="3623650"/>
                  <a:pt x="0" y="3448401"/>
                </a:cubicBezTo>
                <a:cubicBezTo>
                  <a:pt x="-22803" y="3273152"/>
                  <a:pt x="-29590" y="2950914"/>
                  <a:pt x="0" y="2782381"/>
                </a:cubicBezTo>
                <a:cubicBezTo>
                  <a:pt x="29590" y="2613848"/>
                  <a:pt x="-8820" y="2428093"/>
                  <a:pt x="0" y="2247074"/>
                </a:cubicBezTo>
                <a:cubicBezTo>
                  <a:pt x="8820" y="2066055"/>
                  <a:pt x="-16779" y="1849470"/>
                  <a:pt x="0" y="1711768"/>
                </a:cubicBezTo>
                <a:cubicBezTo>
                  <a:pt x="16779" y="1574066"/>
                  <a:pt x="30476" y="1352334"/>
                  <a:pt x="0" y="1089319"/>
                </a:cubicBezTo>
                <a:close/>
              </a:path>
            </a:pathLst>
          </a:custGeom>
          <a:ln w="28575">
            <a:solidFill>
              <a:schemeClr val="accent3"/>
            </a:solidFill>
            <a:extLst>
              <a:ext uri="{C807C97D-BFC1-408E-A445-0C87EB9F89A2}">
                <ask:lineSketchStyleProps xmlns:ask="http://schemas.microsoft.com/office/drawing/2018/sketchyshapes" xmlns="" sd="135600197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xmlns="" id="{26989E30-8A93-4DD6-BC48-B71615432828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contrast="20000"/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9278147" y="4066881"/>
            <a:ext cx="1210409" cy="193387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xmlns="" id="{0A66F763-AB0C-4EE5-BEEB-61916B724F4F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contrast="20000"/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492720" y="4025037"/>
            <a:ext cx="1279817" cy="1891906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2565888" y="534145"/>
            <a:ext cx="76962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vi-VN" sz="5000" i="1" dirty="0">
                <a:solidFill>
                  <a:srgbClr val="FF0000"/>
                </a:solidFill>
                <a:latin typeface="Arial" panose="020B0604020202020204" pitchFamily="34" charset="0"/>
              </a:rPr>
              <a:t>Làm việc nhóm</a:t>
            </a:r>
            <a:endParaRPr lang="en-US" sz="5000" i="1" dirty="0">
              <a:solidFill>
                <a:srgbClr val="FF0000"/>
              </a:solidFill>
              <a:latin typeface=".VnBahamasBH" panose="020BE200000000000000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71600" y="1625263"/>
            <a:ext cx="92201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vi-VN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  <a:defRPr/>
            </a:pPr>
            <a:r>
              <a:rPr lang="vi-VN" sz="4000" dirty="0">
                <a:solidFill>
                  <a:prstClr val="black"/>
                </a:solidFill>
                <a:latin typeface="+mj-lt"/>
              </a:rPr>
              <a:t>Tìm cách ngắt </a:t>
            </a:r>
            <a:r>
              <a:rPr lang="en-US" sz="4000" dirty="0" err="1">
                <a:solidFill>
                  <a:prstClr val="black"/>
                </a:solidFill>
                <a:latin typeface="+mj-lt"/>
              </a:rPr>
              <a:t>nghỉ</a:t>
            </a:r>
            <a:r>
              <a:rPr lang="vi-VN" sz="4000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vi-VN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>
                <a:solidFill>
                  <a:prstClr val="black"/>
                </a:solidFill>
                <a:latin typeface="+mj-lt"/>
              </a:rPr>
              <a:t>cho phù hợp</a:t>
            </a:r>
            <a:r>
              <a:rPr lang="en-US" sz="4000" dirty="0">
                <a:solidFill>
                  <a:prstClr val="black"/>
                </a:solidFill>
                <a:latin typeface="+mj-lt"/>
              </a:rPr>
              <a:t>.</a:t>
            </a:r>
            <a:endParaRPr lang="vi-VN" sz="4000" dirty="0">
              <a:solidFill>
                <a:prstClr val="black"/>
              </a:solidFill>
              <a:latin typeface="+mj-lt"/>
            </a:endParaRPr>
          </a:p>
          <a:p>
            <a:pPr>
              <a:defRPr/>
            </a:pPr>
            <a:r>
              <a:rPr lang="vi-VN" sz="4000" dirty="0">
                <a:solidFill>
                  <a:prstClr val="black"/>
                </a:solidFill>
                <a:latin typeface="+mj-lt"/>
              </a:rPr>
              <a:t>-  Tìm hiểu nghĩa của một số từ khó</a:t>
            </a:r>
            <a:r>
              <a:rPr lang="en-US" sz="4000" dirty="0">
                <a:solidFill>
                  <a:prstClr val="black"/>
                </a:solidFill>
                <a:latin typeface="+mj-lt"/>
              </a:rPr>
              <a:t>.</a:t>
            </a:r>
          </a:p>
        </p:txBody>
      </p:sp>
      <p:sp>
        <p:nvSpPr>
          <p:cNvPr id="26" name="Explosion 2 25"/>
          <p:cNvSpPr/>
          <p:nvPr/>
        </p:nvSpPr>
        <p:spPr bwMode="auto">
          <a:xfrm>
            <a:off x="3581400" y="4009367"/>
            <a:ext cx="4385837" cy="1750699"/>
          </a:xfrm>
          <a:prstGeom prst="irregularSeal2">
            <a:avLst/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T</a:t>
            </a:r>
            <a:r>
              <a:rPr lang="vi-VN" sz="2000" dirty="0">
                <a:solidFill>
                  <a:prstClr val="black"/>
                </a:solidFill>
                <a:latin typeface="Arial" panose="020B0604020202020204" pitchFamily="34" charset="0"/>
              </a:rPr>
              <a:t>hời gian làm việc</a:t>
            </a:r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:</a:t>
            </a:r>
            <a:r>
              <a:rPr lang="vi-VN" sz="20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</a:rPr>
              <a:t>3</a:t>
            </a:r>
            <a:r>
              <a:rPr lang="vi-VN" sz="2000" dirty="0">
                <a:solidFill>
                  <a:prstClr val="black"/>
                </a:solidFill>
                <a:latin typeface="Arial" panose="020B0604020202020204" pitchFamily="34" charset="0"/>
              </a:rPr>
              <a:t> phút</a:t>
            </a:r>
            <a:endParaRPr lang="en-US" sz="20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4" name="Nhạc nền đọc thơ (5p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44950" y="5978554"/>
            <a:ext cx="1017138" cy="197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549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322" y="127001"/>
            <a:ext cx="2470095" cy="25304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7600" y="-257197"/>
            <a:ext cx="2352232" cy="28194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065" y="2971800"/>
            <a:ext cx="2184400" cy="309245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826" y="4788400"/>
            <a:ext cx="2742803" cy="221981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3189" y="4625655"/>
            <a:ext cx="2506587" cy="241598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6483" y="2468282"/>
            <a:ext cx="1761914" cy="3267279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3733144" y="1197803"/>
            <a:ext cx="45937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612572" y="2752397"/>
            <a:ext cx="739502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vi-VN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endParaRPr lang="en-US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09630"/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trổ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tài</a:t>
            </a:r>
          </a:p>
          <a:p>
            <a:pPr algn="ctr" defTabSz="609630"/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 to, 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muôn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endParaRPr lang="en-US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09630"/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tùy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tài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 defTabSz="609630"/>
            <a:endParaRPr lang="en-US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H="1">
            <a:off x="4746171" y="2657476"/>
            <a:ext cx="217715" cy="65178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6609805" y="3300945"/>
            <a:ext cx="217715" cy="65178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5041161" y="3857667"/>
            <a:ext cx="217715" cy="65178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6190693" y="4462509"/>
            <a:ext cx="217715" cy="65178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1134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322" y="127001"/>
            <a:ext cx="2470095" cy="25304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7600" y="-257197"/>
            <a:ext cx="2352232" cy="28194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065" y="2971800"/>
            <a:ext cx="2184400" cy="309245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826" y="4788400"/>
            <a:ext cx="2742803" cy="221981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3189" y="4625655"/>
            <a:ext cx="2506587" cy="241598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6483" y="2468282"/>
            <a:ext cx="1761914" cy="3267279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3892801" y="104170"/>
            <a:ext cx="45937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SƯ TỬ XUẤT QUÂN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046754" y="951795"/>
            <a:ext cx="6332059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vi-VN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endParaRPr lang="en-US" sz="2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09630"/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trổ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tài</a:t>
            </a:r>
          </a:p>
          <a:p>
            <a:pPr algn="ctr" defTabSz="609630"/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 to, 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muôn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endParaRPr lang="en-US" sz="2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09630"/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tùy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tài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 defTabSz="609630"/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tải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endParaRPr lang="en-US" sz="2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09630"/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mưu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endParaRPr lang="en-US" sz="2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09630"/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Lừa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địch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khỉ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endParaRPr lang="en-US" sz="2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09630"/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lừa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thét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vang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kèn</a:t>
            </a:r>
            <a:endParaRPr lang="en-US" sz="2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09630"/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Dọa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địch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endParaRPr lang="en-US" sz="2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09630"/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nhẹn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tài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 defTabSz="609630"/>
            <a:endParaRPr lang="en-US" sz="2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09630"/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endParaRPr lang="en-US" sz="2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09630"/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minh, 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tài. </a:t>
            </a:r>
          </a:p>
          <a:p>
            <a:pPr algn="r" defTabSz="609630"/>
            <a:r>
              <a:rPr lang="en-US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LA-PHÔNG-TEN (Minh </a:t>
            </a:r>
            <a:r>
              <a:rPr lang="en-US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cxnSp>
        <p:nvCxnSpPr>
          <p:cNvPr id="3" name="Straight Connector 2"/>
          <p:cNvCxnSpPr/>
          <p:nvPr/>
        </p:nvCxnSpPr>
        <p:spPr>
          <a:xfrm flipH="1">
            <a:off x="5107577" y="951795"/>
            <a:ext cx="78377" cy="39367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5364479" y="1781562"/>
            <a:ext cx="78377" cy="39367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6509657" y="1387883"/>
            <a:ext cx="78377" cy="39367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5836989" y="2578121"/>
            <a:ext cx="78377" cy="39367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6190571" y="2168524"/>
            <a:ext cx="78377" cy="39367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6150497" y="3778932"/>
            <a:ext cx="78377" cy="39367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41789" y="2927360"/>
            <a:ext cx="78377" cy="39367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6322030" y="4192407"/>
            <a:ext cx="78377" cy="39367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6114084" y="5756674"/>
            <a:ext cx="78377" cy="39367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5553959" y="5341882"/>
            <a:ext cx="78377" cy="39367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7863055" y="5747354"/>
            <a:ext cx="78377" cy="39367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9176597" y="5756673"/>
            <a:ext cx="78377" cy="39367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9313435" y="5761868"/>
            <a:ext cx="78377" cy="39367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8696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EA0AB5F-BC0C-96CA-6317-852D4D9BEC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5787" y="1740716"/>
            <a:ext cx="6559865" cy="2091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742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C9A7D2D8-6135-79DB-7E73-7DC86AA91A3F}"/>
              </a:ext>
            </a:extLst>
          </p:cNvPr>
          <p:cNvSpPr/>
          <p:nvPr/>
        </p:nvSpPr>
        <p:spPr>
          <a:xfrm>
            <a:off x="0" y="198621"/>
            <a:ext cx="12192000" cy="6535782"/>
          </a:xfrm>
          <a:custGeom>
            <a:avLst/>
            <a:gdLst>
              <a:gd name="connsiteX0" fmla="*/ 0 w 12192000"/>
              <a:gd name="connsiteY0" fmla="*/ 1089319 h 6535782"/>
              <a:gd name="connsiteX1" fmla="*/ 1089319 w 12192000"/>
              <a:gd name="connsiteY1" fmla="*/ 0 h 6535782"/>
              <a:gd name="connsiteX2" fmla="*/ 1656743 w 12192000"/>
              <a:gd name="connsiteY2" fmla="*/ 0 h 6535782"/>
              <a:gd name="connsiteX3" fmla="*/ 2224167 w 12192000"/>
              <a:gd name="connsiteY3" fmla="*/ 0 h 6535782"/>
              <a:gd name="connsiteX4" fmla="*/ 2791591 w 12192000"/>
              <a:gd name="connsiteY4" fmla="*/ 0 h 6535782"/>
              <a:gd name="connsiteX5" fmla="*/ 3659415 w 12192000"/>
              <a:gd name="connsiteY5" fmla="*/ 0 h 6535782"/>
              <a:gd name="connsiteX6" fmla="*/ 4326973 w 12192000"/>
              <a:gd name="connsiteY6" fmla="*/ 0 h 6535782"/>
              <a:gd name="connsiteX7" fmla="*/ 5194797 w 12192000"/>
              <a:gd name="connsiteY7" fmla="*/ 0 h 6535782"/>
              <a:gd name="connsiteX8" fmla="*/ 6062622 w 12192000"/>
              <a:gd name="connsiteY8" fmla="*/ 0 h 6535782"/>
              <a:gd name="connsiteX9" fmla="*/ 6830313 w 12192000"/>
              <a:gd name="connsiteY9" fmla="*/ 0 h 6535782"/>
              <a:gd name="connsiteX10" fmla="*/ 7598004 w 12192000"/>
              <a:gd name="connsiteY10" fmla="*/ 0 h 6535782"/>
              <a:gd name="connsiteX11" fmla="*/ 7965161 w 12192000"/>
              <a:gd name="connsiteY11" fmla="*/ 0 h 6535782"/>
              <a:gd name="connsiteX12" fmla="*/ 8532585 w 12192000"/>
              <a:gd name="connsiteY12" fmla="*/ 0 h 6535782"/>
              <a:gd name="connsiteX13" fmla="*/ 8999875 w 12192000"/>
              <a:gd name="connsiteY13" fmla="*/ 0 h 6535782"/>
              <a:gd name="connsiteX14" fmla="*/ 9667432 w 12192000"/>
              <a:gd name="connsiteY14" fmla="*/ 0 h 6535782"/>
              <a:gd name="connsiteX15" fmla="*/ 10435124 w 12192000"/>
              <a:gd name="connsiteY15" fmla="*/ 0 h 6535782"/>
              <a:gd name="connsiteX16" fmla="*/ 11102681 w 12192000"/>
              <a:gd name="connsiteY16" fmla="*/ 0 h 6535782"/>
              <a:gd name="connsiteX17" fmla="*/ 12192000 w 12192000"/>
              <a:gd name="connsiteY17" fmla="*/ 1089319 h 6535782"/>
              <a:gd name="connsiteX18" fmla="*/ 12192000 w 12192000"/>
              <a:gd name="connsiteY18" fmla="*/ 1624625 h 6535782"/>
              <a:gd name="connsiteX19" fmla="*/ 12192000 w 12192000"/>
              <a:gd name="connsiteY19" fmla="*/ 2290646 h 6535782"/>
              <a:gd name="connsiteX20" fmla="*/ 12192000 w 12192000"/>
              <a:gd name="connsiteY20" fmla="*/ 2825952 h 6535782"/>
              <a:gd name="connsiteX21" fmla="*/ 12192000 w 12192000"/>
              <a:gd name="connsiteY21" fmla="*/ 3317687 h 6535782"/>
              <a:gd name="connsiteX22" fmla="*/ 12192000 w 12192000"/>
              <a:gd name="connsiteY22" fmla="*/ 3809422 h 6535782"/>
              <a:gd name="connsiteX23" fmla="*/ 12192000 w 12192000"/>
              <a:gd name="connsiteY23" fmla="*/ 4301157 h 6535782"/>
              <a:gd name="connsiteX24" fmla="*/ 12192000 w 12192000"/>
              <a:gd name="connsiteY24" fmla="*/ 5446463 h 6535782"/>
              <a:gd name="connsiteX25" fmla="*/ 11102681 w 12192000"/>
              <a:gd name="connsiteY25" fmla="*/ 6535782 h 6535782"/>
              <a:gd name="connsiteX26" fmla="*/ 10435124 w 12192000"/>
              <a:gd name="connsiteY26" fmla="*/ 6535782 h 6535782"/>
              <a:gd name="connsiteX27" fmla="*/ 10067967 w 12192000"/>
              <a:gd name="connsiteY27" fmla="*/ 6535782 h 6535782"/>
              <a:gd name="connsiteX28" fmla="*/ 9300276 w 12192000"/>
              <a:gd name="connsiteY28" fmla="*/ 6535782 h 6535782"/>
              <a:gd name="connsiteX29" fmla="*/ 8432451 w 12192000"/>
              <a:gd name="connsiteY29" fmla="*/ 6535782 h 6535782"/>
              <a:gd name="connsiteX30" fmla="*/ 7764894 w 12192000"/>
              <a:gd name="connsiteY30" fmla="*/ 6535782 h 6535782"/>
              <a:gd name="connsiteX31" fmla="*/ 6997203 w 12192000"/>
              <a:gd name="connsiteY31" fmla="*/ 6535782 h 6535782"/>
              <a:gd name="connsiteX32" fmla="*/ 6329645 w 12192000"/>
              <a:gd name="connsiteY32" fmla="*/ 6535782 h 6535782"/>
              <a:gd name="connsiteX33" fmla="*/ 5461820 w 12192000"/>
              <a:gd name="connsiteY33" fmla="*/ 6535782 h 6535782"/>
              <a:gd name="connsiteX34" fmla="*/ 5094664 w 12192000"/>
              <a:gd name="connsiteY34" fmla="*/ 6535782 h 6535782"/>
              <a:gd name="connsiteX35" fmla="*/ 4427106 w 12192000"/>
              <a:gd name="connsiteY35" fmla="*/ 6535782 h 6535782"/>
              <a:gd name="connsiteX36" fmla="*/ 3659415 w 12192000"/>
              <a:gd name="connsiteY36" fmla="*/ 6535782 h 6535782"/>
              <a:gd name="connsiteX37" fmla="*/ 3292259 w 12192000"/>
              <a:gd name="connsiteY37" fmla="*/ 6535782 h 6535782"/>
              <a:gd name="connsiteX38" fmla="*/ 2424434 w 12192000"/>
              <a:gd name="connsiteY38" fmla="*/ 6535782 h 6535782"/>
              <a:gd name="connsiteX39" fmla="*/ 2057277 w 12192000"/>
              <a:gd name="connsiteY39" fmla="*/ 6535782 h 6535782"/>
              <a:gd name="connsiteX40" fmla="*/ 1690121 w 12192000"/>
              <a:gd name="connsiteY40" fmla="*/ 6535782 h 6535782"/>
              <a:gd name="connsiteX41" fmla="*/ 1089319 w 12192000"/>
              <a:gd name="connsiteY41" fmla="*/ 6535782 h 6535782"/>
              <a:gd name="connsiteX42" fmla="*/ 0 w 12192000"/>
              <a:gd name="connsiteY42" fmla="*/ 5446463 h 6535782"/>
              <a:gd name="connsiteX43" fmla="*/ 0 w 12192000"/>
              <a:gd name="connsiteY43" fmla="*/ 4824014 h 6535782"/>
              <a:gd name="connsiteX44" fmla="*/ 0 w 12192000"/>
              <a:gd name="connsiteY44" fmla="*/ 4332279 h 6535782"/>
              <a:gd name="connsiteX45" fmla="*/ 0 w 12192000"/>
              <a:gd name="connsiteY45" fmla="*/ 3622687 h 6535782"/>
              <a:gd name="connsiteX46" fmla="*/ 0 w 12192000"/>
              <a:gd name="connsiteY46" fmla="*/ 3130952 h 6535782"/>
              <a:gd name="connsiteX47" fmla="*/ 0 w 12192000"/>
              <a:gd name="connsiteY47" fmla="*/ 2421360 h 6535782"/>
              <a:gd name="connsiteX48" fmla="*/ 0 w 12192000"/>
              <a:gd name="connsiteY48" fmla="*/ 1886054 h 6535782"/>
              <a:gd name="connsiteX49" fmla="*/ 0 w 12192000"/>
              <a:gd name="connsiteY49" fmla="*/ 1089319 h 6535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12192000" h="6535782" fill="none" extrusionOk="0">
                <a:moveTo>
                  <a:pt x="0" y="1089319"/>
                </a:moveTo>
                <a:cubicBezTo>
                  <a:pt x="-7929" y="515326"/>
                  <a:pt x="519660" y="36526"/>
                  <a:pt x="1089319" y="0"/>
                </a:cubicBezTo>
                <a:cubicBezTo>
                  <a:pt x="1251406" y="-25499"/>
                  <a:pt x="1386576" y="-26276"/>
                  <a:pt x="1656743" y="0"/>
                </a:cubicBezTo>
                <a:cubicBezTo>
                  <a:pt x="1926910" y="26276"/>
                  <a:pt x="2100436" y="-7753"/>
                  <a:pt x="2224167" y="0"/>
                </a:cubicBezTo>
                <a:cubicBezTo>
                  <a:pt x="2347898" y="7753"/>
                  <a:pt x="2659413" y="-28"/>
                  <a:pt x="2791591" y="0"/>
                </a:cubicBezTo>
                <a:cubicBezTo>
                  <a:pt x="2923769" y="28"/>
                  <a:pt x="3298398" y="39782"/>
                  <a:pt x="3659415" y="0"/>
                </a:cubicBezTo>
                <a:cubicBezTo>
                  <a:pt x="4020432" y="-39782"/>
                  <a:pt x="4117024" y="-10736"/>
                  <a:pt x="4326973" y="0"/>
                </a:cubicBezTo>
                <a:cubicBezTo>
                  <a:pt x="4536922" y="10736"/>
                  <a:pt x="4998108" y="2640"/>
                  <a:pt x="5194797" y="0"/>
                </a:cubicBezTo>
                <a:cubicBezTo>
                  <a:pt x="5391486" y="-2640"/>
                  <a:pt x="5844240" y="11331"/>
                  <a:pt x="6062622" y="0"/>
                </a:cubicBezTo>
                <a:cubicBezTo>
                  <a:pt x="6281004" y="-11331"/>
                  <a:pt x="6643304" y="5974"/>
                  <a:pt x="6830313" y="0"/>
                </a:cubicBezTo>
                <a:cubicBezTo>
                  <a:pt x="7017322" y="-5974"/>
                  <a:pt x="7437751" y="35053"/>
                  <a:pt x="7598004" y="0"/>
                </a:cubicBezTo>
                <a:cubicBezTo>
                  <a:pt x="7758257" y="-35053"/>
                  <a:pt x="7794582" y="-11527"/>
                  <a:pt x="7965161" y="0"/>
                </a:cubicBezTo>
                <a:cubicBezTo>
                  <a:pt x="8135740" y="11527"/>
                  <a:pt x="8411771" y="-3036"/>
                  <a:pt x="8532585" y="0"/>
                </a:cubicBezTo>
                <a:cubicBezTo>
                  <a:pt x="8653399" y="3036"/>
                  <a:pt x="8875483" y="-15"/>
                  <a:pt x="8999875" y="0"/>
                </a:cubicBezTo>
                <a:cubicBezTo>
                  <a:pt x="9124267" y="15"/>
                  <a:pt x="9379433" y="-9547"/>
                  <a:pt x="9667432" y="0"/>
                </a:cubicBezTo>
                <a:cubicBezTo>
                  <a:pt x="9955431" y="9547"/>
                  <a:pt x="10168211" y="26383"/>
                  <a:pt x="10435124" y="0"/>
                </a:cubicBezTo>
                <a:cubicBezTo>
                  <a:pt x="10702037" y="-26383"/>
                  <a:pt x="10837349" y="16162"/>
                  <a:pt x="11102681" y="0"/>
                </a:cubicBezTo>
                <a:cubicBezTo>
                  <a:pt x="11806708" y="93649"/>
                  <a:pt x="12326007" y="544175"/>
                  <a:pt x="12192000" y="1089319"/>
                </a:cubicBezTo>
                <a:cubicBezTo>
                  <a:pt x="12211335" y="1308599"/>
                  <a:pt x="12192738" y="1415070"/>
                  <a:pt x="12192000" y="1624625"/>
                </a:cubicBezTo>
                <a:cubicBezTo>
                  <a:pt x="12191262" y="1834180"/>
                  <a:pt x="12219362" y="2023991"/>
                  <a:pt x="12192000" y="2290646"/>
                </a:cubicBezTo>
                <a:cubicBezTo>
                  <a:pt x="12164638" y="2557301"/>
                  <a:pt x="12194221" y="2698610"/>
                  <a:pt x="12192000" y="2825952"/>
                </a:cubicBezTo>
                <a:cubicBezTo>
                  <a:pt x="12189779" y="2953294"/>
                  <a:pt x="12178363" y="3081748"/>
                  <a:pt x="12192000" y="3317687"/>
                </a:cubicBezTo>
                <a:cubicBezTo>
                  <a:pt x="12205637" y="3553626"/>
                  <a:pt x="12195263" y="3673106"/>
                  <a:pt x="12192000" y="3809422"/>
                </a:cubicBezTo>
                <a:cubicBezTo>
                  <a:pt x="12188737" y="3945738"/>
                  <a:pt x="12212529" y="4109568"/>
                  <a:pt x="12192000" y="4301157"/>
                </a:cubicBezTo>
                <a:cubicBezTo>
                  <a:pt x="12171471" y="4492747"/>
                  <a:pt x="12188311" y="5069592"/>
                  <a:pt x="12192000" y="5446463"/>
                </a:cubicBezTo>
                <a:cubicBezTo>
                  <a:pt x="12165322" y="6032651"/>
                  <a:pt x="11703260" y="6563545"/>
                  <a:pt x="11102681" y="6535782"/>
                </a:cubicBezTo>
                <a:cubicBezTo>
                  <a:pt x="10916708" y="6555074"/>
                  <a:pt x="10619544" y="6507007"/>
                  <a:pt x="10435124" y="6535782"/>
                </a:cubicBezTo>
                <a:cubicBezTo>
                  <a:pt x="10250704" y="6564557"/>
                  <a:pt x="10150945" y="6526144"/>
                  <a:pt x="10067967" y="6535782"/>
                </a:cubicBezTo>
                <a:cubicBezTo>
                  <a:pt x="9984989" y="6545420"/>
                  <a:pt x="9668805" y="6570294"/>
                  <a:pt x="9300276" y="6535782"/>
                </a:cubicBezTo>
                <a:cubicBezTo>
                  <a:pt x="8931747" y="6501270"/>
                  <a:pt x="8624993" y="6561640"/>
                  <a:pt x="8432451" y="6535782"/>
                </a:cubicBezTo>
                <a:cubicBezTo>
                  <a:pt x="8239910" y="6509924"/>
                  <a:pt x="8080104" y="6556046"/>
                  <a:pt x="7764894" y="6535782"/>
                </a:cubicBezTo>
                <a:cubicBezTo>
                  <a:pt x="7449684" y="6515518"/>
                  <a:pt x="7329777" y="6524701"/>
                  <a:pt x="6997203" y="6535782"/>
                </a:cubicBezTo>
                <a:cubicBezTo>
                  <a:pt x="6664629" y="6546863"/>
                  <a:pt x="6583526" y="6568131"/>
                  <a:pt x="6329645" y="6535782"/>
                </a:cubicBezTo>
                <a:cubicBezTo>
                  <a:pt x="6075764" y="6503433"/>
                  <a:pt x="5893865" y="6506980"/>
                  <a:pt x="5461820" y="6535782"/>
                </a:cubicBezTo>
                <a:cubicBezTo>
                  <a:pt x="5029776" y="6564584"/>
                  <a:pt x="5258525" y="6527528"/>
                  <a:pt x="5094664" y="6535782"/>
                </a:cubicBezTo>
                <a:cubicBezTo>
                  <a:pt x="4930803" y="6544036"/>
                  <a:pt x="4589496" y="6520571"/>
                  <a:pt x="4427106" y="6535782"/>
                </a:cubicBezTo>
                <a:cubicBezTo>
                  <a:pt x="4264716" y="6550993"/>
                  <a:pt x="4035963" y="6552125"/>
                  <a:pt x="3659415" y="6535782"/>
                </a:cubicBezTo>
                <a:cubicBezTo>
                  <a:pt x="3282867" y="6519439"/>
                  <a:pt x="3401684" y="6518124"/>
                  <a:pt x="3292259" y="6535782"/>
                </a:cubicBezTo>
                <a:cubicBezTo>
                  <a:pt x="3182834" y="6553440"/>
                  <a:pt x="2627495" y="6522674"/>
                  <a:pt x="2424434" y="6535782"/>
                </a:cubicBezTo>
                <a:cubicBezTo>
                  <a:pt x="2221374" y="6548890"/>
                  <a:pt x="2157547" y="6551113"/>
                  <a:pt x="2057277" y="6535782"/>
                </a:cubicBezTo>
                <a:cubicBezTo>
                  <a:pt x="1957007" y="6520451"/>
                  <a:pt x="1789636" y="6545517"/>
                  <a:pt x="1690121" y="6535782"/>
                </a:cubicBezTo>
                <a:cubicBezTo>
                  <a:pt x="1590606" y="6526047"/>
                  <a:pt x="1295385" y="6507397"/>
                  <a:pt x="1089319" y="6535782"/>
                </a:cubicBezTo>
                <a:cubicBezTo>
                  <a:pt x="459620" y="6609596"/>
                  <a:pt x="50587" y="6056841"/>
                  <a:pt x="0" y="5446463"/>
                </a:cubicBezTo>
                <a:cubicBezTo>
                  <a:pt x="-9321" y="5181099"/>
                  <a:pt x="4532" y="5008349"/>
                  <a:pt x="0" y="4824014"/>
                </a:cubicBezTo>
                <a:cubicBezTo>
                  <a:pt x="-4532" y="4639679"/>
                  <a:pt x="588" y="4508981"/>
                  <a:pt x="0" y="4332279"/>
                </a:cubicBezTo>
                <a:cubicBezTo>
                  <a:pt x="-588" y="4155578"/>
                  <a:pt x="5779" y="3893170"/>
                  <a:pt x="0" y="3622687"/>
                </a:cubicBezTo>
                <a:cubicBezTo>
                  <a:pt x="-5779" y="3352204"/>
                  <a:pt x="9950" y="3315660"/>
                  <a:pt x="0" y="3130952"/>
                </a:cubicBezTo>
                <a:cubicBezTo>
                  <a:pt x="-9950" y="2946245"/>
                  <a:pt x="34050" y="2594997"/>
                  <a:pt x="0" y="2421360"/>
                </a:cubicBezTo>
                <a:cubicBezTo>
                  <a:pt x="-34050" y="2247723"/>
                  <a:pt x="-1973" y="2092269"/>
                  <a:pt x="0" y="1886054"/>
                </a:cubicBezTo>
                <a:cubicBezTo>
                  <a:pt x="1973" y="1679839"/>
                  <a:pt x="4986" y="1264579"/>
                  <a:pt x="0" y="1089319"/>
                </a:cubicBezTo>
                <a:close/>
              </a:path>
              <a:path w="12192000" h="6535782" stroke="0" extrusionOk="0">
                <a:moveTo>
                  <a:pt x="0" y="1089319"/>
                </a:moveTo>
                <a:cubicBezTo>
                  <a:pt x="-19033" y="374699"/>
                  <a:pt x="390223" y="53413"/>
                  <a:pt x="1089319" y="0"/>
                </a:cubicBezTo>
                <a:cubicBezTo>
                  <a:pt x="1265405" y="-1321"/>
                  <a:pt x="1544946" y="-16200"/>
                  <a:pt x="1756876" y="0"/>
                </a:cubicBezTo>
                <a:cubicBezTo>
                  <a:pt x="1968806" y="16200"/>
                  <a:pt x="2008863" y="-20717"/>
                  <a:pt x="2224167" y="0"/>
                </a:cubicBezTo>
                <a:cubicBezTo>
                  <a:pt x="2439471" y="20717"/>
                  <a:pt x="2501723" y="-13690"/>
                  <a:pt x="2591323" y="0"/>
                </a:cubicBezTo>
                <a:cubicBezTo>
                  <a:pt x="2680923" y="13690"/>
                  <a:pt x="3148737" y="7428"/>
                  <a:pt x="3359014" y="0"/>
                </a:cubicBezTo>
                <a:cubicBezTo>
                  <a:pt x="3569291" y="-7428"/>
                  <a:pt x="3750413" y="-34328"/>
                  <a:pt x="4126705" y="0"/>
                </a:cubicBezTo>
                <a:cubicBezTo>
                  <a:pt x="4502997" y="34328"/>
                  <a:pt x="4572625" y="26539"/>
                  <a:pt x="4794263" y="0"/>
                </a:cubicBezTo>
                <a:cubicBezTo>
                  <a:pt x="5015901" y="-26539"/>
                  <a:pt x="5111252" y="16983"/>
                  <a:pt x="5361687" y="0"/>
                </a:cubicBezTo>
                <a:cubicBezTo>
                  <a:pt x="5612122" y="-16983"/>
                  <a:pt x="5789554" y="5525"/>
                  <a:pt x="5929111" y="0"/>
                </a:cubicBezTo>
                <a:cubicBezTo>
                  <a:pt x="6068668" y="-5525"/>
                  <a:pt x="6141896" y="10811"/>
                  <a:pt x="6296267" y="0"/>
                </a:cubicBezTo>
                <a:cubicBezTo>
                  <a:pt x="6450638" y="-10811"/>
                  <a:pt x="6812538" y="2847"/>
                  <a:pt x="7063958" y="0"/>
                </a:cubicBezTo>
                <a:cubicBezTo>
                  <a:pt x="7315378" y="-2847"/>
                  <a:pt x="7446936" y="-27952"/>
                  <a:pt x="7631382" y="0"/>
                </a:cubicBezTo>
                <a:cubicBezTo>
                  <a:pt x="7815828" y="27952"/>
                  <a:pt x="8185120" y="-34575"/>
                  <a:pt x="8499207" y="0"/>
                </a:cubicBezTo>
                <a:cubicBezTo>
                  <a:pt x="8813294" y="34575"/>
                  <a:pt x="8783059" y="8100"/>
                  <a:pt x="8866363" y="0"/>
                </a:cubicBezTo>
                <a:cubicBezTo>
                  <a:pt x="8949667" y="-8100"/>
                  <a:pt x="9366034" y="18191"/>
                  <a:pt x="9734188" y="0"/>
                </a:cubicBezTo>
                <a:cubicBezTo>
                  <a:pt x="10102343" y="-18191"/>
                  <a:pt x="9931710" y="18110"/>
                  <a:pt x="10101345" y="0"/>
                </a:cubicBezTo>
                <a:cubicBezTo>
                  <a:pt x="10270980" y="-18110"/>
                  <a:pt x="10700347" y="31705"/>
                  <a:pt x="11102681" y="0"/>
                </a:cubicBezTo>
                <a:cubicBezTo>
                  <a:pt x="11787471" y="-11331"/>
                  <a:pt x="12158056" y="454304"/>
                  <a:pt x="12192000" y="1089319"/>
                </a:cubicBezTo>
                <a:cubicBezTo>
                  <a:pt x="12195932" y="1314178"/>
                  <a:pt x="12166337" y="1461833"/>
                  <a:pt x="12192000" y="1668197"/>
                </a:cubicBezTo>
                <a:cubicBezTo>
                  <a:pt x="12217663" y="1874561"/>
                  <a:pt x="12184572" y="1953224"/>
                  <a:pt x="12192000" y="2159932"/>
                </a:cubicBezTo>
                <a:cubicBezTo>
                  <a:pt x="12199428" y="2366640"/>
                  <a:pt x="12179363" y="2653961"/>
                  <a:pt x="12192000" y="2782381"/>
                </a:cubicBezTo>
                <a:cubicBezTo>
                  <a:pt x="12204637" y="2910801"/>
                  <a:pt x="12195910" y="3139838"/>
                  <a:pt x="12192000" y="3274115"/>
                </a:cubicBezTo>
                <a:cubicBezTo>
                  <a:pt x="12188090" y="3408392"/>
                  <a:pt x="12209849" y="3834444"/>
                  <a:pt x="12192000" y="3983708"/>
                </a:cubicBezTo>
                <a:cubicBezTo>
                  <a:pt x="12174151" y="4132972"/>
                  <a:pt x="12173788" y="4407093"/>
                  <a:pt x="12192000" y="4562585"/>
                </a:cubicBezTo>
                <a:cubicBezTo>
                  <a:pt x="12210212" y="4718077"/>
                  <a:pt x="12200824" y="5219853"/>
                  <a:pt x="12192000" y="5446463"/>
                </a:cubicBezTo>
                <a:cubicBezTo>
                  <a:pt x="12222867" y="6132488"/>
                  <a:pt x="11679267" y="6532108"/>
                  <a:pt x="11102681" y="6535782"/>
                </a:cubicBezTo>
                <a:cubicBezTo>
                  <a:pt x="10772068" y="6550370"/>
                  <a:pt x="10640780" y="6554524"/>
                  <a:pt x="10435124" y="6535782"/>
                </a:cubicBezTo>
                <a:cubicBezTo>
                  <a:pt x="10229468" y="6517040"/>
                  <a:pt x="9846953" y="6530042"/>
                  <a:pt x="9567299" y="6535782"/>
                </a:cubicBezTo>
                <a:cubicBezTo>
                  <a:pt x="9287646" y="6541522"/>
                  <a:pt x="9127909" y="6519359"/>
                  <a:pt x="8799608" y="6535782"/>
                </a:cubicBezTo>
                <a:cubicBezTo>
                  <a:pt x="8471307" y="6552205"/>
                  <a:pt x="8325211" y="6528255"/>
                  <a:pt x="7931783" y="6535782"/>
                </a:cubicBezTo>
                <a:cubicBezTo>
                  <a:pt x="7538355" y="6543309"/>
                  <a:pt x="7576765" y="6556883"/>
                  <a:pt x="7464493" y="6535782"/>
                </a:cubicBezTo>
                <a:cubicBezTo>
                  <a:pt x="7352221" y="6514682"/>
                  <a:pt x="6968404" y="6501844"/>
                  <a:pt x="6696802" y="6535782"/>
                </a:cubicBezTo>
                <a:cubicBezTo>
                  <a:pt x="6425200" y="6569720"/>
                  <a:pt x="6332826" y="6564542"/>
                  <a:pt x="6029244" y="6535782"/>
                </a:cubicBezTo>
                <a:cubicBezTo>
                  <a:pt x="5725662" y="6507022"/>
                  <a:pt x="5582819" y="6512320"/>
                  <a:pt x="5461820" y="6535782"/>
                </a:cubicBezTo>
                <a:cubicBezTo>
                  <a:pt x="5340821" y="6559244"/>
                  <a:pt x="5055214" y="6512924"/>
                  <a:pt x="4894397" y="6535782"/>
                </a:cubicBezTo>
                <a:cubicBezTo>
                  <a:pt x="4733580" y="6558640"/>
                  <a:pt x="4613056" y="6531163"/>
                  <a:pt x="4427106" y="6535782"/>
                </a:cubicBezTo>
                <a:cubicBezTo>
                  <a:pt x="4241156" y="6540401"/>
                  <a:pt x="3869096" y="6544638"/>
                  <a:pt x="3659415" y="6535782"/>
                </a:cubicBezTo>
                <a:cubicBezTo>
                  <a:pt x="3449734" y="6526926"/>
                  <a:pt x="3092432" y="6507356"/>
                  <a:pt x="2891724" y="6535782"/>
                </a:cubicBezTo>
                <a:cubicBezTo>
                  <a:pt x="2691016" y="6564208"/>
                  <a:pt x="2322891" y="6527078"/>
                  <a:pt x="2023899" y="6535782"/>
                </a:cubicBezTo>
                <a:cubicBezTo>
                  <a:pt x="1724908" y="6544486"/>
                  <a:pt x="1315825" y="6578277"/>
                  <a:pt x="1089319" y="6535782"/>
                </a:cubicBezTo>
                <a:cubicBezTo>
                  <a:pt x="534474" y="6444163"/>
                  <a:pt x="-118752" y="6124262"/>
                  <a:pt x="0" y="5446463"/>
                </a:cubicBezTo>
                <a:cubicBezTo>
                  <a:pt x="-34606" y="5289465"/>
                  <a:pt x="-26005" y="5019711"/>
                  <a:pt x="0" y="4736871"/>
                </a:cubicBezTo>
                <a:cubicBezTo>
                  <a:pt x="26005" y="4454031"/>
                  <a:pt x="-23729" y="4415671"/>
                  <a:pt x="0" y="4157993"/>
                </a:cubicBezTo>
                <a:cubicBezTo>
                  <a:pt x="23729" y="3900315"/>
                  <a:pt x="22803" y="3623650"/>
                  <a:pt x="0" y="3448401"/>
                </a:cubicBezTo>
                <a:cubicBezTo>
                  <a:pt x="-22803" y="3273152"/>
                  <a:pt x="-29590" y="2950914"/>
                  <a:pt x="0" y="2782381"/>
                </a:cubicBezTo>
                <a:cubicBezTo>
                  <a:pt x="29590" y="2613848"/>
                  <a:pt x="-8820" y="2428093"/>
                  <a:pt x="0" y="2247074"/>
                </a:cubicBezTo>
                <a:cubicBezTo>
                  <a:pt x="8820" y="2066055"/>
                  <a:pt x="-16779" y="1849470"/>
                  <a:pt x="0" y="1711768"/>
                </a:cubicBezTo>
                <a:cubicBezTo>
                  <a:pt x="16779" y="1574066"/>
                  <a:pt x="30476" y="1352334"/>
                  <a:pt x="0" y="1089319"/>
                </a:cubicBezTo>
                <a:close/>
              </a:path>
            </a:pathLst>
          </a:custGeom>
          <a:ln w="28575">
            <a:solidFill>
              <a:schemeClr val="accent3"/>
            </a:solidFill>
            <a:extLst>
              <a:ext uri="{C807C97D-BFC1-408E-A445-0C87EB9F89A2}">
                <ask:lineSketchStyleProps xmlns:ask="http://schemas.microsoft.com/office/drawing/2018/sketchyshapes" xmlns="" sd="135600197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xmlns="" id="{26989E30-8A93-4DD6-BC48-B71615432828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contrast="20000"/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9278147" y="4066881"/>
            <a:ext cx="1210409" cy="193387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xmlns="" id="{0A66F763-AB0C-4EE5-BEEB-61916B724F4F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contrast="20000"/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492720" y="4025037"/>
            <a:ext cx="1279817" cy="1891906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2565888" y="534145"/>
            <a:ext cx="76962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en-US" sz="5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68357" y="1557500"/>
            <a:ext cx="92201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vi-VN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  <a:defRPr/>
            </a:pP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4000" dirty="0">
                <a:solidFill>
                  <a:prstClr val="black"/>
                </a:solidFill>
                <a:latin typeface="+mj-lt"/>
              </a:rPr>
              <a:t>.</a:t>
            </a:r>
            <a:endParaRPr lang="vi-VN" sz="4000" dirty="0">
              <a:solidFill>
                <a:prstClr val="black"/>
              </a:solidFill>
              <a:latin typeface="+mj-lt"/>
            </a:endParaRPr>
          </a:p>
          <a:p>
            <a:pPr>
              <a:defRPr/>
            </a:pPr>
            <a:r>
              <a:rPr lang="vi-VN" sz="4000" dirty="0">
                <a:solidFill>
                  <a:prstClr val="black"/>
                </a:solidFill>
                <a:latin typeface="+mj-lt"/>
              </a:rPr>
              <a:t>-</a:t>
            </a:r>
            <a:r>
              <a:rPr lang="en-US" sz="4000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endParaRPr lang="en-US" sz="4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Nhạc nền đọc thơ (5p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44950" y="5978554"/>
            <a:ext cx="1017138" cy="197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016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322" y="127001"/>
            <a:ext cx="2470095" cy="25304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7600" y="-257197"/>
            <a:ext cx="2352232" cy="28194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065" y="2971800"/>
            <a:ext cx="2184400" cy="309245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826" y="4788400"/>
            <a:ext cx="2742803" cy="221981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3189" y="4625655"/>
            <a:ext cx="2506587" cy="241598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6483" y="2468282"/>
            <a:ext cx="1761914" cy="3267279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3892801" y="104170"/>
            <a:ext cx="45937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SƯ TỬ XUẤT QUÂN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046754" y="951795"/>
            <a:ext cx="6332059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vi-VN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endParaRPr lang="en-US" sz="2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09630"/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trổ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tài</a:t>
            </a:r>
          </a:p>
          <a:p>
            <a:pPr algn="ctr" defTabSz="609630"/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 to, 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muôn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endParaRPr lang="en-US" sz="2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09630"/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tùy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tài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 defTabSz="609630"/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Voi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tải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endParaRPr lang="en-US" sz="2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09630"/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mưu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endParaRPr lang="en-US" sz="2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09630"/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Lừa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địch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khỉ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endParaRPr lang="en-US" sz="2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09630"/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lừa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thét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vang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kèn</a:t>
            </a:r>
            <a:endParaRPr lang="en-US" sz="2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09630"/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Dọa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địch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endParaRPr lang="en-US" sz="2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09630"/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nhẹn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tài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 defTabSz="609630"/>
            <a:endParaRPr lang="en-US" sz="2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09630"/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endParaRPr lang="en-US" sz="2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09630"/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minh, 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tài. </a:t>
            </a:r>
          </a:p>
          <a:p>
            <a:pPr algn="r" defTabSz="609630"/>
            <a:r>
              <a:rPr lang="en-US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LA-PHÔNG-TEN (Minh </a:t>
            </a:r>
            <a:r>
              <a:rPr lang="en-US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" name="Flowchart: Terminator 1">
            <a:extLst>
              <a:ext uri="{FF2B5EF4-FFF2-40B4-BE49-F238E27FC236}">
                <a16:creationId xmlns:a16="http://schemas.microsoft.com/office/drawing/2014/main" xmlns="" id="{12C75BFA-1B77-F0F6-6A28-B84453338B92}"/>
              </a:ext>
            </a:extLst>
          </p:cNvPr>
          <p:cNvSpPr/>
          <p:nvPr/>
        </p:nvSpPr>
        <p:spPr>
          <a:xfrm>
            <a:off x="8337957" y="248700"/>
            <a:ext cx="3651819" cy="696930"/>
          </a:xfrm>
          <a:prstGeom prst="flowChartTerminator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342900"/>
            <a:r>
              <a:rPr lang="en-US" sz="2800" b="1" kern="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kern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kern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lang="en-US" sz="2800" b="1" kern="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7336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" descr="Top 70 Hình Nền Học Sinh, Hình Ảnh Nền Tải Về Miễn Phí, 20 Hình Nền  (Background) Đẹp Để Dạy, Học Online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938"/>
            <a:ext cx="12039600" cy="685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Explosion 1 5"/>
          <p:cNvSpPr/>
          <p:nvPr/>
        </p:nvSpPr>
        <p:spPr>
          <a:xfrm>
            <a:off x="3886200" y="381000"/>
            <a:ext cx="4876800" cy="3733800"/>
          </a:xfrm>
          <a:prstGeom prst="irregularSeal1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800600" y="1676400"/>
            <a:ext cx="3048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ĐỌC TRƯỚC LỚP</a:t>
            </a:r>
          </a:p>
        </p:txBody>
      </p:sp>
    </p:spTree>
    <p:extLst>
      <p:ext uri="{BB962C8B-B14F-4D97-AF65-F5344CB8AC3E}">
        <p14:creationId xmlns:p14="http://schemas.microsoft.com/office/powerpoint/2010/main" val="2566187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" descr="Top 70 Hình Nền Học Sinh, Hình Ảnh Nền Tải Về Miễn Phí, 20 Hình Nền  (Background) Đẹp Để Dạy, Học Online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432"/>
            <a:ext cx="12039600" cy="685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Explosion 1 5"/>
          <p:cNvSpPr/>
          <p:nvPr/>
        </p:nvSpPr>
        <p:spPr>
          <a:xfrm>
            <a:off x="3886200" y="381000"/>
            <a:ext cx="4876800" cy="3733800"/>
          </a:xfrm>
          <a:prstGeom prst="irregularSeal1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800600" y="1676400"/>
            <a:ext cx="3048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ĐỌC ĐỒNG THANH</a:t>
            </a:r>
          </a:p>
        </p:txBody>
      </p:sp>
    </p:spTree>
    <p:extLst>
      <p:ext uri="{BB962C8B-B14F-4D97-AF65-F5344CB8AC3E}">
        <p14:creationId xmlns:p14="http://schemas.microsoft.com/office/powerpoint/2010/main" val="391375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307406">
            <a:off x="-873408" y="4683356"/>
            <a:ext cx="3525140" cy="2743200"/>
          </a:xfrm>
          <a:custGeom>
            <a:avLst/>
            <a:gdLst/>
            <a:ahLst/>
            <a:cxnLst/>
            <a:rect l="l" t="t" r="r" b="b"/>
            <a:pathLst>
              <a:path w="5287710" h="4114800">
                <a:moveTo>
                  <a:pt x="0" y="0"/>
                </a:moveTo>
                <a:lnTo>
                  <a:pt x="5287711" y="0"/>
                </a:lnTo>
                <a:lnTo>
                  <a:pt x="528771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191333" y="1343218"/>
            <a:ext cx="9809335" cy="4171564"/>
            <a:chOff x="0" y="0"/>
            <a:chExt cx="3875293" cy="164802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75293" cy="1648025"/>
            </a:xfrm>
            <a:custGeom>
              <a:avLst/>
              <a:gdLst/>
              <a:ahLst/>
              <a:cxnLst/>
              <a:rect l="l" t="t" r="r" b="b"/>
              <a:pathLst>
                <a:path w="3875293" h="1648025">
                  <a:moveTo>
                    <a:pt x="23677" y="0"/>
                  </a:moveTo>
                  <a:lnTo>
                    <a:pt x="3851615" y="0"/>
                  </a:lnTo>
                  <a:cubicBezTo>
                    <a:pt x="3857895" y="0"/>
                    <a:pt x="3863917" y="2495"/>
                    <a:pt x="3868358" y="6935"/>
                  </a:cubicBezTo>
                  <a:cubicBezTo>
                    <a:pt x="3872798" y="11375"/>
                    <a:pt x="3875293" y="17398"/>
                    <a:pt x="3875293" y="23677"/>
                  </a:cubicBezTo>
                  <a:lnTo>
                    <a:pt x="3875293" y="1624348"/>
                  </a:lnTo>
                  <a:cubicBezTo>
                    <a:pt x="3875293" y="1630628"/>
                    <a:pt x="3872798" y="1636650"/>
                    <a:pt x="3868358" y="1641091"/>
                  </a:cubicBezTo>
                  <a:cubicBezTo>
                    <a:pt x="3863917" y="1645531"/>
                    <a:pt x="3857895" y="1648025"/>
                    <a:pt x="3851615" y="1648025"/>
                  </a:cubicBezTo>
                  <a:lnTo>
                    <a:pt x="23677" y="1648025"/>
                  </a:lnTo>
                  <a:cubicBezTo>
                    <a:pt x="17398" y="1648025"/>
                    <a:pt x="11375" y="1645531"/>
                    <a:pt x="6935" y="1641091"/>
                  </a:cubicBezTo>
                  <a:cubicBezTo>
                    <a:pt x="2495" y="1636650"/>
                    <a:pt x="0" y="1630628"/>
                    <a:pt x="0" y="1624348"/>
                  </a:cubicBezTo>
                  <a:lnTo>
                    <a:pt x="0" y="23677"/>
                  </a:lnTo>
                  <a:cubicBezTo>
                    <a:pt x="0" y="17398"/>
                    <a:pt x="2495" y="11375"/>
                    <a:pt x="6935" y="6935"/>
                  </a:cubicBezTo>
                  <a:cubicBezTo>
                    <a:pt x="11375" y="2495"/>
                    <a:pt x="17398" y="0"/>
                    <a:pt x="23677" y="0"/>
                  </a:cubicBezTo>
                  <a:close/>
                </a:path>
              </a:pathLst>
            </a:custGeom>
            <a:solidFill>
              <a:srgbClr val="FFFFFF"/>
            </a:solidFill>
            <a:ln w="57150" cap="rnd">
              <a:solidFill>
                <a:srgbClr val="3E82A3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875293" cy="16861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6" name="Freeform 6"/>
          <p:cNvSpPr/>
          <p:nvPr/>
        </p:nvSpPr>
        <p:spPr>
          <a:xfrm rot="-1249407">
            <a:off x="1207528" y="4451433"/>
            <a:ext cx="984763" cy="1191668"/>
          </a:xfrm>
          <a:custGeom>
            <a:avLst/>
            <a:gdLst/>
            <a:ahLst/>
            <a:cxnLst/>
            <a:rect l="l" t="t" r="r" b="b"/>
            <a:pathLst>
              <a:path w="1477144" h="1787502">
                <a:moveTo>
                  <a:pt x="0" y="0"/>
                </a:moveTo>
                <a:lnTo>
                  <a:pt x="1477144" y="0"/>
                </a:lnTo>
                <a:lnTo>
                  <a:pt x="1477144" y="1787502"/>
                </a:lnTo>
                <a:lnTo>
                  <a:pt x="0" y="17875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1476683">
            <a:off x="9964272" y="4395242"/>
            <a:ext cx="984763" cy="1191668"/>
          </a:xfrm>
          <a:custGeom>
            <a:avLst/>
            <a:gdLst/>
            <a:ahLst/>
            <a:cxnLst/>
            <a:rect l="l" t="t" r="r" b="b"/>
            <a:pathLst>
              <a:path w="1477144" h="1787502">
                <a:moveTo>
                  <a:pt x="0" y="0"/>
                </a:moveTo>
                <a:lnTo>
                  <a:pt x="1477144" y="0"/>
                </a:lnTo>
                <a:lnTo>
                  <a:pt x="1477144" y="1787502"/>
                </a:lnTo>
                <a:lnTo>
                  <a:pt x="0" y="17875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1203988">
            <a:off x="10760915" y="843590"/>
            <a:ext cx="937159" cy="783699"/>
          </a:xfrm>
          <a:custGeom>
            <a:avLst/>
            <a:gdLst/>
            <a:ahLst/>
            <a:cxnLst/>
            <a:rect l="l" t="t" r="r" b="b"/>
            <a:pathLst>
              <a:path w="1405738" h="1175548">
                <a:moveTo>
                  <a:pt x="0" y="0"/>
                </a:moveTo>
                <a:lnTo>
                  <a:pt x="1405738" y="0"/>
                </a:lnTo>
                <a:lnTo>
                  <a:pt x="1405738" y="1175549"/>
                </a:lnTo>
                <a:lnTo>
                  <a:pt x="0" y="117554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1132091">
            <a:off x="-2186737" y="546059"/>
            <a:ext cx="4876800" cy="792480"/>
          </a:xfrm>
          <a:custGeom>
            <a:avLst/>
            <a:gdLst/>
            <a:ahLst/>
            <a:cxnLst/>
            <a:rect l="l" t="t" r="r" b="b"/>
            <a:pathLst>
              <a:path w="7315200" h="1188720">
                <a:moveTo>
                  <a:pt x="0" y="0"/>
                </a:moveTo>
                <a:lnTo>
                  <a:pt x="7315200" y="0"/>
                </a:lnTo>
                <a:lnTo>
                  <a:pt x="7315200" y="1188720"/>
                </a:lnTo>
                <a:lnTo>
                  <a:pt x="0" y="118872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1132091">
            <a:off x="-2186737" y="310363"/>
            <a:ext cx="4876800" cy="792480"/>
          </a:xfrm>
          <a:custGeom>
            <a:avLst/>
            <a:gdLst/>
            <a:ahLst/>
            <a:cxnLst/>
            <a:rect l="l" t="t" r="r" b="b"/>
            <a:pathLst>
              <a:path w="7315200" h="1188720">
                <a:moveTo>
                  <a:pt x="0" y="0"/>
                </a:moveTo>
                <a:lnTo>
                  <a:pt x="7315200" y="0"/>
                </a:lnTo>
                <a:lnTo>
                  <a:pt x="7315200" y="1188720"/>
                </a:lnTo>
                <a:lnTo>
                  <a:pt x="0" y="118872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-2263052">
            <a:off x="9492199" y="5394868"/>
            <a:ext cx="4876800" cy="792480"/>
          </a:xfrm>
          <a:custGeom>
            <a:avLst/>
            <a:gdLst/>
            <a:ahLst/>
            <a:cxnLst/>
            <a:rect l="l" t="t" r="r" b="b"/>
            <a:pathLst>
              <a:path w="7315200" h="1188720">
                <a:moveTo>
                  <a:pt x="0" y="0"/>
                </a:moveTo>
                <a:lnTo>
                  <a:pt x="7315200" y="0"/>
                </a:lnTo>
                <a:lnTo>
                  <a:pt x="7315200" y="1188720"/>
                </a:lnTo>
                <a:lnTo>
                  <a:pt x="0" y="118872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-2263052">
            <a:off x="9568348" y="5617924"/>
            <a:ext cx="4876800" cy="792480"/>
          </a:xfrm>
          <a:custGeom>
            <a:avLst/>
            <a:gdLst/>
            <a:ahLst/>
            <a:cxnLst/>
            <a:rect l="l" t="t" r="r" b="b"/>
            <a:pathLst>
              <a:path w="7315200" h="1188720">
                <a:moveTo>
                  <a:pt x="0" y="0"/>
                </a:moveTo>
                <a:lnTo>
                  <a:pt x="7315200" y="0"/>
                </a:lnTo>
                <a:lnTo>
                  <a:pt x="7315200" y="1188720"/>
                </a:lnTo>
                <a:lnTo>
                  <a:pt x="0" y="118872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1862262" y="2615849"/>
            <a:ext cx="8302979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VẬN</a:t>
            </a:r>
            <a:r>
              <a:rPr lang="en-US" sz="600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600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DỤNG</a:t>
            </a:r>
            <a:r>
              <a:rPr lang="en-US" sz="600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600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66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TRẢI</a:t>
            </a:r>
            <a:r>
              <a:rPr lang="en-US" sz="600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600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33CC33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NGHIỆM</a:t>
            </a:r>
          </a:p>
        </p:txBody>
      </p:sp>
    </p:spTree>
    <p:extLst>
      <p:ext uri="{BB962C8B-B14F-4D97-AF65-F5344CB8AC3E}">
        <p14:creationId xmlns:p14="http://schemas.microsoft.com/office/powerpoint/2010/main" val="29743644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307406">
            <a:off x="-873408" y="4683356"/>
            <a:ext cx="3525140" cy="2743200"/>
          </a:xfrm>
          <a:custGeom>
            <a:avLst/>
            <a:gdLst/>
            <a:ahLst/>
            <a:cxnLst/>
            <a:rect l="l" t="t" r="r" b="b"/>
            <a:pathLst>
              <a:path w="5287710" h="4114800">
                <a:moveTo>
                  <a:pt x="0" y="0"/>
                </a:moveTo>
                <a:lnTo>
                  <a:pt x="5287711" y="0"/>
                </a:lnTo>
                <a:lnTo>
                  <a:pt x="528771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638602" y="1343218"/>
            <a:ext cx="10720673" cy="4171564"/>
            <a:chOff x="0" y="0"/>
            <a:chExt cx="3875293" cy="164802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75293" cy="1648025"/>
            </a:xfrm>
            <a:custGeom>
              <a:avLst/>
              <a:gdLst/>
              <a:ahLst/>
              <a:cxnLst/>
              <a:rect l="l" t="t" r="r" b="b"/>
              <a:pathLst>
                <a:path w="3875293" h="1648025">
                  <a:moveTo>
                    <a:pt x="23677" y="0"/>
                  </a:moveTo>
                  <a:lnTo>
                    <a:pt x="3851615" y="0"/>
                  </a:lnTo>
                  <a:cubicBezTo>
                    <a:pt x="3857895" y="0"/>
                    <a:pt x="3863917" y="2495"/>
                    <a:pt x="3868358" y="6935"/>
                  </a:cubicBezTo>
                  <a:cubicBezTo>
                    <a:pt x="3872798" y="11375"/>
                    <a:pt x="3875293" y="17398"/>
                    <a:pt x="3875293" y="23677"/>
                  </a:cubicBezTo>
                  <a:lnTo>
                    <a:pt x="3875293" y="1624348"/>
                  </a:lnTo>
                  <a:cubicBezTo>
                    <a:pt x="3875293" y="1630628"/>
                    <a:pt x="3872798" y="1636650"/>
                    <a:pt x="3868358" y="1641091"/>
                  </a:cubicBezTo>
                  <a:cubicBezTo>
                    <a:pt x="3863917" y="1645531"/>
                    <a:pt x="3857895" y="1648025"/>
                    <a:pt x="3851615" y="1648025"/>
                  </a:cubicBezTo>
                  <a:lnTo>
                    <a:pt x="23677" y="1648025"/>
                  </a:lnTo>
                  <a:cubicBezTo>
                    <a:pt x="17398" y="1648025"/>
                    <a:pt x="11375" y="1645531"/>
                    <a:pt x="6935" y="1641091"/>
                  </a:cubicBezTo>
                  <a:cubicBezTo>
                    <a:pt x="2495" y="1636650"/>
                    <a:pt x="0" y="1630628"/>
                    <a:pt x="0" y="1624348"/>
                  </a:cubicBezTo>
                  <a:lnTo>
                    <a:pt x="0" y="23677"/>
                  </a:lnTo>
                  <a:cubicBezTo>
                    <a:pt x="0" y="17398"/>
                    <a:pt x="2495" y="11375"/>
                    <a:pt x="6935" y="6935"/>
                  </a:cubicBezTo>
                  <a:cubicBezTo>
                    <a:pt x="11375" y="2495"/>
                    <a:pt x="17398" y="0"/>
                    <a:pt x="23677" y="0"/>
                  </a:cubicBezTo>
                  <a:close/>
                </a:path>
              </a:pathLst>
            </a:custGeom>
            <a:solidFill>
              <a:srgbClr val="FFFFFF"/>
            </a:solidFill>
            <a:ln w="57150" cap="rnd">
              <a:solidFill>
                <a:srgbClr val="3E82A3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875293" cy="16861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6" name="Freeform 6"/>
          <p:cNvSpPr/>
          <p:nvPr/>
        </p:nvSpPr>
        <p:spPr>
          <a:xfrm rot="-1249407">
            <a:off x="1207528" y="4451433"/>
            <a:ext cx="984763" cy="1191668"/>
          </a:xfrm>
          <a:custGeom>
            <a:avLst/>
            <a:gdLst/>
            <a:ahLst/>
            <a:cxnLst/>
            <a:rect l="l" t="t" r="r" b="b"/>
            <a:pathLst>
              <a:path w="1477144" h="1787502">
                <a:moveTo>
                  <a:pt x="0" y="0"/>
                </a:moveTo>
                <a:lnTo>
                  <a:pt x="1477144" y="0"/>
                </a:lnTo>
                <a:lnTo>
                  <a:pt x="1477144" y="1787502"/>
                </a:lnTo>
                <a:lnTo>
                  <a:pt x="0" y="17875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1476683">
            <a:off x="9964272" y="4395242"/>
            <a:ext cx="984763" cy="1191668"/>
          </a:xfrm>
          <a:custGeom>
            <a:avLst/>
            <a:gdLst/>
            <a:ahLst/>
            <a:cxnLst/>
            <a:rect l="l" t="t" r="r" b="b"/>
            <a:pathLst>
              <a:path w="1477144" h="1787502">
                <a:moveTo>
                  <a:pt x="0" y="0"/>
                </a:moveTo>
                <a:lnTo>
                  <a:pt x="1477144" y="0"/>
                </a:lnTo>
                <a:lnTo>
                  <a:pt x="1477144" y="1787502"/>
                </a:lnTo>
                <a:lnTo>
                  <a:pt x="0" y="17875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1203988">
            <a:off x="10760915" y="843590"/>
            <a:ext cx="937159" cy="783699"/>
          </a:xfrm>
          <a:custGeom>
            <a:avLst/>
            <a:gdLst/>
            <a:ahLst/>
            <a:cxnLst/>
            <a:rect l="l" t="t" r="r" b="b"/>
            <a:pathLst>
              <a:path w="1405738" h="1175548">
                <a:moveTo>
                  <a:pt x="0" y="0"/>
                </a:moveTo>
                <a:lnTo>
                  <a:pt x="1405738" y="0"/>
                </a:lnTo>
                <a:lnTo>
                  <a:pt x="1405738" y="1175549"/>
                </a:lnTo>
                <a:lnTo>
                  <a:pt x="0" y="117554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1132091">
            <a:off x="-2186737" y="546059"/>
            <a:ext cx="4876800" cy="792480"/>
          </a:xfrm>
          <a:custGeom>
            <a:avLst/>
            <a:gdLst/>
            <a:ahLst/>
            <a:cxnLst/>
            <a:rect l="l" t="t" r="r" b="b"/>
            <a:pathLst>
              <a:path w="7315200" h="1188720">
                <a:moveTo>
                  <a:pt x="0" y="0"/>
                </a:moveTo>
                <a:lnTo>
                  <a:pt x="7315200" y="0"/>
                </a:lnTo>
                <a:lnTo>
                  <a:pt x="7315200" y="1188720"/>
                </a:lnTo>
                <a:lnTo>
                  <a:pt x="0" y="118872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1132091">
            <a:off x="-2186737" y="310363"/>
            <a:ext cx="4876800" cy="792480"/>
          </a:xfrm>
          <a:custGeom>
            <a:avLst/>
            <a:gdLst/>
            <a:ahLst/>
            <a:cxnLst/>
            <a:rect l="l" t="t" r="r" b="b"/>
            <a:pathLst>
              <a:path w="7315200" h="1188720">
                <a:moveTo>
                  <a:pt x="0" y="0"/>
                </a:moveTo>
                <a:lnTo>
                  <a:pt x="7315200" y="0"/>
                </a:lnTo>
                <a:lnTo>
                  <a:pt x="7315200" y="1188720"/>
                </a:lnTo>
                <a:lnTo>
                  <a:pt x="0" y="118872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-2263052">
            <a:off x="9492199" y="5394868"/>
            <a:ext cx="4876800" cy="792480"/>
          </a:xfrm>
          <a:custGeom>
            <a:avLst/>
            <a:gdLst/>
            <a:ahLst/>
            <a:cxnLst/>
            <a:rect l="l" t="t" r="r" b="b"/>
            <a:pathLst>
              <a:path w="7315200" h="1188720">
                <a:moveTo>
                  <a:pt x="0" y="0"/>
                </a:moveTo>
                <a:lnTo>
                  <a:pt x="7315200" y="0"/>
                </a:lnTo>
                <a:lnTo>
                  <a:pt x="7315200" y="1188720"/>
                </a:lnTo>
                <a:lnTo>
                  <a:pt x="0" y="118872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-2263052">
            <a:off x="9568348" y="5617924"/>
            <a:ext cx="4876800" cy="792480"/>
          </a:xfrm>
          <a:custGeom>
            <a:avLst/>
            <a:gdLst/>
            <a:ahLst/>
            <a:cxnLst/>
            <a:rect l="l" t="t" r="r" b="b"/>
            <a:pathLst>
              <a:path w="7315200" h="1188720">
                <a:moveTo>
                  <a:pt x="0" y="0"/>
                </a:moveTo>
                <a:lnTo>
                  <a:pt x="7315200" y="0"/>
                </a:lnTo>
                <a:lnTo>
                  <a:pt x="7315200" y="1188720"/>
                </a:lnTo>
                <a:lnTo>
                  <a:pt x="0" y="118872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832724" y="2615849"/>
            <a:ext cx="10362067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500" dirty="0" err="1">
                <a:ln w="10160">
                  <a:solidFill>
                    <a:schemeClr val="tx1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500" dirty="0">
                <a:ln w="10160">
                  <a:solidFill>
                    <a:schemeClr val="tx1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n w="10160">
                  <a:solidFill>
                    <a:schemeClr val="tx1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500" dirty="0">
                <a:ln w="10160">
                  <a:solidFill>
                    <a:schemeClr val="tx1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n w="10160">
                  <a:solidFill>
                    <a:schemeClr val="tx1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500" dirty="0">
                <a:ln w="10160">
                  <a:solidFill>
                    <a:schemeClr val="tx1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n w="10160">
                  <a:solidFill>
                    <a:schemeClr val="tx1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500" dirty="0">
                <a:ln w="10160">
                  <a:solidFill>
                    <a:schemeClr val="tx1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n w="10160">
                  <a:solidFill>
                    <a:schemeClr val="tx1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500" dirty="0">
                <a:ln w="10160">
                  <a:solidFill>
                    <a:schemeClr val="tx1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n w="10160">
                  <a:solidFill>
                    <a:schemeClr val="tx1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500" dirty="0">
                <a:ln w="10160">
                  <a:solidFill>
                    <a:schemeClr val="tx1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n w="10160">
                  <a:solidFill>
                    <a:schemeClr val="tx1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4500" dirty="0">
                <a:ln w="10160">
                  <a:solidFill>
                    <a:schemeClr val="tx1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n w="10160">
                  <a:solidFill>
                    <a:schemeClr val="tx1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4500" dirty="0">
                <a:ln w="10160">
                  <a:solidFill>
                    <a:schemeClr val="tx1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n w="10160">
                  <a:solidFill>
                    <a:schemeClr val="tx1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endParaRPr lang="en-US" sz="4500" dirty="0">
              <a:ln w="10160">
                <a:solidFill>
                  <a:schemeClr val="tx1"/>
                </a:solidFill>
                <a:prstDash val="solid"/>
              </a:ln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500" dirty="0" err="1">
                <a:ln w="10160">
                  <a:solidFill>
                    <a:schemeClr val="tx1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4500" dirty="0">
                <a:ln w="10160">
                  <a:solidFill>
                    <a:schemeClr val="tx1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n w="10160">
                  <a:solidFill>
                    <a:schemeClr val="tx1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500" dirty="0">
                <a:ln w="10160">
                  <a:solidFill>
                    <a:schemeClr val="tx1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n w="10160">
                  <a:solidFill>
                    <a:schemeClr val="tx1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500" dirty="0">
                <a:ln w="10160">
                  <a:solidFill>
                    <a:schemeClr val="tx1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n w="10160">
                  <a:solidFill>
                    <a:schemeClr val="tx1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hoang</a:t>
            </a:r>
            <a:r>
              <a:rPr lang="en-US" sz="4500" dirty="0">
                <a:ln w="10160">
                  <a:solidFill>
                    <a:schemeClr val="tx1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n w="10160">
                  <a:solidFill>
                    <a:schemeClr val="tx1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dã</a:t>
            </a:r>
            <a:r>
              <a:rPr lang="en-US" sz="4500" dirty="0">
                <a:ln w="10160">
                  <a:solidFill>
                    <a:schemeClr val="tx1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pPr algn="ctr"/>
            <a:endParaRPr lang="en-US" sz="6000" b="1" dirty="0">
              <a:ln w="10160">
                <a:solidFill>
                  <a:schemeClr val="tx1"/>
                </a:solidFill>
                <a:prstDash val="solid"/>
              </a:ln>
              <a:solidFill>
                <a:srgbClr val="33CC33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267689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Buôn bán động vật hoang dã: Những hình ảnh đau lòng ảnh 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798" y="220891"/>
            <a:ext cx="5327639" cy="3282043"/>
          </a:xfrm>
          <a:prstGeom prst="rect">
            <a:avLst/>
          </a:prstGeom>
        </p:spPr>
      </p:pic>
      <p:pic>
        <p:nvPicPr>
          <p:cNvPr id="1030" name="Picture 6" descr="Nạn buôn bán động vật hoang dã chưa giảm nhiệt | Báo Dân tộc và Phát triể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483" y="3881836"/>
            <a:ext cx="4845915" cy="2745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áo động nạn buôn bán động vật hoang dã">
            <a:extLst>
              <a:ext uri="{FF2B5EF4-FFF2-40B4-BE49-F238E27FC236}">
                <a16:creationId xmlns:a16="http://schemas.microsoft.com/office/drawing/2014/main" xmlns="" id="{C1E75F46-E470-B740-5CBB-D34026B311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799" y="3881835"/>
            <a:ext cx="5327637" cy="2755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Tết trồng cây&quot; gắn với bảo vệ, phát triển rừng - Tạp chí Tài chính">
            <a:extLst>
              <a:ext uri="{FF2B5EF4-FFF2-40B4-BE49-F238E27FC236}">
                <a16:creationId xmlns:a16="http://schemas.microsoft.com/office/drawing/2014/main" xmlns="" id="{2E946738-FE2D-B101-A36E-1F48A9F2F7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485" y="230681"/>
            <a:ext cx="4845915" cy="3282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6489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2741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C9A7D2D8-6135-79DB-7E73-7DC86AA91A3F}"/>
              </a:ext>
            </a:extLst>
          </p:cNvPr>
          <p:cNvSpPr/>
          <p:nvPr/>
        </p:nvSpPr>
        <p:spPr>
          <a:xfrm>
            <a:off x="0" y="198621"/>
            <a:ext cx="12192000" cy="6535782"/>
          </a:xfrm>
          <a:custGeom>
            <a:avLst/>
            <a:gdLst>
              <a:gd name="connsiteX0" fmla="*/ 0 w 12192000"/>
              <a:gd name="connsiteY0" fmla="*/ 1089319 h 6535782"/>
              <a:gd name="connsiteX1" fmla="*/ 1089319 w 12192000"/>
              <a:gd name="connsiteY1" fmla="*/ 0 h 6535782"/>
              <a:gd name="connsiteX2" fmla="*/ 1656743 w 12192000"/>
              <a:gd name="connsiteY2" fmla="*/ 0 h 6535782"/>
              <a:gd name="connsiteX3" fmla="*/ 2224167 w 12192000"/>
              <a:gd name="connsiteY3" fmla="*/ 0 h 6535782"/>
              <a:gd name="connsiteX4" fmla="*/ 2791591 w 12192000"/>
              <a:gd name="connsiteY4" fmla="*/ 0 h 6535782"/>
              <a:gd name="connsiteX5" fmla="*/ 3659415 w 12192000"/>
              <a:gd name="connsiteY5" fmla="*/ 0 h 6535782"/>
              <a:gd name="connsiteX6" fmla="*/ 4326973 w 12192000"/>
              <a:gd name="connsiteY6" fmla="*/ 0 h 6535782"/>
              <a:gd name="connsiteX7" fmla="*/ 5194797 w 12192000"/>
              <a:gd name="connsiteY7" fmla="*/ 0 h 6535782"/>
              <a:gd name="connsiteX8" fmla="*/ 6062622 w 12192000"/>
              <a:gd name="connsiteY8" fmla="*/ 0 h 6535782"/>
              <a:gd name="connsiteX9" fmla="*/ 6830313 w 12192000"/>
              <a:gd name="connsiteY9" fmla="*/ 0 h 6535782"/>
              <a:gd name="connsiteX10" fmla="*/ 7598004 w 12192000"/>
              <a:gd name="connsiteY10" fmla="*/ 0 h 6535782"/>
              <a:gd name="connsiteX11" fmla="*/ 7965161 w 12192000"/>
              <a:gd name="connsiteY11" fmla="*/ 0 h 6535782"/>
              <a:gd name="connsiteX12" fmla="*/ 8532585 w 12192000"/>
              <a:gd name="connsiteY12" fmla="*/ 0 h 6535782"/>
              <a:gd name="connsiteX13" fmla="*/ 8999875 w 12192000"/>
              <a:gd name="connsiteY13" fmla="*/ 0 h 6535782"/>
              <a:gd name="connsiteX14" fmla="*/ 9667432 w 12192000"/>
              <a:gd name="connsiteY14" fmla="*/ 0 h 6535782"/>
              <a:gd name="connsiteX15" fmla="*/ 10435124 w 12192000"/>
              <a:gd name="connsiteY15" fmla="*/ 0 h 6535782"/>
              <a:gd name="connsiteX16" fmla="*/ 11102681 w 12192000"/>
              <a:gd name="connsiteY16" fmla="*/ 0 h 6535782"/>
              <a:gd name="connsiteX17" fmla="*/ 12192000 w 12192000"/>
              <a:gd name="connsiteY17" fmla="*/ 1089319 h 6535782"/>
              <a:gd name="connsiteX18" fmla="*/ 12192000 w 12192000"/>
              <a:gd name="connsiteY18" fmla="*/ 1624625 h 6535782"/>
              <a:gd name="connsiteX19" fmla="*/ 12192000 w 12192000"/>
              <a:gd name="connsiteY19" fmla="*/ 2290646 h 6535782"/>
              <a:gd name="connsiteX20" fmla="*/ 12192000 w 12192000"/>
              <a:gd name="connsiteY20" fmla="*/ 2825952 h 6535782"/>
              <a:gd name="connsiteX21" fmla="*/ 12192000 w 12192000"/>
              <a:gd name="connsiteY21" fmla="*/ 3317687 h 6535782"/>
              <a:gd name="connsiteX22" fmla="*/ 12192000 w 12192000"/>
              <a:gd name="connsiteY22" fmla="*/ 3809422 h 6535782"/>
              <a:gd name="connsiteX23" fmla="*/ 12192000 w 12192000"/>
              <a:gd name="connsiteY23" fmla="*/ 4301157 h 6535782"/>
              <a:gd name="connsiteX24" fmla="*/ 12192000 w 12192000"/>
              <a:gd name="connsiteY24" fmla="*/ 5446463 h 6535782"/>
              <a:gd name="connsiteX25" fmla="*/ 11102681 w 12192000"/>
              <a:gd name="connsiteY25" fmla="*/ 6535782 h 6535782"/>
              <a:gd name="connsiteX26" fmla="*/ 10435124 w 12192000"/>
              <a:gd name="connsiteY26" fmla="*/ 6535782 h 6535782"/>
              <a:gd name="connsiteX27" fmla="*/ 10067967 w 12192000"/>
              <a:gd name="connsiteY27" fmla="*/ 6535782 h 6535782"/>
              <a:gd name="connsiteX28" fmla="*/ 9300276 w 12192000"/>
              <a:gd name="connsiteY28" fmla="*/ 6535782 h 6535782"/>
              <a:gd name="connsiteX29" fmla="*/ 8432451 w 12192000"/>
              <a:gd name="connsiteY29" fmla="*/ 6535782 h 6535782"/>
              <a:gd name="connsiteX30" fmla="*/ 7764894 w 12192000"/>
              <a:gd name="connsiteY30" fmla="*/ 6535782 h 6535782"/>
              <a:gd name="connsiteX31" fmla="*/ 6997203 w 12192000"/>
              <a:gd name="connsiteY31" fmla="*/ 6535782 h 6535782"/>
              <a:gd name="connsiteX32" fmla="*/ 6329645 w 12192000"/>
              <a:gd name="connsiteY32" fmla="*/ 6535782 h 6535782"/>
              <a:gd name="connsiteX33" fmla="*/ 5461820 w 12192000"/>
              <a:gd name="connsiteY33" fmla="*/ 6535782 h 6535782"/>
              <a:gd name="connsiteX34" fmla="*/ 5094664 w 12192000"/>
              <a:gd name="connsiteY34" fmla="*/ 6535782 h 6535782"/>
              <a:gd name="connsiteX35" fmla="*/ 4427106 w 12192000"/>
              <a:gd name="connsiteY35" fmla="*/ 6535782 h 6535782"/>
              <a:gd name="connsiteX36" fmla="*/ 3659415 w 12192000"/>
              <a:gd name="connsiteY36" fmla="*/ 6535782 h 6535782"/>
              <a:gd name="connsiteX37" fmla="*/ 3292259 w 12192000"/>
              <a:gd name="connsiteY37" fmla="*/ 6535782 h 6535782"/>
              <a:gd name="connsiteX38" fmla="*/ 2424434 w 12192000"/>
              <a:gd name="connsiteY38" fmla="*/ 6535782 h 6535782"/>
              <a:gd name="connsiteX39" fmla="*/ 2057277 w 12192000"/>
              <a:gd name="connsiteY39" fmla="*/ 6535782 h 6535782"/>
              <a:gd name="connsiteX40" fmla="*/ 1690121 w 12192000"/>
              <a:gd name="connsiteY40" fmla="*/ 6535782 h 6535782"/>
              <a:gd name="connsiteX41" fmla="*/ 1089319 w 12192000"/>
              <a:gd name="connsiteY41" fmla="*/ 6535782 h 6535782"/>
              <a:gd name="connsiteX42" fmla="*/ 0 w 12192000"/>
              <a:gd name="connsiteY42" fmla="*/ 5446463 h 6535782"/>
              <a:gd name="connsiteX43" fmla="*/ 0 w 12192000"/>
              <a:gd name="connsiteY43" fmla="*/ 4824014 h 6535782"/>
              <a:gd name="connsiteX44" fmla="*/ 0 w 12192000"/>
              <a:gd name="connsiteY44" fmla="*/ 4332279 h 6535782"/>
              <a:gd name="connsiteX45" fmla="*/ 0 w 12192000"/>
              <a:gd name="connsiteY45" fmla="*/ 3622687 h 6535782"/>
              <a:gd name="connsiteX46" fmla="*/ 0 w 12192000"/>
              <a:gd name="connsiteY46" fmla="*/ 3130952 h 6535782"/>
              <a:gd name="connsiteX47" fmla="*/ 0 w 12192000"/>
              <a:gd name="connsiteY47" fmla="*/ 2421360 h 6535782"/>
              <a:gd name="connsiteX48" fmla="*/ 0 w 12192000"/>
              <a:gd name="connsiteY48" fmla="*/ 1886054 h 6535782"/>
              <a:gd name="connsiteX49" fmla="*/ 0 w 12192000"/>
              <a:gd name="connsiteY49" fmla="*/ 1089319 h 6535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12192000" h="6535782" fill="none" extrusionOk="0">
                <a:moveTo>
                  <a:pt x="0" y="1089319"/>
                </a:moveTo>
                <a:cubicBezTo>
                  <a:pt x="-7929" y="515326"/>
                  <a:pt x="519660" y="36526"/>
                  <a:pt x="1089319" y="0"/>
                </a:cubicBezTo>
                <a:cubicBezTo>
                  <a:pt x="1251406" y="-25499"/>
                  <a:pt x="1386576" y="-26276"/>
                  <a:pt x="1656743" y="0"/>
                </a:cubicBezTo>
                <a:cubicBezTo>
                  <a:pt x="1926910" y="26276"/>
                  <a:pt x="2100436" y="-7753"/>
                  <a:pt x="2224167" y="0"/>
                </a:cubicBezTo>
                <a:cubicBezTo>
                  <a:pt x="2347898" y="7753"/>
                  <a:pt x="2659413" y="-28"/>
                  <a:pt x="2791591" y="0"/>
                </a:cubicBezTo>
                <a:cubicBezTo>
                  <a:pt x="2923769" y="28"/>
                  <a:pt x="3298398" y="39782"/>
                  <a:pt x="3659415" y="0"/>
                </a:cubicBezTo>
                <a:cubicBezTo>
                  <a:pt x="4020432" y="-39782"/>
                  <a:pt x="4117024" y="-10736"/>
                  <a:pt x="4326973" y="0"/>
                </a:cubicBezTo>
                <a:cubicBezTo>
                  <a:pt x="4536922" y="10736"/>
                  <a:pt x="4998108" y="2640"/>
                  <a:pt x="5194797" y="0"/>
                </a:cubicBezTo>
                <a:cubicBezTo>
                  <a:pt x="5391486" y="-2640"/>
                  <a:pt x="5844240" y="11331"/>
                  <a:pt x="6062622" y="0"/>
                </a:cubicBezTo>
                <a:cubicBezTo>
                  <a:pt x="6281004" y="-11331"/>
                  <a:pt x="6643304" y="5974"/>
                  <a:pt x="6830313" y="0"/>
                </a:cubicBezTo>
                <a:cubicBezTo>
                  <a:pt x="7017322" y="-5974"/>
                  <a:pt x="7437751" y="35053"/>
                  <a:pt x="7598004" y="0"/>
                </a:cubicBezTo>
                <a:cubicBezTo>
                  <a:pt x="7758257" y="-35053"/>
                  <a:pt x="7794582" y="-11527"/>
                  <a:pt x="7965161" y="0"/>
                </a:cubicBezTo>
                <a:cubicBezTo>
                  <a:pt x="8135740" y="11527"/>
                  <a:pt x="8411771" y="-3036"/>
                  <a:pt x="8532585" y="0"/>
                </a:cubicBezTo>
                <a:cubicBezTo>
                  <a:pt x="8653399" y="3036"/>
                  <a:pt x="8875483" y="-15"/>
                  <a:pt x="8999875" y="0"/>
                </a:cubicBezTo>
                <a:cubicBezTo>
                  <a:pt x="9124267" y="15"/>
                  <a:pt x="9379433" y="-9547"/>
                  <a:pt x="9667432" y="0"/>
                </a:cubicBezTo>
                <a:cubicBezTo>
                  <a:pt x="9955431" y="9547"/>
                  <a:pt x="10168211" y="26383"/>
                  <a:pt x="10435124" y="0"/>
                </a:cubicBezTo>
                <a:cubicBezTo>
                  <a:pt x="10702037" y="-26383"/>
                  <a:pt x="10837349" y="16162"/>
                  <a:pt x="11102681" y="0"/>
                </a:cubicBezTo>
                <a:cubicBezTo>
                  <a:pt x="11806708" y="93649"/>
                  <a:pt x="12326007" y="544175"/>
                  <a:pt x="12192000" y="1089319"/>
                </a:cubicBezTo>
                <a:cubicBezTo>
                  <a:pt x="12211335" y="1308599"/>
                  <a:pt x="12192738" y="1415070"/>
                  <a:pt x="12192000" y="1624625"/>
                </a:cubicBezTo>
                <a:cubicBezTo>
                  <a:pt x="12191262" y="1834180"/>
                  <a:pt x="12219362" y="2023991"/>
                  <a:pt x="12192000" y="2290646"/>
                </a:cubicBezTo>
                <a:cubicBezTo>
                  <a:pt x="12164638" y="2557301"/>
                  <a:pt x="12194221" y="2698610"/>
                  <a:pt x="12192000" y="2825952"/>
                </a:cubicBezTo>
                <a:cubicBezTo>
                  <a:pt x="12189779" y="2953294"/>
                  <a:pt x="12178363" y="3081748"/>
                  <a:pt x="12192000" y="3317687"/>
                </a:cubicBezTo>
                <a:cubicBezTo>
                  <a:pt x="12205637" y="3553626"/>
                  <a:pt x="12195263" y="3673106"/>
                  <a:pt x="12192000" y="3809422"/>
                </a:cubicBezTo>
                <a:cubicBezTo>
                  <a:pt x="12188737" y="3945738"/>
                  <a:pt x="12212529" y="4109568"/>
                  <a:pt x="12192000" y="4301157"/>
                </a:cubicBezTo>
                <a:cubicBezTo>
                  <a:pt x="12171471" y="4492747"/>
                  <a:pt x="12188311" y="5069592"/>
                  <a:pt x="12192000" y="5446463"/>
                </a:cubicBezTo>
                <a:cubicBezTo>
                  <a:pt x="12165322" y="6032651"/>
                  <a:pt x="11703260" y="6563545"/>
                  <a:pt x="11102681" y="6535782"/>
                </a:cubicBezTo>
                <a:cubicBezTo>
                  <a:pt x="10916708" y="6555074"/>
                  <a:pt x="10619544" y="6507007"/>
                  <a:pt x="10435124" y="6535782"/>
                </a:cubicBezTo>
                <a:cubicBezTo>
                  <a:pt x="10250704" y="6564557"/>
                  <a:pt x="10150945" y="6526144"/>
                  <a:pt x="10067967" y="6535782"/>
                </a:cubicBezTo>
                <a:cubicBezTo>
                  <a:pt x="9984989" y="6545420"/>
                  <a:pt x="9668805" y="6570294"/>
                  <a:pt x="9300276" y="6535782"/>
                </a:cubicBezTo>
                <a:cubicBezTo>
                  <a:pt x="8931747" y="6501270"/>
                  <a:pt x="8624993" y="6561640"/>
                  <a:pt x="8432451" y="6535782"/>
                </a:cubicBezTo>
                <a:cubicBezTo>
                  <a:pt x="8239910" y="6509924"/>
                  <a:pt x="8080104" y="6556046"/>
                  <a:pt x="7764894" y="6535782"/>
                </a:cubicBezTo>
                <a:cubicBezTo>
                  <a:pt x="7449684" y="6515518"/>
                  <a:pt x="7329777" y="6524701"/>
                  <a:pt x="6997203" y="6535782"/>
                </a:cubicBezTo>
                <a:cubicBezTo>
                  <a:pt x="6664629" y="6546863"/>
                  <a:pt x="6583526" y="6568131"/>
                  <a:pt x="6329645" y="6535782"/>
                </a:cubicBezTo>
                <a:cubicBezTo>
                  <a:pt x="6075764" y="6503433"/>
                  <a:pt x="5893865" y="6506980"/>
                  <a:pt x="5461820" y="6535782"/>
                </a:cubicBezTo>
                <a:cubicBezTo>
                  <a:pt x="5029776" y="6564584"/>
                  <a:pt x="5258525" y="6527528"/>
                  <a:pt x="5094664" y="6535782"/>
                </a:cubicBezTo>
                <a:cubicBezTo>
                  <a:pt x="4930803" y="6544036"/>
                  <a:pt x="4589496" y="6520571"/>
                  <a:pt x="4427106" y="6535782"/>
                </a:cubicBezTo>
                <a:cubicBezTo>
                  <a:pt x="4264716" y="6550993"/>
                  <a:pt x="4035963" y="6552125"/>
                  <a:pt x="3659415" y="6535782"/>
                </a:cubicBezTo>
                <a:cubicBezTo>
                  <a:pt x="3282867" y="6519439"/>
                  <a:pt x="3401684" y="6518124"/>
                  <a:pt x="3292259" y="6535782"/>
                </a:cubicBezTo>
                <a:cubicBezTo>
                  <a:pt x="3182834" y="6553440"/>
                  <a:pt x="2627495" y="6522674"/>
                  <a:pt x="2424434" y="6535782"/>
                </a:cubicBezTo>
                <a:cubicBezTo>
                  <a:pt x="2221374" y="6548890"/>
                  <a:pt x="2157547" y="6551113"/>
                  <a:pt x="2057277" y="6535782"/>
                </a:cubicBezTo>
                <a:cubicBezTo>
                  <a:pt x="1957007" y="6520451"/>
                  <a:pt x="1789636" y="6545517"/>
                  <a:pt x="1690121" y="6535782"/>
                </a:cubicBezTo>
                <a:cubicBezTo>
                  <a:pt x="1590606" y="6526047"/>
                  <a:pt x="1295385" y="6507397"/>
                  <a:pt x="1089319" y="6535782"/>
                </a:cubicBezTo>
                <a:cubicBezTo>
                  <a:pt x="459620" y="6609596"/>
                  <a:pt x="50587" y="6056841"/>
                  <a:pt x="0" y="5446463"/>
                </a:cubicBezTo>
                <a:cubicBezTo>
                  <a:pt x="-9321" y="5181099"/>
                  <a:pt x="4532" y="5008349"/>
                  <a:pt x="0" y="4824014"/>
                </a:cubicBezTo>
                <a:cubicBezTo>
                  <a:pt x="-4532" y="4639679"/>
                  <a:pt x="588" y="4508981"/>
                  <a:pt x="0" y="4332279"/>
                </a:cubicBezTo>
                <a:cubicBezTo>
                  <a:pt x="-588" y="4155578"/>
                  <a:pt x="5779" y="3893170"/>
                  <a:pt x="0" y="3622687"/>
                </a:cubicBezTo>
                <a:cubicBezTo>
                  <a:pt x="-5779" y="3352204"/>
                  <a:pt x="9950" y="3315660"/>
                  <a:pt x="0" y="3130952"/>
                </a:cubicBezTo>
                <a:cubicBezTo>
                  <a:pt x="-9950" y="2946245"/>
                  <a:pt x="34050" y="2594997"/>
                  <a:pt x="0" y="2421360"/>
                </a:cubicBezTo>
                <a:cubicBezTo>
                  <a:pt x="-34050" y="2247723"/>
                  <a:pt x="-1973" y="2092269"/>
                  <a:pt x="0" y="1886054"/>
                </a:cubicBezTo>
                <a:cubicBezTo>
                  <a:pt x="1973" y="1679839"/>
                  <a:pt x="4986" y="1264579"/>
                  <a:pt x="0" y="1089319"/>
                </a:cubicBezTo>
                <a:close/>
              </a:path>
              <a:path w="12192000" h="6535782" stroke="0" extrusionOk="0">
                <a:moveTo>
                  <a:pt x="0" y="1089319"/>
                </a:moveTo>
                <a:cubicBezTo>
                  <a:pt x="-19033" y="374699"/>
                  <a:pt x="390223" y="53413"/>
                  <a:pt x="1089319" y="0"/>
                </a:cubicBezTo>
                <a:cubicBezTo>
                  <a:pt x="1265405" y="-1321"/>
                  <a:pt x="1544946" y="-16200"/>
                  <a:pt x="1756876" y="0"/>
                </a:cubicBezTo>
                <a:cubicBezTo>
                  <a:pt x="1968806" y="16200"/>
                  <a:pt x="2008863" y="-20717"/>
                  <a:pt x="2224167" y="0"/>
                </a:cubicBezTo>
                <a:cubicBezTo>
                  <a:pt x="2439471" y="20717"/>
                  <a:pt x="2501723" y="-13690"/>
                  <a:pt x="2591323" y="0"/>
                </a:cubicBezTo>
                <a:cubicBezTo>
                  <a:pt x="2680923" y="13690"/>
                  <a:pt x="3148737" y="7428"/>
                  <a:pt x="3359014" y="0"/>
                </a:cubicBezTo>
                <a:cubicBezTo>
                  <a:pt x="3569291" y="-7428"/>
                  <a:pt x="3750413" y="-34328"/>
                  <a:pt x="4126705" y="0"/>
                </a:cubicBezTo>
                <a:cubicBezTo>
                  <a:pt x="4502997" y="34328"/>
                  <a:pt x="4572625" y="26539"/>
                  <a:pt x="4794263" y="0"/>
                </a:cubicBezTo>
                <a:cubicBezTo>
                  <a:pt x="5015901" y="-26539"/>
                  <a:pt x="5111252" y="16983"/>
                  <a:pt x="5361687" y="0"/>
                </a:cubicBezTo>
                <a:cubicBezTo>
                  <a:pt x="5612122" y="-16983"/>
                  <a:pt x="5789554" y="5525"/>
                  <a:pt x="5929111" y="0"/>
                </a:cubicBezTo>
                <a:cubicBezTo>
                  <a:pt x="6068668" y="-5525"/>
                  <a:pt x="6141896" y="10811"/>
                  <a:pt x="6296267" y="0"/>
                </a:cubicBezTo>
                <a:cubicBezTo>
                  <a:pt x="6450638" y="-10811"/>
                  <a:pt x="6812538" y="2847"/>
                  <a:pt x="7063958" y="0"/>
                </a:cubicBezTo>
                <a:cubicBezTo>
                  <a:pt x="7315378" y="-2847"/>
                  <a:pt x="7446936" y="-27952"/>
                  <a:pt x="7631382" y="0"/>
                </a:cubicBezTo>
                <a:cubicBezTo>
                  <a:pt x="7815828" y="27952"/>
                  <a:pt x="8185120" y="-34575"/>
                  <a:pt x="8499207" y="0"/>
                </a:cubicBezTo>
                <a:cubicBezTo>
                  <a:pt x="8813294" y="34575"/>
                  <a:pt x="8783059" y="8100"/>
                  <a:pt x="8866363" y="0"/>
                </a:cubicBezTo>
                <a:cubicBezTo>
                  <a:pt x="8949667" y="-8100"/>
                  <a:pt x="9366034" y="18191"/>
                  <a:pt x="9734188" y="0"/>
                </a:cubicBezTo>
                <a:cubicBezTo>
                  <a:pt x="10102343" y="-18191"/>
                  <a:pt x="9931710" y="18110"/>
                  <a:pt x="10101345" y="0"/>
                </a:cubicBezTo>
                <a:cubicBezTo>
                  <a:pt x="10270980" y="-18110"/>
                  <a:pt x="10700347" y="31705"/>
                  <a:pt x="11102681" y="0"/>
                </a:cubicBezTo>
                <a:cubicBezTo>
                  <a:pt x="11787471" y="-11331"/>
                  <a:pt x="12158056" y="454304"/>
                  <a:pt x="12192000" y="1089319"/>
                </a:cubicBezTo>
                <a:cubicBezTo>
                  <a:pt x="12195932" y="1314178"/>
                  <a:pt x="12166337" y="1461833"/>
                  <a:pt x="12192000" y="1668197"/>
                </a:cubicBezTo>
                <a:cubicBezTo>
                  <a:pt x="12217663" y="1874561"/>
                  <a:pt x="12184572" y="1953224"/>
                  <a:pt x="12192000" y="2159932"/>
                </a:cubicBezTo>
                <a:cubicBezTo>
                  <a:pt x="12199428" y="2366640"/>
                  <a:pt x="12179363" y="2653961"/>
                  <a:pt x="12192000" y="2782381"/>
                </a:cubicBezTo>
                <a:cubicBezTo>
                  <a:pt x="12204637" y="2910801"/>
                  <a:pt x="12195910" y="3139838"/>
                  <a:pt x="12192000" y="3274115"/>
                </a:cubicBezTo>
                <a:cubicBezTo>
                  <a:pt x="12188090" y="3408392"/>
                  <a:pt x="12209849" y="3834444"/>
                  <a:pt x="12192000" y="3983708"/>
                </a:cubicBezTo>
                <a:cubicBezTo>
                  <a:pt x="12174151" y="4132972"/>
                  <a:pt x="12173788" y="4407093"/>
                  <a:pt x="12192000" y="4562585"/>
                </a:cubicBezTo>
                <a:cubicBezTo>
                  <a:pt x="12210212" y="4718077"/>
                  <a:pt x="12200824" y="5219853"/>
                  <a:pt x="12192000" y="5446463"/>
                </a:cubicBezTo>
                <a:cubicBezTo>
                  <a:pt x="12222867" y="6132488"/>
                  <a:pt x="11679267" y="6532108"/>
                  <a:pt x="11102681" y="6535782"/>
                </a:cubicBezTo>
                <a:cubicBezTo>
                  <a:pt x="10772068" y="6550370"/>
                  <a:pt x="10640780" y="6554524"/>
                  <a:pt x="10435124" y="6535782"/>
                </a:cubicBezTo>
                <a:cubicBezTo>
                  <a:pt x="10229468" y="6517040"/>
                  <a:pt x="9846953" y="6530042"/>
                  <a:pt x="9567299" y="6535782"/>
                </a:cubicBezTo>
                <a:cubicBezTo>
                  <a:pt x="9287646" y="6541522"/>
                  <a:pt x="9127909" y="6519359"/>
                  <a:pt x="8799608" y="6535782"/>
                </a:cubicBezTo>
                <a:cubicBezTo>
                  <a:pt x="8471307" y="6552205"/>
                  <a:pt x="8325211" y="6528255"/>
                  <a:pt x="7931783" y="6535782"/>
                </a:cubicBezTo>
                <a:cubicBezTo>
                  <a:pt x="7538355" y="6543309"/>
                  <a:pt x="7576765" y="6556883"/>
                  <a:pt x="7464493" y="6535782"/>
                </a:cubicBezTo>
                <a:cubicBezTo>
                  <a:pt x="7352221" y="6514682"/>
                  <a:pt x="6968404" y="6501844"/>
                  <a:pt x="6696802" y="6535782"/>
                </a:cubicBezTo>
                <a:cubicBezTo>
                  <a:pt x="6425200" y="6569720"/>
                  <a:pt x="6332826" y="6564542"/>
                  <a:pt x="6029244" y="6535782"/>
                </a:cubicBezTo>
                <a:cubicBezTo>
                  <a:pt x="5725662" y="6507022"/>
                  <a:pt x="5582819" y="6512320"/>
                  <a:pt x="5461820" y="6535782"/>
                </a:cubicBezTo>
                <a:cubicBezTo>
                  <a:pt x="5340821" y="6559244"/>
                  <a:pt x="5055214" y="6512924"/>
                  <a:pt x="4894397" y="6535782"/>
                </a:cubicBezTo>
                <a:cubicBezTo>
                  <a:pt x="4733580" y="6558640"/>
                  <a:pt x="4613056" y="6531163"/>
                  <a:pt x="4427106" y="6535782"/>
                </a:cubicBezTo>
                <a:cubicBezTo>
                  <a:pt x="4241156" y="6540401"/>
                  <a:pt x="3869096" y="6544638"/>
                  <a:pt x="3659415" y="6535782"/>
                </a:cubicBezTo>
                <a:cubicBezTo>
                  <a:pt x="3449734" y="6526926"/>
                  <a:pt x="3092432" y="6507356"/>
                  <a:pt x="2891724" y="6535782"/>
                </a:cubicBezTo>
                <a:cubicBezTo>
                  <a:pt x="2691016" y="6564208"/>
                  <a:pt x="2322891" y="6527078"/>
                  <a:pt x="2023899" y="6535782"/>
                </a:cubicBezTo>
                <a:cubicBezTo>
                  <a:pt x="1724908" y="6544486"/>
                  <a:pt x="1315825" y="6578277"/>
                  <a:pt x="1089319" y="6535782"/>
                </a:cubicBezTo>
                <a:cubicBezTo>
                  <a:pt x="534474" y="6444163"/>
                  <a:pt x="-118752" y="6124262"/>
                  <a:pt x="0" y="5446463"/>
                </a:cubicBezTo>
                <a:cubicBezTo>
                  <a:pt x="-34606" y="5289465"/>
                  <a:pt x="-26005" y="5019711"/>
                  <a:pt x="0" y="4736871"/>
                </a:cubicBezTo>
                <a:cubicBezTo>
                  <a:pt x="26005" y="4454031"/>
                  <a:pt x="-23729" y="4415671"/>
                  <a:pt x="0" y="4157993"/>
                </a:cubicBezTo>
                <a:cubicBezTo>
                  <a:pt x="23729" y="3900315"/>
                  <a:pt x="22803" y="3623650"/>
                  <a:pt x="0" y="3448401"/>
                </a:cubicBezTo>
                <a:cubicBezTo>
                  <a:pt x="-22803" y="3273152"/>
                  <a:pt x="-29590" y="2950914"/>
                  <a:pt x="0" y="2782381"/>
                </a:cubicBezTo>
                <a:cubicBezTo>
                  <a:pt x="29590" y="2613848"/>
                  <a:pt x="-8820" y="2428093"/>
                  <a:pt x="0" y="2247074"/>
                </a:cubicBezTo>
                <a:cubicBezTo>
                  <a:pt x="8820" y="2066055"/>
                  <a:pt x="-16779" y="1849470"/>
                  <a:pt x="0" y="1711768"/>
                </a:cubicBezTo>
                <a:cubicBezTo>
                  <a:pt x="16779" y="1574066"/>
                  <a:pt x="30476" y="1352334"/>
                  <a:pt x="0" y="1089319"/>
                </a:cubicBezTo>
                <a:close/>
              </a:path>
            </a:pathLst>
          </a:custGeom>
          <a:ln w="28575">
            <a:solidFill>
              <a:schemeClr val="accent3"/>
            </a:solidFill>
            <a:extLst>
              <a:ext uri="{C807C97D-BFC1-408E-A445-0C87EB9F89A2}">
                <ask:lineSketchStyleProps xmlns:ask="http://schemas.microsoft.com/office/drawing/2018/sketchyshapes" xmlns="" sd="135600197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24656" y="534145"/>
            <a:ext cx="11332564" cy="4324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hung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tuyệt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rào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chắn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defRPr/>
            </a:pPr>
            <a:endParaRPr lang="en-US" sz="5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4706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6364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729" y="883919"/>
            <a:ext cx="2857500" cy="2857500"/>
          </a:xfrm>
          <a:prstGeom prst="rect">
            <a:avLst/>
          </a:prstGeom>
        </p:spPr>
      </p:pic>
      <p:sp>
        <p:nvSpPr>
          <p:cNvPr id="8" name="Hexagon 7">
            <a:extLst>
              <a:ext uri="{FF2B5EF4-FFF2-40B4-BE49-F238E27FC236}">
                <a16:creationId xmlns:a16="http://schemas.microsoft.com/office/drawing/2014/main" xmlns="" id="{D19A5806-7592-478F-A44B-3D1C8234DB7B}"/>
              </a:ext>
            </a:extLst>
          </p:cNvPr>
          <p:cNvSpPr/>
          <p:nvPr/>
        </p:nvSpPr>
        <p:spPr>
          <a:xfrm>
            <a:off x="315850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Ong</a:t>
            </a:r>
            <a:endParaRPr lang="en-US" sz="6600"/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xmlns="" id="{ECB32C92-7DDE-4979-AB3A-808B65CBF3F1}"/>
              </a:ext>
            </a:extLst>
          </p:cNvPr>
          <p:cNvSpPr/>
          <p:nvPr/>
        </p:nvSpPr>
        <p:spPr>
          <a:xfrm>
            <a:off x="2471927" y="1981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non</a:t>
            </a:r>
            <a:endParaRPr lang="en-US" sz="6600"/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xmlns="" id="{CABDF488-8BEB-4D77-A429-CFB91F278DD1}"/>
              </a:ext>
            </a:extLst>
          </p:cNvPr>
          <p:cNvSpPr/>
          <p:nvPr/>
        </p:nvSpPr>
        <p:spPr>
          <a:xfrm>
            <a:off x="6784081" y="25603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việc</a:t>
            </a: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xmlns="" id="{199C24C2-6B91-4322-BDB4-819FF0CB9BE4}"/>
              </a:ext>
            </a:extLst>
          </p:cNvPr>
          <p:cNvSpPr/>
          <p:nvPr/>
        </p:nvSpPr>
        <p:spPr>
          <a:xfrm>
            <a:off x="4628004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học</a:t>
            </a:r>
            <a:endParaRPr lang="en-US" sz="660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D27D7D99-9E1A-47C2-9A0E-04166401D7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952" y="3436622"/>
            <a:ext cx="2650039" cy="2661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873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3" grpId="0" animBg="1"/>
      <p:bldP spid="13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97" y="4079828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xmlns="" id="{0667024D-077C-41FB-84FC-D91D5651A194}"/>
              </a:ext>
            </a:extLst>
          </p:cNvPr>
          <p:cNvSpPr/>
          <p:nvPr/>
        </p:nvSpPr>
        <p:spPr>
          <a:xfrm>
            <a:off x="1841863" y="376397"/>
            <a:ext cx="7605666" cy="1909603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defRPr/>
            </a:pP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Trong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“Chim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lồng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38" y="4079828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88E5E567-B90E-4275-AC51-C8D58F3AA2A7}"/>
              </a:ext>
            </a:extLst>
          </p:cNvPr>
          <p:cNvSpPr/>
          <p:nvPr/>
        </p:nvSpPr>
        <p:spPr>
          <a:xfrm>
            <a:off x="1841863" y="2857500"/>
            <a:ext cx="7605666" cy="1714501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bay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cúc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rào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đám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dại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hót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8080" y="4079828"/>
            <a:ext cx="2934336" cy="293433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9321" y="4079828"/>
            <a:ext cx="2934336" cy="293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325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97" y="4079828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xmlns="" id="{0667024D-077C-41FB-84FC-D91D5651A194}"/>
              </a:ext>
            </a:extLst>
          </p:cNvPr>
          <p:cNvSpPr/>
          <p:nvPr/>
        </p:nvSpPr>
        <p:spPr>
          <a:xfrm>
            <a:off x="1841863" y="376397"/>
            <a:ext cx="7605666" cy="1909603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defRPr/>
            </a:pP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Qua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đọc“Chim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ca?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38" y="4079828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88E5E567-B90E-4275-AC51-C8D58F3AA2A7}"/>
              </a:ext>
            </a:extLst>
          </p:cNvPr>
          <p:cNvSpPr/>
          <p:nvPr/>
        </p:nvSpPr>
        <p:spPr>
          <a:xfrm>
            <a:off x="1841863" y="2857500"/>
            <a:ext cx="7605666" cy="841829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nhốt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lồng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8080" y="4079828"/>
            <a:ext cx="2934336" cy="293433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9321" y="4079828"/>
            <a:ext cx="2934336" cy="293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421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829" y="4066765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xmlns="" id="{0667024D-077C-41FB-84FC-D91D5651A194}"/>
              </a:ext>
            </a:extLst>
          </p:cNvPr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defRPr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3:Qua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“Chim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cúc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4065" y="4066765"/>
            <a:ext cx="2934336" cy="293433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2910" y="4066765"/>
            <a:ext cx="2934336" cy="293433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7246" y="4066765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00BEFBB1-525B-415D-8E45-ADCB8FD217EA}"/>
              </a:ext>
            </a:extLst>
          </p:cNvPr>
          <p:cNvSpPr/>
          <p:nvPr/>
        </p:nvSpPr>
        <p:spPr>
          <a:xfrm>
            <a:off x="1494156" y="2925084"/>
            <a:ext cx="8747124" cy="841829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lìa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héo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lả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9359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79496" y="5544789"/>
            <a:ext cx="12626531" cy="1449476"/>
          </a:xfrm>
          <a:prstGeom prst="rect">
            <a:avLst/>
          </a:prstGeom>
          <a:solidFill>
            <a:srgbClr val="7DB1D6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0" y="40775"/>
            <a:ext cx="12192000" cy="522447"/>
            <a:chOff x="0" y="0"/>
            <a:chExt cx="19798223" cy="1044893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178414" y="0"/>
              <a:ext cx="6619809" cy="998989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589207" y="15301"/>
              <a:ext cx="6619809" cy="998989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45903"/>
              <a:ext cx="6619809" cy="998989"/>
            </a:xfrm>
            <a:prstGeom prst="rect">
              <a:avLst/>
            </a:prstGeom>
          </p:spPr>
        </p:pic>
      </p:grpSp>
      <p:sp>
        <p:nvSpPr>
          <p:cNvPr id="12" name="TextBox 12"/>
          <p:cNvSpPr txBox="1"/>
          <p:nvPr/>
        </p:nvSpPr>
        <p:spPr>
          <a:xfrm>
            <a:off x="736599" y="2628211"/>
            <a:ext cx="10718800" cy="11277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9533"/>
              </a:lnSpc>
            </a:pPr>
            <a:r>
              <a:rPr lang="en-US" sz="7334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 GIỚI RỪNG XANH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33800"/>
            <a:ext cx="3430697" cy="343069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8859" y="3479800"/>
            <a:ext cx="3175000" cy="3175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12571" y="1281820"/>
            <a:ext cx="693637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>
                <a:latin typeface="HP001 4 hàng" panose="020B0603050302020204" pitchFamily="34" charset="0"/>
              </a:rPr>
              <a:t>Chủ</a:t>
            </a:r>
            <a:r>
              <a:rPr lang="en-US" sz="8000" b="1" dirty="0">
                <a:latin typeface="HP001 4 hàng" panose="020B0603050302020204" pitchFamily="34" charset="0"/>
              </a:rPr>
              <a:t> </a:t>
            </a:r>
            <a:r>
              <a:rPr lang="en-US" sz="8000" b="1" dirty="0" err="1">
                <a:latin typeface="HP001 4 hàng" panose="020B0603050302020204" pitchFamily="34" charset="0"/>
              </a:rPr>
              <a:t>điểm</a:t>
            </a:r>
            <a:r>
              <a:rPr lang="en-US" sz="8000" b="1" dirty="0">
                <a:latin typeface="HP001 4 hàng" panose="020B0603050302020204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542190899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flipH="1">
            <a:off x="9280177" y="1012889"/>
            <a:ext cx="6242459" cy="4437821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4419600" y="1600200"/>
            <a:ext cx="3200400" cy="8463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6600"/>
              </a:lnSpc>
            </a:pPr>
            <a:r>
              <a:rPr lang="en-US" sz="5734" b="1" dirty="0">
                <a:solidFill>
                  <a:srgbClr val="2425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SẺ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251126" y="2301151"/>
            <a:ext cx="3149559" cy="314955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2234" y="2971800"/>
            <a:ext cx="4275132" cy="3682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507878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790" y="91440"/>
            <a:ext cx="9483634" cy="7166747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 flipH="1" flipV="1">
            <a:off x="1554480" y="1619794"/>
            <a:ext cx="1201783" cy="6008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Rounded Rectangle 4"/>
          <p:cNvSpPr/>
          <p:nvPr/>
        </p:nvSpPr>
        <p:spPr>
          <a:xfrm>
            <a:off x="404949" y="1293223"/>
            <a:ext cx="1005841" cy="574766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Curved Connector 7"/>
          <p:cNvCxnSpPr/>
          <p:nvPr/>
        </p:nvCxnSpPr>
        <p:spPr>
          <a:xfrm rot="10800000" flipV="1">
            <a:off x="1854927" y="2534193"/>
            <a:ext cx="2717073" cy="13064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Rounded Rectangle 9"/>
          <p:cNvSpPr/>
          <p:nvPr/>
        </p:nvSpPr>
        <p:spPr>
          <a:xfrm>
            <a:off x="117567" y="2259874"/>
            <a:ext cx="1737360" cy="574766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vằn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Curved Connector 14"/>
          <p:cNvCxnSpPr/>
          <p:nvPr/>
        </p:nvCxnSpPr>
        <p:spPr>
          <a:xfrm rot="10800000" flipV="1">
            <a:off x="1854928" y="2547257"/>
            <a:ext cx="3971107" cy="822959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Rounded Rectangle 15"/>
          <p:cNvSpPr/>
          <p:nvPr/>
        </p:nvSpPr>
        <p:spPr>
          <a:xfrm>
            <a:off x="267790" y="3082834"/>
            <a:ext cx="1436913" cy="574766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8125097" y="1293223"/>
            <a:ext cx="2246812" cy="10972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Rounded Rectangle 18"/>
          <p:cNvSpPr/>
          <p:nvPr/>
        </p:nvSpPr>
        <p:spPr>
          <a:xfrm>
            <a:off x="10501449" y="1005840"/>
            <a:ext cx="1005841" cy="574766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10535193" y="1933303"/>
            <a:ext cx="1005841" cy="574766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 flipV="1">
            <a:off x="9366069" y="2220686"/>
            <a:ext cx="1005840" cy="6139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Rounded Rectangle 23"/>
          <p:cNvSpPr/>
          <p:nvPr/>
        </p:nvSpPr>
        <p:spPr>
          <a:xfrm>
            <a:off x="711382" y="3898072"/>
            <a:ext cx="965562" cy="574766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khỉ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 flipH="1">
            <a:off x="1854927" y="3396343"/>
            <a:ext cx="1985554" cy="8882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Curved Connector 28"/>
          <p:cNvCxnSpPr/>
          <p:nvPr/>
        </p:nvCxnSpPr>
        <p:spPr>
          <a:xfrm>
            <a:off x="5826035" y="3657600"/>
            <a:ext cx="4675414" cy="718457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Rounded Rectangle 29"/>
          <p:cNvSpPr/>
          <p:nvPr/>
        </p:nvSpPr>
        <p:spPr>
          <a:xfrm>
            <a:off x="10560232" y="4099356"/>
            <a:ext cx="1005841" cy="574766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cxnSp>
        <p:nvCxnSpPr>
          <p:cNvPr id="32" name="Straight Arrow Connector 31"/>
          <p:cNvCxnSpPr/>
          <p:nvPr/>
        </p:nvCxnSpPr>
        <p:spPr>
          <a:xfrm flipV="1">
            <a:off x="9548949" y="3252651"/>
            <a:ext cx="952500" cy="3135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3" name="Rounded Rectangle 32"/>
          <p:cNvSpPr/>
          <p:nvPr/>
        </p:nvSpPr>
        <p:spPr>
          <a:xfrm>
            <a:off x="10587991" y="3002075"/>
            <a:ext cx="1005841" cy="574766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  <p:cxnSp>
        <p:nvCxnSpPr>
          <p:cNvPr id="37" name="Elbow Connector 36"/>
          <p:cNvCxnSpPr/>
          <p:nvPr/>
        </p:nvCxnSpPr>
        <p:spPr>
          <a:xfrm rot="10800000" flipV="1">
            <a:off x="1084217" y="4099356"/>
            <a:ext cx="2978332" cy="746964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9" name="Rounded Rectangle 38"/>
          <p:cNvSpPr/>
          <p:nvPr/>
        </p:nvSpPr>
        <p:spPr>
          <a:xfrm>
            <a:off x="29935" y="4661059"/>
            <a:ext cx="965562" cy="574766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cxnSp>
        <p:nvCxnSpPr>
          <p:cNvPr id="41" name="Straight Arrow Connector 40"/>
          <p:cNvCxnSpPr/>
          <p:nvPr/>
        </p:nvCxnSpPr>
        <p:spPr>
          <a:xfrm flipH="1">
            <a:off x="1676944" y="5185954"/>
            <a:ext cx="1536519" cy="4702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2" name="Rounded Rectangle 41"/>
          <p:cNvSpPr/>
          <p:nvPr/>
        </p:nvSpPr>
        <p:spPr>
          <a:xfrm>
            <a:off x="512716" y="5421085"/>
            <a:ext cx="965562" cy="574766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cxnSp>
        <p:nvCxnSpPr>
          <p:cNvPr id="44" name="Straight Arrow Connector 43"/>
          <p:cNvCxnSpPr/>
          <p:nvPr/>
        </p:nvCxnSpPr>
        <p:spPr>
          <a:xfrm flipV="1">
            <a:off x="9048466" y="5175851"/>
            <a:ext cx="1323443" cy="3996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Curved Connector 48"/>
          <p:cNvCxnSpPr/>
          <p:nvPr/>
        </p:nvCxnSpPr>
        <p:spPr>
          <a:xfrm>
            <a:off x="7588155" y="5708468"/>
            <a:ext cx="2783754" cy="403132"/>
          </a:xfrm>
          <a:prstGeom prst="curvedConnector3">
            <a:avLst>
              <a:gd name="adj1" fmla="val 24996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3" name="Rounded Rectangle 52"/>
          <p:cNvSpPr/>
          <p:nvPr/>
        </p:nvSpPr>
        <p:spPr>
          <a:xfrm>
            <a:off x="10560232" y="5043249"/>
            <a:ext cx="1005841" cy="574766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54" name="Rounded Rectangle 53"/>
          <p:cNvSpPr/>
          <p:nvPr/>
        </p:nvSpPr>
        <p:spPr>
          <a:xfrm>
            <a:off x="10597792" y="5910034"/>
            <a:ext cx="1439632" cy="574766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sấu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686534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6" grpId="0" animBg="1"/>
      <p:bldP spid="19" grpId="0" animBg="1"/>
      <p:bldP spid="21" grpId="0" animBg="1"/>
      <p:bldP spid="24" grpId="0" animBg="1"/>
      <p:bldP spid="30" grpId="0" animBg="1"/>
      <p:bldP spid="33" grpId="0" animBg="1"/>
      <p:bldP spid="39" grpId="0" animBg="1"/>
      <p:bldP spid="42" grpId="0" animBg="1"/>
      <p:bldP spid="53" grpId="0" animBg="1"/>
      <p:bldP spid="5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HAS_SCREEN_REC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709</TotalTime>
  <Words>938</Words>
  <Application>Microsoft Office PowerPoint</Application>
  <PresentationFormat>Custom</PresentationFormat>
  <Paragraphs>151</Paragraphs>
  <Slides>29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29</vt:i4>
      </vt:variant>
    </vt:vector>
  </HeadingPairs>
  <TitlesOfParts>
    <vt:vector size="42" baseType="lpstr">
      <vt:lpstr>Arial</vt:lpstr>
      <vt:lpstr>DejaVu Sans Condensed</vt:lpstr>
      <vt:lpstr>Times New Roman</vt:lpstr>
      <vt:lpstr>HP001 4 hàng</vt:lpstr>
      <vt:lpstr>.VnBahamasBH</vt:lpstr>
      <vt:lpstr>Calibri Light</vt:lpstr>
      <vt:lpstr>Calibri</vt:lpstr>
      <vt:lpstr>Office Theme</vt:lpstr>
      <vt:lpstr>1_Office Theme</vt:lpstr>
      <vt:lpstr>2_Office Theme</vt:lpstr>
      <vt:lpstr>3_Office Theme</vt:lpstr>
      <vt:lpstr>4_Office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vvxel</dc:creator>
  <cp:lastModifiedBy>dell 7450</cp:lastModifiedBy>
  <cp:revision>58</cp:revision>
  <dcterms:created xsi:type="dcterms:W3CDTF">2018-05-01T14:03:50Z</dcterms:created>
  <dcterms:modified xsi:type="dcterms:W3CDTF">2024-11-11T13:11:40Z</dcterms:modified>
</cp:coreProperties>
</file>