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0" r:id="rId1"/>
    <p:sldMasterId id="2147483708" r:id="rId2"/>
  </p:sldMasterIdLst>
  <p:notesMasterIdLst>
    <p:notesMasterId r:id="rId19"/>
  </p:notesMasterIdLst>
  <p:sldIdLst>
    <p:sldId id="413" r:id="rId3"/>
    <p:sldId id="332" r:id="rId4"/>
    <p:sldId id="333" r:id="rId5"/>
    <p:sldId id="334" r:id="rId6"/>
    <p:sldId id="335" r:id="rId7"/>
    <p:sldId id="268" r:id="rId8"/>
    <p:sldId id="370" r:id="rId9"/>
    <p:sldId id="373" r:id="rId10"/>
    <p:sldId id="374" r:id="rId11"/>
    <p:sldId id="403" r:id="rId12"/>
    <p:sldId id="404" r:id="rId13"/>
    <p:sldId id="408" r:id="rId14"/>
    <p:sldId id="411" r:id="rId15"/>
    <p:sldId id="410" r:id="rId16"/>
    <p:sldId id="412" r:id="rId17"/>
    <p:sldId id="262" r:id="rId18"/>
  </p:sldIdLst>
  <p:sldSz cx="12192000" cy="6858000"/>
  <p:notesSz cx="6858000" cy="9144000"/>
  <p:embeddedFontLs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SimSun" pitchFamily="2" charset="-122"/>
      <p:regular r:id="rId24"/>
    </p:embeddedFont>
    <p:embeddedFont>
      <p:font typeface="Cambria Math" pitchFamily="18" charset="0"/>
      <p:regular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6" roundtripDataSignature="AMtx7miaBWwIcrU9n4N1e5s1b0zNy0su1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>
    <p:extLst>
      <p:ext uri="{19B8F6BF-5375-455C-9EA6-DF929625EA0E}">
        <p15:presenceInfo xmlns:p15="http://schemas.microsoft.com/office/powerpoint/2012/main" xmlns="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5EC91"/>
    <a:srgbClr val="FFFAF7"/>
    <a:srgbClr val="F7F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6" autoAdjust="0"/>
    <p:restoredTop sz="94660"/>
  </p:normalViewPr>
  <p:slideViewPr>
    <p:cSldViewPr snapToGrid="0">
      <p:cViewPr varScale="1">
        <p:scale>
          <a:sx n="85" d="100"/>
          <a:sy n="85" d="100"/>
        </p:scale>
        <p:origin x="-58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36" Type="http://customschemas.google.com/relationships/presentationmetadata" Target="meta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25643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054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0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324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47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270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0374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796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488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343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042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801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46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sv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1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4.svg"/><Relationship Id="rId7" Type="http://schemas.openxmlformats.org/officeDocument/2006/relationships/image" Target="../media/image38.svg"/><Relationship Id="rId12" Type="http://schemas.openxmlformats.org/officeDocument/2006/relationships/image" Target="../media/image3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11" Type="http://schemas.openxmlformats.org/officeDocument/2006/relationships/image" Target="../media/image30.svg"/><Relationship Id="rId5" Type="http://schemas.openxmlformats.org/officeDocument/2006/relationships/image" Target="../media/image26.svg"/><Relationship Id="rId10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image" Target="../media/image4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1.xml"/><Relationship Id="rId7" Type="http://schemas.openxmlformats.org/officeDocument/2006/relationships/slide" Target="slide6.xml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slide" Target="slide5.xml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slide" Target="slide4.xml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slide" Target="slide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svg"/><Relationship Id="rId5" Type="http://schemas.openxmlformats.org/officeDocument/2006/relationships/image" Target="../media/image19.png"/><Relationship Id="rId4" Type="http://schemas.openxmlformats.org/officeDocument/2006/relationships/image" Target="../media/image15.sv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slide" Target="slide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svg"/><Relationship Id="rId5" Type="http://schemas.openxmlformats.org/officeDocument/2006/relationships/image" Target="../media/image19.png"/><Relationship Id="rId4" Type="http://schemas.openxmlformats.org/officeDocument/2006/relationships/image" Target="../media/image15.sv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slide" Target="slide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svg"/><Relationship Id="rId5" Type="http://schemas.openxmlformats.org/officeDocument/2006/relationships/image" Target="../media/image19.png"/><Relationship Id="rId4" Type="http://schemas.openxmlformats.org/officeDocument/2006/relationships/image" Target="../media/image15.sv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571989"/>
            <a:ext cx="12192000" cy="2447719"/>
            <a:chOff x="0" y="0"/>
            <a:chExt cx="4816593" cy="967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967000"/>
            </a:xfrm>
            <a:custGeom>
              <a:avLst/>
              <a:gdLst/>
              <a:ahLst/>
              <a:cxnLst/>
              <a:rect l="l" t="t" r="r" b="b"/>
              <a:pathLst>
                <a:path w="4816592" h="967000">
                  <a:moveTo>
                    <a:pt x="0" y="0"/>
                  </a:moveTo>
                  <a:lnTo>
                    <a:pt x="4816592" y="0"/>
                  </a:lnTo>
                  <a:lnTo>
                    <a:pt x="4816592" y="967000"/>
                  </a:lnTo>
                  <a:lnTo>
                    <a:pt x="0" y="967000"/>
                  </a:lnTo>
                  <a:close/>
                </a:path>
              </a:pathLst>
            </a:custGeom>
            <a:solidFill>
              <a:srgbClr val="C7EDC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0051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685800" y="5571990"/>
            <a:ext cx="2516809" cy="2457035"/>
          </a:xfrm>
          <a:custGeom>
            <a:avLst/>
            <a:gdLst/>
            <a:ahLst/>
            <a:cxnLst/>
            <a:rect l="l" t="t" r="r" b="b"/>
            <a:pathLst>
              <a:path w="3775214" h="3685553">
                <a:moveTo>
                  <a:pt x="3775214" y="0"/>
                </a:moveTo>
                <a:lnTo>
                  <a:pt x="0" y="0"/>
                </a:lnTo>
                <a:lnTo>
                  <a:pt x="0" y="3685553"/>
                </a:lnTo>
                <a:lnTo>
                  <a:pt x="3775214" y="3685553"/>
                </a:lnTo>
                <a:lnTo>
                  <a:pt x="377521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55158">
            <a:off x="9163586" y="135338"/>
            <a:ext cx="2759064" cy="2776416"/>
          </a:xfrm>
          <a:custGeom>
            <a:avLst/>
            <a:gdLst/>
            <a:ahLst/>
            <a:cxnLst/>
            <a:rect l="l" t="t" r="r" b="b"/>
            <a:pathLst>
              <a:path w="4138596" h="4164624">
                <a:moveTo>
                  <a:pt x="0" y="0"/>
                </a:moveTo>
                <a:lnTo>
                  <a:pt x="4138596" y="0"/>
                </a:lnTo>
                <a:lnTo>
                  <a:pt x="4138596" y="4164625"/>
                </a:lnTo>
                <a:lnTo>
                  <a:pt x="0" y="4164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469350" y="616506"/>
            <a:ext cx="5326991" cy="1239925"/>
          </a:xfrm>
          <a:custGeom>
            <a:avLst/>
            <a:gdLst/>
            <a:ahLst/>
            <a:cxnLst/>
            <a:rect l="l" t="t" r="r" b="b"/>
            <a:pathLst>
              <a:path w="7990487" h="1859887">
                <a:moveTo>
                  <a:pt x="0" y="0"/>
                </a:moveTo>
                <a:lnTo>
                  <a:pt x="7990487" y="0"/>
                </a:lnTo>
                <a:lnTo>
                  <a:pt x="7990487" y="1859886"/>
                </a:lnTo>
                <a:lnTo>
                  <a:pt x="0" y="18598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280077" y="5571990"/>
            <a:ext cx="7871952" cy="5667805"/>
          </a:xfrm>
          <a:custGeom>
            <a:avLst/>
            <a:gdLst/>
            <a:ahLst/>
            <a:cxnLst/>
            <a:rect l="l" t="t" r="r" b="b"/>
            <a:pathLst>
              <a:path w="11807928" h="8501708">
                <a:moveTo>
                  <a:pt x="0" y="0"/>
                </a:moveTo>
                <a:lnTo>
                  <a:pt x="11807928" y="0"/>
                </a:lnTo>
                <a:lnTo>
                  <a:pt x="11807928" y="8501708"/>
                </a:lnTo>
                <a:lnTo>
                  <a:pt x="0" y="85017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0069925" y="1330019"/>
            <a:ext cx="4679734" cy="1089267"/>
          </a:xfrm>
          <a:custGeom>
            <a:avLst/>
            <a:gdLst/>
            <a:ahLst/>
            <a:cxnLst/>
            <a:rect l="l" t="t" r="r" b="b"/>
            <a:pathLst>
              <a:path w="7019601" h="1633901">
                <a:moveTo>
                  <a:pt x="0" y="0"/>
                </a:moveTo>
                <a:lnTo>
                  <a:pt x="7019601" y="0"/>
                </a:lnTo>
                <a:lnTo>
                  <a:pt x="7019601" y="1633901"/>
                </a:lnTo>
                <a:lnTo>
                  <a:pt x="0" y="16339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8BD49DF2-1565-EC91-73DB-F8AC17A6D0F6}"/>
              </a:ext>
            </a:extLst>
          </p:cNvPr>
          <p:cNvSpPr/>
          <p:nvPr/>
        </p:nvSpPr>
        <p:spPr>
          <a:xfrm>
            <a:off x="139176" y="2151425"/>
            <a:ext cx="11932434" cy="3385542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CHÀO MỪNG CÁC EM ĐẾN VỚI </a:t>
            </a:r>
          </a:p>
          <a:p>
            <a:pPr algn="ctr"/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TIẾT HỌC NGÀY HÔM </a:t>
            </a:r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NAY</a:t>
            </a:r>
          </a:p>
          <a:p>
            <a:pPr algn="ctr"/>
            <a:endParaRPr lang="en-US" sz="2400" b="1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ln w="0"/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Giáo viên giảng dạy: Lê Thị Kim Dung</a:t>
            </a:r>
          </a:p>
          <a:p>
            <a:pPr algn="ctr"/>
            <a:r>
              <a:rPr lang="en-US" sz="2400" b="1" dirty="0" smtClean="0">
                <a:ln w="0"/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Năm học: 2024-2025</a:t>
            </a:r>
            <a:endParaRPr lang="en-US" sz="2400" b="1" dirty="0">
              <a:ln w="0"/>
              <a:solidFill>
                <a:srgbClr val="00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61642" y="425302"/>
            <a:ext cx="47506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UBND THÀNH PHỐ QUY NHƠN</a:t>
            </a:r>
          </a:p>
          <a:p>
            <a:pPr algn="ctr"/>
            <a:r>
              <a:rPr lang="en-US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TRƯỜNG TIỂU HỌC LÊ LỢI</a:t>
            </a:r>
            <a:endParaRPr lang="en-US" sz="24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944204" y="1236468"/>
            <a:ext cx="387180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43920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82" y="84650"/>
            <a:ext cx="9025274" cy="49463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841582" y="-822981"/>
            <a:ext cx="2727719" cy="27432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532156" y="4914689"/>
            <a:ext cx="2727719" cy="27432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41583" y="5237041"/>
            <a:ext cx="2703299" cy="27432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332389" y="-1182740"/>
            <a:ext cx="2703299" cy="27432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18164">
            <a:off x="7888454" y="561404"/>
            <a:ext cx="862446" cy="737391"/>
          </a:xfrm>
          <a:custGeom>
            <a:avLst/>
            <a:gdLst/>
            <a:ahLst/>
            <a:cxnLst/>
            <a:rect l="l" t="t" r="r" b="b"/>
            <a:pathLst>
              <a:path w="1293669" h="1106087">
                <a:moveTo>
                  <a:pt x="0" y="0"/>
                </a:moveTo>
                <a:lnTo>
                  <a:pt x="1293669" y="0"/>
                </a:lnTo>
                <a:lnTo>
                  <a:pt x="1293669" y="1106087"/>
                </a:lnTo>
                <a:lnTo>
                  <a:pt x="0" y="11060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035449">
            <a:off x="4690881" y="5738619"/>
            <a:ext cx="1467189" cy="575871"/>
          </a:xfrm>
          <a:custGeom>
            <a:avLst/>
            <a:gdLst/>
            <a:ahLst/>
            <a:cxnLst/>
            <a:rect l="l" t="t" r="r" b="b"/>
            <a:pathLst>
              <a:path w="2200783" h="863807">
                <a:moveTo>
                  <a:pt x="0" y="0"/>
                </a:moveTo>
                <a:lnTo>
                  <a:pt x="2200783" y="0"/>
                </a:lnTo>
                <a:lnTo>
                  <a:pt x="2200783" y="863807"/>
                </a:lnTo>
                <a:lnTo>
                  <a:pt x="0" y="8638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0" name="Cloud Callout 19"/>
          <p:cNvSpPr/>
          <p:nvPr/>
        </p:nvSpPr>
        <p:spPr>
          <a:xfrm>
            <a:off x="4789794" y="1033180"/>
            <a:ext cx="6325682" cy="3113145"/>
          </a:xfrm>
          <a:prstGeom prst="cloudCallout">
            <a:avLst>
              <a:gd name="adj1" fmla="val -58039"/>
              <a:gd name="adj2" fmla="val 6226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92932" y="3875859"/>
            <a:ext cx="13428620" cy="28450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68400" y="2859896"/>
            <a:ext cx="4500391" cy="36119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B85BABD-5C89-8C35-4B2B-0E667F80482E}"/>
              </a:ext>
            </a:extLst>
          </p:cNvPr>
          <p:cNvSpPr/>
          <p:nvPr/>
        </p:nvSpPr>
        <p:spPr>
          <a:xfrm>
            <a:off x="5002510" y="1417264"/>
            <a:ext cx="619592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TRÒ CHƠI</a:t>
            </a:r>
          </a:p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AI NHANH, AI 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ĐÚNG 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556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6BBBF485-8C9F-CE48-25ED-D86C3A84B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21376088">
            <a:off x="1786492" y="814177"/>
            <a:ext cx="9169620" cy="2896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CEDB3AF-C2B5-1B18-EF4B-CA8286C69AFB}"/>
              </a:ext>
            </a:extLst>
          </p:cNvPr>
          <p:cNvSpPr txBox="1"/>
          <p:nvPr/>
        </p:nvSpPr>
        <p:spPr>
          <a:xfrm>
            <a:off x="2379780" y="1144797"/>
            <a:ext cx="8278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Diện tích bề mặt một phím số trên bàn phím máy tính khoảng: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970E12B-2929-CF7A-C40B-B22408B8C570}"/>
              </a:ext>
            </a:extLst>
          </p:cNvPr>
          <p:cNvSpPr txBox="1"/>
          <p:nvPr/>
        </p:nvSpPr>
        <p:spPr>
          <a:xfrm>
            <a:off x="1315227" y="3554846"/>
            <a:ext cx="2951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1475" marR="0" lvl="0" indent="-3714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UcPeriod"/>
              <a:tabLst/>
              <a:defRPr/>
            </a:pPr>
            <a:r>
              <a:rPr kumimoji="0" lang="x-none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182 cm</a:t>
            </a:r>
            <a:r>
              <a:rPr kumimoji="0" lang="x-none" sz="4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2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.</a:t>
            </a:r>
            <a:endParaRPr kumimoji="0" lang="x-none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AC0C28D-D04B-EB70-B793-D7B6E0492231}"/>
              </a:ext>
            </a:extLst>
          </p:cNvPr>
          <p:cNvSpPr txBox="1"/>
          <p:nvPr/>
        </p:nvSpPr>
        <p:spPr>
          <a:xfrm>
            <a:off x="4696219" y="3544805"/>
            <a:ext cx="3519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B. 182 mm</a:t>
            </a:r>
            <a:r>
              <a:rPr kumimoji="0" lang="x-none" sz="4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2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.</a:t>
            </a:r>
            <a:endParaRPr kumimoji="0" lang="x-none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AA0B51CE-2126-CB8F-9B17-FAFD306469A3}"/>
              </a:ext>
            </a:extLst>
          </p:cNvPr>
          <p:cNvSpPr/>
          <p:nvPr/>
        </p:nvSpPr>
        <p:spPr>
          <a:xfrm>
            <a:off x="4571823" y="3590559"/>
            <a:ext cx="738564" cy="779651"/>
          </a:xfrm>
          <a:prstGeom prst="ellipse">
            <a:avLst/>
          </a:prstGeom>
          <a:noFill/>
          <a:ln w="635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468" b="0" i="0" u="none" strike="noStrike" kern="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55C7453-5CAC-39F7-1C51-401F7DC3FE60}"/>
              </a:ext>
            </a:extLst>
          </p:cNvPr>
          <p:cNvSpPr txBox="1"/>
          <p:nvPr/>
        </p:nvSpPr>
        <p:spPr>
          <a:xfrm>
            <a:off x="8175538" y="3564887"/>
            <a:ext cx="3294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C.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x-none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182 dm</a:t>
            </a:r>
            <a:r>
              <a:rPr kumimoji="0" lang="x-none" sz="4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2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.</a:t>
            </a:r>
            <a:endParaRPr kumimoji="0" lang="x-none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xmlns="" id="{E1C84F7E-1840-A1FA-2EEA-BBE47086A667}"/>
              </a:ext>
            </a:extLst>
          </p:cNvPr>
          <p:cNvSpPr/>
          <p:nvPr/>
        </p:nvSpPr>
        <p:spPr>
          <a:xfrm>
            <a:off x="3323302" y="4619735"/>
            <a:ext cx="6882343" cy="2117537"/>
          </a:xfrm>
          <a:custGeom>
            <a:avLst/>
            <a:gdLst/>
            <a:ahLst/>
            <a:cxnLst/>
            <a:rect l="l" t="t" r="r" b="b"/>
            <a:pathLst>
              <a:path w="10317202" h="6781416">
                <a:moveTo>
                  <a:pt x="0" y="0"/>
                </a:moveTo>
                <a:lnTo>
                  <a:pt x="10317202" y="0"/>
                </a:lnTo>
                <a:lnTo>
                  <a:pt x="10317202" y="6781416"/>
                </a:lnTo>
                <a:lnTo>
                  <a:pt x="0" y="67814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6110" t="-112834" r="-21987" b="-22590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468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075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6BBBF485-8C9F-CE48-25ED-D86C3A84B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21376088">
            <a:off x="1806157" y="814177"/>
            <a:ext cx="9169620" cy="2896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CEDB3AF-C2B5-1B18-EF4B-CA8286C69AFB}"/>
              </a:ext>
            </a:extLst>
          </p:cNvPr>
          <p:cNvSpPr txBox="1"/>
          <p:nvPr/>
        </p:nvSpPr>
        <p:spPr>
          <a:xfrm>
            <a:off x="2251588" y="1179496"/>
            <a:ext cx="8278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Diện tích một chiếc thẻ nhớ điện thoại khoảng: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970E12B-2929-CF7A-C40B-B22408B8C570}"/>
              </a:ext>
            </a:extLst>
          </p:cNvPr>
          <p:cNvSpPr txBox="1"/>
          <p:nvPr/>
        </p:nvSpPr>
        <p:spPr>
          <a:xfrm>
            <a:off x="1004937" y="3554846"/>
            <a:ext cx="3740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1475" marR="0" lvl="0" indent="-3714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UcPeriod"/>
              <a:tabLst/>
              <a:defRPr/>
            </a:pPr>
            <a:r>
              <a:rPr kumimoji="0" lang="x-none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1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50</a:t>
            </a:r>
            <a:r>
              <a:rPr kumimoji="0" lang="x-none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cm</a:t>
            </a:r>
            <a:r>
              <a:rPr kumimoji="0" lang="x-none" sz="4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2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.</a:t>
            </a:r>
            <a:endParaRPr kumimoji="0" lang="x-none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AC0C28D-D04B-EB70-B793-D7B6E0492231}"/>
              </a:ext>
            </a:extLst>
          </p:cNvPr>
          <p:cNvSpPr txBox="1"/>
          <p:nvPr/>
        </p:nvSpPr>
        <p:spPr>
          <a:xfrm>
            <a:off x="4454758" y="3554846"/>
            <a:ext cx="4128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150</a:t>
            </a:r>
            <a:r>
              <a:rPr kumimoji="0" lang="x-none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mm</a:t>
            </a:r>
            <a:r>
              <a:rPr kumimoji="0" lang="x-none" sz="4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2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.</a:t>
            </a:r>
            <a:endParaRPr kumimoji="0" lang="x-none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55C7453-5CAC-39F7-1C51-401F7DC3FE60}"/>
              </a:ext>
            </a:extLst>
          </p:cNvPr>
          <p:cNvSpPr txBox="1"/>
          <p:nvPr/>
        </p:nvSpPr>
        <p:spPr>
          <a:xfrm>
            <a:off x="8447086" y="3544805"/>
            <a:ext cx="3294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C.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150</a:t>
            </a:r>
            <a:r>
              <a:rPr kumimoji="0" lang="x-none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dm</a:t>
            </a:r>
            <a:r>
              <a:rPr kumimoji="0" lang="x-none" sz="4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2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.</a:t>
            </a:r>
            <a:endParaRPr kumimoji="0" lang="x-none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Freeform 13">
            <a:extLst>
              <a:ext uri="{FF2B5EF4-FFF2-40B4-BE49-F238E27FC236}">
                <a16:creationId xmlns:a16="http://schemas.microsoft.com/office/drawing/2014/main" xmlns="" id="{F5538DEE-4123-FFA5-8DCF-6122E26DFB35}"/>
              </a:ext>
            </a:extLst>
          </p:cNvPr>
          <p:cNvSpPr/>
          <p:nvPr/>
        </p:nvSpPr>
        <p:spPr>
          <a:xfrm>
            <a:off x="4376100" y="4278315"/>
            <a:ext cx="4718739" cy="2407619"/>
          </a:xfrm>
          <a:custGeom>
            <a:avLst/>
            <a:gdLst/>
            <a:ahLst/>
            <a:cxnLst/>
            <a:rect l="l" t="t" r="r" b="b"/>
            <a:pathLst>
              <a:path w="10317202" h="6781416">
                <a:moveTo>
                  <a:pt x="0" y="0"/>
                </a:moveTo>
                <a:lnTo>
                  <a:pt x="10317202" y="0"/>
                </a:lnTo>
                <a:lnTo>
                  <a:pt x="10317202" y="6781416"/>
                </a:lnTo>
                <a:lnTo>
                  <a:pt x="0" y="67814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8758" t="-178411" r="-41517" b="-747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468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FBCA8009-1E95-2C75-08C3-85DCDC5CC431}"/>
              </a:ext>
            </a:extLst>
          </p:cNvPr>
          <p:cNvSpPr/>
          <p:nvPr/>
        </p:nvSpPr>
        <p:spPr>
          <a:xfrm>
            <a:off x="4376100" y="3596151"/>
            <a:ext cx="738564" cy="779651"/>
          </a:xfrm>
          <a:prstGeom prst="ellipse">
            <a:avLst/>
          </a:prstGeom>
          <a:noFill/>
          <a:ln w="635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468" b="0" i="0" u="none" strike="noStrike" kern="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919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6BBBF485-8C9F-CE48-25ED-D86C3A84B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21376088">
            <a:off x="1806157" y="814177"/>
            <a:ext cx="9169620" cy="2896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CEDB3AF-C2B5-1B18-EF4B-CA8286C69AFB}"/>
              </a:ext>
            </a:extLst>
          </p:cNvPr>
          <p:cNvSpPr txBox="1"/>
          <p:nvPr/>
        </p:nvSpPr>
        <p:spPr>
          <a:xfrm>
            <a:off x="2251588" y="1179496"/>
            <a:ext cx="82787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Mi – li –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mét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vuông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diện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tích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hình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vuông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có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cạnh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dài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bao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nhiêu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? </a:t>
            </a:r>
            <a:endParaRPr kumimoji="0" lang="x-none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970E12B-2929-CF7A-C40B-B22408B8C570}"/>
              </a:ext>
            </a:extLst>
          </p:cNvPr>
          <p:cNvSpPr txBox="1"/>
          <p:nvPr/>
        </p:nvSpPr>
        <p:spPr>
          <a:xfrm>
            <a:off x="1004938" y="3554846"/>
            <a:ext cx="2878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1475" marR="0" lvl="0" indent="-3714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UcPeriod"/>
              <a:tabLst/>
              <a:defRPr/>
            </a:pPr>
            <a:r>
              <a:rPr 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 1 d</a:t>
            </a:r>
            <a:r>
              <a:rPr kumimoji="0" lang="x-none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m</a:t>
            </a:r>
            <a:r>
              <a:rPr kumimoji="0" lang="x-none" sz="4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2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.</a:t>
            </a:r>
            <a:endParaRPr kumimoji="0" lang="x-none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AC0C28D-D04B-EB70-B793-D7B6E0492231}"/>
              </a:ext>
            </a:extLst>
          </p:cNvPr>
          <p:cNvSpPr txBox="1"/>
          <p:nvPr/>
        </p:nvSpPr>
        <p:spPr>
          <a:xfrm>
            <a:off x="4686485" y="3580556"/>
            <a:ext cx="2878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r>
              <a:rPr kumimoji="0" lang="x-none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c</a:t>
            </a:r>
            <a:r>
              <a:rPr kumimoji="0" lang="x-none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m</a:t>
            </a:r>
            <a:r>
              <a:rPr kumimoji="0" lang="x-none" sz="4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2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.</a:t>
            </a:r>
            <a:endParaRPr kumimoji="0" lang="x-none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55C7453-5CAC-39F7-1C51-401F7DC3FE60}"/>
              </a:ext>
            </a:extLst>
          </p:cNvPr>
          <p:cNvSpPr txBox="1"/>
          <p:nvPr/>
        </p:nvSpPr>
        <p:spPr>
          <a:xfrm>
            <a:off x="8299602" y="3590560"/>
            <a:ext cx="3294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C.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1 m</a:t>
            </a:r>
            <a:r>
              <a:rPr kumimoji="0" lang="x-none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m</a:t>
            </a:r>
            <a:r>
              <a:rPr kumimoji="0" lang="x-none" sz="4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2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.</a:t>
            </a:r>
            <a:endParaRPr kumimoji="0" lang="x-none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F175CF5-161B-06E9-7DF1-338E0319ACCB}"/>
              </a:ext>
            </a:extLst>
          </p:cNvPr>
          <p:cNvSpPr/>
          <p:nvPr/>
        </p:nvSpPr>
        <p:spPr>
          <a:xfrm>
            <a:off x="8263477" y="3641906"/>
            <a:ext cx="738564" cy="779651"/>
          </a:xfrm>
          <a:prstGeom prst="ellipse">
            <a:avLst/>
          </a:prstGeom>
          <a:noFill/>
          <a:ln w="635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468" b="0" i="0" u="none" strike="noStrike" kern="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420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6BBBF485-8C9F-CE48-25ED-D86C3A84B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21376088">
            <a:off x="1866111" y="814177"/>
            <a:ext cx="9169620" cy="28965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970E12B-2929-CF7A-C40B-B22408B8C570}"/>
              </a:ext>
            </a:extLst>
          </p:cNvPr>
          <p:cNvSpPr txBox="1"/>
          <p:nvPr/>
        </p:nvSpPr>
        <p:spPr>
          <a:xfrm>
            <a:off x="1004937" y="3554846"/>
            <a:ext cx="3740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1475" marR="0" lvl="0" indent="-3714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UcPeriod"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x-none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1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00</a:t>
            </a:r>
            <a:r>
              <a:rPr kumimoji="0" lang="x-none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m</a:t>
            </a:r>
            <a:r>
              <a:rPr kumimoji="0" lang="x-none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m</a:t>
            </a:r>
            <a:r>
              <a:rPr kumimoji="0" lang="x-none" sz="4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2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.</a:t>
            </a:r>
            <a:endParaRPr kumimoji="0" lang="x-none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AC0C28D-D04B-EB70-B793-D7B6E0492231}"/>
              </a:ext>
            </a:extLst>
          </p:cNvPr>
          <p:cNvSpPr txBox="1"/>
          <p:nvPr/>
        </p:nvSpPr>
        <p:spPr>
          <a:xfrm>
            <a:off x="4745382" y="3544805"/>
            <a:ext cx="4128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  <a:r>
              <a:rPr kumimoji="0" lang="x-none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mm</a:t>
            </a:r>
            <a:r>
              <a:rPr kumimoji="0" lang="x-none" sz="4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2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.</a:t>
            </a:r>
            <a:endParaRPr kumimoji="0" lang="x-none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55C7453-5CAC-39F7-1C51-401F7DC3FE60}"/>
              </a:ext>
            </a:extLst>
          </p:cNvPr>
          <p:cNvSpPr txBox="1"/>
          <p:nvPr/>
        </p:nvSpPr>
        <p:spPr>
          <a:xfrm>
            <a:off x="8447086" y="3544805"/>
            <a:ext cx="3581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C.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1000</a:t>
            </a:r>
            <a:r>
              <a:rPr kumimoji="0" lang="x-none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m</a:t>
            </a:r>
            <a:r>
              <a:rPr kumimoji="0" lang="x-none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m</a:t>
            </a:r>
            <a:r>
              <a:rPr kumimoji="0" lang="x-none" sz="4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2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.</a:t>
            </a:r>
            <a:endParaRPr kumimoji="0" lang="x-none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3008968-57F9-03C6-9CF1-9A1BCB660572}"/>
              </a:ext>
            </a:extLst>
          </p:cNvPr>
          <p:cNvSpPr txBox="1"/>
          <p:nvPr/>
        </p:nvSpPr>
        <p:spPr>
          <a:xfrm>
            <a:off x="3163513" y="1425045"/>
            <a:ext cx="71439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r>
              <a:rPr kumimoji="0" lang="x-none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dirty="0">
                <a:latin typeface="UTM Avo" panose="02040603050506020204" pitchFamily="18" charset="0"/>
                <a:cs typeface="Arial" panose="020B0604020202020204" pitchFamily="34" charset="0"/>
              </a:rPr>
              <a:t>c</a:t>
            </a:r>
            <a:r>
              <a:rPr kumimoji="0" lang="x-none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m</a:t>
            </a:r>
            <a:r>
              <a:rPr kumimoji="0" lang="x-none" sz="44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2</a:t>
            </a:r>
            <a:r>
              <a:rPr lang="en-US" sz="4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4400" dirty="0" err="1"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4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x-none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mm</a:t>
            </a:r>
            <a:r>
              <a:rPr kumimoji="0" lang="x-none" sz="44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2</a:t>
            </a:r>
            <a:r>
              <a:rPr lang="en-US" sz="4400" dirty="0">
                <a:latin typeface="UTM Avo" panose="02040603050506020204" pitchFamily="18" charset="0"/>
                <a:cs typeface="Arial" panose="020B0604020202020204" pitchFamily="34" charset="0"/>
              </a:rPr>
              <a:t> ?</a:t>
            </a:r>
            <a:endParaRPr lang="en-US" sz="44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897CB161-9015-6109-33E9-7AB9481E019F}"/>
              </a:ext>
            </a:extLst>
          </p:cNvPr>
          <p:cNvSpPr/>
          <p:nvPr/>
        </p:nvSpPr>
        <p:spPr>
          <a:xfrm>
            <a:off x="1004937" y="3616233"/>
            <a:ext cx="738564" cy="779651"/>
          </a:xfrm>
          <a:prstGeom prst="ellipse">
            <a:avLst/>
          </a:prstGeom>
          <a:noFill/>
          <a:ln w="635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468" b="0" i="0" u="none" strike="noStrike" kern="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320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6BBBF485-8C9F-CE48-25ED-D86C3A84B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21376088">
            <a:off x="1806157" y="814177"/>
            <a:ext cx="9169620" cy="2896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CEDB3AF-C2B5-1B18-EF4B-CA8286C69AFB}"/>
              </a:ext>
            </a:extLst>
          </p:cNvPr>
          <p:cNvSpPr txBox="1"/>
          <p:nvPr/>
        </p:nvSpPr>
        <p:spPr>
          <a:xfrm>
            <a:off x="2251587" y="1431449"/>
            <a:ext cx="8278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1</a:t>
            </a:r>
            <a:r>
              <a:rPr kumimoji="0" lang="x-none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mm</a:t>
            </a:r>
            <a:r>
              <a:rPr kumimoji="0" lang="x-none" sz="4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2</a:t>
            </a:r>
            <a:r>
              <a:rPr kumimoji="0" lang="en-US" sz="4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bằng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bao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nhiêu</a:t>
            </a:r>
            <a:r>
              <a:rPr kumimoji="0" lang="x-none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cm</a:t>
            </a:r>
            <a:r>
              <a:rPr kumimoji="0" lang="x-none" sz="4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2</a:t>
            </a:r>
            <a:r>
              <a:rPr kumimoji="0" lang="en-US" sz="4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? </a:t>
            </a:r>
            <a:endParaRPr kumimoji="0" lang="x-none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0970E12B-2929-CF7A-C40B-B22408B8C570}"/>
                  </a:ext>
                </a:extLst>
              </p:cNvPr>
              <p:cNvSpPr txBox="1"/>
              <p:nvPr/>
            </p:nvSpPr>
            <p:spPr>
              <a:xfrm>
                <a:off x="1004937" y="3810185"/>
                <a:ext cx="3740445" cy="1135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</m:t>
                    </m:r>
                    <m:r>
                      <a:rPr lang="en-US" sz="4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kumimoji="0" lang="en-US" sz="4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f>
                      <m:fPr>
                        <m:ctrlPr>
                          <a:rPr kumimoji="0" lang="x-none" sz="4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4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x-none" sz="4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 cm</a:t>
                </a:r>
                <a:r>
                  <a:rPr kumimoji="0" lang="x-none" sz="480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2</a:t>
                </a: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.</a:t>
                </a:r>
                <a:endParaRPr kumimoji="0" lang="x-none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970E12B-2929-CF7A-C40B-B22408B8C5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937" y="3810185"/>
                <a:ext cx="3740445" cy="1135311"/>
              </a:xfrm>
              <a:prstGeom prst="rect">
                <a:avLst/>
              </a:prstGeom>
              <a:blipFill>
                <a:blip r:embed="rId5"/>
                <a:stretch>
                  <a:fillRect b="-15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157C0272-037D-E29A-E54E-93DB96693B27}"/>
                  </a:ext>
                </a:extLst>
              </p:cNvPr>
              <p:cNvSpPr txBox="1"/>
              <p:nvPr/>
            </p:nvSpPr>
            <p:spPr>
              <a:xfrm>
                <a:off x="4745382" y="3810185"/>
                <a:ext cx="3740445" cy="1135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tabLst/>
                  <a:defRPr/>
                </a:pPr>
                <a:r>
                  <a:rPr kumimoji="0" lang="en-US" sz="4800" b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B.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  </m:t>
                    </m:r>
                    <m:f>
                      <m:fPr>
                        <m:ctrlPr>
                          <a:rPr kumimoji="0" lang="x-none" sz="4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4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1000</m:t>
                        </m:r>
                      </m:den>
                    </m:f>
                  </m:oMath>
                </a14:m>
                <a:r>
                  <a:rPr kumimoji="0" lang="x-none" sz="4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 cm</a:t>
                </a:r>
                <a:r>
                  <a:rPr kumimoji="0" lang="x-none" sz="480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2</a:t>
                </a: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.</a:t>
                </a:r>
                <a:endParaRPr kumimoji="0" lang="x-none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57C0272-037D-E29A-E54E-93DB96693B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5382" y="3810185"/>
                <a:ext cx="3740445" cy="1135311"/>
              </a:xfrm>
              <a:prstGeom prst="rect">
                <a:avLst/>
              </a:prstGeom>
              <a:blipFill>
                <a:blip r:embed="rId6"/>
                <a:stretch>
                  <a:fillRect l="-7329" t="-1075" b="-15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21E3D577-F69D-24CA-4FCE-7E9853FAAF1E}"/>
                  </a:ext>
                </a:extLst>
              </p:cNvPr>
              <p:cNvSpPr txBox="1"/>
              <p:nvPr/>
            </p:nvSpPr>
            <p:spPr>
              <a:xfrm>
                <a:off x="8659386" y="3742554"/>
                <a:ext cx="3741183" cy="1135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tabLst/>
                  <a:defRPr/>
                </a:pPr>
                <a:r>
                  <a:rPr kumimoji="0" lang="en-US" sz="4800" b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C.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  </m:t>
                    </m:r>
                    <m:f>
                      <m:fPr>
                        <m:ctrlPr>
                          <a:rPr kumimoji="0" lang="x-none" sz="4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4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x-none" sz="4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 cm</a:t>
                </a:r>
                <a:r>
                  <a:rPr kumimoji="0" lang="x-none" sz="480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2</a:t>
                </a: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.</a:t>
                </a:r>
                <a:endParaRPr kumimoji="0" lang="x-none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1E3D577-F69D-24CA-4FCE-7E9853FAAF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9386" y="3742554"/>
                <a:ext cx="3741183" cy="1135311"/>
              </a:xfrm>
              <a:prstGeom prst="rect">
                <a:avLst/>
              </a:prstGeom>
              <a:blipFill>
                <a:blip r:embed="rId7"/>
                <a:stretch>
                  <a:fillRect l="-7504" t="-1075" b="-15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>
            <a:extLst>
              <a:ext uri="{FF2B5EF4-FFF2-40B4-BE49-F238E27FC236}">
                <a16:creationId xmlns:a16="http://schemas.microsoft.com/office/drawing/2014/main" xmlns="" id="{373A6B89-70D7-3842-83A5-A4983622A7D9}"/>
              </a:ext>
            </a:extLst>
          </p:cNvPr>
          <p:cNvSpPr/>
          <p:nvPr/>
        </p:nvSpPr>
        <p:spPr>
          <a:xfrm>
            <a:off x="8659386" y="3966461"/>
            <a:ext cx="738564" cy="779651"/>
          </a:xfrm>
          <a:prstGeom prst="ellipse">
            <a:avLst/>
          </a:prstGeom>
          <a:noFill/>
          <a:ln w="635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468" b="0" i="0" u="none" strike="noStrike" kern="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933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41582" y="-822981"/>
            <a:ext cx="2727719" cy="27432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41583" y="5237041"/>
            <a:ext cx="2703299" cy="27432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332389" y="-1182740"/>
            <a:ext cx="2703299" cy="27432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532156" y="4914689"/>
            <a:ext cx="2727719" cy="27432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876653">
            <a:off x="4227737" y="316403"/>
            <a:ext cx="717459" cy="1350218"/>
          </a:xfrm>
          <a:custGeom>
            <a:avLst/>
            <a:gdLst/>
            <a:ahLst/>
            <a:cxnLst/>
            <a:rect l="l" t="t" r="r" b="b"/>
            <a:pathLst>
              <a:path w="1076189" h="2025327">
                <a:moveTo>
                  <a:pt x="0" y="0"/>
                </a:moveTo>
                <a:lnTo>
                  <a:pt x="1076189" y="0"/>
                </a:lnTo>
                <a:lnTo>
                  <a:pt x="1076189" y="2025327"/>
                </a:lnTo>
                <a:lnTo>
                  <a:pt x="0" y="2025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332390" y="3839578"/>
            <a:ext cx="711705" cy="924292"/>
          </a:xfrm>
          <a:custGeom>
            <a:avLst/>
            <a:gdLst/>
            <a:ahLst/>
            <a:cxnLst/>
            <a:rect l="l" t="t" r="r" b="b"/>
            <a:pathLst>
              <a:path w="1067557" h="1386438">
                <a:moveTo>
                  <a:pt x="0" y="0"/>
                </a:moveTo>
                <a:lnTo>
                  <a:pt x="1067557" y="0"/>
                </a:lnTo>
                <a:lnTo>
                  <a:pt x="1067557" y="1386438"/>
                </a:lnTo>
                <a:lnTo>
                  <a:pt x="0" y="13864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035449">
            <a:off x="924989" y="2386675"/>
            <a:ext cx="1467189" cy="575871"/>
          </a:xfrm>
          <a:custGeom>
            <a:avLst/>
            <a:gdLst/>
            <a:ahLst/>
            <a:cxnLst/>
            <a:rect l="l" t="t" r="r" b="b"/>
            <a:pathLst>
              <a:path w="2200783" h="863807">
                <a:moveTo>
                  <a:pt x="0" y="0"/>
                </a:moveTo>
                <a:lnTo>
                  <a:pt x="2200783" y="0"/>
                </a:lnTo>
                <a:lnTo>
                  <a:pt x="2200783" y="863807"/>
                </a:lnTo>
                <a:lnTo>
                  <a:pt x="0" y="8638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96621" y="1560460"/>
            <a:ext cx="13587113" cy="539614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3273" y="0"/>
            <a:ext cx="11965453" cy="684436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1.png">
            <a:extLst>
              <a:ext uri="{FF2B5EF4-FFF2-40B4-BE49-F238E27FC236}">
                <a16:creationId xmlns:a16="http://schemas.microsoft.com/office/drawing/2014/main" xmlns="" id="{778EA8F4-7FF7-0123-F479-1AA964A7C9C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pic>
        <p:nvPicPr>
          <p:cNvPr id="4" name="Picture 3" descr="6131d3148657a26e1bfe386e7ba658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090667" y="2743200"/>
            <a:ext cx="3176267" cy="4495800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-4495800" y="0"/>
            <a:ext cx="3430676" cy="23622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</a:rPr>
              <a:t>c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thỏ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con.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Hôm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nay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giúp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lấy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những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rốt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nhé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^^</a:t>
            </a:r>
          </a:p>
        </p:txBody>
      </p:sp>
      <p:pic>
        <p:nvPicPr>
          <p:cNvPr id="7" name="Picture 6" descr="4a28406e86abb27c8f54aaa4fce82474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420600" y="4733540"/>
            <a:ext cx="2286005" cy="2124460"/>
          </a:xfrm>
          <a:prstGeom prst="rect">
            <a:avLst/>
          </a:prstGeom>
        </p:spPr>
      </p:pic>
      <p:sp>
        <p:nvSpPr>
          <p:cNvPr id="8" name="TextBox 7">
            <a:hlinkClick r:id="rId4" action="ppaction://hlinksldjump"/>
          </p:cNvPr>
          <p:cNvSpPr txBox="1"/>
          <p:nvPr/>
        </p:nvSpPr>
        <p:spPr>
          <a:xfrm>
            <a:off x="12877800" y="51054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PLAY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211015" y="756475"/>
            <a:ext cx="512465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Thỏ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kiếm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ăn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4BACC6">
                    <a:lumMod val="20000"/>
                    <a:lumOff val="80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0.7235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72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0.7375 -0.005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75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25 1.11111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-0.25 4.81481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d81bbb18139c6b7a3c3be45a0b5eaa8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52800" y="5257800"/>
            <a:ext cx="1295400" cy="1295400"/>
          </a:xfrm>
          <a:prstGeom prst="rect">
            <a:avLst/>
          </a:prstGeom>
        </p:spPr>
      </p:pic>
      <p:pic>
        <p:nvPicPr>
          <p:cNvPr id="8" name="Picture 7" descr="bd81bbb18139c6b7a3c3be45a0b5eaa8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5334000"/>
            <a:ext cx="1295400" cy="1295400"/>
          </a:xfrm>
          <a:prstGeom prst="rect">
            <a:avLst/>
          </a:prstGeom>
        </p:spPr>
      </p:pic>
      <p:pic>
        <p:nvPicPr>
          <p:cNvPr id="9" name="Picture 8" descr="bd81bbb18139c6b7a3c3be45a0b5eaa8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62600" y="5334000"/>
            <a:ext cx="1295400" cy="1295400"/>
          </a:xfrm>
          <a:prstGeom prst="rect">
            <a:avLst/>
          </a:prstGeom>
        </p:spPr>
      </p:pic>
      <p:pic>
        <p:nvPicPr>
          <p:cNvPr id="5" name="Picture 4" descr="2ddded3c47508e0775bea75a5562510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24000" y="6324600"/>
            <a:ext cx="9144000" cy="533400"/>
          </a:xfrm>
          <a:prstGeom prst="rect">
            <a:avLst/>
          </a:prstGeom>
        </p:spPr>
      </p:pic>
      <p:pic>
        <p:nvPicPr>
          <p:cNvPr id="16" name="Picture 15" descr="sun-309027_128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24000" y="0"/>
            <a:ext cx="1524000" cy="1524000"/>
          </a:xfrm>
          <a:prstGeom prst="rect">
            <a:avLst/>
          </a:prstGeom>
        </p:spPr>
      </p:pic>
      <p:pic>
        <p:nvPicPr>
          <p:cNvPr id="17" name="Picture 16" descr="cloud-303181_128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43000" y="304800"/>
            <a:ext cx="2743200" cy="1066800"/>
          </a:xfrm>
          <a:prstGeom prst="rect">
            <a:avLst/>
          </a:prstGeom>
        </p:spPr>
      </p:pic>
      <p:pic>
        <p:nvPicPr>
          <p:cNvPr id="19" name="Picture 18" descr="cloud-303181_128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943600" y="228600"/>
            <a:ext cx="2819400" cy="1143000"/>
          </a:xfrm>
          <a:prstGeom prst="rect">
            <a:avLst/>
          </a:prstGeom>
        </p:spPr>
      </p:pic>
      <p:pic>
        <p:nvPicPr>
          <p:cNvPr id="20" name="Picture 19" descr="6131d3148657a26e1bfe386e7ba6581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143000" y="4572000"/>
            <a:ext cx="1524000" cy="2422167"/>
          </a:xfrm>
          <a:prstGeom prst="rect">
            <a:avLst/>
          </a:prstGeom>
        </p:spPr>
      </p:pic>
      <p:pic>
        <p:nvPicPr>
          <p:cNvPr id="12" name="Picture 11" descr="1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76200" y="6248400"/>
            <a:ext cx="12268200" cy="609600"/>
          </a:xfrm>
          <a:prstGeom prst="rect">
            <a:avLst/>
          </a:prstGeom>
        </p:spPr>
      </p:pic>
      <p:pic>
        <p:nvPicPr>
          <p:cNvPr id="15" name="Picture 14" descr="3f7e749c750b79cbde134e7bcf00a140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534400" y="2819400"/>
            <a:ext cx="2743200" cy="4953000"/>
          </a:xfrm>
          <a:prstGeom prst="rect">
            <a:avLst/>
          </a:prstGeom>
        </p:spPr>
      </p:pic>
      <p:pic>
        <p:nvPicPr>
          <p:cNvPr id="22" name="Picture 21" descr="trai tim nay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flipH="1">
            <a:off x="343294" y="1447801"/>
            <a:ext cx="1180707" cy="786597"/>
          </a:xfrm>
          <a:prstGeom prst="rect">
            <a:avLst/>
          </a:prstGeom>
        </p:spPr>
      </p:pic>
      <p:pic>
        <p:nvPicPr>
          <p:cNvPr id="3" name="Tieng-nhai-thuc-an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41CA5A91-9F81-A274-536D-B3EE269748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670050" y="4265613"/>
            <a:ext cx="609600" cy="609600"/>
          </a:xfrm>
          <a:prstGeom prst="rect">
            <a:avLst/>
          </a:prstGeom>
        </p:spPr>
      </p:pic>
      <p:pic>
        <p:nvPicPr>
          <p:cNvPr id="4" name="Tieng-nhai-thuc-an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89CA89C0-B6FF-7274-EE35-287C1B6423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517650" y="4418013"/>
            <a:ext cx="609600" cy="609600"/>
          </a:xfrm>
          <a:prstGeom prst="rect">
            <a:avLst/>
          </a:prstGeom>
        </p:spPr>
      </p:pic>
      <p:pic>
        <p:nvPicPr>
          <p:cNvPr id="6" name="Tieng-nhai-thuc-an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4F36643-5BD8-2293-B9E9-419370E38B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65250" y="4570413"/>
            <a:ext cx="609600" cy="609600"/>
          </a:xfrm>
          <a:prstGeom prst="rect">
            <a:avLst/>
          </a:prstGeom>
        </p:spPr>
      </p:pic>
      <p:pic>
        <p:nvPicPr>
          <p:cNvPr id="13" name="Tieng-nhai-thuc-an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2EE1622E-3B06-D68F-50D7-1D8BAD4FE9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212850" y="4722813"/>
            <a:ext cx="609600" cy="609600"/>
          </a:xfrm>
          <a:prstGeom prst="rect">
            <a:avLst/>
          </a:prstGeom>
        </p:spPr>
      </p:pic>
      <p:pic>
        <p:nvPicPr>
          <p:cNvPr id="14" name="Tieng-nhai-thuc-an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8A91529-1108-E840-7521-38B7DF9C85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060450" y="4875213"/>
            <a:ext cx="609600" cy="609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0CE4F2C-B7B5-71C6-9F58-50B30CC10FB1}"/>
              </a:ext>
            </a:extLst>
          </p:cNvPr>
          <p:cNvSpPr/>
          <p:nvPr/>
        </p:nvSpPr>
        <p:spPr>
          <a:xfrm>
            <a:off x="933647" y="1257925"/>
            <a:ext cx="65532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Thỏ</a:t>
            </a:r>
            <a:r>
              <a:rPr kumimoji="0" lang="en-US" sz="8800" b="1" i="0" u="none" strike="noStrike" kern="1200" cap="none" spc="0" normalizeH="0" baseline="0" noProof="0" dirty="0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kiếm</a:t>
            </a:r>
            <a:r>
              <a:rPr kumimoji="0" lang="en-US" sz="8800" b="1" i="0" u="none" strike="noStrike" kern="1200" cap="none" spc="0" normalizeH="0" baseline="0" noProof="0" dirty="0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ăn</a:t>
            </a:r>
            <a:endParaRPr kumimoji="0" lang="en-US" sz="8800" b="1" i="0" u="none" strike="noStrike" kern="1200" cap="none" spc="0" normalizeH="0" baseline="0" noProof="0" dirty="0">
              <a:ln w="6600">
                <a:solidFill>
                  <a:srgbClr val="4BACC6">
                    <a:lumMod val="20000"/>
                    <a:lumOff val="80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Arrow: Right 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0CB55B8F-8AA9-C573-FD94-49ABBE13B883}"/>
              </a:ext>
            </a:extLst>
          </p:cNvPr>
          <p:cNvSpPr/>
          <p:nvPr/>
        </p:nvSpPr>
        <p:spPr>
          <a:xfrm>
            <a:off x="9943837" y="5772632"/>
            <a:ext cx="2028497" cy="80929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latin typeface="UTM Avo" panose="02040603050506020204" pitchFamily="18" charset="0"/>
              </a:rPr>
              <a:t>Phần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tiếp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theo</a:t>
            </a:r>
            <a:endParaRPr lang="en-US" sz="16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-0.00116 L 0.16667 -0.0011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7 -0.00116 L 0.25833 2.96296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833 2.96296E-6 L 0.375 -0.00116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1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3f7e749c750b79cbde134e7bcf00a140.png">
            <a:extLst>
              <a:ext uri="{FF2B5EF4-FFF2-40B4-BE49-F238E27FC236}">
                <a16:creationId xmlns:a16="http://schemas.microsoft.com/office/drawing/2014/main" xmlns="" id="{EC52F0ED-4BE8-77AE-849B-BB61C09D84D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14400" y="1830294"/>
            <a:ext cx="6248400" cy="67056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E9692DF8-7D16-64DD-5C59-8BB9E05EF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21376088">
            <a:off x="4079446" y="718207"/>
            <a:ext cx="6553595" cy="28965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DEB3DCA-A78F-FBD5-4B86-542D73818B4E}"/>
              </a:ext>
            </a:extLst>
          </p:cNvPr>
          <p:cNvSpPr txBox="1"/>
          <p:nvPr/>
        </p:nvSpPr>
        <p:spPr>
          <a:xfrm>
            <a:off x="4400502" y="1250758"/>
            <a:ext cx="59114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</a:pPr>
            <a:r>
              <a:rPr lang="en-US" sz="4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Câu 1: </a:t>
            </a:r>
            <a:r>
              <a:rPr lang="vi-VN" sz="4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Mi-li-mét vuông viết tắt là</a:t>
            </a:r>
            <a:r>
              <a:rPr lang="en-US" sz="4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00B4693-0D74-5D37-0AF3-0769A8281A95}"/>
              </a:ext>
            </a:extLst>
          </p:cNvPr>
          <p:cNvGrpSpPr/>
          <p:nvPr/>
        </p:nvGrpSpPr>
        <p:grpSpPr>
          <a:xfrm>
            <a:off x="3962400" y="3505200"/>
            <a:ext cx="4038600" cy="2286000"/>
            <a:chOff x="2868668" y="2642891"/>
            <a:chExt cx="2825107" cy="169901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xmlns="" id="{843FCDD2-1845-BD97-F8F7-68FD73E01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2868668" y="2642891"/>
              <a:ext cx="2825107" cy="169901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E7AE47A6-D70A-807C-4A15-303BC4D86C12}"/>
                </a:ext>
              </a:extLst>
            </p:cNvPr>
            <p:cNvSpPr txBox="1"/>
            <p:nvPr/>
          </p:nvSpPr>
          <p:spPr>
            <a:xfrm>
              <a:off x="3437243" y="3126166"/>
              <a:ext cx="1918941" cy="526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latin typeface="UTM Avo" panose="02040603050506020204" pitchFamily="18" charset="0"/>
                  <a:ea typeface="SimSun" panose="02010600030101010101" pitchFamily="2" charset="-122"/>
                  <a:cs typeface="Arial" panose="020B0604020202020204" pitchFamily="34" charset="0"/>
                </a:rPr>
                <a:t>mm</a:t>
              </a:r>
              <a:r>
                <a:rPr lang="en-US" sz="4000" baseline="30000" dirty="0">
                  <a:latin typeface="UTM Avo" panose="02040603050506020204" pitchFamily="18" charset="0"/>
                  <a:ea typeface="SimSun" panose="02010600030101010101" pitchFamily="2" charset="-122"/>
                  <a:cs typeface="Arial" panose="020B0604020202020204" pitchFamily="34" charset="0"/>
                </a:rPr>
                <a:t>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7" name="Picture 16" descr="6131d3148657a26e1bfe386e7ba65811.png">
            <a:hlinkClick r:id="rId7" action="ppaction://hlinksldjump"/>
            <a:extLst>
              <a:ext uri="{FF2B5EF4-FFF2-40B4-BE49-F238E27FC236}">
                <a16:creationId xmlns:a16="http://schemas.microsoft.com/office/drawing/2014/main" xmlns="" id="{0FD02E19-0F91-6C96-D091-10D91752AD6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220200" y="3124200"/>
            <a:ext cx="2590800" cy="4117788"/>
          </a:xfrm>
          <a:prstGeom prst="rect">
            <a:avLst/>
          </a:prstGeom>
        </p:spPr>
      </p:pic>
      <p:pic>
        <p:nvPicPr>
          <p:cNvPr id="18" name="Picture 17" descr="1.png">
            <a:extLst>
              <a:ext uri="{FF2B5EF4-FFF2-40B4-BE49-F238E27FC236}">
                <a16:creationId xmlns:a16="http://schemas.microsoft.com/office/drawing/2014/main" xmlns="" id="{04CC838B-22C2-80E4-34DE-FA439848C77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f7e749c750b79cbde134e7bcf00a140.png">
            <a:extLst>
              <a:ext uri="{FF2B5EF4-FFF2-40B4-BE49-F238E27FC236}">
                <a16:creationId xmlns:a16="http://schemas.microsoft.com/office/drawing/2014/main" xmlns="" id="{0005C94B-CC93-72D1-B1FB-A16DABD2BB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14400" y="1831436"/>
            <a:ext cx="6248400" cy="67056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BB8FB250-9871-8418-6703-90F73494C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21376088">
            <a:off x="2122689" y="566797"/>
            <a:ext cx="8506727" cy="30577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8F772A9-7440-F959-6AA5-A5AF974A8D39}"/>
              </a:ext>
            </a:extLst>
          </p:cNvPr>
          <p:cNvSpPr txBox="1"/>
          <p:nvPr/>
        </p:nvSpPr>
        <p:spPr>
          <a:xfrm>
            <a:off x="2551841" y="1253475"/>
            <a:ext cx="767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lang="en-US" sz="36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Câu 2: </a:t>
            </a:r>
            <a:r>
              <a:rPr lang="en-US" sz="3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Điền</a:t>
            </a:r>
            <a:r>
              <a:rPr lang="en-US" sz="3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lang="en-US" sz="3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thích</a:t>
            </a:r>
            <a:r>
              <a:rPr lang="en-US" sz="3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hợp</a:t>
            </a:r>
            <a:r>
              <a:rPr lang="en-US" sz="3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vào</a:t>
            </a:r>
            <a:r>
              <a:rPr lang="en-US" sz="3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chỗ</a:t>
            </a:r>
            <a:r>
              <a:rPr lang="en-US" sz="3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trống</a:t>
            </a:r>
            <a:r>
              <a:rPr lang="en-US" sz="3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: </a:t>
            </a:r>
          </a:p>
          <a:p>
            <a:pPr algn="ctr">
              <a:buClrTx/>
            </a:pPr>
            <a:r>
              <a:rPr lang="en-US" sz="3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1 </a:t>
            </a:r>
            <a:r>
              <a:rPr lang="en-US" sz="36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cm</a:t>
            </a:r>
            <a:r>
              <a:rPr lang="en-US" sz="3600" baseline="300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2</a:t>
            </a:r>
            <a:r>
              <a:rPr lang="en-US" sz="3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= .... </a:t>
            </a:r>
            <a:r>
              <a:rPr lang="en-US" sz="36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mm</a:t>
            </a:r>
            <a:r>
              <a:rPr lang="en-US" sz="3600" baseline="300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2</a:t>
            </a:r>
            <a:r>
              <a:rPr lang="en-US" sz="3600" kern="1200" dirty="0">
                <a:solidFill>
                  <a:prstClr val="black"/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BDBF6C16-C657-FFEA-A91F-1DF4D1EAF813}"/>
              </a:ext>
            </a:extLst>
          </p:cNvPr>
          <p:cNvGrpSpPr/>
          <p:nvPr/>
        </p:nvGrpSpPr>
        <p:grpSpPr>
          <a:xfrm>
            <a:off x="3962400" y="3505200"/>
            <a:ext cx="5624052" cy="2286000"/>
            <a:chOff x="2868668" y="2642891"/>
            <a:chExt cx="2825107" cy="1699015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xmlns="" id="{35611B5C-AF17-73C0-6556-7297AB68E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2868668" y="2642891"/>
              <a:ext cx="2825107" cy="169901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D33AF588-0340-17C3-1D46-86DC4480CFC2}"/>
                </a:ext>
              </a:extLst>
            </p:cNvPr>
            <p:cNvSpPr txBox="1"/>
            <p:nvPr/>
          </p:nvSpPr>
          <p:spPr>
            <a:xfrm>
              <a:off x="3484222" y="3116431"/>
              <a:ext cx="1918941" cy="983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1 </a:t>
              </a:r>
              <a:r>
                <a:rPr lang="en-US" sz="4000" dirty="0">
                  <a:latin typeface="UTM Avo" panose="02040603050506020204" pitchFamily="18" charset="0"/>
                  <a:ea typeface="SimSun" panose="02010600030101010101" pitchFamily="2" charset="-122"/>
                  <a:cs typeface="Arial" panose="020B0604020202020204" pitchFamily="34" charset="0"/>
                </a:rPr>
                <a:t>cm</a:t>
              </a:r>
              <a:r>
                <a:rPr lang="en-US" sz="4000" baseline="30000" dirty="0">
                  <a:latin typeface="UTM Avo" panose="02040603050506020204" pitchFamily="18" charset="0"/>
                  <a:ea typeface="SimSun" panose="02010600030101010101" pitchFamily="2" charset="-122"/>
                  <a:cs typeface="Arial" panose="020B0604020202020204" pitchFamily="34" charset="0"/>
                </a:rPr>
                <a:t>2</a:t>
              </a:r>
              <a:r>
                <a:rPr lang="en-US" sz="40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= 100 </a:t>
              </a:r>
              <a:r>
                <a:rPr lang="en-US" sz="4000" dirty="0">
                  <a:latin typeface="UTM Avo" panose="02040603050506020204" pitchFamily="18" charset="0"/>
                  <a:ea typeface="SimSun" panose="02010600030101010101" pitchFamily="2" charset="-122"/>
                  <a:cs typeface="Arial" panose="020B0604020202020204" pitchFamily="34" charset="0"/>
                </a:rPr>
                <a:t>mm</a:t>
              </a:r>
              <a:r>
                <a:rPr lang="en-US" sz="4000" baseline="30000" dirty="0">
                  <a:latin typeface="UTM Avo" panose="02040603050506020204" pitchFamily="18" charset="0"/>
                  <a:ea typeface="SimSun" panose="02010600030101010101" pitchFamily="2" charset="-122"/>
                  <a:cs typeface="Arial" panose="020B0604020202020204" pitchFamily="34" charset="0"/>
                </a:rPr>
                <a:t>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8" name="Picture 17" descr="6131d3148657a26e1bfe386e7ba65811.png">
            <a:hlinkClick r:id="rId7" action="ppaction://hlinksldjump"/>
            <a:extLst>
              <a:ext uri="{FF2B5EF4-FFF2-40B4-BE49-F238E27FC236}">
                <a16:creationId xmlns:a16="http://schemas.microsoft.com/office/drawing/2014/main" xmlns="" id="{5C742A00-67B5-8790-3922-5E1D9D28F75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220200" y="3124200"/>
            <a:ext cx="2590800" cy="4117788"/>
          </a:xfrm>
          <a:prstGeom prst="rect">
            <a:avLst/>
          </a:prstGeom>
        </p:spPr>
      </p:pic>
      <p:pic>
        <p:nvPicPr>
          <p:cNvPr id="19" name="Picture 18" descr="1.png">
            <a:extLst>
              <a:ext uri="{FF2B5EF4-FFF2-40B4-BE49-F238E27FC236}">
                <a16:creationId xmlns:a16="http://schemas.microsoft.com/office/drawing/2014/main" xmlns="" id="{CD86DD70-D8FD-C541-E7DC-2832B3C0AE79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f7e749c750b79cbde134e7bcf00a140.png">
            <a:extLst>
              <a:ext uri="{FF2B5EF4-FFF2-40B4-BE49-F238E27FC236}">
                <a16:creationId xmlns:a16="http://schemas.microsoft.com/office/drawing/2014/main" xmlns="" id="{CB1F9374-F285-3E48-3D4B-60D05A6ED7A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14400" y="1830294"/>
            <a:ext cx="6248400" cy="67056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99B3B751-2824-F131-BA39-2DC5468AA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21376088">
            <a:off x="2128385" y="781768"/>
            <a:ext cx="8506727" cy="2896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CD7DDFF-A6B4-3A11-B780-4A393BBC02E4}"/>
              </a:ext>
            </a:extLst>
          </p:cNvPr>
          <p:cNvSpPr txBox="1"/>
          <p:nvPr/>
        </p:nvSpPr>
        <p:spPr>
          <a:xfrm>
            <a:off x="2600960" y="1275080"/>
            <a:ext cx="767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lang="en-US" sz="36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Câu 3: </a:t>
            </a:r>
            <a:r>
              <a:rPr lang="en-US" sz="3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Điền</a:t>
            </a:r>
            <a:r>
              <a:rPr lang="en-US" sz="3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lang="en-US" sz="3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thích</a:t>
            </a:r>
            <a:r>
              <a:rPr lang="en-US" sz="3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hợp</a:t>
            </a:r>
            <a:r>
              <a:rPr lang="en-US" sz="3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vào</a:t>
            </a:r>
            <a:r>
              <a:rPr lang="en-US" sz="3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chỗ</a:t>
            </a:r>
            <a:r>
              <a:rPr lang="en-US" sz="3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trống</a:t>
            </a:r>
            <a:r>
              <a:rPr lang="en-US" sz="3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: </a:t>
            </a:r>
          </a:p>
          <a:p>
            <a:pPr algn="ctr">
              <a:buClrTx/>
            </a:pPr>
            <a:r>
              <a:rPr lang="en-US" sz="3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400 </a:t>
            </a:r>
            <a:r>
              <a:rPr lang="en-US" sz="36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mm</a:t>
            </a:r>
            <a:r>
              <a:rPr lang="en-US" sz="3600" baseline="300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2</a:t>
            </a:r>
            <a:r>
              <a:rPr lang="en-US" sz="3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= .... </a:t>
            </a:r>
            <a:r>
              <a:rPr lang="en-US" sz="36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cm</a:t>
            </a:r>
            <a:r>
              <a:rPr lang="en-US" sz="3600" baseline="300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2</a:t>
            </a:r>
            <a:r>
              <a:rPr lang="en-US" sz="3600" kern="1200" dirty="0">
                <a:solidFill>
                  <a:prstClr val="black"/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93CAC33-F195-71D1-55DD-F685F3A8954E}"/>
              </a:ext>
            </a:extLst>
          </p:cNvPr>
          <p:cNvGrpSpPr/>
          <p:nvPr/>
        </p:nvGrpSpPr>
        <p:grpSpPr>
          <a:xfrm>
            <a:off x="3962400" y="3505200"/>
            <a:ext cx="5574890" cy="2286000"/>
            <a:chOff x="2868668" y="2642891"/>
            <a:chExt cx="2825107" cy="1699015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xmlns="" id="{82E5C235-4919-CCF8-7461-CEF838262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2868668" y="2642891"/>
              <a:ext cx="2825107" cy="169901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6FFD66D-0995-3832-D494-B6271740BFC9}"/>
                </a:ext>
              </a:extLst>
            </p:cNvPr>
            <p:cNvSpPr txBox="1"/>
            <p:nvPr/>
          </p:nvSpPr>
          <p:spPr>
            <a:xfrm>
              <a:off x="3511427" y="2642891"/>
              <a:ext cx="1918941" cy="983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4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400 </a:t>
              </a:r>
              <a:r>
                <a:rPr lang="en-US" sz="4000" dirty="0">
                  <a:latin typeface="UTM Avo" panose="02040603050506020204" pitchFamily="18" charset="0"/>
                  <a:ea typeface="SimSun" panose="02010600030101010101" pitchFamily="2" charset="-122"/>
                  <a:cs typeface="Arial" panose="020B0604020202020204" pitchFamily="34" charset="0"/>
                </a:rPr>
                <a:t>mm</a:t>
              </a:r>
              <a:r>
                <a:rPr lang="en-US" sz="4000" baseline="30000" dirty="0">
                  <a:latin typeface="UTM Avo" panose="02040603050506020204" pitchFamily="18" charset="0"/>
                  <a:ea typeface="SimSun" panose="02010600030101010101" pitchFamily="2" charset="-122"/>
                  <a:cs typeface="Arial" panose="020B0604020202020204" pitchFamily="34" charset="0"/>
                </a:rPr>
                <a:t>2</a:t>
              </a:r>
              <a:r>
                <a:rPr lang="en-US" sz="40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= 4 </a:t>
              </a:r>
              <a:r>
                <a:rPr lang="en-US" sz="4000" dirty="0">
                  <a:latin typeface="UTM Avo" panose="02040603050506020204" pitchFamily="18" charset="0"/>
                  <a:ea typeface="SimSun" panose="02010600030101010101" pitchFamily="2" charset="-122"/>
                  <a:cs typeface="Arial" panose="020B0604020202020204" pitchFamily="34" charset="0"/>
                </a:rPr>
                <a:t>cm</a:t>
              </a:r>
              <a:r>
                <a:rPr lang="en-US" sz="4000" baseline="30000" dirty="0">
                  <a:latin typeface="UTM Avo" panose="02040603050506020204" pitchFamily="18" charset="0"/>
                  <a:ea typeface="SimSun" panose="02010600030101010101" pitchFamily="2" charset="-122"/>
                  <a:cs typeface="Arial" panose="020B0604020202020204" pitchFamily="34" charset="0"/>
                </a:rPr>
                <a:t>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 descr="6131d3148657a26e1bfe386e7ba65811.png">
            <a:hlinkClick r:id="rId7" action="ppaction://hlinksldjump"/>
            <a:extLst>
              <a:ext uri="{FF2B5EF4-FFF2-40B4-BE49-F238E27FC236}">
                <a16:creationId xmlns:a16="http://schemas.microsoft.com/office/drawing/2014/main" xmlns="" id="{B577EF3E-BFFB-88D2-C9F0-34F60082335D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220200" y="3124200"/>
            <a:ext cx="2590800" cy="4117788"/>
          </a:xfrm>
          <a:prstGeom prst="rect">
            <a:avLst/>
          </a:prstGeom>
        </p:spPr>
      </p:pic>
      <p:pic>
        <p:nvPicPr>
          <p:cNvPr id="10" name="Picture 9" descr="1.png">
            <a:extLst>
              <a:ext uri="{FF2B5EF4-FFF2-40B4-BE49-F238E27FC236}">
                <a16:creationId xmlns:a16="http://schemas.microsoft.com/office/drawing/2014/main" xmlns="" id="{FE32C33F-7ABD-0D16-FAAB-8225C58189B3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1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A28631E-D4D2-7CC3-1FE5-7F8EDC8CA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8142" y="0"/>
            <a:ext cx="14168283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E216BD5-6A87-B25D-C7C6-FEE1387561E8}"/>
              </a:ext>
            </a:extLst>
          </p:cNvPr>
          <p:cNvSpPr txBox="1"/>
          <p:nvPr/>
        </p:nvSpPr>
        <p:spPr>
          <a:xfrm>
            <a:off x="2939844" y="1081548"/>
            <a:ext cx="755117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02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/>
            <a:r>
              <a:rPr lang="en-US" sz="32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2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 – LI – MÉT VUÔNG (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418731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AD63384D-2EA3-603B-5B73-1A293A24F83D}"/>
              </a:ext>
            </a:extLst>
          </p:cNvPr>
          <p:cNvSpPr/>
          <p:nvPr/>
        </p:nvSpPr>
        <p:spPr>
          <a:xfrm>
            <a:off x="541246" y="341712"/>
            <a:ext cx="792833" cy="530028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DB5522A-558A-1537-0250-595DAF3AA83B}"/>
              </a:ext>
            </a:extLst>
          </p:cNvPr>
          <p:cNvSpPr txBox="1"/>
          <p:nvPr/>
        </p:nvSpPr>
        <p:spPr>
          <a:xfrm>
            <a:off x="1426646" y="331244"/>
            <a:ext cx="15131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Số?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CCD8C2C-0DCC-0C2B-015F-A5E27B774D15}"/>
              </a:ext>
            </a:extLst>
          </p:cNvPr>
          <p:cNvSpPr txBox="1"/>
          <p:nvPr/>
        </p:nvSpPr>
        <p:spPr>
          <a:xfrm>
            <a:off x="651155" y="977843"/>
            <a:ext cx="5953370" cy="1466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x-none" sz="2400" dirty="0">
                <a:latin typeface="UTM Avo" panose="02040603050506020204" pitchFamily="18" charset="0"/>
                <a:cs typeface="Arial" panose="020B0604020202020204" pitchFamily="34" charset="0"/>
              </a:rPr>
              <a:t>a)   1 m</a:t>
            </a:r>
            <a:r>
              <a:rPr lang="x-none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x-none" sz="2400" dirty="0">
                <a:latin typeface="UTM Avo" panose="02040603050506020204" pitchFamily="18" charset="0"/>
                <a:cs typeface="Arial" panose="020B0604020202020204" pitchFamily="34" charset="0"/>
              </a:rPr>
              <a:t> = 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            </a:t>
            </a:r>
            <a:r>
              <a:rPr lang="x-none" sz="2400" dirty="0">
                <a:latin typeface="UTM Avo" panose="02040603050506020204" pitchFamily="18" charset="0"/>
                <a:cs typeface="Arial" panose="020B0604020202020204" pitchFamily="34" charset="0"/>
              </a:rPr>
              <a:t>dm</a:t>
            </a:r>
            <a:r>
              <a:rPr lang="x-none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x-none" sz="2400" dirty="0">
                <a:latin typeface="UTM Avo" panose="02040603050506020204" pitchFamily="18" charset="0"/>
                <a:cs typeface="Arial" panose="020B0604020202020204" pitchFamily="34" charset="0"/>
              </a:rPr>
              <a:t> =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                </a:t>
            </a:r>
            <a:r>
              <a:rPr lang="x-none" sz="2400" dirty="0">
                <a:latin typeface="UTM Avo" panose="02040603050506020204" pitchFamily="18" charset="0"/>
                <a:cs typeface="Arial" panose="020B0604020202020204" pitchFamily="34" charset="0"/>
              </a:rPr>
              <a:t> cm</a:t>
            </a:r>
            <a:r>
              <a:rPr lang="x-none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endParaRPr lang="x-none" sz="240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     </a:t>
            </a:r>
            <a:r>
              <a:rPr lang="x-none" sz="2400" dirty="0">
                <a:latin typeface="UTM Avo" panose="02040603050506020204" pitchFamily="18" charset="0"/>
                <a:cs typeface="Arial" panose="020B0604020202020204" pitchFamily="34" charset="0"/>
              </a:rPr>
              <a:t>1 dm</a:t>
            </a:r>
            <a:r>
              <a:rPr lang="x-none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x-none" sz="2400" dirty="0">
                <a:latin typeface="UTM Avo" panose="02040603050506020204" pitchFamily="18" charset="0"/>
                <a:cs typeface="Arial" panose="020B0604020202020204" pitchFamily="34" charset="0"/>
              </a:rPr>
              <a:t> = 	    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     </a:t>
            </a:r>
            <a:r>
              <a:rPr lang="x-none" sz="2400" dirty="0">
                <a:latin typeface="UTM Avo" panose="02040603050506020204" pitchFamily="18" charset="0"/>
                <a:cs typeface="Arial" panose="020B0604020202020204" pitchFamily="34" charset="0"/>
              </a:rPr>
              <a:t>cm</a:t>
            </a:r>
            <a:r>
              <a:rPr lang="x-none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x-none" sz="2400" dirty="0">
                <a:latin typeface="UTM Avo" panose="02040603050506020204" pitchFamily="18" charset="0"/>
                <a:cs typeface="Arial" panose="020B0604020202020204" pitchFamily="34" charset="0"/>
              </a:rPr>
              <a:t>= 	          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  </a:t>
            </a:r>
            <a:r>
              <a:rPr lang="x-none" sz="2400" dirty="0">
                <a:latin typeface="UTM Avo" panose="02040603050506020204" pitchFamily="18" charset="0"/>
                <a:cs typeface="Arial" panose="020B0604020202020204" pitchFamily="34" charset="0"/>
              </a:rPr>
              <a:t>mm</a:t>
            </a:r>
            <a:r>
              <a:rPr lang="x-none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endParaRPr lang="x-none" sz="2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Rounded Rectangle 16">
            <a:extLst>
              <a:ext uri="{FF2B5EF4-FFF2-40B4-BE49-F238E27FC236}">
                <a16:creationId xmlns:a16="http://schemas.microsoft.com/office/drawing/2014/main" xmlns="" id="{84141EE7-FE6F-B40D-95DC-EB9EC42473A9}"/>
              </a:ext>
            </a:extLst>
          </p:cNvPr>
          <p:cNvSpPr/>
          <p:nvPr/>
        </p:nvSpPr>
        <p:spPr>
          <a:xfrm>
            <a:off x="2088081" y="1214485"/>
            <a:ext cx="826601" cy="482877"/>
          </a:xfrm>
          <a:prstGeom prst="roundRect">
            <a:avLst/>
          </a:prstGeom>
          <a:ln w="38100">
            <a:solidFill>
              <a:srgbClr val="F06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?</a:t>
            </a:r>
          </a:p>
        </p:txBody>
      </p:sp>
      <p:sp>
        <p:nvSpPr>
          <p:cNvPr id="8" name="Rounded Rectangle 23">
            <a:extLst>
              <a:ext uri="{FF2B5EF4-FFF2-40B4-BE49-F238E27FC236}">
                <a16:creationId xmlns:a16="http://schemas.microsoft.com/office/drawing/2014/main" xmlns="" id="{DD02D010-902A-F63B-5AE0-1780C0694A59}"/>
              </a:ext>
            </a:extLst>
          </p:cNvPr>
          <p:cNvSpPr/>
          <p:nvPr/>
        </p:nvSpPr>
        <p:spPr>
          <a:xfrm>
            <a:off x="2131672" y="1275897"/>
            <a:ext cx="739418" cy="355600"/>
          </a:xfrm>
          <a:prstGeom prst="roundRect">
            <a:avLst/>
          </a:prstGeom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100</a:t>
            </a:r>
          </a:p>
        </p:txBody>
      </p:sp>
      <p:sp>
        <p:nvSpPr>
          <p:cNvPr id="9" name="Rounded Rectangle 16">
            <a:extLst>
              <a:ext uri="{FF2B5EF4-FFF2-40B4-BE49-F238E27FC236}">
                <a16:creationId xmlns:a16="http://schemas.microsoft.com/office/drawing/2014/main" xmlns="" id="{76A8FDF1-0EFA-26CF-1B50-9BEF80CAFD5B}"/>
              </a:ext>
            </a:extLst>
          </p:cNvPr>
          <p:cNvSpPr/>
          <p:nvPr/>
        </p:nvSpPr>
        <p:spPr>
          <a:xfrm>
            <a:off x="3811319" y="1205186"/>
            <a:ext cx="1174301" cy="482877"/>
          </a:xfrm>
          <a:prstGeom prst="roundRect">
            <a:avLst/>
          </a:prstGeom>
          <a:ln w="38100">
            <a:solidFill>
              <a:srgbClr val="F06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?</a:t>
            </a:r>
          </a:p>
        </p:txBody>
      </p:sp>
      <p:sp>
        <p:nvSpPr>
          <p:cNvPr id="10" name="Rounded Rectangle 16">
            <a:extLst>
              <a:ext uri="{FF2B5EF4-FFF2-40B4-BE49-F238E27FC236}">
                <a16:creationId xmlns:a16="http://schemas.microsoft.com/office/drawing/2014/main" xmlns="" id="{B31DB5CA-F931-E24D-FC43-8DC501B045A6}"/>
              </a:ext>
            </a:extLst>
          </p:cNvPr>
          <p:cNvSpPr/>
          <p:nvPr/>
        </p:nvSpPr>
        <p:spPr>
          <a:xfrm>
            <a:off x="2315651" y="1904625"/>
            <a:ext cx="950482" cy="477524"/>
          </a:xfrm>
          <a:prstGeom prst="roundRect">
            <a:avLst/>
          </a:prstGeom>
          <a:ln w="38100">
            <a:solidFill>
              <a:srgbClr val="F06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?</a:t>
            </a:r>
          </a:p>
        </p:txBody>
      </p:sp>
      <p:sp>
        <p:nvSpPr>
          <p:cNvPr id="11" name="Rounded Rectangle 16">
            <a:extLst>
              <a:ext uri="{FF2B5EF4-FFF2-40B4-BE49-F238E27FC236}">
                <a16:creationId xmlns:a16="http://schemas.microsoft.com/office/drawing/2014/main" xmlns="" id="{2B70971E-92DF-DAC2-FBAF-89BAD0DCA90F}"/>
              </a:ext>
            </a:extLst>
          </p:cNvPr>
          <p:cNvSpPr/>
          <p:nvPr/>
        </p:nvSpPr>
        <p:spPr>
          <a:xfrm>
            <a:off x="4059101" y="1928251"/>
            <a:ext cx="1187089" cy="482877"/>
          </a:xfrm>
          <a:prstGeom prst="roundRect">
            <a:avLst/>
          </a:prstGeom>
          <a:ln w="38100">
            <a:solidFill>
              <a:srgbClr val="F06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DD802BD-CB1B-77E4-A5D1-B0D3719D72D0}"/>
              </a:ext>
            </a:extLst>
          </p:cNvPr>
          <p:cNvSpPr txBox="1"/>
          <p:nvPr/>
        </p:nvSpPr>
        <p:spPr>
          <a:xfrm>
            <a:off x="6296299" y="955743"/>
            <a:ext cx="5510686" cy="1466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x-none" sz="2400" dirty="0">
                <a:latin typeface="UTM Avo" panose="02040603050506020204" pitchFamily="18" charset="0"/>
                <a:cs typeface="Arial" panose="020B0604020202020204" pitchFamily="34" charset="0"/>
              </a:rPr>
              <a:t> 	1 cm</a:t>
            </a:r>
            <a:r>
              <a:rPr lang="x-none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x-none" sz="2400" dirty="0">
                <a:latin typeface="UTM Avo" panose="02040603050506020204" pitchFamily="18" charset="0"/>
                <a:cs typeface="Arial" panose="020B0604020202020204" pitchFamily="34" charset="0"/>
              </a:rPr>
              <a:t> =	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     </a:t>
            </a:r>
            <a:r>
              <a:rPr lang="x-none" sz="2400" dirty="0">
                <a:latin typeface="UTM Avo" panose="02040603050506020204" pitchFamily="18" charset="0"/>
                <a:cs typeface="Arial" panose="020B0604020202020204" pitchFamily="34" charset="0"/>
              </a:rPr>
              <a:t>mm</a:t>
            </a:r>
            <a:r>
              <a:rPr lang="x-none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endParaRPr lang="x-none" sz="240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x-none" sz="2400" dirty="0">
                <a:latin typeface="UTM Avo" panose="02040603050506020204" pitchFamily="18" charset="0"/>
                <a:cs typeface="Arial" panose="020B0604020202020204" pitchFamily="34" charset="0"/>
              </a:rPr>
              <a:t>	1 m</a:t>
            </a:r>
            <a:r>
              <a:rPr lang="x-none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x-none" sz="2400" dirty="0">
                <a:latin typeface="UTM Avo" panose="02040603050506020204" pitchFamily="18" charset="0"/>
                <a:cs typeface="Arial" panose="020B0604020202020204" pitchFamily="34" charset="0"/>
              </a:rPr>
              <a:t> = 	                  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x-none" sz="2400" dirty="0">
                <a:latin typeface="UTM Avo" panose="02040603050506020204" pitchFamily="18" charset="0"/>
                <a:cs typeface="Arial" panose="020B0604020202020204" pitchFamily="34" charset="0"/>
              </a:rPr>
              <a:t>m</a:t>
            </a:r>
            <a:r>
              <a:rPr lang="en-US" sz="2400">
                <a:latin typeface="UTM Avo" panose="02040603050506020204" pitchFamily="18" charset="0"/>
                <a:cs typeface="Arial" panose="020B0604020202020204" pitchFamily="34" charset="0"/>
              </a:rPr>
              <a:t>m</a:t>
            </a:r>
            <a:r>
              <a:rPr lang="x-none" sz="2400" baseline="3000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endParaRPr lang="x-none" sz="2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xmlns="" id="{385B6AFE-B10E-2E0F-DFB6-6651D976C578}"/>
              </a:ext>
            </a:extLst>
          </p:cNvPr>
          <p:cNvSpPr/>
          <p:nvPr/>
        </p:nvSpPr>
        <p:spPr>
          <a:xfrm>
            <a:off x="8419248" y="1197286"/>
            <a:ext cx="1138112" cy="482877"/>
          </a:xfrm>
          <a:prstGeom prst="roundRect">
            <a:avLst/>
          </a:prstGeom>
          <a:ln w="38100">
            <a:solidFill>
              <a:srgbClr val="F06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?</a:t>
            </a:r>
          </a:p>
        </p:txBody>
      </p:sp>
      <p:sp>
        <p:nvSpPr>
          <p:cNvPr id="14" name="Rounded Rectangle 16">
            <a:extLst>
              <a:ext uri="{FF2B5EF4-FFF2-40B4-BE49-F238E27FC236}">
                <a16:creationId xmlns:a16="http://schemas.microsoft.com/office/drawing/2014/main" xmlns="" id="{F711595F-691F-A505-A03C-BB68AC1B8948}"/>
              </a:ext>
            </a:extLst>
          </p:cNvPr>
          <p:cNvSpPr/>
          <p:nvPr/>
        </p:nvSpPr>
        <p:spPr>
          <a:xfrm>
            <a:off x="8179980" y="1946352"/>
            <a:ext cx="1570124" cy="482877"/>
          </a:xfrm>
          <a:prstGeom prst="roundRect">
            <a:avLst/>
          </a:prstGeom>
          <a:ln w="38100">
            <a:solidFill>
              <a:srgbClr val="F06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?</a:t>
            </a:r>
          </a:p>
        </p:txBody>
      </p:sp>
      <p:sp>
        <p:nvSpPr>
          <p:cNvPr id="15" name="Rounded Rectangle 23">
            <a:extLst>
              <a:ext uri="{FF2B5EF4-FFF2-40B4-BE49-F238E27FC236}">
                <a16:creationId xmlns:a16="http://schemas.microsoft.com/office/drawing/2014/main" xmlns="" id="{E8FCABF4-02E6-5B4F-3C49-C9034E93A04D}"/>
              </a:ext>
            </a:extLst>
          </p:cNvPr>
          <p:cNvSpPr/>
          <p:nvPr/>
        </p:nvSpPr>
        <p:spPr>
          <a:xfrm>
            <a:off x="3857570" y="1283136"/>
            <a:ext cx="1105561" cy="355600"/>
          </a:xfrm>
          <a:prstGeom prst="roundRect">
            <a:avLst/>
          </a:prstGeom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10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 00</a:t>
            </a:r>
            <a:r>
              <a:rPr kumimoji="0" lang="x-none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16" name="Rounded Rectangle 23">
            <a:extLst>
              <a:ext uri="{FF2B5EF4-FFF2-40B4-BE49-F238E27FC236}">
                <a16:creationId xmlns:a16="http://schemas.microsoft.com/office/drawing/2014/main" xmlns="" id="{B8F55D64-4EB6-4973-C592-3D056AA1C12D}"/>
              </a:ext>
            </a:extLst>
          </p:cNvPr>
          <p:cNvSpPr/>
          <p:nvPr/>
        </p:nvSpPr>
        <p:spPr>
          <a:xfrm>
            <a:off x="2423667" y="1960465"/>
            <a:ext cx="700040" cy="355600"/>
          </a:xfrm>
          <a:prstGeom prst="roundRect">
            <a:avLst/>
          </a:prstGeom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100</a:t>
            </a:r>
          </a:p>
        </p:txBody>
      </p:sp>
      <p:sp>
        <p:nvSpPr>
          <p:cNvPr id="17" name="Rounded Rectangle 23">
            <a:extLst>
              <a:ext uri="{FF2B5EF4-FFF2-40B4-BE49-F238E27FC236}">
                <a16:creationId xmlns:a16="http://schemas.microsoft.com/office/drawing/2014/main" xmlns="" id="{E738A5FD-6456-B180-A836-2A4CEDA90546}"/>
              </a:ext>
            </a:extLst>
          </p:cNvPr>
          <p:cNvSpPr/>
          <p:nvPr/>
        </p:nvSpPr>
        <p:spPr>
          <a:xfrm>
            <a:off x="4072370" y="2000548"/>
            <a:ext cx="1091381" cy="355600"/>
          </a:xfrm>
          <a:prstGeom prst="roundRect">
            <a:avLst/>
          </a:prstGeom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10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 00</a:t>
            </a:r>
            <a:r>
              <a:rPr kumimoji="0" lang="x-none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18" name="Rounded Rectangle 23">
            <a:extLst>
              <a:ext uri="{FF2B5EF4-FFF2-40B4-BE49-F238E27FC236}">
                <a16:creationId xmlns:a16="http://schemas.microsoft.com/office/drawing/2014/main" xmlns="" id="{A50E6C28-791C-2110-F9BC-68B1A6134CEA}"/>
              </a:ext>
            </a:extLst>
          </p:cNvPr>
          <p:cNvSpPr/>
          <p:nvPr/>
        </p:nvSpPr>
        <p:spPr>
          <a:xfrm>
            <a:off x="8554966" y="1257229"/>
            <a:ext cx="886884" cy="355600"/>
          </a:xfrm>
          <a:prstGeom prst="roundRect">
            <a:avLst/>
          </a:prstGeom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100</a:t>
            </a:r>
            <a:endParaRPr kumimoji="0" lang="x-none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xmlns="" id="{15AB446A-8912-AA8E-FF15-6CDA295A3744}"/>
              </a:ext>
            </a:extLst>
          </p:cNvPr>
          <p:cNvSpPr/>
          <p:nvPr/>
        </p:nvSpPr>
        <p:spPr>
          <a:xfrm>
            <a:off x="8238478" y="2011352"/>
            <a:ext cx="1445398" cy="355600"/>
          </a:xfrm>
          <a:prstGeom prst="roundRect">
            <a:avLst/>
          </a:prstGeom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1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 00</a:t>
            </a:r>
            <a:r>
              <a:rPr kumimoji="0" lang="x-none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0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 00</a:t>
            </a:r>
            <a:r>
              <a:rPr kumimoji="0" lang="x-none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33A87D6-7B7A-54BE-34F3-D2D435FA6769}"/>
              </a:ext>
            </a:extLst>
          </p:cNvPr>
          <p:cNvSpPr txBox="1"/>
          <p:nvPr/>
        </p:nvSpPr>
        <p:spPr>
          <a:xfrm>
            <a:off x="541246" y="3084119"/>
            <a:ext cx="6184417" cy="2922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x-none" sz="2400" dirty="0">
                <a:latin typeface="UTM Avo" panose="02040603050506020204" pitchFamily="18" charset="0"/>
                <a:cs typeface="Arial" panose="020B0604020202020204" pitchFamily="34" charset="0"/>
              </a:rPr>
              <a:t>b) 6 200 dm</a:t>
            </a:r>
            <a:r>
              <a:rPr lang="x-none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x-none" sz="2400" dirty="0">
                <a:latin typeface="UTM Avo" panose="02040603050506020204" pitchFamily="18" charset="0"/>
                <a:cs typeface="Arial" panose="020B0604020202020204" pitchFamily="34" charset="0"/>
              </a:rPr>
              <a:t> = 	     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x-none" sz="2400" dirty="0">
                <a:latin typeface="UTM Avo" panose="02040603050506020204" pitchFamily="18" charset="0"/>
                <a:cs typeface="Arial" panose="020B0604020202020204" pitchFamily="34" charset="0"/>
              </a:rPr>
              <a:t>m</a:t>
            </a:r>
            <a:r>
              <a:rPr lang="x-none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endParaRPr lang="x-none" sz="240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   </a:t>
            </a:r>
            <a:r>
              <a:rPr lang="x-none" sz="2400" dirty="0">
                <a:latin typeface="UTM Avo" panose="02040603050506020204" pitchFamily="18" charset="0"/>
                <a:cs typeface="Arial" panose="020B0604020202020204" pitchFamily="34" charset="0"/>
              </a:rPr>
              <a:t>3 600 mm</a:t>
            </a:r>
            <a:r>
              <a:rPr lang="x-none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x-none" sz="2400" dirty="0">
                <a:latin typeface="UTM Avo" panose="02040603050506020204" pitchFamily="18" charset="0"/>
                <a:cs typeface="Arial" panose="020B0604020202020204" pitchFamily="34" charset="0"/>
              </a:rPr>
              <a:t> = 	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       </a:t>
            </a:r>
            <a:r>
              <a:rPr lang="x-none" sz="2400" dirty="0">
                <a:latin typeface="UTM Avo" panose="02040603050506020204" pitchFamily="18" charset="0"/>
                <a:cs typeface="Arial" panose="020B0604020202020204" pitchFamily="34" charset="0"/>
              </a:rPr>
              <a:t>cm</a:t>
            </a:r>
            <a:r>
              <a:rPr lang="x-none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endParaRPr lang="x-none" sz="240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   </a:t>
            </a:r>
            <a:r>
              <a:rPr lang="x-none" sz="2400" dirty="0">
                <a:latin typeface="UTM Avo" panose="02040603050506020204" pitchFamily="18" charset="0"/>
                <a:cs typeface="Arial" panose="020B0604020202020204" pitchFamily="34" charset="0"/>
              </a:rPr>
              <a:t>54 000 cm</a:t>
            </a:r>
            <a:r>
              <a:rPr lang="x-none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x-none" sz="2400" dirty="0">
                <a:latin typeface="UTM Avo" panose="02040603050506020204" pitchFamily="18" charset="0"/>
                <a:cs typeface="Arial" panose="020B0604020202020204" pitchFamily="34" charset="0"/>
              </a:rPr>
              <a:t> = 	 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      </a:t>
            </a:r>
            <a:r>
              <a:rPr lang="x-none" sz="2400" dirty="0">
                <a:latin typeface="UTM Avo" panose="02040603050506020204" pitchFamily="18" charset="0"/>
                <a:cs typeface="Arial" panose="020B0604020202020204" pitchFamily="34" charset="0"/>
              </a:rPr>
              <a:t>dm</a:t>
            </a:r>
            <a:r>
              <a:rPr lang="x-none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endParaRPr lang="x-none" sz="240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   </a:t>
            </a:r>
            <a:r>
              <a:rPr lang="x-none" sz="2400" dirty="0">
                <a:latin typeface="UTM Avo" panose="02040603050506020204" pitchFamily="18" charset="0"/>
                <a:cs typeface="Arial" panose="020B0604020202020204" pitchFamily="34" charset="0"/>
              </a:rPr>
              <a:t>150 000 cm</a:t>
            </a:r>
            <a:r>
              <a:rPr lang="x-none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x-none" sz="2400" dirty="0">
                <a:latin typeface="UTM Avo" panose="02040603050506020204" pitchFamily="18" charset="0"/>
                <a:cs typeface="Arial" panose="020B0604020202020204" pitchFamily="34" charset="0"/>
              </a:rPr>
              <a:t> = 	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        </a:t>
            </a:r>
            <a:r>
              <a:rPr lang="x-none" sz="2400" dirty="0">
                <a:latin typeface="UTM Avo" panose="02040603050506020204" pitchFamily="18" charset="0"/>
                <a:cs typeface="Arial" panose="020B0604020202020204" pitchFamily="34" charset="0"/>
              </a:rPr>
              <a:t>m</a:t>
            </a:r>
            <a:r>
              <a:rPr lang="x-none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endParaRPr lang="x-none" sz="2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1" name="Rounded Rectangle 16">
            <a:extLst>
              <a:ext uri="{FF2B5EF4-FFF2-40B4-BE49-F238E27FC236}">
                <a16:creationId xmlns:a16="http://schemas.microsoft.com/office/drawing/2014/main" xmlns="" id="{8001A973-1799-6972-A5DD-756930B4FA9E}"/>
              </a:ext>
            </a:extLst>
          </p:cNvPr>
          <p:cNvSpPr/>
          <p:nvPr/>
        </p:nvSpPr>
        <p:spPr>
          <a:xfrm>
            <a:off x="2583862" y="3332584"/>
            <a:ext cx="1177621" cy="482877"/>
          </a:xfrm>
          <a:prstGeom prst="roundRect">
            <a:avLst/>
          </a:prstGeom>
          <a:ln w="38100">
            <a:solidFill>
              <a:srgbClr val="F06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?</a:t>
            </a:r>
          </a:p>
        </p:txBody>
      </p:sp>
      <p:sp>
        <p:nvSpPr>
          <p:cNvPr id="22" name="Rounded Rectangle 16">
            <a:extLst>
              <a:ext uri="{FF2B5EF4-FFF2-40B4-BE49-F238E27FC236}">
                <a16:creationId xmlns:a16="http://schemas.microsoft.com/office/drawing/2014/main" xmlns="" id="{489A6804-6462-0420-42D1-A671313342B5}"/>
              </a:ext>
            </a:extLst>
          </p:cNvPr>
          <p:cNvSpPr/>
          <p:nvPr/>
        </p:nvSpPr>
        <p:spPr>
          <a:xfrm>
            <a:off x="2751370" y="4083874"/>
            <a:ext cx="1177621" cy="482877"/>
          </a:xfrm>
          <a:prstGeom prst="roundRect">
            <a:avLst/>
          </a:prstGeom>
          <a:ln w="38100">
            <a:solidFill>
              <a:srgbClr val="F06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?</a:t>
            </a:r>
          </a:p>
        </p:txBody>
      </p:sp>
      <p:sp>
        <p:nvSpPr>
          <p:cNvPr id="23" name="Rounded Rectangle 16">
            <a:extLst>
              <a:ext uri="{FF2B5EF4-FFF2-40B4-BE49-F238E27FC236}">
                <a16:creationId xmlns:a16="http://schemas.microsoft.com/office/drawing/2014/main" xmlns="" id="{EE44DEFD-99C4-2418-EFCA-21B5DE4A03C9}"/>
              </a:ext>
            </a:extLst>
          </p:cNvPr>
          <p:cNvSpPr/>
          <p:nvPr/>
        </p:nvSpPr>
        <p:spPr>
          <a:xfrm>
            <a:off x="2751370" y="4790182"/>
            <a:ext cx="1177621" cy="482877"/>
          </a:xfrm>
          <a:prstGeom prst="roundRect">
            <a:avLst/>
          </a:prstGeom>
          <a:ln w="38100">
            <a:solidFill>
              <a:srgbClr val="F06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?</a:t>
            </a:r>
          </a:p>
        </p:txBody>
      </p:sp>
      <p:sp>
        <p:nvSpPr>
          <p:cNvPr id="24" name="Rounded Rectangle 16">
            <a:extLst>
              <a:ext uri="{FF2B5EF4-FFF2-40B4-BE49-F238E27FC236}">
                <a16:creationId xmlns:a16="http://schemas.microsoft.com/office/drawing/2014/main" xmlns="" id="{990C6E4F-F5DF-29C1-D142-9B5DE7666A05}"/>
              </a:ext>
            </a:extLst>
          </p:cNvPr>
          <p:cNvSpPr/>
          <p:nvPr/>
        </p:nvSpPr>
        <p:spPr>
          <a:xfrm>
            <a:off x="3037596" y="5500646"/>
            <a:ext cx="999067" cy="482877"/>
          </a:xfrm>
          <a:prstGeom prst="roundRect">
            <a:avLst/>
          </a:prstGeom>
          <a:ln w="38100">
            <a:solidFill>
              <a:srgbClr val="F06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?</a:t>
            </a:r>
          </a:p>
        </p:txBody>
      </p:sp>
      <p:sp>
        <p:nvSpPr>
          <p:cNvPr id="25" name="Rounded Rectangle 23">
            <a:extLst>
              <a:ext uri="{FF2B5EF4-FFF2-40B4-BE49-F238E27FC236}">
                <a16:creationId xmlns:a16="http://schemas.microsoft.com/office/drawing/2014/main" xmlns="" id="{09ECCCB8-6097-C324-AC5F-C8646336BAB8}"/>
              </a:ext>
            </a:extLst>
          </p:cNvPr>
          <p:cNvSpPr/>
          <p:nvPr/>
        </p:nvSpPr>
        <p:spPr>
          <a:xfrm>
            <a:off x="2732405" y="3381996"/>
            <a:ext cx="880533" cy="355600"/>
          </a:xfrm>
          <a:prstGeom prst="roundRect">
            <a:avLst/>
          </a:prstGeom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62</a:t>
            </a:r>
            <a:endParaRPr kumimoji="0" lang="x-none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ounded Rectangle 23">
            <a:extLst>
              <a:ext uri="{FF2B5EF4-FFF2-40B4-BE49-F238E27FC236}">
                <a16:creationId xmlns:a16="http://schemas.microsoft.com/office/drawing/2014/main" xmlns="" id="{32EDE726-064D-08BF-EB8A-9F63E6CA3A08}"/>
              </a:ext>
            </a:extLst>
          </p:cNvPr>
          <p:cNvSpPr/>
          <p:nvPr/>
        </p:nvSpPr>
        <p:spPr>
          <a:xfrm>
            <a:off x="2931760" y="4157029"/>
            <a:ext cx="829723" cy="355600"/>
          </a:xfrm>
          <a:prstGeom prst="roundRect">
            <a:avLst/>
          </a:prstGeom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36</a:t>
            </a:r>
            <a:endParaRPr kumimoji="0" lang="x-none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Rounded Rectangle 23">
            <a:extLst>
              <a:ext uri="{FF2B5EF4-FFF2-40B4-BE49-F238E27FC236}">
                <a16:creationId xmlns:a16="http://schemas.microsoft.com/office/drawing/2014/main" xmlns="" id="{BA6A5A99-95F9-6354-E2F4-BB1432104230}"/>
              </a:ext>
            </a:extLst>
          </p:cNvPr>
          <p:cNvSpPr/>
          <p:nvPr/>
        </p:nvSpPr>
        <p:spPr>
          <a:xfrm>
            <a:off x="2886032" y="4824317"/>
            <a:ext cx="880533" cy="355600"/>
          </a:xfrm>
          <a:prstGeom prst="roundRect">
            <a:avLst/>
          </a:prstGeom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540</a:t>
            </a:r>
            <a:endParaRPr kumimoji="0" lang="x-none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Rounded Rectangle 23">
            <a:extLst>
              <a:ext uri="{FF2B5EF4-FFF2-40B4-BE49-F238E27FC236}">
                <a16:creationId xmlns:a16="http://schemas.microsoft.com/office/drawing/2014/main" xmlns="" id="{F805B5B7-B290-3A9B-E39F-1C9CEE73DFFB}"/>
              </a:ext>
            </a:extLst>
          </p:cNvPr>
          <p:cNvSpPr/>
          <p:nvPr/>
        </p:nvSpPr>
        <p:spPr>
          <a:xfrm>
            <a:off x="3164728" y="5577631"/>
            <a:ext cx="667017" cy="355600"/>
          </a:xfrm>
          <a:prstGeom prst="roundRect">
            <a:avLst/>
          </a:prstGeom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15</a:t>
            </a:r>
            <a:endParaRPr kumimoji="0" lang="x-none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E5B1D5B-9469-9CDB-6FFF-0D2AE1290CE9}"/>
              </a:ext>
            </a:extLst>
          </p:cNvPr>
          <p:cNvSpPr txBox="1"/>
          <p:nvPr/>
        </p:nvSpPr>
        <p:spPr>
          <a:xfrm>
            <a:off x="6064346" y="3072806"/>
            <a:ext cx="6577340" cy="2922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x-none" sz="2400" dirty="0">
                <a:latin typeface="UTM Avo" panose="02040603050506020204" pitchFamily="18" charset="0"/>
                <a:cs typeface="Arial" panose="020B0604020202020204" pitchFamily="34" charset="0"/>
              </a:rPr>
              <a:t>c) 247 dm</a:t>
            </a:r>
            <a:r>
              <a:rPr lang="x-none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x-none" sz="2400" dirty="0">
                <a:latin typeface="UTM Avo" panose="02040603050506020204" pitchFamily="18" charset="0"/>
                <a:cs typeface="Arial" panose="020B0604020202020204" pitchFamily="34" charset="0"/>
              </a:rPr>
              <a:t> = 	   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    </a:t>
            </a:r>
            <a:r>
              <a:rPr lang="x-none" sz="2400" dirty="0">
                <a:latin typeface="UTM Avo" panose="02040603050506020204" pitchFamily="18" charset="0"/>
                <a:cs typeface="Arial" panose="020B0604020202020204" pitchFamily="34" charset="0"/>
              </a:rPr>
              <a:t>m</a:t>
            </a:r>
            <a:r>
              <a:rPr lang="x-none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x-none" sz="2400" dirty="0">
                <a:latin typeface="UTM Avo" panose="02040603050506020204" pitchFamily="18" charset="0"/>
                <a:cs typeface="Arial" panose="020B0604020202020204" pitchFamily="34" charset="0"/>
              </a:rPr>
              <a:t>	  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x-none" sz="2400" dirty="0">
                <a:latin typeface="UTM Avo" panose="02040603050506020204" pitchFamily="18" charset="0"/>
                <a:cs typeface="Arial" panose="020B0604020202020204" pitchFamily="34" charset="0"/>
              </a:rPr>
              <a:t>dm</a:t>
            </a:r>
            <a:r>
              <a:rPr lang="x-none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endParaRPr lang="x-none" sz="240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   </a:t>
            </a:r>
            <a:r>
              <a:rPr lang="x-none" sz="2400" dirty="0">
                <a:latin typeface="UTM Avo" panose="02040603050506020204" pitchFamily="18" charset="0"/>
                <a:cs typeface="Arial" panose="020B0604020202020204" pitchFamily="34" charset="0"/>
              </a:rPr>
              <a:t>360 mm</a:t>
            </a:r>
            <a:r>
              <a:rPr lang="x-none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x-none" sz="2400" dirty="0">
                <a:latin typeface="UTM Avo" panose="02040603050506020204" pitchFamily="18" charset="0"/>
                <a:cs typeface="Arial" panose="020B0604020202020204" pitchFamily="34" charset="0"/>
              </a:rPr>
              <a:t> =          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 </a:t>
            </a:r>
            <a:r>
              <a:rPr lang="x-none" sz="2400" dirty="0">
                <a:latin typeface="UTM Avo" panose="02040603050506020204" pitchFamily="18" charset="0"/>
                <a:cs typeface="Arial" panose="020B0604020202020204" pitchFamily="34" charset="0"/>
              </a:rPr>
              <a:t>cm</a:t>
            </a:r>
            <a:r>
              <a:rPr lang="x-none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en-US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                     </a:t>
            </a:r>
            <a:r>
              <a:rPr lang="x-none" sz="2400" dirty="0">
                <a:latin typeface="UTM Avo" panose="02040603050506020204" pitchFamily="18" charset="0"/>
                <a:cs typeface="Arial" panose="020B0604020202020204" pitchFamily="34" charset="0"/>
              </a:rPr>
              <a:t> mm</a:t>
            </a:r>
            <a:r>
              <a:rPr lang="x-none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endParaRPr lang="x-none" sz="240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   </a:t>
            </a:r>
            <a:r>
              <a:rPr lang="x-none" sz="2400" dirty="0">
                <a:latin typeface="UTM Avo" panose="02040603050506020204" pitchFamily="18" charset="0"/>
                <a:cs typeface="Arial" panose="020B0604020202020204" pitchFamily="34" charset="0"/>
              </a:rPr>
              <a:t>1 580 cm</a:t>
            </a:r>
            <a:r>
              <a:rPr lang="x-none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x-none" sz="2400" dirty="0">
                <a:latin typeface="UTM Avo" panose="02040603050506020204" pitchFamily="18" charset="0"/>
                <a:cs typeface="Arial" panose="020B0604020202020204" pitchFamily="34" charset="0"/>
              </a:rPr>
              <a:t> = 	 dm</a:t>
            </a:r>
            <a:r>
              <a:rPr lang="x-none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en-US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              </a:t>
            </a:r>
            <a:r>
              <a:rPr lang="x-none" sz="2400" dirty="0">
                <a:latin typeface="UTM Avo" panose="02040603050506020204" pitchFamily="18" charset="0"/>
                <a:cs typeface="Arial" panose="020B0604020202020204" pitchFamily="34" charset="0"/>
              </a:rPr>
              <a:t>   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 </a:t>
            </a:r>
            <a:r>
              <a:rPr lang="x-none" sz="2400" dirty="0">
                <a:latin typeface="UTM Avo" panose="02040603050506020204" pitchFamily="18" charset="0"/>
                <a:cs typeface="Arial" panose="020B0604020202020204" pitchFamily="34" charset="0"/>
              </a:rPr>
              <a:t>cm</a:t>
            </a:r>
            <a:r>
              <a:rPr lang="x-none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endParaRPr lang="x-none" sz="240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    </a:t>
            </a:r>
            <a:r>
              <a:rPr lang="x-none" sz="2400" dirty="0">
                <a:latin typeface="UTM Avo" panose="02040603050506020204" pitchFamily="18" charset="0"/>
                <a:cs typeface="Arial" panose="020B0604020202020204" pitchFamily="34" charset="0"/>
              </a:rPr>
              <a:t>5 604 dm</a:t>
            </a:r>
            <a:r>
              <a:rPr lang="x-none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x-none" sz="2400" dirty="0">
                <a:latin typeface="UTM Avo" panose="02040603050506020204" pitchFamily="18" charset="0"/>
                <a:cs typeface="Arial" panose="020B0604020202020204" pitchFamily="34" charset="0"/>
              </a:rPr>
              <a:t> = 	 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x-none" sz="2400" dirty="0">
                <a:latin typeface="UTM Avo" panose="02040603050506020204" pitchFamily="18" charset="0"/>
                <a:cs typeface="Arial" panose="020B0604020202020204" pitchFamily="34" charset="0"/>
              </a:rPr>
              <a:t>m</a:t>
            </a:r>
            <a:r>
              <a:rPr lang="x-none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x-none" sz="2400" dirty="0">
                <a:latin typeface="UTM Avo" panose="02040603050506020204" pitchFamily="18" charset="0"/>
                <a:cs typeface="Arial" panose="020B0604020202020204" pitchFamily="34" charset="0"/>
              </a:rPr>
              <a:t>	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    </a:t>
            </a:r>
            <a:r>
              <a:rPr lang="x-none" sz="2400" dirty="0">
                <a:latin typeface="UTM Avo" panose="02040603050506020204" pitchFamily="18" charset="0"/>
                <a:cs typeface="Arial" panose="020B0604020202020204" pitchFamily="34" charset="0"/>
              </a:rPr>
              <a:t>dm</a:t>
            </a:r>
            <a:r>
              <a:rPr lang="x-none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endParaRPr lang="x-none" sz="2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2" name="Rounded Rectangle 16">
            <a:extLst>
              <a:ext uri="{FF2B5EF4-FFF2-40B4-BE49-F238E27FC236}">
                <a16:creationId xmlns:a16="http://schemas.microsoft.com/office/drawing/2014/main" xmlns="" id="{EB3DBF59-3512-8385-B77D-9D3FF1220B1F}"/>
              </a:ext>
            </a:extLst>
          </p:cNvPr>
          <p:cNvSpPr/>
          <p:nvPr/>
        </p:nvSpPr>
        <p:spPr>
          <a:xfrm>
            <a:off x="7848654" y="3326868"/>
            <a:ext cx="694709" cy="482877"/>
          </a:xfrm>
          <a:prstGeom prst="roundRect">
            <a:avLst/>
          </a:prstGeom>
          <a:ln w="38100">
            <a:solidFill>
              <a:srgbClr val="F06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?</a:t>
            </a:r>
          </a:p>
        </p:txBody>
      </p:sp>
      <p:sp>
        <p:nvSpPr>
          <p:cNvPr id="33" name="Rounded Rectangle 16">
            <a:extLst>
              <a:ext uri="{FF2B5EF4-FFF2-40B4-BE49-F238E27FC236}">
                <a16:creationId xmlns:a16="http://schemas.microsoft.com/office/drawing/2014/main" xmlns="" id="{73037EFC-4A7C-90D9-D1EE-67AD2FA100F6}"/>
              </a:ext>
            </a:extLst>
          </p:cNvPr>
          <p:cNvSpPr/>
          <p:nvPr/>
        </p:nvSpPr>
        <p:spPr>
          <a:xfrm>
            <a:off x="7887504" y="4011613"/>
            <a:ext cx="757354" cy="482877"/>
          </a:xfrm>
          <a:prstGeom prst="roundRect">
            <a:avLst/>
          </a:prstGeom>
          <a:ln w="38100">
            <a:solidFill>
              <a:srgbClr val="F06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?</a:t>
            </a:r>
          </a:p>
        </p:txBody>
      </p:sp>
      <p:sp>
        <p:nvSpPr>
          <p:cNvPr id="34" name="Rounded Rectangle 23">
            <a:extLst>
              <a:ext uri="{FF2B5EF4-FFF2-40B4-BE49-F238E27FC236}">
                <a16:creationId xmlns:a16="http://schemas.microsoft.com/office/drawing/2014/main" xmlns="" id="{94CC0CF6-2F34-6F95-5D7E-E1931F6576D8}"/>
              </a:ext>
            </a:extLst>
          </p:cNvPr>
          <p:cNvSpPr/>
          <p:nvPr/>
        </p:nvSpPr>
        <p:spPr>
          <a:xfrm>
            <a:off x="8010171" y="3368200"/>
            <a:ext cx="409077" cy="355600"/>
          </a:xfrm>
          <a:prstGeom prst="roundRect">
            <a:avLst/>
          </a:prstGeom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2</a:t>
            </a:r>
            <a:endParaRPr kumimoji="0" lang="x-none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5" name="Rounded Rectangle 16">
            <a:extLst>
              <a:ext uri="{FF2B5EF4-FFF2-40B4-BE49-F238E27FC236}">
                <a16:creationId xmlns:a16="http://schemas.microsoft.com/office/drawing/2014/main" xmlns="" id="{17BD695E-F9E0-8475-29BD-AC09E6C335AA}"/>
              </a:ext>
            </a:extLst>
          </p:cNvPr>
          <p:cNvSpPr/>
          <p:nvPr/>
        </p:nvSpPr>
        <p:spPr>
          <a:xfrm>
            <a:off x="7997779" y="4760679"/>
            <a:ext cx="847024" cy="482877"/>
          </a:xfrm>
          <a:prstGeom prst="roundRect">
            <a:avLst/>
          </a:prstGeom>
          <a:ln w="38100">
            <a:solidFill>
              <a:srgbClr val="F06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?</a:t>
            </a:r>
          </a:p>
        </p:txBody>
      </p:sp>
      <p:sp>
        <p:nvSpPr>
          <p:cNvPr id="36" name="Rounded Rectangle 16">
            <a:extLst>
              <a:ext uri="{FF2B5EF4-FFF2-40B4-BE49-F238E27FC236}">
                <a16:creationId xmlns:a16="http://schemas.microsoft.com/office/drawing/2014/main" xmlns="" id="{64B3B385-7997-6F41-6F16-09781D21A67E}"/>
              </a:ext>
            </a:extLst>
          </p:cNvPr>
          <p:cNvSpPr/>
          <p:nvPr/>
        </p:nvSpPr>
        <p:spPr>
          <a:xfrm>
            <a:off x="8079876" y="5485230"/>
            <a:ext cx="770021" cy="482877"/>
          </a:xfrm>
          <a:prstGeom prst="roundRect">
            <a:avLst/>
          </a:prstGeom>
          <a:ln w="38100">
            <a:solidFill>
              <a:srgbClr val="F06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?</a:t>
            </a:r>
          </a:p>
        </p:txBody>
      </p:sp>
      <p:sp>
        <p:nvSpPr>
          <p:cNvPr id="37" name="Rounded Rectangle 16">
            <a:extLst>
              <a:ext uri="{FF2B5EF4-FFF2-40B4-BE49-F238E27FC236}">
                <a16:creationId xmlns:a16="http://schemas.microsoft.com/office/drawing/2014/main" xmlns="" id="{EA8492A6-11F1-44C1-F3C2-377B0631D818}"/>
              </a:ext>
            </a:extLst>
          </p:cNvPr>
          <p:cNvSpPr/>
          <p:nvPr/>
        </p:nvSpPr>
        <p:spPr>
          <a:xfrm>
            <a:off x="9083403" y="3335546"/>
            <a:ext cx="837399" cy="482877"/>
          </a:xfrm>
          <a:prstGeom prst="roundRect">
            <a:avLst/>
          </a:prstGeom>
          <a:ln w="38100">
            <a:solidFill>
              <a:srgbClr val="F06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?</a:t>
            </a:r>
          </a:p>
        </p:txBody>
      </p:sp>
      <p:sp>
        <p:nvSpPr>
          <p:cNvPr id="38" name="Rounded Rectangle 16">
            <a:extLst>
              <a:ext uri="{FF2B5EF4-FFF2-40B4-BE49-F238E27FC236}">
                <a16:creationId xmlns:a16="http://schemas.microsoft.com/office/drawing/2014/main" xmlns="" id="{D70C69F6-8862-E025-3043-500A3F393FDA}"/>
              </a:ext>
            </a:extLst>
          </p:cNvPr>
          <p:cNvSpPr/>
          <p:nvPr/>
        </p:nvSpPr>
        <p:spPr>
          <a:xfrm>
            <a:off x="9260365" y="4011613"/>
            <a:ext cx="847022" cy="482877"/>
          </a:xfrm>
          <a:prstGeom prst="roundRect">
            <a:avLst/>
          </a:prstGeom>
          <a:ln w="38100">
            <a:solidFill>
              <a:srgbClr val="F06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?</a:t>
            </a:r>
          </a:p>
        </p:txBody>
      </p:sp>
      <p:sp>
        <p:nvSpPr>
          <p:cNvPr id="39" name="Rounded Rectangle 16">
            <a:extLst>
              <a:ext uri="{FF2B5EF4-FFF2-40B4-BE49-F238E27FC236}">
                <a16:creationId xmlns:a16="http://schemas.microsoft.com/office/drawing/2014/main" xmlns="" id="{F1E23014-A9AE-048E-EB97-B80D096CD468}"/>
              </a:ext>
            </a:extLst>
          </p:cNvPr>
          <p:cNvSpPr/>
          <p:nvPr/>
        </p:nvSpPr>
        <p:spPr>
          <a:xfrm>
            <a:off x="9536736" y="4740590"/>
            <a:ext cx="847024" cy="482877"/>
          </a:xfrm>
          <a:prstGeom prst="roundRect">
            <a:avLst/>
          </a:prstGeom>
          <a:ln w="38100">
            <a:solidFill>
              <a:srgbClr val="F06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?</a:t>
            </a:r>
          </a:p>
        </p:txBody>
      </p:sp>
      <p:sp>
        <p:nvSpPr>
          <p:cNvPr id="40" name="Rounded Rectangle 16">
            <a:extLst>
              <a:ext uri="{FF2B5EF4-FFF2-40B4-BE49-F238E27FC236}">
                <a16:creationId xmlns:a16="http://schemas.microsoft.com/office/drawing/2014/main" xmlns="" id="{AC982AA3-5893-BA8A-97B1-C672AEBE007C}"/>
              </a:ext>
            </a:extLst>
          </p:cNvPr>
          <p:cNvSpPr/>
          <p:nvPr/>
        </p:nvSpPr>
        <p:spPr>
          <a:xfrm>
            <a:off x="9421059" y="5492524"/>
            <a:ext cx="654518" cy="482877"/>
          </a:xfrm>
          <a:prstGeom prst="roundRect">
            <a:avLst/>
          </a:prstGeom>
          <a:ln w="38100">
            <a:solidFill>
              <a:srgbClr val="F06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?</a:t>
            </a:r>
          </a:p>
        </p:txBody>
      </p:sp>
      <p:sp>
        <p:nvSpPr>
          <p:cNvPr id="41" name="Rounded Rectangle 23">
            <a:extLst>
              <a:ext uri="{FF2B5EF4-FFF2-40B4-BE49-F238E27FC236}">
                <a16:creationId xmlns:a16="http://schemas.microsoft.com/office/drawing/2014/main" xmlns="" id="{C72423F1-E448-CAF1-302B-A0416D47C3A5}"/>
              </a:ext>
            </a:extLst>
          </p:cNvPr>
          <p:cNvSpPr/>
          <p:nvPr/>
        </p:nvSpPr>
        <p:spPr>
          <a:xfrm>
            <a:off x="9195098" y="3398148"/>
            <a:ext cx="628565" cy="355600"/>
          </a:xfrm>
          <a:prstGeom prst="roundRect">
            <a:avLst/>
          </a:prstGeom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47</a:t>
            </a:r>
            <a:endParaRPr kumimoji="0" lang="x-none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2" name="Rounded Rectangle 23">
            <a:extLst>
              <a:ext uri="{FF2B5EF4-FFF2-40B4-BE49-F238E27FC236}">
                <a16:creationId xmlns:a16="http://schemas.microsoft.com/office/drawing/2014/main" xmlns="" id="{FC18598D-E754-F4C3-7179-F6AB782F8678}"/>
              </a:ext>
            </a:extLst>
          </p:cNvPr>
          <p:cNvSpPr/>
          <p:nvPr/>
        </p:nvSpPr>
        <p:spPr>
          <a:xfrm>
            <a:off x="8060632" y="4063807"/>
            <a:ext cx="422588" cy="355600"/>
          </a:xfrm>
          <a:prstGeom prst="roundRect">
            <a:avLst/>
          </a:prstGeom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3</a:t>
            </a:r>
            <a:endParaRPr kumimoji="0" lang="x-none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3" name="Rounded Rectangle 23">
            <a:extLst>
              <a:ext uri="{FF2B5EF4-FFF2-40B4-BE49-F238E27FC236}">
                <a16:creationId xmlns:a16="http://schemas.microsoft.com/office/drawing/2014/main" xmlns="" id="{5E7E15C8-EE50-43D5-C493-E8C9E36290E6}"/>
              </a:ext>
            </a:extLst>
          </p:cNvPr>
          <p:cNvSpPr/>
          <p:nvPr/>
        </p:nvSpPr>
        <p:spPr>
          <a:xfrm>
            <a:off x="9365360" y="4059576"/>
            <a:ext cx="637032" cy="355600"/>
          </a:xfrm>
          <a:prstGeom prst="roundRect">
            <a:avLst/>
          </a:prstGeom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60</a:t>
            </a:r>
            <a:endParaRPr kumimoji="0" lang="x-none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4" name="Rounded Rectangle 23">
            <a:extLst>
              <a:ext uri="{FF2B5EF4-FFF2-40B4-BE49-F238E27FC236}">
                <a16:creationId xmlns:a16="http://schemas.microsoft.com/office/drawing/2014/main" xmlns="" id="{EF1FAA48-58E4-7CC4-210F-B625B15069B3}"/>
              </a:ext>
            </a:extLst>
          </p:cNvPr>
          <p:cNvSpPr/>
          <p:nvPr/>
        </p:nvSpPr>
        <p:spPr>
          <a:xfrm>
            <a:off x="8113265" y="4853820"/>
            <a:ext cx="668865" cy="355600"/>
          </a:xfrm>
          <a:prstGeom prst="roundRect">
            <a:avLst/>
          </a:prstGeom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15</a:t>
            </a:r>
            <a:endParaRPr kumimoji="0" lang="x-none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Rounded Rectangle 23">
            <a:extLst>
              <a:ext uri="{FF2B5EF4-FFF2-40B4-BE49-F238E27FC236}">
                <a16:creationId xmlns:a16="http://schemas.microsoft.com/office/drawing/2014/main" xmlns="" id="{83C78FDF-6535-E566-74AF-82B23345A670}"/>
              </a:ext>
            </a:extLst>
          </p:cNvPr>
          <p:cNvSpPr/>
          <p:nvPr/>
        </p:nvSpPr>
        <p:spPr>
          <a:xfrm>
            <a:off x="9641732" y="4804228"/>
            <a:ext cx="637032" cy="355600"/>
          </a:xfrm>
          <a:prstGeom prst="roundRect">
            <a:avLst/>
          </a:prstGeom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80</a:t>
            </a:r>
            <a:endParaRPr kumimoji="0" lang="x-none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6" name="Rounded Rectangle 23">
            <a:extLst>
              <a:ext uri="{FF2B5EF4-FFF2-40B4-BE49-F238E27FC236}">
                <a16:creationId xmlns:a16="http://schemas.microsoft.com/office/drawing/2014/main" xmlns="" id="{82CA507E-9D99-1D2F-A30F-BA7FEFA18D35}"/>
              </a:ext>
            </a:extLst>
          </p:cNvPr>
          <p:cNvSpPr/>
          <p:nvPr/>
        </p:nvSpPr>
        <p:spPr>
          <a:xfrm>
            <a:off x="8132181" y="5556162"/>
            <a:ext cx="668865" cy="355600"/>
          </a:xfrm>
          <a:prstGeom prst="roundRect">
            <a:avLst/>
          </a:prstGeom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56</a:t>
            </a:r>
            <a:endParaRPr kumimoji="0" lang="x-none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7" name="Rounded Rectangle 23">
            <a:extLst>
              <a:ext uri="{FF2B5EF4-FFF2-40B4-BE49-F238E27FC236}">
                <a16:creationId xmlns:a16="http://schemas.microsoft.com/office/drawing/2014/main" xmlns="" id="{714AD826-B37D-2DB4-A792-417DFF53F6CE}"/>
              </a:ext>
            </a:extLst>
          </p:cNvPr>
          <p:cNvSpPr/>
          <p:nvPr/>
        </p:nvSpPr>
        <p:spPr>
          <a:xfrm>
            <a:off x="9515484" y="5546657"/>
            <a:ext cx="465667" cy="355600"/>
          </a:xfrm>
          <a:prstGeom prst="roundRect">
            <a:avLst/>
          </a:prstGeom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4</a:t>
            </a:r>
            <a:endParaRPr kumimoji="0" lang="x-none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114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B60811E-754D-6D2B-FDE1-1EE2D96BF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334" y="1481676"/>
            <a:ext cx="10916211" cy="212862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5770AEC-47BD-ECC7-02E2-84F4F4C6F904}"/>
              </a:ext>
            </a:extLst>
          </p:cNvPr>
          <p:cNvSpPr/>
          <p:nvPr/>
        </p:nvSpPr>
        <p:spPr>
          <a:xfrm>
            <a:off x="294640" y="553371"/>
            <a:ext cx="904241" cy="684108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224BF09-9CA4-13F6-9C34-11BBD2E12A86}"/>
              </a:ext>
            </a:extLst>
          </p:cNvPr>
          <p:cNvSpPr txBox="1"/>
          <p:nvPr/>
        </p:nvSpPr>
        <p:spPr>
          <a:xfrm>
            <a:off x="1359255" y="553371"/>
            <a:ext cx="23063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&gt;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&lt;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=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? </a:t>
            </a:r>
          </a:p>
        </p:txBody>
      </p:sp>
      <p:sp>
        <p:nvSpPr>
          <p:cNvPr id="7" name="Rounded Rectangle 22">
            <a:extLst>
              <a:ext uri="{FF2B5EF4-FFF2-40B4-BE49-F238E27FC236}">
                <a16:creationId xmlns:a16="http://schemas.microsoft.com/office/drawing/2014/main" xmlns="" id="{23976E93-9B31-ACC2-62CD-B036C5C30F61}"/>
              </a:ext>
            </a:extLst>
          </p:cNvPr>
          <p:cNvSpPr/>
          <p:nvPr/>
        </p:nvSpPr>
        <p:spPr>
          <a:xfrm>
            <a:off x="2582985" y="1797296"/>
            <a:ext cx="452017" cy="4656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&gt;</a:t>
            </a:r>
            <a:endParaRPr kumimoji="0" lang="x-none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Rounded Rectangle 22">
            <a:extLst>
              <a:ext uri="{FF2B5EF4-FFF2-40B4-BE49-F238E27FC236}">
                <a16:creationId xmlns:a16="http://schemas.microsoft.com/office/drawing/2014/main" xmlns="" id="{CC89F48F-0F5F-EA1B-AE82-00F3D9B1E2B5}"/>
              </a:ext>
            </a:extLst>
          </p:cNvPr>
          <p:cNvSpPr/>
          <p:nvPr/>
        </p:nvSpPr>
        <p:spPr>
          <a:xfrm>
            <a:off x="8000404" y="1882571"/>
            <a:ext cx="452017" cy="4656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=</a:t>
            </a:r>
            <a:endParaRPr kumimoji="0" lang="x-none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ounded Rectangle 22">
            <a:extLst>
              <a:ext uri="{FF2B5EF4-FFF2-40B4-BE49-F238E27FC236}">
                <a16:creationId xmlns:a16="http://schemas.microsoft.com/office/drawing/2014/main" xmlns="" id="{D85ECE3C-32E1-26C3-D05D-8BE0281DDE95}"/>
              </a:ext>
            </a:extLst>
          </p:cNvPr>
          <p:cNvSpPr/>
          <p:nvPr/>
        </p:nvSpPr>
        <p:spPr>
          <a:xfrm>
            <a:off x="3035002" y="2786678"/>
            <a:ext cx="452017" cy="4656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&lt;</a:t>
            </a:r>
            <a:endParaRPr kumimoji="0" lang="x-none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Rounded Rectangle 22">
            <a:extLst>
              <a:ext uri="{FF2B5EF4-FFF2-40B4-BE49-F238E27FC236}">
                <a16:creationId xmlns:a16="http://schemas.microsoft.com/office/drawing/2014/main" xmlns="" id="{B280C54D-CE9F-5957-360B-AD3128BEAB57}"/>
              </a:ext>
            </a:extLst>
          </p:cNvPr>
          <p:cNvSpPr/>
          <p:nvPr/>
        </p:nvSpPr>
        <p:spPr>
          <a:xfrm>
            <a:off x="8000404" y="2786678"/>
            <a:ext cx="452017" cy="4656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&gt;</a:t>
            </a:r>
            <a:endParaRPr kumimoji="0" lang="x-none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FB82AE0-6EED-6247-EB1A-C9A93682ED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000" t="59786" r="8065" b="12458"/>
          <a:stretch/>
        </p:blipFill>
        <p:spPr>
          <a:xfrm>
            <a:off x="7284720" y="4124960"/>
            <a:ext cx="4907280" cy="273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73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1439</TotalTime>
  <Words>372</Words>
  <Application>Microsoft Office PowerPoint</Application>
  <PresentationFormat>Custom</PresentationFormat>
  <Paragraphs>104</Paragraphs>
  <Slides>16</Slides>
  <Notes>0</Notes>
  <HiddenSlides>3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SimSun</vt:lpstr>
      <vt:lpstr>Times New Roman</vt:lpstr>
      <vt:lpstr>Cambria Math</vt:lpstr>
      <vt:lpstr>UTM Avo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28</cp:revision>
  <dcterms:created xsi:type="dcterms:W3CDTF">2023-10-24T04:45:10Z</dcterms:created>
  <dcterms:modified xsi:type="dcterms:W3CDTF">2025-03-11T07:33:26Z</dcterms:modified>
</cp:coreProperties>
</file>