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9" r:id="rId3"/>
    <p:sldMasterId id="2147483695" r:id="rId4"/>
    <p:sldMasterId id="2147483707" r:id="rId5"/>
    <p:sldMasterId id="2147483720" r:id="rId6"/>
    <p:sldMasterId id="2147483727" r:id="rId7"/>
  </p:sldMasterIdLst>
  <p:notesMasterIdLst>
    <p:notesMasterId r:id="rId31"/>
  </p:notesMasterIdLst>
  <p:sldIdLst>
    <p:sldId id="11088452" r:id="rId8"/>
    <p:sldId id="267" r:id="rId9"/>
    <p:sldId id="11088445" r:id="rId10"/>
    <p:sldId id="293" r:id="rId11"/>
    <p:sldId id="333" r:id="rId12"/>
    <p:sldId id="334" r:id="rId13"/>
    <p:sldId id="265" r:id="rId14"/>
    <p:sldId id="273" r:id="rId15"/>
    <p:sldId id="335" r:id="rId16"/>
    <p:sldId id="11088449" r:id="rId17"/>
    <p:sldId id="11088450" r:id="rId18"/>
    <p:sldId id="11088446" r:id="rId19"/>
    <p:sldId id="298" r:id="rId20"/>
    <p:sldId id="336" r:id="rId21"/>
    <p:sldId id="283" r:id="rId22"/>
    <p:sldId id="338" r:id="rId23"/>
    <p:sldId id="339" r:id="rId24"/>
    <p:sldId id="294" r:id="rId25"/>
    <p:sldId id="11088447" r:id="rId26"/>
    <p:sldId id="296" r:id="rId27"/>
    <p:sldId id="262" r:id="rId28"/>
    <p:sldId id="341" r:id="rId29"/>
    <p:sldId id="1108844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90616-9FB6-4558-8726-7BF01F27EB86}" type="datetimeFigureOut">
              <a:rPr lang="en-US" smtClean="0"/>
              <a:t>12/03/2025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9734C-3593-4B4D-AF91-A60131C8D909}" type="slidenum">
              <a:rPr lang="en-US" smtClean="0"/>
              <a:t>‹#›</a:t>
            </a:fld>
            <a:endParaRPr lang="en-US"/>
          </a:p>
        </p:txBody>
      </p:sp>
    </p:spTree>
    <p:extLst>
      <p:ext uri="{BB962C8B-B14F-4D97-AF65-F5344CB8AC3E}">
        <p14:creationId xmlns:p14="http://schemas.microsoft.com/office/powerpoint/2010/main" val="3713059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panose="020F0502020204030204"/>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14</a:t>
            </a:fld>
            <a:endParaRPr kumimoji="0"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panose="020F0502020204030204"/>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5</a:t>
            </a:fld>
            <a:endParaRPr kumimoji="0"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panose="020F0502020204030204"/>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6</a:t>
            </a:fld>
            <a:endParaRPr kumimoji="0"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panose="020F0502020204030204"/>
              <a:buChar char="-"/>
            </a:pPr>
            <a:endParaRPr dirty="0"/>
          </a:p>
        </p:txBody>
      </p:sp>
      <p:sp>
        <p:nvSpPr>
          <p:cNvPr id="1262" name="Google Shape;126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panose="020B0604020202020204"/>
              <a:buNone/>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t>11</a:t>
            </a:fld>
            <a:endParaRPr kumimoji="0" sz="12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5.png"/><Relationship Id="rId4" Type="http://schemas.openxmlformats.org/officeDocument/2006/relationships/image" Target="../media/image13.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15" name="图片 14"/>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6" name="图片 15"/>
          <p:cNvPicPr>
            <a:picLocks noChangeAspect="1"/>
          </p:cNvPicPr>
          <p:nvPr userDrawn="1"/>
        </p:nvPicPr>
        <p:blipFill>
          <a:blip r:embed="rId3"/>
          <a:stretch>
            <a:fillRect/>
          </a:stretch>
        </p:blipFill>
        <p:spPr>
          <a:xfrm>
            <a:off x="7780022" y="1354415"/>
            <a:ext cx="4678681" cy="5274985"/>
          </a:xfrm>
          <a:prstGeom prst="rect">
            <a:avLst/>
          </a:prstGeom>
        </p:spPr>
      </p:pic>
      <p:pic>
        <p:nvPicPr>
          <p:cNvPr id="3" name="图片 2" descr="图片包含 文字&#10;&#10;描述已自动生成"/>
          <p:cNvPicPr>
            <a:picLocks noChangeAspect="1"/>
          </p:cNvPicPr>
          <p:nvPr userDrawn="1"/>
        </p:nvPicPr>
        <p:blipFill>
          <a:blip r:embed="rId4" cstate="email"/>
          <a:stretch>
            <a:fillRect/>
          </a:stretch>
        </p:blipFill>
        <p:spPr>
          <a:xfrm>
            <a:off x="1319642" y="131198"/>
            <a:ext cx="9571530" cy="5972859"/>
          </a:xfrm>
          <a:prstGeom prst="rect">
            <a:avLst/>
          </a:prstGeom>
        </p:spPr>
      </p:pic>
      <p:pic>
        <p:nvPicPr>
          <p:cNvPr id="18" name="图片 17"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pic>
        <p:nvPicPr>
          <p:cNvPr id="9" name="图片 8" descr="图片包含 矢量图形&#10;&#10;描述已自动生成"/>
          <p:cNvPicPr>
            <a:picLocks noChangeAspect="1"/>
          </p:cNvPicPr>
          <p:nvPr userDrawn="1"/>
        </p:nvPicPr>
        <p:blipFill>
          <a:blip r:embed="rId6"/>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759"/>
        <p:cNvGrpSpPr/>
        <p:nvPr/>
      </p:nvGrpSpPr>
      <p:grpSpPr>
        <a:xfrm>
          <a:off x="0" y="0"/>
          <a:ext cx="0" cy="0"/>
          <a:chOff x="0" y="0"/>
          <a:chExt cx="0" cy="0"/>
        </a:xfrm>
      </p:grpSpPr>
      <p:sp>
        <p:nvSpPr>
          <p:cNvPr id="760" name="Google Shape;760;p16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panose="020B060402020202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1" name="Google Shape;761;p16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2" name="Google Shape;762;p1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3" name="Google Shape;763;p1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4" name="Google Shape;764;p1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765"/>
        <p:cNvGrpSpPr/>
        <p:nvPr/>
      </p:nvGrpSpPr>
      <p:grpSpPr>
        <a:xfrm>
          <a:off x="0" y="0"/>
          <a:ext cx="0" cy="0"/>
          <a:chOff x="0" y="0"/>
          <a:chExt cx="0" cy="0"/>
        </a:xfrm>
      </p:grpSpPr>
      <p:sp>
        <p:nvSpPr>
          <p:cNvPr id="766" name="Google Shape;766;p1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7" name="Google Shape;767;p1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8" name="Google Shape;768;p1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0" name="Google Shape;770;p1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771"/>
        <p:cNvGrpSpPr/>
        <p:nvPr/>
      </p:nvGrpSpPr>
      <p:grpSpPr>
        <a:xfrm>
          <a:off x="0" y="0"/>
          <a:ext cx="0" cy="0"/>
          <a:chOff x="0" y="0"/>
          <a:chExt cx="0" cy="0"/>
        </a:xfrm>
      </p:grpSpPr>
      <p:sp>
        <p:nvSpPr>
          <p:cNvPr id="772" name="Google Shape;772;p17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panose="020B0604020202020204"/>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3" name="Google Shape;773;p17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74" name="Google Shape;774;p1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6" name="Google Shape;776;p1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777"/>
        <p:cNvGrpSpPr/>
        <p:nvPr/>
      </p:nvGrpSpPr>
      <p:grpSpPr>
        <a:xfrm>
          <a:off x="0" y="0"/>
          <a:ext cx="0" cy="0"/>
          <a:chOff x="0" y="0"/>
          <a:chExt cx="0" cy="0"/>
        </a:xfrm>
      </p:grpSpPr>
      <p:sp>
        <p:nvSpPr>
          <p:cNvPr id="778" name="Google Shape;778;p1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9" name="Google Shape;779;p17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0" name="Google Shape;780;p17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1" name="Google Shape;781;p1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2" name="Google Shape;782;p1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3" name="Google Shape;783;p1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784"/>
        <p:cNvGrpSpPr/>
        <p:nvPr/>
      </p:nvGrpSpPr>
      <p:grpSpPr>
        <a:xfrm>
          <a:off x="0" y="0"/>
          <a:ext cx="0" cy="0"/>
          <a:chOff x="0" y="0"/>
          <a:chExt cx="0" cy="0"/>
        </a:xfrm>
      </p:grpSpPr>
      <p:sp>
        <p:nvSpPr>
          <p:cNvPr id="785" name="Google Shape;785;p17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6" name="Google Shape;786;p17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7" name="Google Shape;787;p17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8" name="Google Shape;788;p17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89" name="Google Shape;789;p17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0" name="Google Shape;790;p1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1" name="Google Shape;791;p1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2" name="Google Shape;792;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793"/>
        <p:cNvGrpSpPr/>
        <p:nvPr/>
      </p:nvGrpSpPr>
      <p:grpSpPr>
        <a:xfrm>
          <a:off x="0" y="0"/>
          <a:ext cx="0" cy="0"/>
          <a:chOff x="0" y="0"/>
          <a:chExt cx="0" cy="0"/>
        </a:xfrm>
      </p:grpSpPr>
      <p:sp>
        <p:nvSpPr>
          <p:cNvPr id="794" name="Google Shape;794;p1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5" name="Google Shape;795;p1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1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7" name="Google Shape;797;p1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空白">
  <p:cSld name="1_空白">
    <p:spTree>
      <p:nvGrpSpPr>
        <p:cNvPr id="1" name="Shape 798"/>
        <p:cNvGrpSpPr/>
        <p:nvPr/>
      </p:nvGrpSpPr>
      <p:grpSpPr>
        <a:xfrm>
          <a:off x="0" y="0"/>
          <a:ext cx="0" cy="0"/>
          <a:chOff x="0" y="0"/>
          <a:chExt cx="0" cy="0"/>
        </a:xfrm>
      </p:grpSpPr>
      <p:sp>
        <p:nvSpPr>
          <p:cNvPr id="799" name="Google Shape;799;p1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0" name="Google Shape;800;p1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1" name="Google Shape;801;p1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802"/>
        <p:cNvGrpSpPr/>
        <p:nvPr/>
      </p:nvGrpSpPr>
      <p:grpSpPr>
        <a:xfrm>
          <a:off x="0" y="0"/>
          <a:ext cx="0" cy="0"/>
          <a:chOff x="0" y="0"/>
          <a:chExt cx="0" cy="0"/>
        </a:xfrm>
      </p:grpSpPr>
      <p:sp>
        <p:nvSpPr>
          <p:cNvPr id="803" name="Google Shape;803;p1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panose="020B060402020202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4" name="Google Shape;804;p1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5" name="Google Shape;805;p1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6" name="Google Shape;806;p1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7" name="Google Shape;807;p1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8" name="Google Shape;808;p1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809"/>
        <p:cNvGrpSpPr/>
        <p:nvPr/>
      </p:nvGrpSpPr>
      <p:grpSpPr>
        <a:xfrm>
          <a:off x="0" y="0"/>
          <a:ext cx="0" cy="0"/>
          <a:chOff x="0" y="0"/>
          <a:chExt cx="0" cy="0"/>
        </a:xfrm>
      </p:grpSpPr>
      <p:sp>
        <p:nvSpPr>
          <p:cNvPr id="810" name="Google Shape;810;p1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panose="020B060402020202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1" name="Google Shape;811;p17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12" name="Google Shape;812;p1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3" name="Google Shape;813;p1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4" name="Google Shape;814;p1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5" name="Google Shape;815;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816"/>
        <p:cNvGrpSpPr/>
        <p:nvPr/>
      </p:nvGrpSpPr>
      <p:grpSpPr>
        <a:xfrm>
          <a:off x="0" y="0"/>
          <a:ext cx="0" cy="0"/>
          <a:chOff x="0" y="0"/>
          <a:chExt cx="0" cy="0"/>
        </a:xfrm>
      </p:grpSpPr>
      <p:sp>
        <p:nvSpPr>
          <p:cNvPr id="817" name="Google Shape;817;p1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1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9" name="Google Shape;819;p1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1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1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1367083" y="678654"/>
            <a:ext cx="9457833" cy="5368785"/>
          </a:xfrm>
          <a:prstGeom prst="rect">
            <a:avLst/>
          </a:prstGeom>
        </p:spPr>
      </p:pic>
      <p:pic>
        <p:nvPicPr>
          <p:cNvPr id="3" name="图片 2" descr="图片包含 矢量图形&#10;&#10;描述已自动生成"/>
          <p:cNvPicPr>
            <a:picLocks noChangeAspect="1"/>
          </p:cNvPicPr>
          <p:nvPr userDrawn="1"/>
        </p:nvPicPr>
        <p:blipFill>
          <a:blip r:embed="rId4"/>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22"/>
        <p:cNvGrpSpPr/>
        <p:nvPr/>
      </p:nvGrpSpPr>
      <p:grpSpPr>
        <a:xfrm>
          <a:off x="0" y="0"/>
          <a:ext cx="0" cy="0"/>
          <a:chOff x="0" y="0"/>
          <a:chExt cx="0" cy="0"/>
        </a:xfrm>
      </p:grpSpPr>
      <p:sp>
        <p:nvSpPr>
          <p:cNvPr id="823" name="Google Shape;823;p1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4" name="Google Shape;824;p1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5" name="Google Shape;825;p1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6" name="Google Shape;826;p1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7" name="Google Shape;827;p1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5"/>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5"/>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5"/>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Char char="●"/>
              <a:defRPr/>
            </a:lvl1pPr>
            <a:lvl2pPr marL="1219200" lvl="1" indent="-423545" rtl="0">
              <a:spcBef>
                <a:spcPts val="0"/>
              </a:spcBef>
              <a:spcAft>
                <a:spcPts val="0"/>
              </a:spcAft>
              <a:buSzPts val="1400"/>
              <a:buChar char="○"/>
              <a:defRPr/>
            </a:lvl2pPr>
            <a:lvl3pPr marL="1828800" lvl="2" indent="-423545" rtl="0">
              <a:spcBef>
                <a:spcPts val="2135"/>
              </a:spcBef>
              <a:spcAft>
                <a:spcPts val="0"/>
              </a:spcAft>
              <a:buSzPts val="1400"/>
              <a:buChar char="■"/>
              <a:defRPr/>
            </a:lvl3pPr>
            <a:lvl4pPr marL="2438400" lvl="3" indent="-423545" rtl="0">
              <a:spcBef>
                <a:spcPts val="2135"/>
              </a:spcBef>
              <a:spcAft>
                <a:spcPts val="0"/>
              </a:spcAft>
              <a:buSzPts val="1400"/>
              <a:buChar char="●"/>
              <a:defRPr/>
            </a:lvl4pPr>
            <a:lvl5pPr marL="3048000" lvl="4" indent="-423545" rtl="0">
              <a:spcBef>
                <a:spcPts val="2135"/>
              </a:spcBef>
              <a:spcAft>
                <a:spcPts val="0"/>
              </a:spcAft>
              <a:buSzPts val="1400"/>
              <a:buChar char="○"/>
              <a:defRPr/>
            </a:lvl5pPr>
            <a:lvl6pPr marL="3657600" lvl="5" indent="-423545" rtl="0">
              <a:spcBef>
                <a:spcPts val="2135"/>
              </a:spcBef>
              <a:spcAft>
                <a:spcPts val="0"/>
              </a:spcAft>
              <a:buSzPts val="1400"/>
              <a:buChar char="■"/>
              <a:defRPr/>
            </a:lvl6pPr>
            <a:lvl7pPr marL="4267200" lvl="6" indent="-423545" rtl="0">
              <a:spcBef>
                <a:spcPts val="2135"/>
              </a:spcBef>
              <a:spcAft>
                <a:spcPts val="0"/>
              </a:spcAft>
              <a:buSzPts val="1400"/>
              <a:buChar char="●"/>
              <a:defRPr/>
            </a:lvl7pPr>
            <a:lvl8pPr marL="4876800" lvl="7" indent="-423545" rtl="0">
              <a:spcBef>
                <a:spcPts val="2135"/>
              </a:spcBef>
              <a:spcAft>
                <a:spcPts val="0"/>
              </a:spcAft>
              <a:buSzPts val="1400"/>
              <a:buChar char="○"/>
              <a:defRPr/>
            </a:lvl8pPr>
            <a:lvl9pPr marL="5486400" lvl="8" indent="-423545" rtl="0">
              <a:spcBef>
                <a:spcPts val="2135"/>
              </a:spcBef>
              <a:spcAft>
                <a:spcPts val="2135"/>
              </a:spcAft>
              <a:buSzPts val="14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5">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5"/>
            </a:lvl1pPr>
            <a:lvl2pPr lvl="1" algn="ctr" rtl="0">
              <a:lnSpc>
                <a:spcPct val="100000"/>
              </a:lnSpc>
              <a:spcBef>
                <a:spcPts val="0"/>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4493623" y="182880"/>
            <a:ext cx="7406640" cy="5525284"/>
          </a:xfrm>
          <a:prstGeom prst="rect">
            <a:avLst/>
          </a:prstGeom>
        </p:spPr>
      </p:pic>
      <p:pic>
        <p:nvPicPr>
          <p:cNvPr id="8" name="图片 7" descr="图片包含 矢量图形&#10;&#10;描述已自动生成"/>
          <p:cNvPicPr>
            <a:picLocks noChangeAspect="1"/>
          </p:cNvPicPr>
          <p:nvPr userDrawn="1"/>
        </p:nvPicPr>
        <p:blipFill rotWithShape="1">
          <a:blip r:embed="rId4" cstate="screen"/>
          <a:srcRect/>
          <a:stretch>
            <a:fill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5"/>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5"/>
            </a:lvl1pPr>
            <a:lvl2pPr lvl="1" algn="ctr" rtl="0">
              <a:lnSpc>
                <a:spcPct val="100000"/>
              </a:lnSpc>
              <a:spcBef>
                <a:spcPts val="0"/>
              </a:spcBef>
              <a:spcAft>
                <a:spcPts val="0"/>
              </a:spcAft>
              <a:buSzPts val="3000"/>
              <a:buNone/>
              <a:defRPr sz="4000"/>
            </a:lvl2pPr>
            <a:lvl3pPr lvl="2" algn="ctr" rtl="0">
              <a:lnSpc>
                <a:spcPct val="100000"/>
              </a:lnSpc>
              <a:spcBef>
                <a:spcPts val="2135"/>
              </a:spcBef>
              <a:spcAft>
                <a:spcPts val="0"/>
              </a:spcAft>
              <a:buSzPts val="3000"/>
              <a:buNone/>
              <a:defRPr sz="4000"/>
            </a:lvl3pPr>
            <a:lvl4pPr lvl="3" algn="ctr" rtl="0">
              <a:lnSpc>
                <a:spcPct val="100000"/>
              </a:lnSpc>
              <a:spcBef>
                <a:spcPts val="2135"/>
              </a:spcBef>
              <a:spcAft>
                <a:spcPts val="0"/>
              </a:spcAft>
              <a:buSzPts val="3000"/>
              <a:buNone/>
              <a:defRPr sz="4000"/>
            </a:lvl4pPr>
            <a:lvl5pPr lvl="4" algn="ctr" rtl="0">
              <a:lnSpc>
                <a:spcPct val="100000"/>
              </a:lnSpc>
              <a:spcBef>
                <a:spcPts val="2135"/>
              </a:spcBef>
              <a:spcAft>
                <a:spcPts val="0"/>
              </a:spcAft>
              <a:buSzPts val="3000"/>
              <a:buNone/>
              <a:defRPr sz="4000"/>
            </a:lvl5pPr>
            <a:lvl6pPr lvl="5" algn="ctr" rtl="0">
              <a:lnSpc>
                <a:spcPct val="100000"/>
              </a:lnSpc>
              <a:spcBef>
                <a:spcPts val="2135"/>
              </a:spcBef>
              <a:spcAft>
                <a:spcPts val="0"/>
              </a:spcAft>
              <a:buSzPts val="3000"/>
              <a:buNone/>
              <a:defRPr sz="4000"/>
            </a:lvl6pPr>
            <a:lvl7pPr lvl="6" algn="ctr" rtl="0">
              <a:lnSpc>
                <a:spcPct val="100000"/>
              </a:lnSpc>
              <a:spcBef>
                <a:spcPts val="2135"/>
              </a:spcBef>
              <a:spcAft>
                <a:spcPts val="0"/>
              </a:spcAft>
              <a:buSzPts val="3000"/>
              <a:buNone/>
              <a:defRPr sz="4000"/>
            </a:lvl7pPr>
            <a:lvl8pPr lvl="7" algn="ctr" rtl="0">
              <a:lnSpc>
                <a:spcPct val="100000"/>
              </a:lnSpc>
              <a:spcBef>
                <a:spcPts val="2135"/>
              </a:spcBef>
              <a:spcAft>
                <a:spcPts val="0"/>
              </a:spcAft>
              <a:buSzPts val="3000"/>
              <a:buNone/>
              <a:defRPr sz="4000"/>
            </a:lvl8pPr>
            <a:lvl9pPr lvl="8" algn="ctr" rtl="0">
              <a:lnSpc>
                <a:spcPct val="100000"/>
              </a:lnSpc>
              <a:spcBef>
                <a:spcPts val="2135"/>
              </a:spcBef>
              <a:spcAft>
                <a:spcPts val="2135"/>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600" lvl="0" indent="-414655" rtl="0">
              <a:lnSpc>
                <a:spcPct val="100000"/>
              </a:lnSpc>
              <a:spcBef>
                <a:spcPts val="0"/>
              </a:spcBef>
              <a:spcAft>
                <a:spcPts val="0"/>
              </a:spcAft>
              <a:buSzPts val="1300"/>
              <a:buChar char="●"/>
              <a:defRPr sz="1735"/>
            </a:lvl1pPr>
            <a:lvl2pPr marL="1219200" lvl="1" indent="-423545" rtl="0">
              <a:spcBef>
                <a:spcPts val="0"/>
              </a:spcBef>
              <a:spcAft>
                <a:spcPts val="0"/>
              </a:spcAft>
              <a:buSzPts val="1400"/>
              <a:buChar char="○"/>
              <a:defRPr/>
            </a:lvl2pPr>
            <a:lvl3pPr marL="1828800" lvl="2" indent="-423545" rtl="0">
              <a:spcBef>
                <a:spcPts val="2135"/>
              </a:spcBef>
              <a:spcAft>
                <a:spcPts val="0"/>
              </a:spcAft>
              <a:buSzPts val="1400"/>
              <a:buChar char="■"/>
              <a:defRPr/>
            </a:lvl3pPr>
            <a:lvl4pPr marL="2438400" lvl="3" indent="-423545" rtl="0">
              <a:spcBef>
                <a:spcPts val="2135"/>
              </a:spcBef>
              <a:spcAft>
                <a:spcPts val="0"/>
              </a:spcAft>
              <a:buSzPts val="1400"/>
              <a:buChar char="●"/>
              <a:defRPr/>
            </a:lvl4pPr>
            <a:lvl5pPr marL="3048000" lvl="4" indent="-423545" rtl="0">
              <a:spcBef>
                <a:spcPts val="2135"/>
              </a:spcBef>
              <a:spcAft>
                <a:spcPts val="0"/>
              </a:spcAft>
              <a:buSzPts val="1400"/>
              <a:buChar char="○"/>
              <a:defRPr/>
            </a:lvl5pPr>
            <a:lvl6pPr marL="3657600" lvl="5" indent="-423545" rtl="0">
              <a:spcBef>
                <a:spcPts val="2135"/>
              </a:spcBef>
              <a:spcAft>
                <a:spcPts val="0"/>
              </a:spcAft>
              <a:buSzPts val="1400"/>
              <a:buChar char="■"/>
              <a:defRPr/>
            </a:lvl6pPr>
            <a:lvl7pPr marL="4267200" lvl="6" indent="-423545" rtl="0">
              <a:spcBef>
                <a:spcPts val="2135"/>
              </a:spcBef>
              <a:spcAft>
                <a:spcPts val="0"/>
              </a:spcAft>
              <a:buSzPts val="1400"/>
              <a:buChar char="●"/>
              <a:defRPr/>
            </a:lvl7pPr>
            <a:lvl8pPr marL="4876800" lvl="7" indent="-423545" rtl="0">
              <a:spcBef>
                <a:spcPts val="2135"/>
              </a:spcBef>
              <a:spcAft>
                <a:spcPts val="0"/>
              </a:spcAft>
              <a:buSzPts val="1400"/>
              <a:buChar char="○"/>
              <a:defRPr/>
            </a:lvl8pPr>
            <a:lvl9pPr marL="5486400" lvl="8" indent="-423545" rtl="0">
              <a:spcBef>
                <a:spcPts val="2135"/>
              </a:spcBef>
              <a:spcAft>
                <a:spcPts val="2135"/>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600" lvl="0" indent="-414655" rtl="0">
              <a:lnSpc>
                <a:spcPct val="100000"/>
              </a:lnSpc>
              <a:spcBef>
                <a:spcPts val="0"/>
              </a:spcBef>
              <a:spcAft>
                <a:spcPts val="0"/>
              </a:spcAft>
              <a:buSzPts val="1300"/>
              <a:buChar char="●"/>
              <a:defRPr sz="1735"/>
            </a:lvl1pPr>
            <a:lvl2pPr marL="1219200" lvl="1" indent="-423545" rtl="0">
              <a:spcBef>
                <a:spcPts val="0"/>
              </a:spcBef>
              <a:spcAft>
                <a:spcPts val="0"/>
              </a:spcAft>
              <a:buSzPts val="1400"/>
              <a:buChar char="○"/>
              <a:defRPr/>
            </a:lvl2pPr>
            <a:lvl3pPr marL="1828800" lvl="2" indent="-423545" rtl="0">
              <a:spcBef>
                <a:spcPts val="2135"/>
              </a:spcBef>
              <a:spcAft>
                <a:spcPts val="0"/>
              </a:spcAft>
              <a:buSzPts val="1400"/>
              <a:buChar char="■"/>
              <a:defRPr/>
            </a:lvl3pPr>
            <a:lvl4pPr marL="2438400" lvl="3" indent="-423545" rtl="0">
              <a:spcBef>
                <a:spcPts val="2135"/>
              </a:spcBef>
              <a:spcAft>
                <a:spcPts val="0"/>
              </a:spcAft>
              <a:buSzPts val="1400"/>
              <a:buChar char="●"/>
              <a:defRPr/>
            </a:lvl4pPr>
            <a:lvl5pPr marL="3048000" lvl="4" indent="-423545" rtl="0">
              <a:spcBef>
                <a:spcPts val="2135"/>
              </a:spcBef>
              <a:spcAft>
                <a:spcPts val="0"/>
              </a:spcAft>
              <a:buSzPts val="1400"/>
              <a:buChar char="○"/>
              <a:defRPr/>
            </a:lvl5pPr>
            <a:lvl6pPr marL="3657600" lvl="5" indent="-423545" rtl="0">
              <a:spcBef>
                <a:spcPts val="2135"/>
              </a:spcBef>
              <a:spcAft>
                <a:spcPts val="0"/>
              </a:spcAft>
              <a:buSzPts val="1400"/>
              <a:buChar char="■"/>
              <a:defRPr/>
            </a:lvl6pPr>
            <a:lvl7pPr marL="4267200" lvl="6" indent="-423545" rtl="0">
              <a:spcBef>
                <a:spcPts val="2135"/>
              </a:spcBef>
              <a:spcAft>
                <a:spcPts val="0"/>
              </a:spcAft>
              <a:buSzPts val="1400"/>
              <a:buChar char="●"/>
              <a:defRPr/>
            </a:lvl7pPr>
            <a:lvl8pPr marL="4876800" lvl="7" indent="-423545" rtl="0">
              <a:spcBef>
                <a:spcPts val="2135"/>
              </a:spcBef>
              <a:spcAft>
                <a:spcPts val="0"/>
              </a:spcAft>
              <a:buSzPts val="1400"/>
              <a:buChar char="○"/>
              <a:defRPr/>
            </a:lvl8pPr>
            <a:lvl9pPr marL="5486400" lvl="8" indent="-423545" rtl="0">
              <a:spcBef>
                <a:spcPts val="2135"/>
              </a:spcBef>
              <a:spcAft>
                <a:spcPts val="2135"/>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4" name="图片 3"/>
          <p:cNvPicPr>
            <a:picLocks noChangeAspect="1"/>
          </p:cNvPicPr>
          <p:nvPr userDrawn="1"/>
        </p:nvPicPr>
        <p:blipFill>
          <a:blip r:embed="rId3"/>
          <a:stretch>
            <a:fillRect/>
          </a:stretch>
        </p:blipFill>
        <p:spPr>
          <a:xfrm>
            <a:off x="7780022" y="1354415"/>
            <a:ext cx="4678681" cy="5274985"/>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5">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vl1pPr>
            <a:lvl2pPr lvl="1" algn="ctr" rtl="0">
              <a:lnSpc>
                <a:spcPct val="100000"/>
              </a:lnSpc>
              <a:spcBef>
                <a:spcPts val="0"/>
              </a:spcBef>
              <a:spcAft>
                <a:spcPts val="0"/>
              </a:spcAft>
              <a:buSzPts val="1400"/>
              <a:buNone/>
              <a:defRPr/>
            </a:lvl2pPr>
            <a:lvl3pPr lvl="2" algn="ctr" rtl="0">
              <a:lnSpc>
                <a:spcPct val="100000"/>
              </a:lnSpc>
              <a:spcBef>
                <a:spcPts val="2135"/>
              </a:spcBef>
              <a:spcAft>
                <a:spcPts val="0"/>
              </a:spcAft>
              <a:buSzPts val="1400"/>
              <a:buNone/>
              <a:defRPr/>
            </a:lvl3pPr>
            <a:lvl4pPr lvl="3" algn="ctr" rtl="0">
              <a:lnSpc>
                <a:spcPct val="100000"/>
              </a:lnSpc>
              <a:spcBef>
                <a:spcPts val="2135"/>
              </a:spcBef>
              <a:spcAft>
                <a:spcPts val="0"/>
              </a:spcAft>
              <a:buSzPts val="1400"/>
              <a:buNone/>
              <a:defRPr/>
            </a:lvl4pPr>
            <a:lvl5pPr lvl="4" algn="ctr" rtl="0">
              <a:lnSpc>
                <a:spcPct val="100000"/>
              </a:lnSpc>
              <a:spcBef>
                <a:spcPts val="2135"/>
              </a:spcBef>
              <a:spcAft>
                <a:spcPts val="0"/>
              </a:spcAft>
              <a:buSzPts val="1400"/>
              <a:buNone/>
              <a:defRPr/>
            </a:lvl5pPr>
            <a:lvl6pPr lvl="5" algn="ctr" rtl="0">
              <a:lnSpc>
                <a:spcPct val="100000"/>
              </a:lnSpc>
              <a:spcBef>
                <a:spcPts val="2135"/>
              </a:spcBef>
              <a:spcAft>
                <a:spcPts val="0"/>
              </a:spcAft>
              <a:buSzPts val="1400"/>
              <a:buNone/>
              <a:defRPr/>
            </a:lvl6pPr>
            <a:lvl7pPr lvl="6" algn="ctr" rtl="0">
              <a:lnSpc>
                <a:spcPct val="100000"/>
              </a:lnSpc>
              <a:spcBef>
                <a:spcPts val="2135"/>
              </a:spcBef>
              <a:spcAft>
                <a:spcPts val="0"/>
              </a:spcAft>
              <a:buSzPts val="1400"/>
              <a:buNone/>
              <a:defRPr/>
            </a:lvl7pPr>
            <a:lvl8pPr lvl="7" algn="ctr" rtl="0">
              <a:lnSpc>
                <a:spcPct val="100000"/>
              </a:lnSpc>
              <a:spcBef>
                <a:spcPts val="2135"/>
              </a:spcBef>
              <a:spcAft>
                <a:spcPts val="0"/>
              </a:spcAft>
              <a:buSzPts val="1400"/>
              <a:buNone/>
              <a:defRPr/>
            </a:lvl8pPr>
            <a:lvl9pPr lvl="8" algn="ctr" rtl="0">
              <a:lnSpc>
                <a:spcPct val="100000"/>
              </a:lnSpc>
              <a:spcBef>
                <a:spcPts val="2135"/>
              </a:spcBef>
              <a:spcAft>
                <a:spcPts val="2135"/>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GB" sz="1335"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5"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5"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5"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5"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5"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5"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5"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377524" y="182880"/>
            <a:ext cx="11436951" cy="6492241"/>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9" name="图片 8"/>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0" name="图片 9"/>
          <p:cNvPicPr>
            <a:picLocks noChangeAspect="1"/>
          </p:cNvPicPr>
          <p:nvPr userDrawn="1"/>
        </p:nvPicPr>
        <p:blipFill>
          <a:blip r:embed="rId3"/>
          <a:stretch>
            <a:fillRect/>
          </a:stretch>
        </p:blipFill>
        <p:spPr>
          <a:xfrm>
            <a:off x="7780022" y="1354415"/>
            <a:ext cx="4678681" cy="5274985"/>
          </a:xfrm>
          <a:prstGeom prst="rect">
            <a:avLst/>
          </a:prstGeom>
        </p:spPr>
      </p:pic>
      <p:pic>
        <p:nvPicPr>
          <p:cNvPr id="11" name="图片 10"/>
          <p:cNvPicPr>
            <a:picLocks noChangeAspect="1"/>
          </p:cNvPicPr>
          <p:nvPr userDrawn="1"/>
        </p:nvPicPr>
        <p:blipFill rotWithShape="1">
          <a:blip r:embed="rId4" cstate="screen"/>
          <a:srcRect/>
          <a:stretch>
            <a:fillRect/>
          </a:stretch>
        </p:blipFill>
        <p:spPr>
          <a:xfrm>
            <a:off x="1379989" y="22860"/>
            <a:ext cx="9432022" cy="5854499"/>
          </a:xfrm>
          <a:prstGeom prst="rect">
            <a:avLst/>
          </a:prstGeom>
        </p:spPr>
      </p:pic>
      <p:pic>
        <p:nvPicPr>
          <p:cNvPr id="12" name="图片 11"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728566" y="2303537"/>
            <a:ext cx="4003855" cy="2144239"/>
          </a:xfrm>
          <a:custGeom>
            <a:avLst/>
            <a:gdLst/>
            <a:ahLst/>
            <a:cxnLst/>
            <a:rect l="l" t="t" r="r" b="b"/>
            <a:pathLst>
              <a:path w="75611" h="40493" extrusionOk="0">
                <a:moveTo>
                  <a:pt x="56636" y="0"/>
                </a:moveTo>
                <a:cubicBezTo>
                  <a:pt x="53130" y="0"/>
                  <a:pt x="49674" y="1375"/>
                  <a:pt x="47095" y="3991"/>
                </a:cubicBezTo>
                <a:cubicBezTo>
                  <a:pt x="45798" y="3427"/>
                  <a:pt x="44448" y="3161"/>
                  <a:pt x="43120" y="3161"/>
                </a:cubicBezTo>
                <a:cubicBezTo>
                  <a:pt x="39124" y="3161"/>
                  <a:pt x="35330" y="5575"/>
                  <a:pt x="33784" y="9552"/>
                </a:cubicBezTo>
                <a:cubicBezTo>
                  <a:pt x="33009" y="9173"/>
                  <a:pt x="32176" y="8988"/>
                  <a:pt x="31349" y="8988"/>
                </a:cubicBezTo>
                <a:cubicBezTo>
                  <a:pt x="29917" y="8988"/>
                  <a:pt x="28503" y="9542"/>
                  <a:pt x="27438" y="10599"/>
                </a:cubicBezTo>
                <a:cubicBezTo>
                  <a:pt x="25732" y="7406"/>
                  <a:pt x="22431" y="5510"/>
                  <a:pt x="18952" y="5510"/>
                </a:cubicBezTo>
                <a:cubicBezTo>
                  <a:pt x="18086" y="5510"/>
                  <a:pt x="17208" y="5628"/>
                  <a:pt x="16341" y="5873"/>
                </a:cubicBezTo>
                <a:cubicBezTo>
                  <a:pt x="11984" y="7099"/>
                  <a:pt x="9079" y="11195"/>
                  <a:pt x="9353" y="15707"/>
                </a:cubicBezTo>
                <a:cubicBezTo>
                  <a:pt x="9269" y="15695"/>
                  <a:pt x="9198" y="15671"/>
                  <a:pt x="9114" y="15659"/>
                </a:cubicBezTo>
                <a:lnTo>
                  <a:pt x="9114" y="15671"/>
                </a:lnTo>
                <a:cubicBezTo>
                  <a:pt x="8693" y="15601"/>
                  <a:pt x="8275" y="15567"/>
                  <a:pt x="7865" y="15567"/>
                </a:cubicBezTo>
                <a:cubicBezTo>
                  <a:pt x="3538" y="15567"/>
                  <a:pt x="1" y="19323"/>
                  <a:pt x="447" y="23803"/>
                </a:cubicBezTo>
                <a:cubicBezTo>
                  <a:pt x="850" y="27760"/>
                  <a:pt x="4188" y="30531"/>
                  <a:pt x="7882" y="30531"/>
                </a:cubicBezTo>
                <a:cubicBezTo>
                  <a:pt x="8769" y="30531"/>
                  <a:pt x="9675" y="30371"/>
                  <a:pt x="10567" y="30030"/>
                </a:cubicBezTo>
                <a:cubicBezTo>
                  <a:pt x="11317" y="33828"/>
                  <a:pt x="14079" y="36888"/>
                  <a:pt x="17782" y="38019"/>
                </a:cubicBezTo>
                <a:cubicBezTo>
                  <a:pt x="18781" y="38322"/>
                  <a:pt x="19803" y="38470"/>
                  <a:pt x="20818" y="38470"/>
                </a:cubicBezTo>
                <a:cubicBezTo>
                  <a:pt x="23551" y="38470"/>
                  <a:pt x="26223" y="37397"/>
                  <a:pt x="28212" y="35400"/>
                </a:cubicBezTo>
                <a:cubicBezTo>
                  <a:pt x="29131" y="35647"/>
                  <a:pt x="30067" y="35769"/>
                  <a:pt x="30999" y="35769"/>
                </a:cubicBezTo>
                <a:cubicBezTo>
                  <a:pt x="33205" y="35769"/>
                  <a:pt x="35380" y="35087"/>
                  <a:pt x="37213" y="33781"/>
                </a:cubicBezTo>
                <a:cubicBezTo>
                  <a:pt x="39004" y="37859"/>
                  <a:pt x="42944" y="40144"/>
                  <a:pt x="46978" y="40144"/>
                </a:cubicBezTo>
                <a:cubicBezTo>
                  <a:pt x="49327" y="40144"/>
                  <a:pt x="51708" y="39369"/>
                  <a:pt x="53715" y="37722"/>
                </a:cubicBezTo>
                <a:cubicBezTo>
                  <a:pt x="55691" y="39546"/>
                  <a:pt x="58234" y="40493"/>
                  <a:pt x="60806" y="40493"/>
                </a:cubicBezTo>
                <a:cubicBezTo>
                  <a:pt x="62481" y="40493"/>
                  <a:pt x="64167" y="40091"/>
                  <a:pt x="65717" y="39270"/>
                </a:cubicBezTo>
                <a:cubicBezTo>
                  <a:pt x="69646" y="37174"/>
                  <a:pt x="71813" y="32840"/>
                  <a:pt x="71134" y="28447"/>
                </a:cubicBezTo>
                <a:cubicBezTo>
                  <a:pt x="73908" y="27363"/>
                  <a:pt x="75611" y="24553"/>
                  <a:pt x="75301" y="21589"/>
                </a:cubicBezTo>
                <a:cubicBezTo>
                  <a:pt x="74992" y="18636"/>
                  <a:pt x="72729" y="16243"/>
                  <a:pt x="69801" y="15767"/>
                </a:cubicBezTo>
                <a:cubicBezTo>
                  <a:pt x="69812" y="15695"/>
                  <a:pt x="69824" y="15636"/>
                  <a:pt x="69836" y="15564"/>
                </a:cubicBezTo>
                <a:cubicBezTo>
                  <a:pt x="70789" y="9814"/>
                  <a:pt x="67896" y="4110"/>
                  <a:pt x="62704" y="1455"/>
                </a:cubicBezTo>
                <a:cubicBezTo>
                  <a:pt x="60777" y="476"/>
                  <a:pt x="58698" y="0"/>
                  <a:pt x="5663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txBox="1">
            <a:spLocks noGrp="1"/>
          </p:cNvSpPr>
          <p:nvPr>
            <p:ph type="title"/>
          </p:nvPr>
        </p:nvSpPr>
        <p:spPr>
          <a:xfrm>
            <a:off x="4948917" y="670667"/>
            <a:ext cx="6429200" cy="24068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SzPts val="3600"/>
              <a:buNone/>
              <a:defRPr sz="8000" b="0">
                <a:solidFill>
                  <a:schemeClr val="dk1"/>
                </a:solidFill>
              </a:defRPr>
            </a:lvl1pPr>
            <a:lvl2pPr lvl="1">
              <a:spcBef>
                <a:spcPts val="0"/>
              </a:spcBef>
              <a:spcAft>
                <a:spcPts val="0"/>
              </a:spcAft>
              <a:buSzPts val="3600"/>
              <a:buNone/>
              <a:defRPr>
                <a:latin typeface="Roboto" panose="02000000000000000000"/>
                <a:ea typeface="Roboto" panose="02000000000000000000"/>
                <a:cs typeface="Roboto" panose="02000000000000000000"/>
                <a:sym typeface="Roboto" panose="02000000000000000000"/>
              </a:defRPr>
            </a:lvl2pPr>
            <a:lvl3pPr lvl="2">
              <a:spcBef>
                <a:spcPts val="0"/>
              </a:spcBef>
              <a:spcAft>
                <a:spcPts val="0"/>
              </a:spcAft>
              <a:buSzPts val="3600"/>
              <a:buNone/>
              <a:defRPr>
                <a:latin typeface="Roboto" panose="02000000000000000000"/>
                <a:ea typeface="Roboto" panose="02000000000000000000"/>
                <a:cs typeface="Roboto" panose="02000000000000000000"/>
                <a:sym typeface="Roboto" panose="02000000000000000000"/>
              </a:defRPr>
            </a:lvl3pPr>
            <a:lvl4pPr lvl="3">
              <a:spcBef>
                <a:spcPts val="0"/>
              </a:spcBef>
              <a:spcAft>
                <a:spcPts val="0"/>
              </a:spcAft>
              <a:buSzPts val="3600"/>
              <a:buNone/>
              <a:defRPr>
                <a:latin typeface="Roboto" panose="02000000000000000000"/>
                <a:ea typeface="Roboto" panose="02000000000000000000"/>
                <a:cs typeface="Roboto" panose="02000000000000000000"/>
                <a:sym typeface="Roboto" panose="02000000000000000000"/>
              </a:defRPr>
            </a:lvl4pPr>
            <a:lvl5pPr lvl="4">
              <a:spcBef>
                <a:spcPts val="0"/>
              </a:spcBef>
              <a:spcAft>
                <a:spcPts val="0"/>
              </a:spcAft>
              <a:buSzPts val="3600"/>
              <a:buNone/>
              <a:defRPr>
                <a:latin typeface="Roboto" panose="02000000000000000000"/>
                <a:ea typeface="Roboto" panose="02000000000000000000"/>
                <a:cs typeface="Roboto" panose="02000000000000000000"/>
                <a:sym typeface="Roboto" panose="02000000000000000000"/>
              </a:defRPr>
            </a:lvl5pPr>
            <a:lvl6pPr lvl="5">
              <a:spcBef>
                <a:spcPts val="0"/>
              </a:spcBef>
              <a:spcAft>
                <a:spcPts val="0"/>
              </a:spcAft>
              <a:buSzPts val="3600"/>
              <a:buNone/>
              <a:defRPr>
                <a:latin typeface="Roboto" panose="02000000000000000000"/>
                <a:ea typeface="Roboto" panose="02000000000000000000"/>
                <a:cs typeface="Roboto" panose="02000000000000000000"/>
                <a:sym typeface="Roboto" panose="02000000000000000000"/>
              </a:defRPr>
            </a:lvl6pPr>
            <a:lvl7pPr lvl="6">
              <a:spcBef>
                <a:spcPts val="0"/>
              </a:spcBef>
              <a:spcAft>
                <a:spcPts val="0"/>
              </a:spcAft>
              <a:buSzPts val="3600"/>
              <a:buNone/>
              <a:defRPr>
                <a:latin typeface="Roboto" panose="02000000000000000000"/>
                <a:ea typeface="Roboto" panose="02000000000000000000"/>
                <a:cs typeface="Roboto" panose="02000000000000000000"/>
                <a:sym typeface="Roboto" panose="02000000000000000000"/>
              </a:defRPr>
            </a:lvl7pPr>
            <a:lvl8pPr lvl="7">
              <a:spcBef>
                <a:spcPts val="0"/>
              </a:spcBef>
              <a:spcAft>
                <a:spcPts val="0"/>
              </a:spcAft>
              <a:buSzPts val="3600"/>
              <a:buNone/>
              <a:defRPr>
                <a:latin typeface="Roboto" panose="02000000000000000000"/>
                <a:ea typeface="Roboto" panose="02000000000000000000"/>
                <a:cs typeface="Roboto" panose="02000000000000000000"/>
                <a:sym typeface="Roboto" panose="02000000000000000000"/>
              </a:defRPr>
            </a:lvl8pPr>
            <a:lvl9pPr lvl="8">
              <a:spcBef>
                <a:spcPts val="0"/>
              </a:spcBef>
              <a:spcAft>
                <a:spcPts val="0"/>
              </a:spcAft>
              <a:buSzPts val="3600"/>
              <a:buNone/>
              <a:defRPr>
                <a:latin typeface="Roboto" panose="02000000000000000000"/>
                <a:ea typeface="Roboto" panose="02000000000000000000"/>
                <a:cs typeface="Roboto" panose="02000000000000000000"/>
                <a:sym typeface="Roboto" panose="02000000000000000000"/>
              </a:defRPr>
            </a:lvl9pPr>
          </a:lstStyle>
          <a:p>
            <a:endParaRPr/>
          </a:p>
        </p:txBody>
      </p:sp>
      <p:sp>
        <p:nvSpPr>
          <p:cNvPr id="22" name="Google Shape;22;p2"/>
          <p:cNvSpPr txBox="1">
            <a:spLocks noGrp="1"/>
          </p:cNvSpPr>
          <p:nvPr>
            <p:ph type="subTitle" idx="1"/>
          </p:nvPr>
        </p:nvSpPr>
        <p:spPr>
          <a:xfrm>
            <a:off x="4881917" y="2844917"/>
            <a:ext cx="6563200"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135">
                <a:solidFill>
                  <a:schemeClr val="dk1"/>
                </a:solidFill>
                <a:latin typeface="Ubuntu" panose="020B0504030602030204"/>
                <a:ea typeface="Ubuntu" panose="020B0504030602030204"/>
                <a:cs typeface="Ubuntu" panose="020B0504030602030204"/>
                <a:sym typeface="Ubuntu" panose="020B0504030602030204"/>
              </a:defRPr>
            </a:lvl1pPr>
            <a:lvl2pPr lvl="1">
              <a:spcBef>
                <a:spcPts val="0"/>
              </a:spcBef>
              <a:spcAft>
                <a:spcPts val="0"/>
              </a:spcAft>
              <a:buSzPts val="2200"/>
              <a:buNone/>
              <a:defRPr>
                <a:latin typeface="Roboto" panose="02000000000000000000"/>
                <a:ea typeface="Roboto" panose="02000000000000000000"/>
                <a:cs typeface="Roboto" panose="02000000000000000000"/>
                <a:sym typeface="Roboto" panose="02000000000000000000"/>
              </a:defRPr>
            </a:lvl2pPr>
            <a:lvl3pPr lvl="2">
              <a:spcBef>
                <a:spcPts val="0"/>
              </a:spcBef>
              <a:spcAft>
                <a:spcPts val="0"/>
              </a:spcAft>
              <a:buSzPts val="2200"/>
              <a:buNone/>
              <a:defRPr>
                <a:latin typeface="Roboto" panose="02000000000000000000"/>
                <a:ea typeface="Roboto" panose="02000000000000000000"/>
                <a:cs typeface="Roboto" panose="02000000000000000000"/>
                <a:sym typeface="Roboto" panose="02000000000000000000"/>
              </a:defRPr>
            </a:lvl3pPr>
            <a:lvl4pPr lvl="3">
              <a:spcBef>
                <a:spcPts val="0"/>
              </a:spcBef>
              <a:spcAft>
                <a:spcPts val="0"/>
              </a:spcAft>
              <a:buSzPts val="2200"/>
              <a:buNone/>
              <a:defRPr>
                <a:latin typeface="Roboto" panose="02000000000000000000"/>
                <a:ea typeface="Roboto" panose="02000000000000000000"/>
                <a:cs typeface="Roboto" panose="02000000000000000000"/>
                <a:sym typeface="Roboto" panose="02000000000000000000"/>
              </a:defRPr>
            </a:lvl4pPr>
            <a:lvl5pPr lvl="4">
              <a:spcBef>
                <a:spcPts val="0"/>
              </a:spcBef>
              <a:spcAft>
                <a:spcPts val="0"/>
              </a:spcAft>
              <a:buSzPts val="2200"/>
              <a:buNone/>
              <a:defRPr>
                <a:latin typeface="Roboto" panose="02000000000000000000"/>
                <a:ea typeface="Roboto" panose="02000000000000000000"/>
                <a:cs typeface="Roboto" panose="02000000000000000000"/>
                <a:sym typeface="Roboto" panose="02000000000000000000"/>
              </a:defRPr>
            </a:lvl5pPr>
            <a:lvl6pPr lvl="5">
              <a:spcBef>
                <a:spcPts val="0"/>
              </a:spcBef>
              <a:spcAft>
                <a:spcPts val="0"/>
              </a:spcAft>
              <a:buSzPts val="2200"/>
              <a:buNone/>
              <a:defRPr>
                <a:latin typeface="Roboto" panose="02000000000000000000"/>
                <a:ea typeface="Roboto" panose="02000000000000000000"/>
                <a:cs typeface="Roboto" panose="02000000000000000000"/>
                <a:sym typeface="Roboto" panose="02000000000000000000"/>
              </a:defRPr>
            </a:lvl6pPr>
            <a:lvl7pPr lvl="6">
              <a:spcBef>
                <a:spcPts val="0"/>
              </a:spcBef>
              <a:spcAft>
                <a:spcPts val="0"/>
              </a:spcAft>
              <a:buSzPts val="2200"/>
              <a:buNone/>
              <a:defRPr>
                <a:latin typeface="Roboto" panose="02000000000000000000"/>
                <a:ea typeface="Roboto" panose="02000000000000000000"/>
                <a:cs typeface="Roboto" panose="02000000000000000000"/>
                <a:sym typeface="Roboto" panose="02000000000000000000"/>
              </a:defRPr>
            </a:lvl7pPr>
            <a:lvl8pPr lvl="7">
              <a:spcBef>
                <a:spcPts val="0"/>
              </a:spcBef>
              <a:spcAft>
                <a:spcPts val="0"/>
              </a:spcAft>
              <a:buSzPts val="2200"/>
              <a:buNone/>
              <a:defRPr>
                <a:latin typeface="Roboto" panose="02000000000000000000"/>
                <a:ea typeface="Roboto" panose="02000000000000000000"/>
                <a:cs typeface="Roboto" panose="02000000000000000000"/>
                <a:sym typeface="Roboto" panose="02000000000000000000"/>
              </a:defRPr>
            </a:lvl8pPr>
            <a:lvl9pPr lvl="8">
              <a:spcBef>
                <a:spcPts val="0"/>
              </a:spcBef>
              <a:spcAft>
                <a:spcPts val="0"/>
              </a:spcAft>
              <a:buSzPts val="2200"/>
              <a:buNone/>
              <a:defRPr>
                <a:latin typeface="Roboto" panose="02000000000000000000"/>
                <a:ea typeface="Roboto" panose="02000000000000000000"/>
                <a:cs typeface="Roboto" panose="02000000000000000000"/>
                <a:sym typeface="Roboto" panose="02000000000000000000"/>
              </a:defRPr>
            </a:lvl9pPr>
          </a:lstStyle>
          <a:p>
            <a:endParaRPr/>
          </a:p>
        </p:txBody>
      </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 name="Picture 1"/>
          <p:cNvPicPr>
            <a:picLocks noChangeAspect="1"/>
          </p:cNvPicPr>
          <p:nvPr userDrawn="1"/>
        </p:nvPicPr>
        <p:blipFill>
          <a:blip r:embed="rId2"/>
          <a:stretch>
            <a:fillRect/>
          </a:stretch>
        </p:blipFill>
        <p:spPr>
          <a:xfrm>
            <a:off x="0" y="8423"/>
            <a:ext cx="12192000" cy="684115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sp>
        <p:nvSpPr>
          <p:cNvPr id="3" name="矩形: 圆角 2"/>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 name="Google Shape;178;p9"/>
          <p:cNvSpPr txBox="1">
            <a:spLocks noGrp="1"/>
          </p:cNvSpPr>
          <p:nvPr>
            <p:ph type="title"/>
          </p:nvPr>
        </p:nvSpPr>
        <p:spPr>
          <a:xfrm>
            <a:off x="3127200" y="1766684"/>
            <a:ext cx="5937600" cy="152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15065" b="0">
                <a:solidFill>
                  <a:schemeClr val="dk1"/>
                </a:solidFill>
              </a:defRPr>
            </a:lvl1pPr>
            <a:lvl2pPr lvl="1" algn="ctr" rtl="0">
              <a:spcBef>
                <a:spcPts val="0"/>
              </a:spcBef>
              <a:spcAft>
                <a:spcPts val="0"/>
              </a:spcAft>
              <a:buClr>
                <a:schemeClr val="dk1"/>
              </a:buClr>
              <a:buSzPts val="6000"/>
              <a:buNone/>
              <a:defRPr sz="8000">
                <a:solidFill>
                  <a:schemeClr val="dk1"/>
                </a:solidFill>
              </a:defRPr>
            </a:lvl2pPr>
            <a:lvl3pPr lvl="2" algn="ctr" rtl="0">
              <a:spcBef>
                <a:spcPts val="0"/>
              </a:spcBef>
              <a:spcAft>
                <a:spcPts val="0"/>
              </a:spcAft>
              <a:buClr>
                <a:schemeClr val="dk1"/>
              </a:buClr>
              <a:buSzPts val="6000"/>
              <a:buNone/>
              <a:defRPr sz="8000">
                <a:solidFill>
                  <a:schemeClr val="dk1"/>
                </a:solidFill>
              </a:defRPr>
            </a:lvl3pPr>
            <a:lvl4pPr lvl="3" algn="ctr" rtl="0">
              <a:spcBef>
                <a:spcPts val="0"/>
              </a:spcBef>
              <a:spcAft>
                <a:spcPts val="0"/>
              </a:spcAft>
              <a:buClr>
                <a:schemeClr val="dk1"/>
              </a:buClr>
              <a:buSzPts val="6000"/>
              <a:buNone/>
              <a:defRPr sz="8000">
                <a:solidFill>
                  <a:schemeClr val="dk1"/>
                </a:solidFill>
              </a:defRPr>
            </a:lvl4pPr>
            <a:lvl5pPr lvl="4" algn="ctr" rtl="0">
              <a:spcBef>
                <a:spcPts val="0"/>
              </a:spcBef>
              <a:spcAft>
                <a:spcPts val="0"/>
              </a:spcAft>
              <a:buClr>
                <a:schemeClr val="dk1"/>
              </a:buClr>
              <a:buSzPts val="6000"/>
              <a:buNone/>
              <a:defRPr sz="8000">
                <a:solidFill>
                  <a:schemeClr val="dk1"/>
                </a:solidFill>
              </a:defRPr>
            </a:lvl5pPr>
            <a:lvl6pPr lvl="5" algn="ctr" rtl="0">
              <a:spcBef>
                <a:spcPts val="0"/>
              </a:spcBef>
              <a:spcAft>
                <a:spcPts val="0"/>
              </a:spcAft>
              <a:buClr>
                <a:schemeClr val="dk1"/>
              </a:buClr>
              <a:buSzPts val="6000"/>
              <a:buNone/>
              <a:defRPr sz="8000">
                <a:solidFill>
                  <a:schemeClr val="dk1"/>
                </a:solidFill>
              </a:defRPr>
            </a:lvl6pPr>
            <a:lvl7pPr lvl="6" algn="ctr" rtl="0">
              <a:spcBef>
                <a:spcPts val="0"/>
              </a:spcBef>
              <a:spcAft>
                <a:spcPts val="0"/>
              </a:spcAft>
              <a:buClr>
                <a:schemeClr val="dk1"/>
              </a:buClr>
              <a:buSzPts val="6000"/>
              <a:buNone/>
              <a:defRPr sz="8000">
                <a:solidFill>
                  <a:schemeClr val="dk1"/>
                </a:solidFill>
              </a:defRPr>
            </a:lvl7pPr>
            <a:lvl8pPr lvl="7" algn="ctr" rtl="0">
              <a:spcBef>
                <a:spcPts val="0"/>
              </a:spcBef>
              <a:spcAft>
                <a:spcPts val="0"/>
              </a:spcAft>
              <a:buClr>
                <a:schemeClr val="dk1"/>
              </a:buClr>
              <a:buSzPts val="6000"/>
              <a:buNone/>
              <a:defRPr sz="8000">
                <a:solidFill>
                  <a:schemeClr val="dk1"/>
                </a:solidFill>
              </a:defRPr>
            </a:lvl8pPr>
            <a:lvl9pPr lvl="8" algn="ctr" rtl="0">
              <a:spcBef>
                <a:spcPts val="0"/>
              </a:spcBef>
              <a:spcAft>
                <a:spcPts val="0"/>
              </a:spcAft>
              <a:buClr>
                <a:schemeClr val="dk1"/>
              </a:buClr>
              <a:buSzPts val="6000"/>
              <a:buNone/>
              <a:defRPr sz="8000">
                <a:solidFill>
                  <a:schemeClr val="dk1"/>
                </a:solidFill>
              </a:defRPr>
            </a:lvl9pPr>
          </a:lstStyle>
          <a:p>
            <a:endParaRPr/>
          </a:p>
        </p:txBody>
      </p:sp>
      <p:sp>
        <p:nvSpPr>
          <p:cNvPr id="179" name="Google Shape;179;p9"/>
          <p:cNvSpPr txBox="1">
            <a:spLocks noGrp="1"/>
          </p:cNvSpPr>
          <p:nvPr>
            <p:ph type="subTitle" idx="1"/>
          </p:nvPr>
        </p:nvSpPr>
        <p:spPr>
          <a:xfrm>
            <a:off x="2874800" y="3388684"/>
            <a:ext cx="6442400" cy="85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a:solidFill>
                  <a:schemeClr val="dk1"/>
                </a:solidFill>
                <a:latin typeface="Ubuntu" panose="020B0504030602030204"/>
                <a:ea typeface="Ubuntu" panose="020B0504030602030204"/>
                <a:cs typeface="Ubuntu" panose="020B0504030602030204"/>
                <a:sym typeface="Ubuntu" panose="020B0504030602030204"/>
              </a:defRPr>
            </a:lvl1pPr>
            <a:lvl2pPr lvl="1" rtl="0">
              <a:spcBef>
                <a:spcPts val="0"/>
              </a:spcBef>
              <a:spcAft>
                <a:spcPts val="0"/>
              </a:spcAft>
              <a:buNone/>
              <a:defRPr sz="1865">
                <a:solidFill>
                  <a:schemeClr val="dk1"/>
                </a:solidFill>
                <a:latin typeface="Ubuntu" panose="020B0504030602030204"/>
                <a:ea typeface="Ubuntu" panose="020B0504030602030204"/>
                <a:cs typeface="Ubuntu" panose="020B0504030602030204"/>
                <a:sym typeface="Ubuntu" panose="020B0504030602030204"/>
              </a:defRPr>
            </a:lvl2pPr>
            <a:lvl3pPr lvl="2" rtl="0">
              <a:spcBef>
                <a:spcPts val="0"/>
              </a:spcBef>
              <a:spcAft>
                <a:spcPts val="0"/>
              </a:spcAft>
              <a:buNone/>
              <a:defRPr sz="1865">
                <a:solidFill>
                  <a:schemeClr val="dk1"/>
                </a:solidFill>
                <a:latin typeface="Ubuntu" panose="020B0504030602030204"/>
                <a:ea typeface="Ubuntu" panose="020B0504030602030204"/>
                <a:cs typeface="Ubuntu" panose="020B0504030602030204"/>
                <a:sym typeface="Ubuntu" panose="020B0504030602030204"/>
              </a:defRPr>
            </a:lvl3pPr>
            <a:lvl4pPr lvl="3" rtl="0">
              <a:spcBef>
                <a:spcPts val="0"/>
              </a:spcBef>
              <a:spcAft>
                <a:spcPts val="0"/>
              </a:spcAft>
              <a:buNone/>
              <a:defRPr sz="1865">
                <a:solidFill>
                  <a:schemeClr val="dk1"/>
                </a:solidFill>
                <a:latin typeface="Ubuntu" panose="020B0504030602030204"/>
                <a:ea typeface="Ubuntu" panose="020B0504030602030204"/>
                <a:cs typeface="Ubuntu" panose="020B0504030602030204"/>
                <a:sym typeface="Ubuntu" panose="020B0504030602030204"/>
              </a:defRPr>
            </a:lvl4pPr>
            <a:lvl5pPr lvl="4" rtl="0">
              <a:spcBef>
                <a:spcPts val="0"/>
              </a:spcBef>
              <a:spcAft>
                <a:spcPts val="0"/>
              </a:spcAft>
              <a:buNone/>
              <a:defRPr sz="1865">
                <a:solidFill>
                  <a:schemeClr val="dk1"/>
                </a:solidFill>
                <a:latin typeface="Ubuntu" panose="020B0504030602030204"/>
                <a:ea typeface="Ubuntu" panose="020B0504030602030204"/>
                <a:cs typeface="Ubuntu" panose="020B0504030602030204"/>
                <a:sym typeface="Ubuntu" panose="020B0504030602030204"/>
              </a:defRPr>
            </a:lvl5pPr>
            <a:lvl6pPr lvl="5" rtl="0">
              <a:spcBef>
                <a:spcPts val="0"/>
              </a:spcBef>
              <a:spcAft>
                <a:spcPts val="0"/>
              </a:spcAft>
              <a:buNone/>
              <a:defRPr sz="1865">
                <a:solidFill>
                  <a:schemeClr val="dk1"/>
                </a:solidFill>
                <a:latin typeface="Ubuntu" panose="020B0504030602030204"/>
                <a:ea typeface="Ubuntu" panose="020B0504030602030204"/>
                <a:cs typeface="Ubuntu" panose="020B0504030602030204"/>
                <a:sym typeface="Ubuntu" panose="020B0504030602030204"/>
              </a:defRPr>
            </a:lvl6pPr>
            <a:lvl7pPr lvl="6" rtl="0">
              <a:spcBef>
                <a:spcPts val="0"/>
              </a:spcBef>
              <a:spcAft>
                <a:spcPts val="0"/>
              </a:spcAft>
              <a:buNone/>
              <a:defRPr sz="1865">
                <a:solidFill>
                  <a:schemeClr val="dk1"/>
                </a:solidFill>
                <a:latin typeface="Ubuntu" panose="020B0504030602030204"/>
                <a:ea typeface="Ubuntu" panose="020B0504030602030204"/>
                <a:cs typeface="Ubuntu" panose="020B0504030602030204"/>
                <a:sym typeface="Ubuntu" panose="020B0504030602030204"/>
              </a:defRPr>
            </a:lvl7pPr>
            <a:lvl8pPr lvl="7" rtl="0">
              <a:spcBef>
                <a:spcPts val="0"/>
              </a:spcBef>
              <a:spcAft>
                <a:spcPts val="0"/>
              </a:spcAft>
              <a:buNone/>
              <a:defRPr sz="1865">
                <a:solidFill>
                  <a:schemeClr val="dk1"/>
                </a:solidFill>
                <a:latin typeface="Ubuntu" panose="020B0504030602030204"/>
                <a:ea typeface="Ubuntu" panose="020B0504030602030204"/>
                <a:cs typeface="Ubuntu" panose="020B0504030602030204"/>
                <a:sym typeface="Ubuntu" panose="020B0504030602030204"/>
              </a:defRPr>
            </a:lvl8pPr>
            <a:lvl9pPr lvl="8" rtl="0">
              <a:spcBef>
                <a:spcPts val="0"/>
              </a:spcBef>
              <a:spcAft>
                <a:spcPts val="0"/>
              </a:spcAft>
              <a:buNone/>
              <a:defRPr sz="1865">
                <a:solidFill>
                  <a:schemeClr val="dk1"/>
                </a:solidFill>
                <a:latin typeface="Ubuntu" panose="020B0504030602030204"/>
                <a:ea typeface="Ubuntu" panose="020B0504030602030204"/>
                <a:cs typeface="Ubuntu" panose="020B0504030602030204"/>
                <a:sym typeface="Ubuntu" panose="020B0504030602030204"/>
              </a:defRPr>
            </a:lvl9pPr>
          </a:lstStyle>
          <a:p>
            <a:endParaRPr/>
          </a:p>
        </p:txBody>
      </p:sp>
      <p:grpSp>
        <p:nvGrpSpPr>
          <p:cNvPr id="180" name="Google Shape;180;p9"/>
          <p:cNvGrpSpPr/>
          <p:nvPr/>
        </p:nvGrpSpPr>
        <p:grpSpPr>
          <a:xfrm>
            <a:off x="-291290" y="-282102"/>
            <a:ext cx="12600559" cy="6650665"/>
            <a:chOff x="-218468" y="-287777"/>
            <a:chExt cx="9450419" cy="4987999"/>
          </a:xfrm>
        </p:grpSpPr>
        <p:sp>
          <p:nvSpPr>
            <p:cNvPr id="181" name="Google Shape;181;p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9"/>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0"/>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itle and three columns ">
  <p:cSld name="Title and three columns ">
    <p:spTree>
      <p:nvGrpSpPr>
        <p:cNvPr id="1" name="Shape 378"/>
        <p:cNvGrpSpPr/>
        <p:nvPr/>
      </p:nvGrpSpPr>
      <p:grpSpPr>
        <a:xfrm>
          <a:off x="0" y="0"/>
          <a:ext cx="0" cy="0"/>
          <a:chOff x="0" y="0"/>
          <a:chExt cx="0" cy="0"/>
        </a:xfrm>
      </p:grpSpPr>
      <p:sp>
        <p:nvSpPr>
          <p:cNvPr id="379" name="Google Shape;379;p18"/>
          <p:cNvSpPr txBox="1">
            <a:spLocks noGrp="1"/>
          </p:cNvSpPr>
          <p:nvPr>
            <p:ph type="subTitle" idx="1"/>
          </p:nvPr>
        </p:nvSpPr>
        <p:spPr>
          <a:xfrm>
            <a:off x="8300903" y="3991984"/>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0" name="Google Shape;380;p18"/>
          <p:cNvSpPr txBox="1">
            <a:spLocks noGrp="1"/>
          </p:cNvSpPr>
          <p:nvPr>
            <p:ph type="subTitle" idx="2"/>
          </p:nvPr>
        </p:nvSpPr>
        <p:spPr>
          <a:xfrm>
            <a:off x="7522303" y="44646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1pPr>
            <a:lvl2pPr lvl="1"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2pPr>
            <a:lvl3pPr lvl="2"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3pPr>
            <a:lvl4pPr lvl="3"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4pPr>
            <a:lvl5pPr lvl="4"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5pPr>
            <a:lvl6pPr lvl="5"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6pPr>
            <a:lvl7pPr lvl="6"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7pPr>
            <a:lvl8pPr lvl="7"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8pPr>
            <a:lvl9pPr lvl="8"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9pPr>
          </a:lstStyle>
          <a:p>
            <a:endParaRPr/>
          </a:p>
        </p:txBody>
      </p:sp>
      <p:sp>
        <p:nvSpPr>
          <p:cNvPr id="381" name="Google Shape;381;p18"/>
          <p:cNvSpPr txBox="1">
            <a:spLocks noGrp="1"/>
          </p:cNvSpPr>
          <p:nvPr>
            <p:ph type="subTitle" idx="3"/>
          </p:nvPr>
        </p:nvSpPr>
        <p:spPr>
          <a:xfrm>
            <a:off x="2049897" y="3991984"/>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2" name="Google Shape;382;p18"/>
          <p:cNvSpPr txBox="1">
            <a:spLocks noGrp="1"/>
          </p:cNvSpPr>
          <p:nvPr>
            <p:ph type="subTitle" idx="4"/>
          </p:nvPr>
        </p:nvSpPr>
        <p:spPr>
          <a:xfrm>
            <a:off x="1271297" y="44646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1pPr>
            <a:lvl2pPr lvl="1"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2pPr>
            <a:lvl3pPr lvl="2"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3pPr>
            <a:lvl4pPr lvl="3"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4pPr>
            <a:lvl5pPr lvl="4"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5pPr>
            <a:lvl6pPr lvl="5"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6pPr>
            <a:lvl7pPr lvl="6"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7pPr>
            <a:lvl8pPr lvl="7"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8pPr>
            <a:lvl9pPr lvl="8"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9pPr>
          </a:lstStyle>
          <a:p>
            <a:endParaRPr/>
          </a:p>
        </p:txBody>
      </p:sp>
      <p:sp>
        <p:nvSpPr>
          <p:cNvPr id="383" name="Google Shape;383;p18"/>
          <p:cNvSpPr txBox="1">
            <a:spLocks noGrp="1"/>
          </p:cNvSpPr>
          <p:nvPr>
            <p:ph type="subTitle" idx="5"/>
          </p:nvPr>
        </p:nvSpPr>
        <p:spPr>
          <a:xfrm>
            <a:off x="5175400" y="3209951"/>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4" name="Google Shape;384;p18"/>
          <p:cNvSpPr txBox="1">
            <a:spLocks noGrp="1"/>
          </p:cNvSpPr>
          <p:nvPr>
            <p:ph type="subTitle" idx="6"/>
          </p:nvPr>
        </p:nvSpPr>
        <p:spPr>
          <a:xfrm>
            <a:off x="4396800" y="36940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1pPr>
            <a:lvl2pPr lvl="1"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2pPr>
            <a:lvl3pPr lvl="2"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3pPr>
            <a:lvl4pPr lvl="3"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4pPr>
            <a:lvl5pPr lvl="4"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5pPr>
            <a:lvl6pPr lvl="5"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6pPr>
            <a:lvl7pPr lvl="6"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7pPr>
            <a:lvl8pPr lvl="7"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8pPr>
            <a:lvl9pPr lvl="8" algn="ctr" rtl="0">
              <a:spcBef>
                <a:spcPts val="0"/>
              </a:spcBef>
              <a:spcAft>
                <a:spcPts val="0"/>
              </a:spcAft>
              <a:buNone/>
              <a:defRPr sz="1865">
                <a:latin typeface="Ubuntu" panose="020B0504030602030204"/>
                <a:ea typeface="Ubuntu" panose="020B0504030602030204"/>
                <a:cs typeface="Ubuntu" panose="020B0504030602030204"/>
                <a:sym typeface="Ubuntu" panose="020B0504030602030204"/>
              </a:defRPr>
            </a:lvl9pPr>
          </a:lstStyle>
          <a:p>
            <a:endParaRPr/>
          </a:p>
        </p:txBody>
      </p:sp>
      <p:sp>
        <p:nvSpPr>
          <p:cNvPr id="385" name="Google Shape;385;p18"/>
          <p:cNvSpPr txBox="1">
            <a:spLocks noGrp="1"/>
          </p:cNvSpPr>
          <p:nvPr>
            <p:ph type="title"/>
          </p:nvPr>
        </p:nvSpPr>
        <p:spPr>
          <a:xfrm>
            <a:off x="1297200" y="382900"/>
            <a:ext cx="9597600" cy="98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86" name="Google Shape;386;p18"/>
          <p:cNvSpPr/>
          <p:nvPr/>
        </p:nvSpPr>
        <p:spPr>
          <a:xfrm rot="-5400000">
            <a:off x="411859" y="6580600"/>
            <a:ext cx="489715" cy="512373"/>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18"/>
          <p:cNvSpPr/>
          <p:nvPr/>
        </p:nvSpPr>
        <p:spPr>
          <a:xfrm rot="-5400000">
            <a:off x="7615492" y="6167215"/>
            <a:ext cx="430008" cy="419397"/>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18"/>
          <p:cNvSpPr/>
          <p:nvPr/>
        </p:nvSpPr>
        <p:spPr>
          <a:xfrm rot="-5400000">
            <a:off x="10413993" y="6158523"/>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18"/>
          <p:cNvSpPr/>
          <p:nvPr/>
        </p:nvSpPr>
        <p:spPr>
          <a:xfrm rot="-5400000">
            <a:off x="3771627" y="653488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 name="Google Shape;390;p18"/>
          <p:cNvGrpSpPr/>
          <p:nvPr/>
        </p:nvGrpSpPr>
        <p:grpSpPr>
          <a:xfrm>
            <a:off x="-192316" y="-61400"/>
            <a:ext cx="12384301" cy="3847609"/>
            <a:chOff x="-114512" y="-46051"/>
            <a:chExt cx="9288226" cy="2885707"/>
          </a:xfrm>
        </p:grpSpPr>
        <p:sp>
          <p:nvSpPr>
            <p:cNvPr id="391" name="Google Shape;391;p18"/>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8"/>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8"/>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8"/>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8"/>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8"/>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18"/>
          <p:cNvGrpSpPr/>
          <p:nvPr/>
        </p:nvGrpSpPr>
        <p:grpSpPr>
          <a:xfrm rot="-5399633" flipH="1">
            <a:off x="4821974" y="-62730"/>
            <a:ext cx="2732068" cy="12879289"/>
            <a:chOff x="7936330" y="-198069"/>
            <a:chExt cx="2187989" cy="5483037"/>
          </a:xfrm>
        </p:grpSpPr>
        <p:sp>
          <p:nvSpPr>
            <p:cNvPr id="398" name="Google Shape;398;p18"/>
            <p:cNvSpPr/>
            <p:nvPr/>
          </p:nvSpPr>
          <p:spPr>
            <a:xfrm rot="-5058270" flipH="1">
              <a:off x="5877738" y="2147352"/>
              <a:ext cx="5356449" cy="711357"/>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8"/>
            <p:cNvSpPr/>
            <p:nvPr/>
          </p:nvSpPr>
          <p:spPr>
            <a:xfrm rot="-5058270" flipH="1">
              <a:off x="6036836" y="2163581"/>
              <a:ext cx="5356449" cy="711357"/>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8"/>
            <p:cNvSpPr/>
            <p:nvPr/>
          </p:nvSpPr>
          <p:spPr>
            <a:xfrm rot="-5058270" flipH="1">
              <a:off x="6194812" y="2179319"/>
              <a:ext cx="5356449" cy="712109"/>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8"/>
            <p:cNvSpPr/>
            <p:nvPr/>
          </p:nvSpPr>
          <p:spPr>
            <a:xfrm rot="-5058270" flipH="1">
              <a:off x="6353622" y="2195980"/>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8"/>
            <p:cNvSpPr/>
            <p:nvPr/>
          </p:nvSpPr>
          <p:spPr>
            <a:xfrm rot="-5058270" flipH="1">
              <a:off x="6511972" y="2212132"/>
              <a:ext cx="5356449" cy="71118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8"/>
            <p:cNvSpPr/>
            <p:nvPr/>
          </p:nvSpPr>
          <p:spPr>
            <a:xfrm rot="-5058270" flipH="1">
              <a:off x="6670322" y="2228284"/>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8"/>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3" name="Picture 22"/>
          <p:cNvPicPr>
            <a:picLocks noChangeAspect="1"/>
          </p:cNvPicPr>
          <p:nvPr userDrawn="1"/>
        </p:nvPicPr>
        <p:blipFill>
          <a:blip r:embed="rId2"/>
          <a:stretch>
            <a:fillRect/>
          </a:stretch>
        </p:blipFill>
        <p:spPr>
          <a:xfrm>
            <a:off x="-68994867" y="-28177067"/>
            <a:ext cx="6858000" cy="6858000"/>
          </a:xfrm>
          <a:prstGeom prst="rect">
            <a:avLst/>
          </a:prstGeom>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15" name="图片 14"/>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6" name="图片 15"/>
          <p:cNvPicPr>
            <a:picLocks noChangeAspect="1"/>
          </p:cNvPicPr>
          <p:nvPr userDrawn="1"/>
        </p:nvPicPr>
        <p:blipFill>
          <a:blip r:embed="rId3"/>
          <a:stretch>
            <a:fillRect/>
          </a:stretch>
        </p:blipFill>
        <p:spPr>
          <a:xfrm>
            <a:off x="7780022" y="1354415"/>
            <a:ext cx="4678681" cy="5274985"/>
          </a:xfrm>
          <a:prstGeom prst="rect">
            <a:avLst/>
          </a:prstGeom>
        </p:spPr>
      </p:pic>
      <p:pic>
        <p:nvPicPr>
          <p:cNvPr id="3" name="图片 2" descr="图片包含 文字&#10;&#10;描述已自动生成"/>
          <p:cNvPicPr>
            <a:picLocks noChangeAspect="1"/>
          </p:cNvPicPr>
          <p:nvPr userDrawn="1"/>
        </p:nvPicPr>
        <p:blipFill>
          <a:blip r:embed="rId4" cstate="email"/>
          <a:stretch>
            <a:fillRect/>
          </a:stretch>
        </p:blipFill>
        <p:spPr>
          <a:xfrm>
            <a:off x="1319642" y="131198"/>
            <a:ext cx="9571530" cy="5972859"/>
          </a:xfrm>
          <a:prstGeom prst="rect">
            <a:avLst/>
          </a:prstGeom>
        </p:spPr>
      </p:pic>
      <p:pic>
        <p:nvPicPr>
          <p:cNvPr id="18" name="图片 17"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pic>
        <p:nvPicPr>
          <p:cNvPr id="9" name="图片 8" descr="图片包含 矢量图形&#10;&#10;描述已自动生成"/>
          <p:cNvPicPr>
            <a:picLocks noChangeAspect="1"/>
          </p:cNvPicPr>
          <p:nvPr userDrawn="1"/>
        </p:nvPicPr>
        <p:blipFill>
          <a:blip r:embed="rId6"/>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1367083" y="678654"/>
            <a:ext cx="9457833" cy="5368785"/>
          </a:xfrm>
          <a:prstGeom prst="rect">
            <a:avLst/>
          </a:prstGeom>
        </p:spPr>
      </p:pic>
      <p:pic>
        <p:nvPicPr>
          <p:cNvPr id="3" name="图片 2" descr="图片包含 矢量图形&#10;&#10;描述已自动生成"/>
          <p:cNvPicPr>
            <a:picLocks noChangeAspect="1"/>
          </p:cNvPicPr>
          <p:nvPr userDrawn="1"/>
        </p:nvPicPr>
        <p:blipFill>
          <a:blip r:embed="rId4"/>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4493623" y="182880"/>
            <a:ext cx="7406640" cy="5525284"/>
          </a:xfrm>
          <a:prstGeom prst="rect">
            <a:avLst/>
          </a:prstGeom>
        </p:spPr>
      </p:pic>
      <p:pic>
        <p:nvPicPr>
          <p:cNvPr id="8" name="图片 7" descr="图片包含 矢量图形&#10;&#10;描述已自动生成"/>
          <p:cNvPicPr>
            <a:picLocks noChangeAspect="1"/>
          </p:cNvPicPr>
          <p:nvPr userDrawn="1"/>
        </p:nvPicPr>
        <p:blipFill rotWithShape="1">
          <a:blip r:embed="rId4" cstate="screen"/>
          <a:srcRect/>
          <a:stretch>
            <a:fill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4" name="图片 3"/>
          <p:cNvPicPr>
            <a:picLocks noChangeAspect="1"/>
          </p:cNvPicPr>
          <p:nvPr userDrawn="1"/>
        </p:nvPicPr>
        <p:blipFill>
          <a:blip r:embed="rId3"/>
          <a:stretch>
            <a:fillRect/>
          </a:stretch>
        </p:blipFill>
        <p:spPr>
          <a:xfrm>
            <a:off x="7780022" y="1354415"/>
            <a:ext cx="4678681" cy="5274985"/>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377524" y="182880"/>
            <a:ext cx="11436951" cy="6492241"/>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18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9" name="图片 8"/>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0" name="图片 9"/>
          <p:cNvPicPr>
            <a:picLocks noChangeAspect="1"/>
          </p:cNvPicPr>
          <p:nvPr userDrawn="1"/>
        </p:nvPicPr>
        <p:blipFill>
          <a:blip r:embed="rId3"/>
          <a:stretch>
            <a:fillRect/>
          </a:stretch>
        </p:blipFill>
        <p:spPr>
          <a:xfrm>
            <a:off x="7780022" y="1354415"/>
            <a:ext cx="4678681" cy="5274985"/>
          </a:xfrm>
          <a:prstGeom prst="rect">
            <a:avLst/>
          </a:prstGeom>
        </p:spPr>
      </p:pic>
      <p:pic>
        <p:nvPicPr>
          <p:cNvPr id="11" name="图片 10"/>
          <p:cNvPicPr>
            <a:picLocks noChangeAspect="1"/>
          </p:cNvPicPr>
          <p:nvPr userDrawn="1"/>
        </p:nvPicPr>
        <p:blipFill rotWithShape="1">
          <a:blip r:embed="rId4" cstate="screen"/>
          <a:srcRect/>
          <a:stretch>
            <a:fillRect/>
          </a:stretch>
        </p:blipFill>
        <p:spPr>
          <a:xfrm>
            <a:off x="1379989" y="22860"/>
            <a:ext cx="9432022" cy="5854499"/>
          </a:xfrm>
          <a:prstGeom prst="rect">
            <a:avLst/>
          </a:prstGeom>
        </p:spPr>
      </p:pic>
      <p:pic>
        <p:nvPicPr>
          <p:cNvPr id="12" name="图片 11"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sp>
        <p:nvSpPr>
          <p:cNvPr id="3" name="矩形: 圆角 2"/>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755"/>
        <p:cNvGrpSpPr/>
        <p:nvPr/>
      </p:nvGrpSpPr>
      <p:grpSpPr>
        <a:xfrm>
          <a:off x="0" y="0"/>
          <a:ext cx="0" cy="0"/>
          <a:chOff x="0" y="0"/>
          <a:chExt cx="0" cy="0"/>
        </a:xfrm>
      </p:grpSpPr>
      <p:sp>
        <p:nvSpPr>
          <p:cNvPr id="756" name="Google Shape;75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8" name="Google Shape;75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3.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1.xml"/><Relationship Id="rId7"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5" Type="http://schemas.openxmlformats.org/officeDocument/2006/relationships/slideLayout" Target="../slideLayouts/slideLayout79.xml"/><Relationship Id="rId4" Type="http://schemas.openxmlformats.org/officeDocument/2006/relationships/slideLayout" Target="../slideLayouts/slideLayout78.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p:cNvPicPr>
            <a:picLocks noChangeAspect="1"/>
          </p:cNvPicPr>
          <p:nvPr userDrawn="1"/>
        </p:nvPicPr>
        <p:blipFill>
          <a:blip r:embed="rId10"/>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35" r:id="rId8"/>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9"/>
        <p:cNvGrpSpPr/>
        <p:nvPr/>
      </p:nvGrpSpPr>
      <p:grpSpPr>
        <a:xfrm>
          <a:off x="0" y="0"/>
          <a:ext cx="0" cy="0"/>
          <a:chOff x="0" y="0"/>
          <a:chExt cx="0" cy="0"/>
        </a:xfrm>
      </p:grpSpPr>
      <p:sp>
        <p:nvSpPr>
          <p:cNvPr id="750" name="Google Shape;750;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1" name="Google Shape;751;p5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52" name="Google Shape;75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53" name="Google Shape;75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54" name="Google Shape;75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lnSpc>
                <a:spcPct val="100000"/>
              </a:lnSpc>
              <a:spcBef>
                <a:spcPts val="0"/>
              </a:spcBef>
              <a:spcAft>
                <a:spcPts val="0"/>
              </a:spcAft>
              <a:buClr>
                <a:srgbClr val="888888"/>
              </a:buClr>
              <a:buSzPts val="1200"/>
              <a:buFont typeface="Arial" panose="020B0604020202020204"/>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5">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200">
              <a:buClr>
                <a:srgbClr val="000000"/>
              </a:buClr>
            </a:pPr>
            <a:fld id="{00000000-1234-1234-1234-123412341234}" type="slidenum">
              <a:rPr lang="en-GB" kern="0" smtClean="0">
                <a:solidFill>
                  <a:srgbClr val="CBF0F1"/>
                </a:solidFill>
              </a:rPr>
              <a:t>‹#›</a:t>
            </a:fld>
            <a:endParaRPr lang="en-GB" kern="0">
              <a:solidFill>
                <a:srgbClr val="CBF0F1"/>
              </a:solidFill>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2025/3/12</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t>‹#›</a:t>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33525" y="142875"/>
            <a:ext cx="1219200" cy="1219200"/>
          </a:xfrm>
          <a:prstGeom prst="rect">
            <a:avLst/>
          </a:prstGeom>
        </p:spPr>
      </p:pic>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p:cNvPicPr>
            <a:picLocks noChangeAspect="1"/>
          </p:cNvPicPr>
          <p:nvPr userDrawn="1"/>
        </p:nvPicPr>
        <p:blipFill>
          <a:blip r:embed="rId9"/>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jpg"/><Relationship Id="rId1" Type="http://schemas.openxmlformats.org/officeDocument/2006/relationships/slideLayout" Target="../slideLayouts/slideLayout8.xml"/><Relationship Id="rId6" Type="http://schemas.openxmlformats.org/officeDocument/2006/relationships/image" Target="../media/image22.wmf"/><Relationship Id="rId5" Type="http://schemas.openxmlformats.org/officeDocument/2006/relationships/image" Target="../media/image21.gif"/><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32.emf"/><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emf"/><Relationship Id="rId2" Type="http://schemas.openxmlformats.org/officeDocument/2006/relationships/notesSlide" Target="../notesSlides/notesSlide14.xml"/><Relationship Id="rId1" Type="http://schemas.openxmlformats.org/officeDocument/2006/relationships/slideLayout" Target="../slideLayouts/slideLayout59.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22.xml"/><Relationship Id="rId1" Type="http://schemas.openxmlformats.org/officeDocument/2006/relationships/slideLayout" Target="../slideLayouts/slideLayout52.xml"/><Relationship Id="rId5" Type="http://schemas.microsoft.com/office/2007/relationships/hdphoto" Target="../media/hdphoto2.wdp"/><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2.emf"/><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notesSlide" Target="../notesSlides/notesSlide4.xml"/><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a16="http://schemas.microsoft.com/office/drawing/2014/main" xmlns=""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5"/>
            <a:ext cx="12192000" cy="6852647"/>
          </a:xfrm>
          <a:prstGeom prst="rect">
            <a:avLst/>
          </a:prstGeom>
        </p:spPr>
      </p:pic>
      <p:pic>
        <p:nvPicPr>
          <p:cNvPr id="38" name="Picture 5" descr="POINSET3">
            <a:extLst>
              <a:ext uri="{FF2B5EF4-FFF2-40B4-BE49-F238E27FC236}">
                <a16:creationId xmlns:a16="http://schemas.microsoft.com/office/drawing/2014/main" xmlns=""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4979375"/>
            <a:ext cx="2136539" cy="187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a16="http://schemas.microsoft.com/office/drawing/2014/main" xmlns="" id="{449162C2-79E9-D0A3-381D-C53C39289A03}"/>
              </a:ext>
            </a:extLst>
          </p:cNvPr>
          <p:cNvSpPr txBox="1">
            <a:spLocks noChangeArrowheads="1"/>
          </p:cNvSpPr>
          <p:nvPr/>
        </p:nvSpPr>
        <p:spPr bwMode="auto">
          <a:xfrm>
            <a:off x="2595136" y="100228"/>
            <a:ext cx="7749874" cy="7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15" tIns="40357" rIns="80715" bIns="40357">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5988">
              <a:spcBef>
                <a:spcPct val="50000"/>
              </a:spcBef>
            </a:pPr>
            <a:r>
              <a:rPr lang="en-US" altLang="en-US" sz="2100" b="1" dirty="0">
                <a:solidFill>
                  <a:srgbClr val="FF0066"/>
                </a:solidFill>
                <a:latin typeface="Times New Roman" pitchFamily="18" charset="0"/>
              </a:rPr>
              <a:t>UBND </a:t>
            </a:r>
            <a:r>
              <a:rPr lang="vi-VN" altLang="en-US" sz="2100" b="1" dirty="0">
                <a:solidFill>
                  <a:srgbClr val="FF0066"/>
                </a:solidFill>
                <a:latin typeface="Times New Roman" pitchFamily="18" charset="0"/>
              </a:rPr>
              <a:t>THÀNH PHỐ QUY NHƠN</a:t>
            </a:r>
            <a:br>
              <a:rPr lang="vi-VN" altLang="en-US" sz="2100" b="1" dirty="0">
                <a:solidFill>
                  <a:srgbClr val="FF0066"/>
                </a:solidFill>
                <a:latin typeface="Times New Roman" pitchFamily="18" charset="0"/>
              </a:rPr>
            </a:br>
            <a:r>
              <a:rPr lang="en-US" altLang="en-US" sz="2100" b="1" dirty="0">
                <a:solidFill>
                  <a:srgbClr val="FF0066"/>
                </a:solidFill>
                <a:latin typeface="Times New Roman" pitchFamily="18" charset="0"/>
              </a:rPr>
              <a:t>TRƯỜNG TIỂU HỌC LÊ LỢI</a:t>
            </a:r>
          </a:p>
        </p:txBody>
      </p:sp>
      <p:sp>
        <p:nvSpPr>
          <p:cNvPr id="40" name="Text Box 14">
            <a:extLst>
              <a:ext uri="{FF2B5EF4-FFF2-40B4-BE49-F238E27FC236}">
                <a16:creationId xmlns:a16="http://schemas.microsoft.com/office/drawing/2014/main" xmlns="" id="{FBA269ED-7137-6C56-EC81-F6540726E363}"/>
              </a:ext>
            </a:extLst>
          </p:cNvPr>
          <p:cNvSpPr txBox="1">
            <a:spLocks noChangeArrowheads="1"/>
          </p:cNvSpPr>
          <p:nvPr/>
        </p:nvSpPr>
        <p:spPr bwMode="auto">
          <a:xfrm>
            <a:off x="2386760" y="4200437"/>
            <a:ext cx="7584177" cy="75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15" tIns="40357" rIns="80715" bIns="4035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5988" eaLnBrk="1" hangingPunct="1">
              <a:spcBef>
                <a:spcPts val="1011"/>
              </a:spcBef>
              <a:defRPr/>
            </a:pP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trải nghiệm 4</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 Box 17">
            <a:extLst>
              <a:ext uri="{FF2B5EF4-FFF2-40B4-BE49-F238E27FC236}">
                <a16:creationId xmlns:a16="http://schemas.microsoft.com/office/drawing/2014/main" xmlns="" id="{52F1A29E-A4E5-BCFF-5438-2BF86F43FDFC}"/>
              </a:ext>
            </a:extLst>
          </p:cNvPr>
          <p:cNvSpPr txBox="1">
            <a:spLocks noChangeArrowheads="1"/>
          </p:cNvSpPr>
          <p:nvPr/>
        </p:nvSpPr>
        <p:spPr bwMode="auto">
          <a:xfrm>
            <a:off x="1227751" y="2982433"/>
            <a:ext cx="9466392" cy="138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15" tIns="40357" rIns="80715" bIns="40357">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5988"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CHÀO</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QUÝ</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a:p>
            <a:pPr algn="ctr" defTabSz="815988" eaLnBrk="1" hangingPunct="1">
              <a:defRPr/>
            </a:pPr>
            <a:r>
              <a:rPr lang="en-US" sz="148100" b="1" dirty="0" err="1">
                <a:solidFill>
                  <a:srgbClr val="0000CC"/>
                </a:solidFill>
                <a:effectLst>
                  <a:outerShdw blurRad="38100" dist="38100" dir="2700000" algn="tl">
                    <a:srgbClr val="000000">
                      <a:alpha val="43137"/>
                    </a:srgbClr>
                  </a:outerShdw>
                </a:effectLst>
                <a:latin typeface="Times New Roman" pitchFamily="18" charset="0"/>
              </a:rPr>
              <a:t>VỀ</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DỰ</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en-US" sz="148100" b="1" dirty="0" err="1">
                <a:solidFill>
                  <a:srgbClr val="0000CC"/>
                </a:solidFill>
                <a:effectLst>
                  <a:outerShdw blurRad="38100" dist="38100" dir="2700000" algn="tl">
                    <a:srgbClr val="000000">
                      <a:alpha val="43137"/>
                    </a:srgbClr>
                  </a:outerShdw>
                </a:effectLst>
                <a:latin typeface="Times New Roman" pitchFamily="18" charset="0"/>
              </a:rPr>
              <a:t>GIỜ</a:t>
            </a:r>
            <a:r>
              <a:rPr lang="en-US" sz="148100" b="1" dirty="0">
                <a:solidFill>
                  <a:srgbClr val="0000CC"/>
                </a:solidFill>
                <a:effectLst>
                  <a:outerShdw blurRad="38100" dist="38100" dir="2700000" algn="tl">
                    <a:srgbClr val="000000">
                      <a:alpha val="43137"/>
                    </a:srgbClr>
                  </a:outerShdw>
                </a:effectLst>
                <a:latin typeface="Times New Roman" pitchFamily="18" charset="0"/>
              </a:rPr>
              <a:t> </a:t>
            </a:r>
            <a:r>
              <a:rPr lang="vi-VN" sz="148100" b="1" dirty="0">
                <a:solidFill>
                  <a:srgbClr val="0000CC"/>
                </a:solidFill>
                <a:effectLst>
                  <a:outerShdw blurRad="38100" dist="38100" dir="2700000" algn="tl">
                    <a:srgbClr val="000000">
                      <a:alpha val="43137"/>
                    </a:srgbClr>
                  </a:outerShdw>
                </a:effectLst>
                <a:latin typeface="Times New Roman" pitchFamily="18" charset="0"/>
              </a:rPr>
              <a:t>THĂ</a:t>
            </a:r>
            <a:r>
              <a:rPr lang="en-US" sz="148100" b="1" dirty="0">
                <a:solidFill>
                  <a:srgbClr val="0000CC"/>
                </a:solidFill>
                <a:effectLst>
                  <a:outerShdw blurRad="38100" dist="38100" dir="2700000" algn="tl">
                    <a:srgbClr val="000000">
                      <a:alpha val="43137"/>
                    </a:srgbClr>
                  </a:outerShdw>
                </a:effectLst>
                <a:latin typeface="Times New Roman" pitchFamily="18" charset="0"/>
              </a:rPr>
              <a:t>M </a:t>
            </a:r>
            <a:r>
              <a:rPr lang="en-US" sz="1481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1481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a16="http://schemas.microsoft.com/office/drawing/2014/main" xmlns=""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62" y="4864329"/>
            <a:ext cx="3155043" cy="11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a16="http://schemas.microsoft.com/office/drawing/2014/main" xmlns="" id="{4E757C3F-D18F-DF35-ACA2-B8AF508958C3}"/>
              </a:ext>
            </a:extLst>
          </p:cNvPr>
          <p:cNvCxnSpPr>
            <a:cxnSpLocks/>
          </p:cNvCxnSpPr>
          <p:nvPr/>
        </p:nvCxnSpPr>
        <p:spPr>
          <a:xfrm>
            <a:off x="4581128" y="834736"/>
            <a:ext cx="3777889"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a16="http://schemas.microsoft.com/office/drawing/2014/main" xmlns=""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9077710" y="4899356"/>
            <a:ext cx="911783" cy="118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a16="http://schemas.microsoft.com/office/drawing/2014/main" xmlns="" id="{56346336-AC06-DAE7-1B7F-5A765B6F2D2C}"/>
              </a:ext>
            </a:extLst>
          </p:cNvPr>
          <p:cNvPicPr>
            <a:picLocks noChangeAspect="1" noChangeArrowheads="1" noCrop="1"/>
          </p:cNvPicPr>
          <p:nvPr/>
        </p:nvPicPr>
        <p:blipFill>
          <a:blip>
            <a:extLst>
              <a:ext uri="{28A0092B-C50C-407E-A947-70E740481C1C}">
                <a14:useLocalDpi xmlns:a14="http://schemas.microsoft.com/office/drawing/2010/main" val="0"/>
              </a:ext>
            </a:extLst>
          </a:blip>
          <a:srcRect/>
          <a:stretch>
            <a:fillRect/>
          </a:stretch>
        </p:blipFill>
        <p:spPr bwMode="auto">
          <a:xfrm rot="417220" flipH="1">
            <a:off x="1429002" y="4764452"/>
            <a:ext cx="836939" cy="608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a16="http://schemas.microsoft.com/office/drawing/2014/main" xmlns="" id="{415744E7-7FAC-7D32-320F-E538BD3B5D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605272" y="-101602"/>
            <a:ext cx="1445301" cy="172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a16="http://schemas.microsoft.com/office/drawing/2014/main" xmlns="" id="{03F26570-A38B-8AAE-79AA-B37EF57E3CE2}"/>
              </a:ext>
            </a:extLst>
          </p:cNvPr>
          <p:cNvSpPr txBox="1">
            <a:spLocks noChangeArrowheads="1"/>
          </p:cNvSpPr>
          <p:nvPr/>
        </p:nvSpPr>
        <p:spPr bwMode="auto">
          <a:xfrm>
            <a:off x="3701868" y="5372730"/>
            <a:ext cx="4788262" cy="101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723" tIns="45361" rIns="90723" bIns="45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815988"/>
            <a:r>
              <a:rPr lang="en-US" altLang="en-US" sz="3000" b="1" i="1" dirty="0">
                <a:solidFill>
                  <a:srgbClr val="FF0066"/>
                </a:solidFill>
                <a:latin typeface="Times New Roman" pitchFamily="18" charset="0"/>
              </a:rPr>
              <a:t>G</a:t>
            </a:r>
            <a:r>
              <a:rPr lang="vi-VN" altLang="en-US" sz="3000" b="1" i="1" dirty="0">
                <a:solidFill>
                  <a:srgbClr val="FF0066"/>
                </a:solidFill>
                <a:latin typeface="Times New Roman" pitchFamily="18" charset="0"/>
              </a:rPr>
              <a:t>V</a:t>
            </a:r>
            <a:r>
              <a:rPr lang="en-US" altLang="en-US" sz="3000" b="1" i="1" dirty="0">
                <a:solidFill>
                  <a:srgbClr val="FF0066"/>
                </a:solidFill>
                <a:latin typeface="Times New Roman" pitchFamily="18" charset="0"/>
              </a:rPr>
              <a:t>GD:</a:t>
            </a:r>
            <a:r>
              <a:rPr lang="vi-VN" altLang="en-US" sz="3000" b="1" i="1" dirty="0">
                <a:solidFill>
                  <a:srgbClr val="FF0066"/>
                </a:solidFill>
                <a:latin typeface="Times New Roman" pitchFamily="18" charset="0"/>
              </a:rPr>
              <a:t> </a:t>
            </a:r>
            <a:r>
              <a:rPr lang="en-US" altLang="en-US" sz="3000" b="1" i="1" dirty="0">
                <a:solidFill>
                  <a:srgbClr val="FF0066"/>
                </a:solidFill>
                <a:latin typeface="Times New Roman" pitchFamily="18" charset="0"/>
              </a:rPr>
              <a:t>Đặng Thị Thúy</a:t>
            </a:r>
            <a:endParaRPr lang="vi-VN" altLang="en-US" sz="3000" b="1" i="1" dirty="0">
              <a:solidFill>
                <a:srgbClr val="FF0066"/>
              </a:solidFill>
              <a:latin typeface="Times New Roman" pitchFamily="18" charset="0"/>
            </a:endParaRPr>
          </a:p>
          <a:p>
            <a:pPr defTabSz="815988"/>
            <a:r>
              <a:rPr lang="en-US" altLang="en-US" sz="3000" b="1" i="1" dirty="0">
                <a:solidFill>
                  <a:srgbClr val="FF0066"/>
                </a:solidFill>
                <a:latin typeface="Times New Roman" pitchFamily="18" charset="0"/>
              </a:rPr>
              <a:t>Năm học 2024-2025</a:t>
            </a:r>
          </a:p>
        </p:txBody>
      </p:sp>
      <p:sp>
        <p:nvSpPr>
          <p:cNvPr id="48" name="TextBox 47">
            <a:extLst>
              <a:ext uri="{FF2B5EF4-FFF2-40B4-BE49-F238E27FC236}">
                <a16:creationId xmlns:a16="http://schemas.microsoft.com/office/drawing/2014/main" xmlns="" id="{54E585AE-C36E-6FD8-13F9-3CE8FD759964}"/>
              </a:ext>
            </a:extLst>
          </p:cNvPr>
          <p:cNvSpPr txBox="1"/>
          <p:nvPr/>
        </p:nvSpPr>
        <p:spPr>
          <a:xfrm>
            <a:off x="2286000" y="2418903"/>
            <a:ext cx="4572000" cy="307777"/>
          </a:xfrm>
          <a:prstGeom prst="rect">
            <a:avLst/>
          </a:prstGeom>
          <a:noFill/>
        </p:spPr>
        <p:txBody>
          <a:bodyPr wrap="square" lIns="91431" tIns="45715" rIns="91431" bIns="45715">
            <a:spAutoFit/>
          </a:bodyPr>
          <a:lstStyle/>
          <a:p>
            <a:r>
              <a:rPr lang="en-US" sz="1400" dirty="0"/>
              <a:t> </a:t>
            </a:r>
          </a:p>
        </p:txBody>
      </p:sp>
    </p:spTree>
    <p:extLst>
      <p:ext uri="{BB962C8B-B14F-4D97-AF65-F5344CB8AC3E}">
        <p14:creationId xmlns:p14="http://schemas.microsoft.com/office/powerpoint/2010/main" val="341084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245259172506193683">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365" cy="68586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07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srcRect t="27083" b="45000"/>
          <a:stretch>
            <a:fillRect/>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4"/>
          <a:srcRect/>
          <a:stretch>
            <a:fillRect/>
          </a:stretch>
        </p:blipFill>
        <p:spPr>
          <a:xfrm>
            <a:off x="9643857" y="462"/>
            <a:ext cx="2548349" cy="2542252"/>
          </a:xfrm>
          <a:prstGeom prst="rect">
            <a:avLst/>
          </a:prstGeom>
          <a:noFill/>
          <a:ln>
            <a:noFill/>
          </a:ln>
        </p:spPr>
      </p:pic>
      <p:grpSp>
        <p:nvGrpSpPr>
          <p:cNvPr id="1267" name="Google Shape;1267;p29"/>
          <p:cNvGrpSpPr/>
          <p:nvPr/>
        </p:nvGrpSpPr>
        <p:grpSpPr>
          <a:xfrm>
            <a:off x="2012315" y="350520"/>
            <a:ext cx="9701530" cy="6169025"/>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11" name="Picture 10"/>
          <p:cNvPicPr>
            <a:picLocks noChangeAspect="1"/>
          </p:cNvPicPr>
          <p:nvPr/>
        </p:nvPicPr>
        <p:blipFill>
          <a:blip r:embed="rId5"/>
          <a:stretch>
            <a:fillRect/>
          </a:stretch>
        </p:blipFill>
        <p:spPr>
          <a:xfrm>
            <a:off x="15760" y="3094951"/>
            <a:ext cx="2372404" cy="3580820"/>
          </a:xfrm>
          <a:prstGeom prst="rect">
            <a:avLst/>
          </a:prstGeom>
        </p:spPr>
      </p:pic>
      <p:sp>
        <p:nvSpPr>
          <p:cNvPr id="3" name="Text Box 2"/>
          <p:cNvSpPr txBox="1"/>
          <p:nvPr/>
        </p:nvSpPr>
        <p:spPr>
          <a:xfrm>
            <a:off x="2631440" y="1089025"/>
            <a:ext cx="8701405" cy="5322570"/>
          </a:xfrm>
          <a:prstGeom prst="rect">
            <a:avLst/>
          </a:prstGeom>
        </p:spPr>
        <p:txBody>
          <a:bodyPr>
            <a:noAutofit/>
          </a:bodyPr>
          <a:lstStyle/>
          <a:p>
            <a:pPr algn="l" defTabSz="266700">
              <a:lnSpc>
                <a:spcPct val="114000"/>
              </a:lnSpc>
            </a:pPr>
            <a:r>
              <a:rPr sz="4400" b="1" i="1">
                <a:solidFill>
                  <a:srgbClr val="000000"/>
                </a:solidFill>
                <a:latin typeface="Times New Roman" panose="02020603050405020304"/>
                <a:ea typeface="SimSun" panose="02010600030101010101" pitchFamily="2" charset="-122"/>
              </a:rPr>
              <a:t>+ Câu chuyện làm em cảm thấy thế nào?</a:t>
            </a:r>
          </a:p>
          <a:p>
            <a:pPr algn="l" defTabSz="266700">
              <a:lnSpc>
                <a:spcPct val="114000"/>
              </a:lnSpc>
            </a:pPr>
            <a:r>
              <a:rPr sz="4400" b="1" i="1">
                <a:solidFill>
                  <a:srgbClr val="000000"/>
                </a:solidFill>
                <a:latin typeface="Times New Roman" panose="02020603050405020304"/>
                <a:ea typeface="SimSun" panose="02010600030101010101" pitchFamily="2" charset="-122"/>
              </a:rPr>
              <a:t>+ Theo em, những người có công với cách mạng đã hy sinh những gì?</a:t>
            </a:r>
          </a:p>
          <a:p>
            <a:pPr algn="l" defTabSz="266700">
              <a:lnSpc>
                <a:spcPct val="114000"/>
              </a:lnSpc>
            </a:pPr>
            <a:r>
              <a:rPr sz="4400" b="1" i="1">
                <a:solidFill>
                  <a:srgbClr val="000000"/>
                </a:solidFill>
                <a:latin typeface="Times New Roman" panose="02020603050405020304"/>
                <a:ea typeface="SimSun" panose="02010600030101010101" pitchFamily="2" charset="-122"/>
              </a:rPr>
              <a:t>+ Nếu có  cơ hội em sẽ làm gì để thể hiện lòng biết ơn với họ.</a:t>
            </a:r>
          </a:p>
        </p:txBody>
      </p:sp>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134" name="TextBox 133"/>
          <p:cNvSpPr txBox="1"/>
          <p:nvPr/>
        </p:nvSpPr>
        <p:spPr>
          <a:xfrm>
            <a:off x="4972051" y="2466975"/>
            <a:ext cx="5981700" cy="2553335"/>
          </a:xfrm>
          <a:prstGeom prst="rect">
            <a:avLst/>
          </a:prstGeom>
          <a:noFill/>
        </p:spPr>
        <p:txBody>
          <a:bodyPr wrap="square" rtlCol="0">
            <a:spAutoFit/>
          </a:bodyPr>
          <a:lstStyle/>
          <a:p>
            <a:pPr algn="ctr"/>
            <a:r>
              <a:rPr lang="en-US" sz="4000" b="1" u="sng" dirty="0">
                <a:solidFill>
                  <a:srgbClr val="FFFF00"/>
                </a:solidFill>
                <a:latin typeface="Calibri" panose="020F0502020204030204" pitchFamily="34" charset="0"/>
                <a:cs typeface="Calibri" panose="020F0502020204030204" pitchFamily="34" charset="0"/>
              </a:rPr>
              <a:t>H</a:t>
            </a:r>
            <a:r>
              <a:rPr lang="vi-VN" altLang="en-US" sz="4000" b="1" u="sng" dirty="0">
                <a:solidFill>
                  <a:srgbClr val="FFFF00"/>
                </a:solidFill>
                <a:latin typeface="Calibri" panose="020F0502020204030204" pitchFamily="34" charset="0"/>
                <a:cs typeface="Calibri" panose="020F0502020204030204" pitchFamily="34" charset="0"/>
              </a:rPr>
              <a:t>oạt động 2 </a:t>
            </a:r>
            <a:r>
              <a:rPr lang="en-US" sz="4000" b="1" u="sng" dirty="0">
                <a:solidFill>
                  <a:srgbClr val="FFFF00"/>
                </a:solidFill>
                <a:latin typeface="Calibri" panose="020F0502020204030204" pitchFamily="34" charset="0"/>
                <a:cs typeface="Calibri" panose="020F0502020204030204" pitchFamily="34" charset="0"/>
              </a:rPr>
              <a:t>:</a:t>
            </a:r>
          </a:p>
          <a:p>
            <a:pPr algn="ctr"/>
            <a:r>
              <a:rPr lang="en-US" sz="4000" b="1" dirty="0">
                <a:solidFill>
                  <a:srgbClr val="FFFF00"/>
                </a:solidFill>
                <a:latin typeface="Calibri" panose="020F0502020204030204" pitchFamily="34" charset="0"/>
                <a:cs typeface="Calibri" panose="020F0502020204030204" pitchFamily="34" charset="0"/>
              </a:rPr>
              <a:t> Chia </a:t>
            </a:r>
            <a:r>
              <a:rPr lang="en-US" sz="4000" b="1" dirty="0" err="1">
                <a:solidFill>
                  <a:srgbClr val="FFFF00"/>
                </a:solidFill>
                <a:latin typeface="Calibri" panose="020F0502020204030204" pitchFamily="34" charset="0"/>
                <a:cs typeface="Calibri" panose="020F0502020204030204" pitchFamily="34" charset="0"/>
              </a:rPr>
              <a:t>sẻ</a:t>
            </a:r>
            <a:r>
              <a:rPr lang="en-US" sz="4000" b="1" dirty="0">
                <a:solidFill>
                  <a:srgbClr val="FFFF00"/>
                </a:solidFill>
                <a:latin typeface="Calibri" panose="020F0502020204030204" pitchFamily="34" charset="0"/>
                <a:cs typeface="Calibri" panose="020F0502020204030204" pitchFamily="34" charset="0"/>
              </a:rPr>
              <a:t> </a:t>
            </a:r>
            <a:r>
              <a:rPr lang="en-US" sz="4000" b="1" dirty="0" err="1">
                <a:solidFill>
                  <a:srgbClr val="FFFF00"/>
                </a:solidFill>
                <a:latin typeface="Calibri" panose="020F0502020204030204" pitchFamily="34" charset="0"/>
                <a:cs typeface="Calibri" panose="020F0502020204030204" pitchFamily="34" charset="0"/>
              </a:rPr>
              <a:t>về</a:t>
            </a:r>
            <a:r>
              <a:rPr lang="en-US" sz="4000" b="1" dirty="0">
                <a:solidFill>
                  <a:srgbClr val="FFFF00"/>
                </a:solidFill>
                <a:latin typeface="Calibri" panose="020F0502020204030204" pitchFamily="34" charset="0"/>
                <a:cs typeface="Calibri" panose="020F0502020204030204" pitchFamily="34" charset="0"/>
              </a:rPr>
              <a:t> </a:t>
            </a:r>
            <a:r>
              <a:rPr lang="en-US" sz="4000" b="1" dirty="0" err="1">
                <a:solidFill>
                  <a:srgbClr val="FFFF00"/>
                </a:solidFill>
                <a:latin typeface="Calibri" panose="020F0502020204030204" pitchFamily="34" charset="0"/>
                <a:cs typeface="Calibri" panose="020F0502020204030204" pitchFamily="34" charset="0"/>
              </a:rPr>
              <a:t>những</a:t>
            </a:r>
            <a:r>
              <a:rPr lang="en-US" sz="4000" b="1" dirty="0">
                <a:solidFill>
                  <a:srgbClr val="FFFF00"/>
                </a:solidFill>
                <a:latin typeface="Calibri" panose="020F0502020204030204" pitchFamily="34" charset="0"/>
                <a:cs typeface="Calibri" panose="020F0502020204030204" pitchFamily="34" charset="0"/>
              </a:rPr>
              <a:t> </a:t>
            </a:r>
            <a:r>
              <a:rPr lang="nl-NL" sz="4000" b="1" dirty="0">
                <a:solidFill>
                  <a:srgbClr val="FFFF00"/>
                </a:solidFill>
                <a:effectLst/>
                <a:latin typeface="Calibri" panose="020F0502020204030204" pitchFamily="34" charset="0"/>
                <a:ea typeface="Times New Roman" panose="02020603050405020304" charset="0"/>
                <a:cs typeface="Calibri" panose="020F0502020204030204" pitchFamily="34" charset="0"/>
              </a:rPr>
              <a:t>hoạt động đền ơn đáp nghĩa ở địa phương</a:t>
            </a:r>
            <a:endParaRPr lang="en-US" sz="4000" b="1" dirty="0">
              <a:solidFill>
                <a:srgbClr val="FFFF00"/>
              </a:solidFill>
              <a:latin typeface="Calibri" panose="020F0502020204030204" pitchFamily="34" charset="0"/>
              <a:cs typeface="Calibri" panose="020F0502020204030204" pitchFamily="34"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barn(inVertical)">
                                      <p:cBhvr>
                                        <p:cTn id="1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812" y="1457324"/>
            <a:ext cx="11377748" cy="5255239"/>
            <a:chOff x="341812" y="1028044"/>
            <a:chExt cx="11377748" cy="5684520"/>
          </a:xfrm>
        </p:grpSpPr>
        <p:sp>
          <p:nvSpPr>
            <p:cNvPr id="3" name="矩形 2"/>
            <p:cNvSpPr/>
            <p:nvPr/>
          </p:nvSpPr>
          <p:spPr>
            <a:xfrm>
              <a:off x="341812" y="1028044"/>
              <a:ext cx="11377748"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mn-lt"/>
              </a:endParaRPr>
            </a:p>
          </p:txBody>
        </p:sp>
        <p:sp>
          <p:nvSpPr>
            <p:cNvPr id="8" name="TextBox 7"/>
            <p:cNvSpPr txBox="1"/>
            <p:nvPr/>
          </p:nvSpPr>
          <p:spPr>
            <a:xfrm>
              <a:off x="692784" y="1393483"/>
              <a:ext cx="10870565" cy="4447780"/>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Hoạt động đó là gì?</a:t>
              </a:r>
            </a:p>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Hoạt động đó diễn ra khi nào?</a:t>
              </a:r>
            </a:p>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Những ai tham gia hoạt động đó?</a:t>
              </a:r>
            </a:p>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en-US"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tại sao hoạt động đó lại được tổ chức</a:t>
              </a:r>
              <a:r>
                <a:rPr lang="en-US" sz="3300" b="1" dirty="0">
                  <a:solidFill>
                    <a:prstClr val="black"/>
                  </a:solidFill>
                  <a:latin typeface="Calibri" panose="020F0502020204030204" pitchFamily="34" charset="0"/>
                  <a:cs typeface="Calibri" panose="020F0502020204030204" pitchFamily="34" charset="0"/>
                </a:rPr>
                <a:t>? </a:t>
              </a: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Nêu ý nghĩa của nó?</a:t>
              </a:r>
            </a:p>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Nêu cảm xúc khi tham gia hoạt động đó?</a:t>
              </a:r>
            </a:p>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Qua hoạt động đó, em học được thêm điều gì, kĩ năng gì?</a:t>
              </a:r>
            </a:p>
          </p:txBody>
        </p:sp>
      </p:grpSp>
      <p:pic>
        <p:nvPicPr>
          <p:cNvPr id="7"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72749" y="4543706"/>
            <a:ext cx="2219044" cy="2219044"/>
          </a:xfrm>
          <a:prstGeom prst="rect">
            <a:avLst/>
          </a:prstGeom>
        </p:spPr>
      </p:pic>
      <p:sp>
        <p:nvSpPr>
          <p:cNvPr id="4" name="TextBox 3"/>
          <p:cNvSpPr txBox="1"/>
          <p:nvPr/>
        </p:nvSpPr>
        <p:spPr>
          <a:xfrm>
            <a:off x="1219200" y="0"/>
            <a:ext cx="9363075" cy="1200329"/>
          </a:xfrm>
          <a:prstGeom prst="rect">
            <a:avLst/>
          </a:prstGeom>
          <a:noFill/>
        </p:spPr>
        <p:txBody>
          <a:bodyPr wrap="square" rtlCol="0">
            <a:spAutoFit/>
          </a:bodyPr>
          <a:lstStyle/>
          <a:p>
            <a:pPr algn="ctr"/>
            <a:r>
              <a:rPr lang="en-US" sz="3600" b="1" dirty="0" err="1">
                <a:solidFill>
                  <a:srgbClr val="FF0000"/>
                </a:solidFill>
                <a:latin typeface="Calibri" panose="020F0502020204030204" pitchFamily="34" charset="0"/>
                <a:cs typeface="Calibri" panose="020F0502020204030204" pitchFamily="34" charset="0"/>
              </a:rPr>
              <a:t>Kể</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về</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hoạt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động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đền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đáp</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nghĩa</a:t>
            </a:r>
            <a:r>
              <a:rPr lang="en-US" sz="3600" b="1" dirty="0">
                <a:solidFill>
                  <a:srgbClr val="FF0000"/>
                </a:solidFill>
                <a:latin typeface="Calibri" panose="020F0502020204030204" pitchFamily="34" charset="0"/>
                <a:cs typeface="Calibri" panose="020F0502020204030204" pitchFamily="34" charset="0"/>
              </a:rPr>
              <a:t> ở </a:t>
            </a:r>
            <a:r>
              <a:rPr lang="en-US" sz="3600" b="1" dirty="0" err="1">
                <a:solidFill>
                  <a:srgbClr val="FF0000"/>
                </a:solidFill>
                <a:latin typeface="Calibri" panose="020F0502020204030204" pitchFamily="34" charset="0"/>
                <a:cs typeface="Calibri" panose="020F0502020204030204" pitchFamily="34" charset="0"/>
              </a:rPr>
              <a:t>địa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phương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mà</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mình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biết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hoặc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từng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tham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gia</a:t>
            </a:r>
            <a:endParaRPr lang="en-US" sz="36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srcRect t="27083" b="45000"/>
          <a:stretch>
            <a:fillRect/>
          </a:stretch>
        </p:blipFill>
        <p:spPr>
          <a:xfrm>
            <a:off x="-15760" y="-1"/>
            <a:ext cx="12192000" cy="6858001"/>
          </a:xfrm>
          <a:prstGeom prst="rect">
            <a:avLst/>
          </a:prstGeom>
          <a:noFill/>
          <a:ln>
            <a:noFill/>
          </a:ln>
        </p:spPr>
      </p:pic>
      <p:grpSp>
        <p:nvGrpSpPr>
          <p:cNvPr id="8" name="Group 7"/>
          <p:cNvGrpSpPr/>
          <p:nvPr/>
        </p:nvGrpSpPr>
        <p:grpSpPr>
          <a:xfrm>
            <a:off x="1128354" y="800100"/>
            <a:ext cx="10206396" cy="5418877"/>
            <a:chOff x="4144021" y="1484380"/>
            <a:chExt cx="7574794" cy="4840220"/>
          </a:xfrm>
        </p:grpSpPr>
        <p:grpSp>
          <p:nvGrpSpPr>
            <p:cNvPr id="9" name="Group 8"/>
            <p:cNvGrpSpPr/>
            <p:nvPr/>
          </p:nvGrpSpPr>
          <p:grpSpPr>
            <a:xfrm>
              <a:off x="4144021" y="1484380"/>
              <a:ext cx="7574794" cy="4840220"/>
              <a:chOff x="4436414" y="1551563"/>
              <a:chExt cx="7327378" cy="4327762"/>
            </a:xfrm>
          </p:grpSpPr>
          <p:sp>
            <p:nvSpPr>
              <p:cNvPr id="12" name="Rectangle: Diagonal Corners Rounded 11"/>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Diagonal Corners Rounded 30"/>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36675" y="1616156"/>
              <a:ext cx="6767991" cy="4065354"/>
            </a:xfrm>
            <a:prstGeom prst="rect">
              <a:avLst/>
            </a:prstGeom>
            <a:noFill/>
          </p:spPr>
          <p:txBody>
            <a:bodyPr wrap="square" rtlCol="0">
              <a:spAutoFit/>
            </a:bodyPr>
            <a:lstStyle/>
            <a:p>
              <a:pPr algn="ctr">
                <a:lnSpc>
                  <a:spcPct val="114000"/>
                </a:lnSpc>
              </a:pPr>
              <a:r>
                <a:rPr lang="en-US" sz="3200" b="1" dirty="0" err="1">
                  <a:solidFill>
                    <a:srgbClr val="FF0000"/>
                  </a:solidFill>
                  <a:latin typeface="Calibri" panose="020F0502020204030204" pitchFamily="34" charset="0"/>
                  <a:cs typeface="Calibri" panose="020F0502020204030204" pitchFamily="34" charset="0"/>
                </a:rPr>
                <a:t>Ví</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dụ</a:t>
              </a:r>
              <a:r>
                <a:rPr lang="en-US" sz="3200" b="1" dirty="0">
                  <a:solidFill>
                    <a:srgbClr val="FF0000"/>
                  </a:solidFill>
                  <a:latin typeface="Calibri" panose="020F0502020204030204" pitchFamily="34" charset="0"/>
                  <a:cs typeface="Calibri" panose="020F0502020204030204" pitchFamily="34" charset="0"/>
                </a:rPr>
                <a:t>:</a:t>
              </a:r>
            </a:p>
            <a:p>
              <a:pPr marL="457200" indent="-457200">
                <a:lnSpc>
                  <a:spcPct val="114000"/>
                </a:lnSpc>
                <a:buFont typeface="Arial" panose="020B0604020202020204" pitchFamily="34" charset="0"/>
                <a:buChar char="•"/>
              </a:pPr>
              <a:r>
                <a:rPr lang="vi-VN" sz="3200" b="1" dirty="0">
                  <a:latin typeface="Calibri" panose="020F0502020204030204" pitchFamily="34" charset="0"/>
                  <a:cs typeface="Calibri" panose="020F0502020204030204" pitchFamily="34" charset="0"/>
                </a:rPr>
                <a:t>Mỗi tháng lớp ra quét dọn nghĩa trang liệt sĩ 1 lần: bạn quét rác, bạn hót rác, bạn nhổ cỏ, bạn lau các bia mộ, bạn hương, bạn dâng hoa. Ai rất vui, thương các liệt sĩ, biết ơn họ,...</a:t>
              </a:r>
            </a:p>
            <a:p>
              <a:pPr marL="457200" indent="-457200">
                <a:lnSpc>
                  <a:spcPct val="114000"/>
                </a:lnSpc>
                <a:buFont typeface="Arial" panose="020B0604020202020204" pitchFamily="34" charset="0"/>
                <a:buChar char="•"/>
              </a:pPr>
              <a:r>
                <a:rPr lang="vi-VN" sz="3200" b="1" dirty="0">
                  <a:latin typeface="Calibri" panose="020F0502020204030204" pitchFamily="34" charset="0"/>
                  <a:cs typeface="Calibri" panose="020F0502020204030204" pitchFamily="34" charset="0"/>
                </a:rPr>
                <a:t>Thỉnh thoảng trường em tổ chức đến thăm bà mẹ liệt sĩ, các cô chú thương binh sau đó quét dọn nhà cửa, nấu cơm giúp mẹ liệt sĩ....</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7575" y="1282700"/>
            <a:ext cx="10249535" cy="3855085"/>
            <a:chOff x="1511500" y="979714"/>
            <a:chExt cx="9996805" cy="6923967"/>
          </a:xfrm>
        </p:grpSpPr>
        <p:sp>
          <p:nvSpPr>
            <p:cNvPr id="2" name="Rounded Rectangle 1"/>
            <p:cNvSpPr/>
            <p:nvPr/>
          </p:nvSpPr>
          <p:spPr>
            <a:xfrm>
              <a:off x="1511500" y="979714"/>
              <a:ext cx="9892665" cy="692396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558" y="1181582"/>
              <a:ext cx="9674747" cy="5977353"/>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600"/>
                </a:spcBef>
                <a:spcAft>
                  <a:spcPts val="600"/>
                </a:spcAft>
                <a:buClrTx/>
                <a:buSzTx/>
                <a:buFontTx/>
                <a:buNone/>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Uống nước nhớ nguồn” là truyền thống quý báu của dân tộc ta từ bao đời nay. </a:t>
              </a:r>
              <a:r>
                <a:rPr lang="vi-VN" sz="4400" noProof="0" dirty="0">
                  <a:ln>
                    <a:noFill/>
                  </a:ln>
                  <a:solidFill>
                    <a:prstClr val="black"/>
                  </a:solidFill>
                  <a:effectLst/>
                  <a:uLnTx/>
                  <a:uFillTx/>
                  <a:latin typeface="Calibri" panose="020F0502020204030204" pitchFamily="34" charset="0"/>
                  <a:cs typeface="Calibri" panose="020F0502020204030204" pitchFamily="34" charset="0"/>
                  <a:sym typeface="+mn-ea"/>
                </a:rPr>
                <a:t>Lòng biết ơn không chỉ thông qua lời nói mà còn cần được thể hiện bằng những hành động cụ thể và thiết thực.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p:cNvGrpSpPr/>
          <p:nvPr/>
        </p:nvGrpSpPr>
        <p:grpSpPr>
          <a:xfrm>
            <a:off x="0" y="2686050"/>
            <a:ext cx="12265025" cy="4171950"/>
            <a:chOff x="0" y="2686117"/>
            <a:chExt cx="12265024" cy="4210953"/>
          </a:xfrm>
        </p:grpSpPr>
        <p:grpSp>
          <p:nvGrpSpPr>
            <p:cNvPr id="23" name="组合 25"/>
            <p:cNvGrpSpPr/>
            <p:nvPr/>
          </p:nvGrpSpPr>
          <p:grpSpPr>
            <a:xfrm>
              <a:off x="4734045" y="2686117"/>
              <a:ext cx="7530979" cy="4210953"/>
              <a:chOff x="-1" y="39071"/>
              <a:chExt cx="12265026" cy="6858000"/>
            </a:xfrm>
          </p:grpSpPr>
          <p:pic>
            <p:nvPicPr>
              <p:cNvPr id="27"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a:fillRect/>
              </a:stretch>
            </p:blipFill>
            <p:spPr>
              <a:xfrm>
                <a:off x="-1" y="39071"/>
                <a:ext cx="5845893" cy="6858000"/>
              </a:xfrm>
              <a:prstGeom prst="rect">
                <a:avLst/>
              </a:prstGeom>
            </p:spPr>
          </p:pic>
        </p:grpSp>
        <p:grpSp>
          <p:nvGrpSpPr>
            <p:cNvPr id="24" name="组合 26"/>
            <p:cNvGrpSpPr/>
            <p:nvPr/>
          </p:nvGrpSpPr>
          <p:grpSpPr>
            <a:xfrm>
              <a:off x="0" y="2686117"/>
              <a:ext cx="4969257" cy="4210953"/>
              <a:chOff x="4172044" y="39071"/>
              <a:chExt cx="8092981" cy="6858000"/>
            </a:xfrm>
          </p:grpSpPr>
          <p:pic>
            <p:nvPicPr>
              <p:cNvPr id="25"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a:fillRect/>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5107" y="3615969"/>
            <a:ext cx="3679881" cy="3679881"/>
          </a:xfrm>
          <a:prstGeom prst="rect">
            <a:avLst/>
          </a:prstGeom>
        </p:spPr>
      </p:pic>
      <p:pic>
        <p:nvPicPr>
          <p:cNvPr id="6" name="Picture 5"/>
          <p:cNvPicPr>
            <a:picLocks noChangeAspect="1"/>
          </p:cNvPicPr>
          <p:nvPr/>
        </p:nvPicPr>
        <p:blipFill>
          <a:blip r:embed="rId6"/>
          <a:stretch>
            <a:fillRect/>
          </a:stretch>
        </p:blipFill>
        <p:spPr>
          <a:xfrm>
            <a:off x="3942024" y="-87319"/>
            <a:ext cx="4212701" cy="16033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134" name="TextBox 133"/>
          <p:cNvSpPr txBox="1"/>
          <p:nvPr/>
        </p:nvSpPr>
        <p:spPr>
          <a:xfrm>
            <a:off x="4972051" y="1953260"/>
            <a:ext cx="5981700" cy="31692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H</a:t>
            </a:r>
            <a:r>
              <a:rPr kumimoji="0" lang="vi-VN" altLang="en-US" sz="4000" b="1" i="0"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oạt động 3</a:t>
            </a:r>
            <a:r>
              <a:rPr kumimoji="0" lang="en-US" sz="4000" b="1" i="0" u="sng"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Tì</a:t>
            </a:r>
            <a:r>
              <a:rPr kumimoji="0" lang="vi-VN" altLang="en-US" sz="4000" b="1" i="0" u="none" strike="noStrike" kern="1200" cap="none" spc="0" normalizeH="0" baseline="0" noProof="0" dirty="0" err="1">
                <a:ln>
                  <a:noFill/>
                </a:ln>
                <a:solidFill>
                  <a:srgbClr val="FFFF00"/>
                </a:solidFill>
                <a:effectLst/>
                <a:uLnTx/>
                <a:uFillTx/>
                <a:latin typeface="Calibri" panose="020F0502020204030204" pitchFamily="34" charset="0"/>
                <a:ea typeface="+mn-ea"/>
                <a:cs typeface="Calibri" panose="020F0502020204030204" pitchFamily="34" charset="0"/>
              </a:rPr>
              <a:t>m</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hiểu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về</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gia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đình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thương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binh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liệt</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sĩ</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gia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đình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công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với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cách</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mạng</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địa</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mn-ea"/>
                <a:cs typeface="Calibri" panose="020F0502020204030204" pitchFamily="34" charset="0"/>
              </a:rPr>
              <a:t>phương</a:t>
            </a:r>
            <a:endPar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barn(inVertical)">
                                      <p:cBhvr>
                                        <p:cTn id="1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1812" y="1457324"/>
            <a:ext cx="11377748" cy="5255239"/>
            <a:chOff x="341812" y="1028044"/>
            <a:chExt cx="11377748" cy="5684520"/>
          </a:xfrm>
        </p:grpSpPr>
        <p:sp>
          <p:nvSpPr>
            <p:cNvPr id="3" name="矩形 2"/>
            <p:cNvSpPr/>
            <p:nvPr/>
          </p:nvSpPr>
          <p:spPr>
            <a:xfrm>
              <a:off x="341812" y="1028044"/>
              <a:ext cx="11377748" cy="5684520"/>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mn-lt"/>
              </a:endParaRPr>
            </a:p>
          </p:txBody>
        </p:sp>
        <p:sp>
          <p:nvSpPr>
            <p:cNvPr id="8" name="TextBox 7"/>
            <p:cNvSpPr txBox="1"/>
            <p:nvPr/>
          </p:nvSpPr>
          <p:spPr>
            <a:xfrm>
              <a:off x="692784" y="1393483"/>
              <a:ext cx="10870565" cy="4447780"/>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Nguồn thông tin được lấy từ đâu? </a:t>
              </a:r>
              <a:r>
                <a:rPr kumimoji="0" lang="vi-VN" sz="33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Gợi ý: Tìm bác tổ trưởng hay bác phụ trách Hội cựu chiến binh tại địa phương để thu thập thông tin.</a:t>
              </a:r>
            </a:p>
            <a:p>
              <a:pPr marL="0" marR="0" lvl="0" indent="0" algn="just" defTabSz="914400" rtl="0" eaLnBrk="1" fontAlgn="auto" latinLnBrk="0" hangingPunct="1">
                <a:lnSpc>
                  <a:spcPct val="114000"/>
                </a:lnSpc>
                <a:spcBef>
                  <a:spcPts val="0"/>
                </a:spcBef>
                <a:spcAft>
                  <a:spcPts val="0"/>
                </a:spcAft>
                <a:buClrTx/>
                <a:buSzTx/>
                <a:buFontTx/>
                <a:buNone/>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Những thông tin cần tìm hiểu về các tấm gương thương binh, liệt sĩ, người có công với cách mạng là gì? </a:t>
              </a:r>
              <a:r>
                <a:rPr kumimoji="0" lang="vi-VN" sz="33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Gợi ý: Địa chỉ cụ thể của nhân vật; đóng góp của nhân vật ấy; hoàn cảnh gia đình hiện tại của nhân vật;...</a:t>
              </a:r>
            </a:p>
          </p:txBody>
        </p:sp>
      </p:grpSp>
      <p:sp>
        <p:nvSpPr>
          <p:cNvPr id="4" name="TextBox 3"/>
          <p:cNvSpPr txBox="1"/>
          <p:nvPr/>
        </p:nvSpPr>
        <p:spPr>
          <a:xfrm>
            <a:off x="933450" y="114300"/>
            <a:ext cx="10296525" cy="1077218"/>
          </a:xfrm>
          <a:prstGeom prst="rect">
            <a:avLst/>
          </a:prstGeom>
          <a:noFill/>
        </p:spPr>
        <p:txBody>
          <a:bodyPr wrap="square" rtlCol="0">
            <a:spAutoFit/>
          </a:bodyPr>
          <a:lstStyle/>
          <a:p>
            <a:pPr lvl="0" algn="ctr"/>
            <a:r>
              <a:rPr lang="vi-VN" sz="3200" b="1" dirty="0">
                <a:solidFill>
                  <a:srgbClr val="FF0000"/>
                </a:solidFill>
                <a:latin typeface="Calibri" panose="020F0502020204030204" pitchFamily="34" charset="0"/>
                <a:cs typeface="Calibri" panose="020F0502020204030204" pitchFamily="34" charset="0"/>
              </a:rPr>
              <a:t> </a:t>
            </a:r>
            <a:r>
              <a:rPr lang="en-US" sz="3200" b="1" dirty="0">
                <a:solidFill>
                  <a:srgbClr val="FF0000"/>
                </a:solidFill>
                <a:latin typeface="Calibri" panose="020F0502020204030204" pitchFamily="34" charset="0"/>
                <a:cs typeface="Calibri" panose="020F0502020204030204" pitchFamily="34" charset="0"/>
              </a:rPr>
              <a:t>C</a:t>
            </a:r>
            <a:r>
              <a:rPr lang="vi-VN" sz="3200" b="1" dirty="0">
                <a:solidFill>
                  <a:srgbClr val="FF0000"/>
                </a:solidFill>
                <a:latin typeface="Calibri" panose="020F0502020204030204" pitchFamily="34" charset="0"/>
                <a:cs typeface="Calibri" panose="020F0502020204030204" pitchFamily="34" charset="0"/>
              </a:rPr>
              <a:t>hia sẻ thông tin về những tấm gương thương binh, liệt sĩ, người có công với cách mạng ở địa phương mà mình biết: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9"/>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3797176" y="21841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134" name="TextBox 133"/>
          <p:cNvSpPr txBox="1"/>
          <p:nvPr/>
        </p:nvSpPr>
        <p:spPr>
          <a:xfrm>
            <a:off x="4972051" y="2973705"/>
            <a:ext cx="5981700" cy="1322070"/>
          </a:xfrm>
          <a:prstGeom prst="rect">
            <a:avLst/>
          </a:prstGeom>
          <a:noFill/>
        </p:spPr>
        <p:txBody>
          <a:bodyPr wrap="square" rtlCol="0">
            <a:spAutoFit/>
          </a:bodyPr>
          <a:lstStyle/>
          <a:p>
            <a:pPr algn="ctr"/>
            <a:r>
              <a:rPr lang="en-US" sz="4000" b="1" dirty="0">
                <a:solidFill>
                  <a:srgbClr val="FFFF00"/>
                </a:solidFill>
                <a:latin typeface="Calibri" panose="020F0502020204030204" pitchFamily="34" charset="0"/>
                <a:cs typeface="Calibri" panose="020F0502020204030204" pitchFamily="34" charset="0"/>
              </a:rPr>
              <a:t>H</a:t>
            </a:r>
            <a:r>
              <a:rPr lang="vi-VN" altLang="en-US" sz="4000" b="1" dirty="0">
                <a:solidFill>
                  <a:srgbClr val="FFFF00"/>
                </a:solidFill>
                <a:latin typeface="Calibri" panose="020F0502020204030204" pitchFamily="34" charset="0"/>
                <a:cs typeface="Calibri" panose="020F0502020204030204" pitchFamily="34" charset="0"/>
              </a:rPr>
              <a:t>oạt động 4 </a:t>
            </a:r>
            <a:r>
              <a:rPr lang="en-US" sz="4000" b="1" dirty="0">
                <a:solidFill>
                  <a:srgbClr val="FFFF00"/>
                </a:solidFill>
                <a:latin typeface="Calibri" panose="020F0502020204030204" pitchFamily="34" charset="0"/>
                <a:cs typeface="Calibri" panose="020F0502020204030204" pitchFamily="34" charset="0"/>
              </a:rPr>
              <a:t>:</a:t>
            </a:r>
            <a:r>
              <a:rPr lang="vi-VN" altLang="en-US" sz="4000" b="1" dirty="0">
                <a:solidFill>
                  <a:srgbClr val="FFFF00"/>
                </a:solidFill>
                <a:latin typeface="Calibri" panose="020F0502020204030204" pitchFamily="34" charset="0"/>
                <a:cs typeface="Calibri" panose="020F0502020204030204" pitchFamily="34" charset="0"/>
              </a:rPr>
              <a:t>Tiểu phẩm “ Lòng biết ơn”</a:t>
            </a: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barn(inVertical)">
                                      <p:cBhvr>
                                        <p:cTn id="1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2817" y="2566367"/>
            <a:ext cx="2316463" cy="4660836"/>
          </a:xfrm>
          <a:prstGeom prst="rect">
            <a:avLst/>
          </a:prstGeom>
        </p:spPr>
      </p:pic>
      <p:pic>
        <p:nvPicPr>
          <p:cNvPr id="10" name="Picture 9"/>
          <p:cNvPicPr>
            <a:picLocks noChangeAspect="1"/>
          </p:cNvPicPr>
          <p:nvPr/>
        </p:nvPicPr>
        <p:blipFill>
          <a:blip r:embed="rId3"/>
          <a:stretch>
            <a:fillRect/>
          </a:stretch>
        </p:blipFill>
        <p:spPr>
          <a:xfrm>
            <a:off x="9887273" y="2566367"/>
            <a:ext cx="2417439" cy="4291633"/>
          </a:xfrm>
          <a:prstGeom prst="rect">
            <a:avLst/>
          </a:prstGeom>
        </p:spPr>
      </p:pic>
      <p:pic>
        <p:nvPicPr>
          <p:cNvPr id="2" name="Picture 1"/>
          <p:cNvPicPr>
            <a:picLocks noChangeAspect="1"/>
          </p:cNvPicPr>
          <p:nvPr/>
        </p:nvPicPr>
        <p:blipFill>
          <a:blip r:embed="rId4"/>
          <a:stretch>
            <a:fillRect/>
          </a:stretch>
        </p:blipFill>
        <p:spPr>
          <a:xfrm>
            <a:off x="2169455" y="2307606"/>
            <a:ext cx="7834039" cy="256663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4" dur="2750" fill="hold"/>
                                        <p:tgtEl>
                                          <p:spTgt spid="9"/>
                                        </p:tgtEl>
                                        <p:attrNameLst>
                                          <p:attrName>ppt_x</p:attrName>
                                          <p:attrName>ppt_y</p:attrName>
                                        </p:attrNameLst>
                                      </p:cBhvr>
                                      <p:rCtr x="-326" y="2662"/>
                                    </p:animMotion>
                                  </p:childTnLst>
                                </p:cTn>
                              </p:par>
                              <p:par>
                                <p:cTn id="15"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6" dur="2750" fill="hold"/>
                                        <p:tgtEl>
                                          <p:spTgt spid="10"/>
                                        </p:tgtEl>
                                        <p:attrNameLst>
                                          <p:attrName>ppt_x</p:attrName>
                                          <p:attrName>ppt_y</p:attrName>
                                        </p:attrNameLst>
                                      </p:cBhvr>
                                      <p:rCtr x="-326" y="2662"/>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666" y="3355254"/>
            <a:ext cx="3850005" cy="3850005"/>
          </a:xfrm>
          <a:prstGeom prst="rect">
            <a:avLst/>
          </a:prstGeom>
        </p:spPr>
      </p:pic>
      <p:pic>
        <p:nvPicPr>
          <p:cNvPr id="2050" name="Picture 2" descr="Happy Cute Little Kid Boy With Light Idea | Kids cartoon characters, Little  kids, Art drawings for kids"/>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9274" l="9904" r="89936">
                        <a14:foregroundMark x1="38498" y1="29608" x2="38498" y2="35849"/>
                        <a14:foregroundMark x1="51917" y1="28447" x2="51597" y2="36720"/>
                        <a14:foregroundMark x1="38019" y1="83745" x2="32109" y2="92598"/>
                        <a14:foregroundMark x1="50160" y1="85051" x2="57827" y2="93033"/>
                        <a14:foregroundMark x1="37540" y1="26560" x2="37540" y2="30914"/>
                        <a14:foregroundMark x1="35144" y1="28447" x2="38978" y2="39187"/>
                        <a14:foregroundMark x1="42173" y1="46299" x2="40735" y2="61684"/>
                        <a14:foregroundMark x1="36581" y1="46299" x2="38658" y2="52685"/>
                        <a14:foregroundMark x1="50160" y1="45428" x2="50160" y2="53411"/>
                        <a14:foregroundMark x1="22204" y1="49057" x2="30671" y2="50653"/>
                        <a14:foregroundMark x1="21885" y1="48186" x2="23802" y2="48186"/>
                        <a14:foregroundMark x1="21885" y1="48621" x2="19808" y2="51669"/>
                      </a14:backgroundRemoval>
                    </a14:imgEffect>
                  </a14:imgLayer>
                </a14:imgProps>
              </a:ext>
              <a:ext uri="{28A0092B-C50C-407E-A947-70E740481C1C}">
                <a14:useLocalDpi xmlns:a14="http://schemas.microsoft.com/office/drawing/2010/main" val="0"/>
              </a:ext>
            </a:extLst>
          </a:blip>
          <a:srcRect/>
          <a:stretch>
            <a:fillRect/>
          </a:stretch>
        </p:blipFill>
        <p:spPr bwMode="auto">
          <a:xfrm>
            <a:off x="630838" y="2059043"/>
            <a:ext cx="4360155" cy="4798957"/>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4"/>
          <p:cNvSpPr/>
          <p:nvPr/>
        </p:nvSpPr>
        <p:spPr>
          <a:xfrm flipH="1">
            <a:off x="3791517" y="558910"/>
            <a:ext cx="7467031" cy="29081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GB" sz="3600" dirty="0">
                <a:solidFill>
                  <a:schemeClr val="tx1"/>
                </a:solidFill>
                <a:latin typeface="Calibri" panose="020F0502020204030204" pitchFamily="34" charset="0"/>
                <a:cs typeface="Calibri" panose="020F0502020204030204" pitchFamily="34" charset="0"/>
              </a:rPr>
              <a:t>Về nhà c</a:t>
            </a:r>
            <a:r>
              <a:rPr lang="en-US" altLang="en-US" sz="3600" dirty="0">
                <a:solidFill>
                  <a:schemeClr val="tx1"/>
                </a:solidFill>
                <a:latin typeface="Calibri" panose="020F0502020204030204" pitchFamily="34" charset="0"/>
                <a:cs typeface="Calibri" panose="020F0502020204030204" pitchFamily="34" charset="0"/>
              </a:rPr>
              <a:t>á</a:t>
            </a:r>
            <a:r>
              <a:rPr lang="en-US" altLang="en-GB" sz="3600" dirty="0">
                <a:solidFill>
                  <a:schemeClr val="tx1"/>
                </a:solidFill>
                <a:latin typeface="Calibri" panose="020F0502020204030204" pitchFamily="34" charset="0"/>
                <a:cs typeface="Calibri" panose="020F0502020204030204" pitchFamily="34" charset="0"/>
              </a:rPr>
              <a:t>c em h</a:t>
            </a:r>
            <a:r>
              <a:rPr lang="en-US" altLang="en-US" sz="3600" dirty="0">
                <a:solidFill>
                  <a:schemeClr val="tx1"/>
                </a:solidFill>
                <a:latin typeface="Calibri" panose="020F0502020204030204" pitchFamily="34" charset="0"/>
                <a:cs typeface="Calibri" panose="020F0502020204030204" pitchFamily="34" charset="0"/>
              </a:rPr>
              <a:t>ã</a:t>
            </a:r>
            <a:r>
              <a:rPr lang="en-US" altLang="en-GB" sz="3600" dirty="0">
                <a:solidFill>
                  <a:schemeClr val="tx1"/>
                </a:solidFill>
                <a:latin typeface="Calibri" panose="020F0502020204030204" pitchFamily="34" charset="0"/>
                <a:cs typeface="Calibri" panose="020F0502020204030204" pitchFamily="34" charset="0"/>
              </a:rPr>
              <a:t>y làm bài tập vận dụng </a:t>
            </a:r>
            <a:r>
              <a:rPr lang="en-US" altLang="en-US" sz="3600" dirty="0">
                <a:solidFill>
                  <a:schemeClr val="tx1"/>
                </a:solidFill>
                <a:latin typeface="Calibri" panose="020F0502020204030204" pitchFamily="34" charset="0"/>
                <a:cs typeface="Calibri" panose="020F0502020204030204" pitchFamily="34" charset="0"/>
              </a:rPr>
              <a:t>đó</a:t>
            </a:r>
            <a:r>
              <a:rPr lang="en-US" altLang="en-GB" sz="3600" dirty="0">
                <a:solidFill>
                  <a:schemeClr val="tx1"/>
                </a:solidFill>
                <a:latin typeface="Calibri" panose="020F0502020204030204" pitchFamily="34" charset="0"/>
                <a:cs typeface="Calibri" panose="020F0502020204030204" pitchFamily="34" charset="0"/>
              </a:rPr>
              <a:t> ch</a:t>
            </a:r>
            <a:r>
              <a:rPr lang="en-US" altLang="en-US" sz="3600" dirty="0">
                <a:solidFill>
                  <a:schemeClr val="tx1"/>
                </a:solidFill>
                <a:latin typeface="Calibri" panose="020F0502020204030204" pitchFamily="34" charset="0"/>
                <a:cs typeface="Calibri" panose="020F0502020204030204" pitchFamily="34" charset="0"/>
              </a:rPr>
              <a:t>í</a:t>
            </a:r>
            <a:r>
              <a:rPr lang="en-US" altLang="en-GB" sz="3600" dirty="0">
                <a:solidFill>
                  <a:schemeClr val="tx1"/>
                </a:solidFill>
                <a:latin typeface="Calibri" panose="020F0502020204030204" pitchFamily="34" charset="0"/>
                <a:cs typeface="Calibri" panose="020F0502020204030204" pitchFamily="34" charset="0"/>
              </a:rPr>
              <a:t>nh là viết hoặc s</a:t>
            </a:r>
            <a:r>
              <a:rPr lang="en-US" altLang="en-US" sz="3600" dirty="0">
                <a:solidFill>
                  <a:schemeClr val="tx1"/>
                </a:solidFill>
                <a:latin typeface="Calibri" panose="020F0502020204030204" pitchFamily="34" charset="0"/>
                <a:cs typeface="Calibri" panose="020F0502020204030204" pitchFamily="34" charset="0"/>
              </a:rPr>
              <a:t>ư</a:t>
            </a:r>
            <a:r>
              <a:rPr lang="en-US" altLang="en-GB" sz="3600" dirty="0">
                <a:solidFill>
                  <a:schemeClr val="tx1"/>
                </a:solidFill>
                <a:latin typeface="Calibri" panose="020F0502020204030204" pitchFamily="34" charset="0"/>
                <a:cs typeface="Calibri" panose="020F0502020204030204" pitchFamily="34" charset="0"/>
              </a:rPr>
              <a:t>u tầm một bài v</a:t>
            </a:r>
            <a:r>
              <a:rPr lang="en-US" altLang="en-US" sz="3600" dirty="0">
                <a:solidFill>
                  <a:schemeClr val="tx1"/>
                </a:solidFill>
                <a:latin typeface="Calibri" panose="020F0502020204030204" pitchFamily="34" charset="0"/>
                <a:cs typeface="Calibri" panose="020F0502020204030204" pitchFamily="34" charset="0"/>
              </a:rPr>
              <a:t>ă</a:t>
            </a:r>
            <a:r>
              <a:rPr lang="en-US" altLang="en-GB" sz="3600" dirty="0">
                <a:solidFill>
                  <a:schemeClr val="tx1"/>
                </a:solidFill>
                <a:latin typeface="Calibri" panose="020F0502020204030204" pitchFamily="34" charset="0"/>
                <a:cs typeface="Calibri" panose="020F0502020204030204" pitchFamily="34" charset="0"/>
              </a:rPr>
              <a:t>n, một bài th</a:t>
            </a:r>
            <a:r>
              <a:rPr lang="en-US" altLang="en-US" sz="3600" dirty="0">
                <a:solidFill>
                  <a:schemeClr val="tx1"/>
                </a:solidFill>
                <a:latin typeface="Calibri" panose="020F0502020204030204" pitchFamily="34" charset="0"/>
                <a:cs typeface="Calibri" panose="020F0502020204030204" pitchFamily="34" charset="0"/>
              </a:rPr>
              <a:t>ơ</a:t>
            </a:r>
            <a:r>
              <a:rPr lang="en-US" altLang="en-GB" sz="3600" dirty="0">
                <a:solidFill>
                  <a:schemeClr val="tx1"/>
                </a:solidFill>
                <a:latin typeface="Calibri" panose="020F0502020204030204" pitchFamily="34" charset="0"/>
                <a:cs typeface="Calibri" panose="020F0502020204030204" pitchFamily="34" charset="0"/>
              </a:rPr>
              <a:t>, tranh ảnh. Vào tiết sau tr</a:t>
            </a:r>
            <a:r>
              <a:rPr lang="en-US" altLang="en-US" sz="3600" dirty="0">
                <a:solidFill>
                  <a:schemeClr val="tx1"/>
                </a:solidFill>
                <a:latin typeface="Calibri" panose="020F0502020204030204" pitchFamily="34" charset="0"/>
                <a:cs typeface="Calibri" panose="020F0502020204030204" pitchFamily="34" charset="0"/>
              </a:rPr>
              <a:t>ì</a:t>
            </a:r>
            <a:r>
              <a:rPr lang="en-US" altLang="en-GB" sz="3600" dirty="0">
                <a:solidFill>
                  <a:schemeClr val="tx1"/>
                </a:solidFill>
                <a:latin typeface="Calibri" panose="020F0502020204030204" pitchFamily="34" charset="0"/>
                <a:cs typeface="Calibri" panose="020F0502020204030204" pitchFamily="34" charset="0"/>
              </a:rPr>
              <a:t>nh bày tr</a:t>
            </a:r>
            <a:r>
              <a:rPr lang="en-US" altLang="en-US" sz="3600" dirty="0">
                <a:solidFill>
                  <a:schemeClr val="tx1"/>
                </a:solidFill>
                <a:latin typeface="Calibri" panose="020F0502020204030204" pitchFamily="34" charset="0"/>
                <a:cs typeface="Calibri" panose="020F0502020204030204" pitchFamily="34" charset="0"/>
              </a:rPr>
              <a:t>ư</a:t>
            </a:r>
            <a:r>
              <a:rPr lang="en-US" altLang="en-GB" sz="3600" dirty="0">
                <a:solidFill>
                  <a:schemeClr val="tx1"/>
                </a:solidFill>
                <a:latin typeface="Calibri" panose="020F0502020204030204" pitchFamily="34" charset="0"/>
                <a:cs typeface="Calibri" panose="020F0502020204030204" pitchFamily="34" charset="0"/>
              </a:rPr>
              <a:t>ớc lớp nh</a:t>
            </a:r>
            <a:r>
              <a:rPr lang="en-US" altLang="en-US" sz="3600" dirty="0">
                <a:solidFill>
                  <a:schemeClr val="tx1"/>
                </a:solidFill>
                <a:latin typeface="Calibri" panose="020F0502020204030204" pitchFamily="34" charset="0"/>
                <a:cs typeface="Calibri" panose="020F0502020204030204" pitchFamily="34" charset="0"/>
              </a:rPr>
              <a:t>é</a:t>
            </a:r>
            <a:r>
              <a:rPr lang="vi-VN" altLang="en-US" sz="3600" dirty="0">
                <a:solidFill>
                  <a:schemeClr val="tx1"/>
                </a:solidFill>
                <a:latin typeface="Calibri" panose="020F0502020204030204" pitchFamily="34" charset="0"/>
                <a:cs typeface="Calibri" panose="020F0502020204030204" pitchFamily="34"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530667" cy="6876387"/>
          </a:xfrm>
          <a:prstGeom prst="rect">
            <a:avLst/>
          </a:prstGeom>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267;p29"/>
          <p:cNvGrpSpPr/>
          <p:nvPr/>
        </p:nvGrpSpPr>
        <p:grpSpPr>
          <a:xfrm>
            <a:off x="152400" y="371475"/>
            <a:ext cx="11830050" cy="6229350"/>
            <a:chOff x="4312920" y="2438400"/>
            <a:chExt cx="6823393" cy="3368040"/>
          </a:xfrm>
        </p:grpSpPr>
        <p:sp>
          <p:nvSpPr>
            <p:cNvPr id="6"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7"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grpSp>
      <p:sp>
        <p:nvSpPr>
          <p:cNvPr id="9" name="TextBox 8"/>
          <p:cNvSpPr txBox="1"/>
          <p:nvPr/>
        </p:nvSpPr>
        <p:spPr>
          <a:xfrm>
            <a:off x="2638425" y="819150"/>
            <a:ext cx="7077075" cy="523220"/>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MỖI SỚM DẬY...</a:t>
            </a:r>
            <a:endParaRPr lang="vi-VN" sz="2800" b="0" dirty="0">
              <a:solidFill>
                <a:srgbClr val="002060"/>
              </a:solidFill>
              <a:effectLst/>
              <a:latin typeface="Cambria" panose="02040503050406030204" pitchFamily="18" charset="0"/>
              <a:ea typeface="Cambria" panose="02040503050406030204" pitchFamily="18" charset="0"/>
            </a:endParaRPr>
          </a:p>
        </p:txBody>
      </p:sp>
      <p:sp>
        <p:nvSpPr>
          <p:cNvPr id="10" name="TextBox 9"/>
          <p:cNvSpPr txBox="1"/>
          <p:nvPr/>
        </p:nvSpPr>
        <p:spPr>
          <a:xfrm>
            <a:off x="704850" y="1600200"/>
            <a:ext cx="5781675" cy="3495829"/>
          </a:xfrm>
          <a:prstGeom prst="rect">
            <a:avLst/>
          </a:prstGeom>
          <a:noFill/>
        </p:spPr>
        <p:txBody>
          <a:bodyPr wrap="square" rtlCol="0">
            <a:spAutoFit/>
          </a:bodyPr>
          <a:lstStyle/>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Mỗi sớm dậy nghe lòng rộn rã</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Tiếng chim reo, nắng gió xôn xao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Nghe râm ran đầu ngõ những lời chào</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Và lời chúc một ngày hạnh phúc!</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Những buổi sớm không tự nhiên có được</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Sớm bình yên, êm ái trong doi</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Không tiếng khóc than, đạn nổ, bom rơi</a:t>
            </a:r>
            <a:endParaRPr lang="vi-VN" sz="2400" b="0"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Bao người đã ra đi, bao người ngã xuống..</a:t>
            </a:r>
            <a:endParaRPr lang="en-US" sz="2400" dirty="0">
              <a:solidFill>
                <a:srgbClr val="002060"/>
              </a:solidFill>
              <a:latin typeface="Cambria" panose="02040503050406030204" pitchFamily="18" charset="0"/>
              <a:ea typeface="Cambria" panose="02040503050406030204" pitchFamily="18" charset="0"/>
            </a:endParaRPr>
          </a:p>
        </p:txBody>
      </p:sp>
      <p:sp>
        <p:nvSpPr>
          <p:cNvPr id="11" name="TextBox 10"/>
          <p:cNvSpPr txBox="1"/>
          <p:nvPr/>
        </p:nvSpPr>
        <p:spPr>
          <a:xfrm>
            <a:off x="6343650" y="1571625"/>
            <a:ext cx="5400675" cy="2131353"/>
          </a:xfrm>
          <a:prstGeom prst="rect">
            <a:avLst/>
          </a:prstGeom>
          <a:noFill/>
        </p:spPr>
        <p:txBody>
          <a:bodyPr wrap="square" rtlCol="0">
            <a:spAutoFit/>
          </a:bodyPr>
          <a:lstStyle/>
          <a:p>
            <a:pPr>
              <a:spcAft>
                <a:spcPts val="500"/>
              </a:spcAft>
            </a:pPr>
            <a:r>
              <a:rPr lang="vi-VN" sz="2400" i="1" dirty="0">
                <a:solidFill>
                  <a:srgbClr val="002060"/>
                </a:solidFill>
                <a:latin typeface="Cambria" panose="02040503050406030204" pitchFamily="18" charset="0"/>
                <a:ea typeface="Cambria" panose="02040503050406030204" pitchFamily="18" charset="0"/>
              </a:rPr>
              <a:t>Máu đã thấm từng bờ tre, thửa ruộng Từng con đường ta bước thân thương,</a:t>
            </a:r>
            <a:endParaRPr lang="en-US" sz="2400" i="1" dirty="0">
              <a:solidFill>
                <a:srgbClr val="002060"/>
              </a:solidFill>
              <a:latin typeface="Cambria" panose="02040503050406030204" pitchFamily="18" charset="0"/>
              <a:ea typeface="Cambria" panose="02040503050406030204" pitchFamily="18" charset="0"/>
            </a:endParaRPr>
          </a:p>
          <a:p>
            <a:pPr>
              <a:spcAft>
                <a:spcPts val="500"/>
              </a:spcAft>
            </a:pPr>
            <a:r>
              <a:rPr lang="vi-VN" sz="2400" i="1" dirty="0">
                <a:solidFill>
                  <a:srgbClr val="002060"/>
                </a:solidFill>
                <a:latin typeface="Cambria" panose="02040503050406030204" pitchFamily="18" charset="0"/>
                <a:ea typeface="Cambria" panose="02040503050406030204" pitchFamily="18" charset="0"/>
              </a:rPr>
              <a:t>Xoá dấu vết chiến tranh, đau khổ</a:t>
            </a:r>
          </a:p>
          <a:p>
            <a:pPr>
              <a:spcAft>
                <a:spcPts val="500"/>
              </a:spcAft>
            </a:pPr>
            <a:r>
              <a:rPr lang="vi-VN" sz="2400" i="1" dirty="0">
                <a:solidFill>
                  <a:srgbClr val="002060"/>
                </a:solidFill>
                <a:latin typeface="Cambria" panose="02040503050406030204" pitchFamily="18" charset="0"/>
                <a:ea typeface="Cambria" panose="02040503050406030204" pitchFamily="18" charset="0"/>
              </a:rPr>
              <a:t>Để hôm nay em vui bước đến trường...</a:t>
            </a:r>
          </a:p>
          <a:p>
            <a:pPr algn="r">
              <a:spcAft>
                <a:spcPts val="500"/>
              </a:spcAft>
            </a:pPr>
            <a:r>
              <a:rPr lang="vi-VN" sz="2400" i="1" dirty="0">
                <a:solidFill>
                  <a:srgbClr val="002060"/>
                </a:solidFill>
                <a:latin typeface="Cambria" panose="02040503050406030204" pitchFamily="18" charset="0"/>
                <a:ea typeface="Cambria" panose="02040503050406030204" pitchFamily="18" charset="0"/>
              </a:rPr>
              <a:t>(Thuỵ Anh)</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530667" cy="6876387"/>
          </a:xfrm>
          <a:prstGeom prst="rect">
            <a:avLst/>
          </a:prstGeom>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ạm Hồng Biển - Giai Điệu Tự Hào _ Music Video by @Saomedia">
            <a:hlinkClick r:id="" action="ppaction://media"/>
          </p:cNvPr>
          <p:cNvPicPr/>
          <p:nvPr>
            <a:videoFile r:link="rId1"/>
            <p:extLst>
              <p:ext uri="{DAA4B4D4-6D71-4841-9C94-3DE7FCFB9230}">
                <p14:media xmlns:p14="http://schemas.microsoft.com/office/powerpoint/2010/main" r:embed="rId2">
                  <p14:trim st="13199" end="167820"/>
                </p14:media>
              </p:ext>
            </p:extLst>
          </p:nvPr>
        </p:nvPicPr>
        <p:blipFill>
          <a:blip r:embed="rId4"/>
          <a:stretch>
            <a:fillRect/>
          </a:stretch>
        </p:blipFill>
        <p:spPr>
          <a:xfrm>
            <a:off x="0" y="0"/>
            <a:ext cx="12192000" cy="6858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4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1">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pic>
        <p:nvPicPr>
          <p:cNvPr id="133" name="Picture 132"/>
          <p:cNvPicPr>
            <a:picLocks noChangeAspect="1"/>
          </p:cNvPicPr>
          <p:nvPr/>
        </p:nvPicPr>
        <p:blipFill>
          <a:blip r:embed="rId3"/>
          <a:stretch>
            <a:fillRect/>
          </a:stretch>
        </p:blipFill>
        <p:spPr>
          <a:xfrm>
            <a:off x="5340626" y="2183000"/>
            <a:ext cx="5358848" cy="2987299"/>
          </a:xfrm>
          <a:prstGeom prst="rect">
            <a:avLst/>
          </a:prstGeom>
        </p:spPr>
      </p:pic>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3"/>
                                        </p:tgtEl>
                                        <p:attrNameLst>
                                          <p:attrName>style.visibility</p:attrName>
                                        </p:attrNameLst>
                                      </p:cBhvr>
                                      <p:to>
                                        <p:strVal val="visible"/>
                                      </p:to>
                                    </p:set>
                                    <p:animEffect transition="in" filter="wipe(down)">
                                      <p:cBhvr>
                                        <p:cTn id="1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4"/>
          <a:srcRect t="27083" b="45000"/>
          <a:stretch>
            <a:fillRect/>
          </a:stretch>
        </p:blipFill>
        <p:spPr>
          <a:xfrm>
            <a:off x="-15760" y="-1"/>
            <a:ext cx="12192000" cy="6858001"/>
          </a:xfrm>
          <a:prstGeom prst="rect">
            <a:avLst/>
          </a:prstGeom>
          <a:noFill/>
          <a:ln>
            <a:noFill/>
          </a:ln>
        </p:spPr>
      </p:pic>
      <p:pic>
        <p:nvPicPr>
          <p:cNvPr id="1026" name="Picture 2" descr="Góc chia sẻ: Ý nghĩa của tục ngữ ăn quả nhớ kẻ trồng câ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9699" y="1074182"/>
            <a:ext cx="9210675" cy="45285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71800" y="142875"/>
            <a:ext cx="6343650" cy="707886"/>
          </a:xfrm>
          <a:prstGeom prst="rect">
            <a:avLst/>
          </a:prstGeom>
          <a:noFill/>
        </p:spPr>
        <p:txBody>
          <a:bodyPr wrap="square" rtlCol="0">
            <a:spAutoFit/>
          </a:bodyPr>
          <a:lstStyle/>
          <a:p>
            <a:r>
              <a:rPr lang="en-US" sz="4000" dirty="0" err="1"/>
              <a:t>Đây</a:t>
            </a:r>
            <a:r>
              <a:rPr lang="en-US" sz="4000" dirty="0"/>
              <a:t> </a:t>
            </a:r>
            <a:r>
              <a:rPr lang="en-US" sz="4000" dirty="0" err="1"/>
              <a:t>là</a:t>
            </a:r>
            <a:r>
              <a:rPr lang="en-US" sz="4000" dirty="0"/>
              <a:t> </a:t>
            </a:r>
            <a:r>
              <a:rPr lang="en-US" sz="4000" dirty="0" err="1"/>
              <a:t>câu</a:t>
            </a:r>
            <a:r>
              <a:rPr lang="en-US" sz="4000" dirty="0"/>
              <a:t> </a:t>
            </a:r>
            <a:r>
              <a:rPr lang="en-US" sz="4000" dirty="0" err="1"/>
              <a:t>tục</a:t>
            </a:r>
            <a:r>
              <a:rPr lang="en-US" sz="4000" dirty="0"/>
              <a:t> </a:t>
            </a:r>
            <a:r>
              <a:rPr lang="en-US" sz="4000" dirty="0" err="1"/>
              <a:t>ngữ</a:t>
            </a:r>
            <a:r>
              <a:rPr lang="en-US" sz="4000" dirty="0"/>
              <a:t> </a:t>
            </a:r>
            <a:r>
              <a:rPr lang="en-US" sz="4000" dirty="0" err="1"/>
              <a:t>nào</a:t>
            </a:r>
            <a:r>
              <a:rPr lang="en-US" sz="4000" dirty="0"/>
              <a:t>?</a:t>
            </a:r>
          </a:p>
        </p:txBody>
      </p:sp>
      <p:grpSp>
        <p:nvGrpSpPr>
          <p:cNvPr id="3" name="Group 2"/>
          <p:cNvGrpSpPr/>
          <p:nvPr/>
        </p:nvGrpSpPr>
        <p:grpSpPr>
          <a:xfrm>
            <a:off x="1028700" y="5657849"/>
            <a:ext cx="9791700" cy="904875"/>
            <a:chOff x="1359003" y="989202"/>
            <a:chExt cx="9003416" cy="2185143"/>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359003" y="989202"/>
              <a:ext cx="9003416" cy="2185143"/>
            </a:xfrm>
            <a:prstGeom prst="rect">
              <a:avLst/>
            </a:prstGeom>
          </p:spPr>
        </p:pic>
        <p:sp>
          <p:nvSpPr>
            <p:cNvPr id="5" name="Rectangle 4"/>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dirty="0" err="1">
                  <a:solidFill>
                    <a:srgbClr val="002060"/>
                  </a:solidFill>
                  <a:latin typeface="Calibri" panose="020F0502020204030204"/>
                </a:rPr>
                <a:t>Đáp</a:t>
              </a:r>
              <a:r>
                <a:rPr lang="en-US" sz="4800" dirty="0">
                  <a:solidFill>
                    <a:srgbClr val="002060"/>
                  </a:solidFill>
                  <a:latin typeface="Calibri" panose="020F0502020204030204"/>
                </a:rPr>
                <a:t> </a:t>
              </a:r>
              <a:r>
                <a:rPr lang="en-US" sz="4800" dirty="0" err="1">
                  <a:solidFill>
                    <a:srgbClr val="002060"/>
                  </a:solidFill>
                  <a:latin typeface="Calibri" panose="020F0502020204030204"/>
                </a:rPr>
                <a:t>án</a:t>
              </a:r>
              <a:r>
                <a:rPr lang="en-US" sz="4800" dirty="0">
                  <a:solidFill>
                    <a:srgbClr val="002060"/>
                  </a:solidFill>
                  <a:latin typeface="Calibri" panose="020F0502020204030204"/>
                </a:rPr>
                <a:t>: </a:t>
              </a:r>
              <a:r>
                <a:rPr lang="en-US" sz="4800" dirty="0" err="1">
                  <a:solidFill>
                    <a:srgbClr val="002060"/>
                  </a:solidFill>
                  <a:latin typeface="Calibri" panose="020F0502020204030204"/>
                </a:rPr>
                <a:t>Ăn</a:t>
              </a:r>
              <a:r>
                <a:rPr lang="en-US" sz="4800" dirty="0">
                  <a:solidFill>
                    <a:srgbClr val="002060"/>
                  </a:solidFill>
                  <a:latin typeface="Calibri" panose="020F0502020204030204"/>
                </a:rPr>
                <a:t> </a:t>
              </a:r>
              <a:r>
                <a:rPr lang="en-US" sz="4800" dirty="0" err="1">
                  <a:solidFill>
                    <a:srgbClr val="002060"/>
                  </a:solidFill>
                  <a:latin typeface="Calibri" panose="020F0502020204030204"/>
                </a:rPr>
                <a:t>quả</a:t>
              </a:r>
              <a:r>
                <a:rPr lang="en-US" sz="4800" dirty="0">
                  <a:solidFill>
                    <a:srgbClr val="002060"/>
                  </a:solidFill>
                  <a:latin typeface="Calibri" panose="020F0502020204030204"/>
                </a:rPr>
                <a:t> </a:t>
              </a:r>
              <a:r>
                <a:rPr lang="en-US" sz="4800" dirty="0" err="1">
                  <a:solidFill>
                    <a:srgbClr val="002060"/>
                  </a:solidFill>
                  <a:latin typeface="Calibri" panose="020F0502020204030204"/>
                </a:rPr>
                <a:t>nhớ</a:t>
              </a:r>
              <a:r>
                <a:rPr lang="en-US" sz="4800" dirty="0">
                  <a:solidFill>
                    <a:srgbClr val="002060"/>
                  </a:solidFill>
                  <a:latin typeface="Calibri" panose="020F0502020204030204"/>
                </a:rPr>
                <a:t> </a:t>
              </a:r>
              <a:r>
                <a:rPr lang="en-US" sz="4800" dirty="0" err="1">
                  <a:solidFill>
                    <a:srgbClr val="002060"/>
                  </a:solidFill>
                  <a:latin typeface="Calibri" panose="020F0502020204030204"/>
                </a:rPr>
                <a:t>kẻ</a:t>
              </a:r>
              <a:r>
                <a:rPr lang="en-US" sz="4800" dirty="0">
                  <a:solidFill>
                    <a:srgbClr val="002060"/>
                  </a:solidFill>
                  <a:latin typeface="Calibri" panose="020F0502020204030204"/>
                </a:rPr>
                <a:t> </a:t>
              </a:r>
              <a:r>
                <a:rPr lang="en-US" sz="4800" dirty="0" err="1">
                  <a:solidFill>
                    <a:srgbClr val="002060"/>
                  </a:solidFill>
                  <a:latin typeface="Calibri" panose="020F0502020204030204"/>
                </a:rPr>
                <a:t>trồng</a:t>
              </a:r>
              <a:r>
                <a:rPr lang="en-US" sz="4800" dirty="0">
                  <a:solidFill>
                    <a:srgbClr val="002060"/>
                  </a:solidFill>
                  <a:latin typeface="Calibri" panose="020F0502020204030204"/>
                </a:rPr>
                <a:t> </a:t>
              </a:r>
              <a:r>
                <a:rPr lang="en-US" sz="4800" dirty="0" err="1">
                  <a:solidFill>
                    <a:srgbClr val="002060"/>
                  </a:solidFill>
                  <a:latin typeface="Calibri" panose="020F0502020204030204"/>
                </a:rPr>
                <a:t>cây</a:t>
              </a:r>
              <a:endParaRPr kumimoji="0" lang="vi-VN" sz="4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29"/>
          <p:cNvPicPr preferRelativeResize="0"/>
          <p:nvPr/>
        </p:nvPicPr>
        <p:blipFill rotWithShape="1">
          <a:blip r:embed="rId3"/>
          <a:srcRect t="27083" b="45000"/>
          <a:stretch>
            <a:fillRect/>
          </a:stretch>
        </p:blipFill>
        <p:spPr>
          <a:xfrm>
            <a:off x="-15760" y="-1"/>
            <a:ext cx="12192000" cy="6858001"/>
          </a:xfrm>
          <a:prstGeom prst="rect">
            <a:avLst/>
          </a:prstGeom>
          <a:noFill/>
          <a:ln>
            <a:noFill/>
          </a:ln>
        </p:spPr>
      </p:pic>
      <p:pic>
        <p:nvPicPr>
          <p:cNvPr id="1265" name="Google Shape;1265;p29"/>
          <p:cNvPicPr preferRelativeResize="0"/>
          <p:nvPr/>
        </p:nvPicPr>
        <p:blipFill rotWithShape="1">
          <a:blip r:embed="rId4"/>
          <a:srcRect/>
          <a:stretch>
            <a:fillRect/>
          </a:stretch>
        </p:blipFill>
        <p:spPr>
          <a:xfrm>
            <a:off x="9643857" y="462"/>
            <a:ext cx="2548349" cy="2542252"/>
          </a:xfrm>
          <a:prstGeom prst="rect">
            <a:avLst/>
          </a:prstGeom>
          <a:noFill/>
          <a:ln>
            <a:noFill/>
          </a:ln>
        </p:spPr>
      </p:pic>
      <p:grpSp>
        <p:nvGrpSpPr>
          <p:cNvPr id="1267" name="Google Shape;1267;p29"/>
          <p:cNvGrpSpPr/>
          <p:nvPr/>
        </p:nvGrpSpPr>
        <p:grpSpPr>
          <a:xfrm>
            <a:off x="2012315" y="350520"/>
            <a:ext cx="9701530" cy="6169025"/>
            <a:chOff x="4312920" y="2438400"/>
            <a:chExt cx="6823393" cy="3368040"/>
          </a:xfrm>
        </p:grpSpPr>
        <p:sp>
          <p:nvSpPr>
            <p:cNvPr id="1268" name="Google Shape;1268;p29"/>
            <p:cNvSpPr/>
            <p:nvPr/>
          </p:nvSpPr>
          <p:spPr>
            <a:xfrm>
              <a:off x="4312920" y="2438400"/>
              <a:ext cx="6823393" cy="3368040"/>
            </a:xfrm>
            <a:prstGeom prst="roundRect">
              <a:avLst/>
            </a:prstGeom>
            <a:solidFill>
              <a:schemeClr val="l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sp>
          <p:nvSpPr>
            <p:cNvPr id="1269" name="Google Shape;1269;p29"/>
            <p:cNvSpPr/>
            <p:nvPr/>
          </p:nvSpPr>
          <p:spPr>
            <a:xfrm>
              <a:off x="4508976" y="2535174"/>
              <a:ext cx="6431280" cy="3174492"/>
            </a:xfrm>
            <a:prstGeom prst="roundRect">
              <a:avLst/>
            </a:prstGeom>
            <a:noFill/>
            <a:ln w="38100" cap="flat" cmpd="sng">
              <a:solidFill>
                <a:srgbClr val="FF6699"/>
              </a:solidFill>
              <a:prstDash val="dash"/>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0" cap="none" spc="0" normalizeH="0" baseline="0" noProof="0">
                <a:ln>
                  <a:noFill/>
                </a:ln>
                <a:solidFill>
                  <a:srgbClr val="FFFFFF"/>
                </a:solidFill>
                <a:effectLst/>
                <a:uLnTx/>
                <a:uFillTx/>
                <a:latin typeface="Arial" panose="020B0604020202020204"/>
                <a:ea typeface="Arial" panose="020B0604020202020204"/>
                <a:cs typeface="Arial" panose="020B0604020202020204"/>
                <a:sym typeface="Arial" panose="020B0604020202020204"/>
              </a:endParaRPr>
            </a:p>
          </p:txBody>
        </p:sp>
      </p:grpSp>
      <p:pic>
        <p:nvPicPr>
          <p:cNvPr id="11" name="Picture 10"/>
          <p:cNvPicPr>
            <a:picLocks noChangeAspect="1"/>
          </p:cNvPicPr>
          <p:nvPr/>
        </p:nvPicPr>
        <p:blipFill>
          <a:blip r:embed="rId5"/>
          <a:stretch>
            <a:fillRect/>
          </a:stretch>
        </p:blipFill>
        <p:spPr>
          <a:xfrm>
            <a:off x="15760" y="3094951"/>
            <a:ext cx="2372404" cy="3580820"/>
          </a:xfrm>
          <a:prstGeom prst="rect">
            <a:avLst/>
          </a:prstGeom>
        </p:spPr>
      </p:pic>
      <p:sp>
        <p:nvSpPr>
          <p:cNvPr id="15" name="Google Shape;1270;p29"/>
          <p:cNvSpPr txBox="1"/>
          <p:nvPr/>
        </p:nvSpPr>
        <p:spPr>
          <a:xfrm>
            <a:off x="3012103" y="762462"/>
            <a:ext cx="7913072" cy="135191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4000"/>
              </a:lnSpc>
              <a:spcBef>
                <a:spcPts val="0"/>
              </a:spcBef>
              <a:spcAft>
                <a:spcPts val="0"/>
              </a:spcAft>
              <a:buClr>
                <a:srgbClr val="000000"/>
              </a:buClr>
              <a:buSzPts val="3200"/>
              <a:buFontTx/>
              <a:buNone/>
              <a:defRPr/>
            </a:pPr>
            <a:r>
              <a:rPr kumimoji="0" lang="en-US" sz="3600" b="1"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Theo</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em</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ý </a:t>
            </a:r>
            <a:r>
              <a:rPr kumimoji="0" lang="en-US" sz="36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nghĩa</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của</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câu</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tục</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ngữ</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này</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là</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 </a:t>
            </a:r>
            <a:r>
              <a:rPr kumimoji="0" lang="en-US" sz="3600" b="1" i="0" u="none" strike="noStrike" kern="0" cap="none" spc="0" normalizeH="0" noProof="0" dirty="0" err="1">
                <a:ln>
                  <a:noFill/>
                </a:ln>
                <a:solidFill>
                  <a:srgbClr val="000000"/>
                </a:solidFill>
                <a:effectLst/>
                <a:uLnTx/>
                <a:uFillTx/>
                <a:latin typeface="Arial" panose="020B0604020202020204"/>
                <a:ea typeface="Arial" panose="020B0604020202020204"/>
                <a:cs typeface="Arial" panose="020B0604020202020204"/>
                <a:sym typeface="Arial" panose="020B0604020202020204"/>
              </a:rPr>
              <a:t>gì</a:t>
            </a:r>
            <a:r>
              <a:rPr kumimoji="0" lang="en-US" sz="3600" b="1" i="0" u="none" strike="noStrike" kern="0" cap="none" spc="0" normalizeH="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rPr>
              <a:t>?</a:t>
            </a:r>
            <a:endParaRPr kumimoji="0" lang="en-US" sz="3600" b="1" i="0" u="none" strike="noStrike" kern="0" cap="none" spc="0" normalizeH="0" baseline="0" noProof="0" dirty="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
        <p:nvSpPr>
          <p:cNvPr id="2" name="Google Shape;1270;p29"/>
          <p:cNvSpPr txBox="1"/>
          <p:nvPr/>
        </p:nvSpPr>
        <p:spPr>
          <a:xfrm>
            <a:off x="3012102" y="2438862"/>
            <a:ext cx="8074997" cy="3875405"/>
          </a:xfrm>
          <a:prstGeom prst="rect">
            <a:avLst/>
          </a:prstGeom>
          <a:noFill/>
          <a:ln>
            <a:noFill/>
          </a:ln>
        </p:spPr>
        <p:txBody>
          <a:bodyPr spcFirstLastPara="1" wrap="square" lIns="91425" tIns="45700" rIns="91425" bIns="45700" anchor="t" anchorCtr="0">
            <a:spAutoFit/>
          </a:bodyPr>
          <a:lstStyle/>
          <a:p>
            <a:pPr lvl="0" algn="just">
              <a:lnSpc>
                <a:spcPct val="114000"/>
              </a:lnSpc>
              <a:buClr>
                <a:srgbClr val="000000"/>
              </a:buClr>
              <a:buSzPts val="3200"/>
            </a:pPr>
            <a:r>
              <a:rPr lang="en-US" sz="3600" b="1" kern="0" dirty="0">
                <a:solidFill>
                  <a:srgbClr val="FF0000"/>
                </a:solidFill>
                <a:latin typeface="Arial" panose="020B0604020202020204"/>
                <a:ea typeface="Arial" panose="020B0604020202020204"/>
                <a:cs typeface="Arial" panose="020B0604020202020204"/>
                <a:sym typeface="Arial" panose="020B0604020202020204"/>
              </a:rPr>
              <a:t>=&gt; </a:t>
            </a:r>
            <a:r>
              <a:rPr lang="vi-VN" sz="3600" b="1" kern="0" dirty="0">
                <a:solidFill>
                  <a:srgbClr val="FF0000"/>
                </a:solidFill>
                <a:latin typeface="Arial" panose="020B0604020202020204"/>
                <a:ea typeface="Arial" panose="020B0604020202020204"/>
                <a:cs typeface="Arial" panose="020B0604020202020204"/>
                <a:sym typeface="Arial" panose="020B0604020202020204"/>
              </a:rPr>
              <a:t>Câu tục ngữ </a:t>
            </a:r>
            <a:r>
              <a:rPr lang="en-US" sz="3600" b="1" kern="0" dirty="0" err="1">
                <a:solidFill>
                  <a:srgbClr val="FF0000"/>
                </a:solidFill>
                <a:latin typeface="Arial" panose="020B0604020202020204"/>
                <a:ea typeface="Arial" panose="020B0604020202020204"/>
                <a:cs typeface="Arial" panose="020B0604020202020204"/>
                <a:sym typeface="Arial" panose="020B0604020202020204"/>
              </a:rPr>
              <a:t>muốn</a:t>
            </a:r>
            <a:r>
              <a:rPr lang="en-US" sz="3600" b="1" kern="0" dirty="0">
                <a:solidFill>
                  <a:srgbClr val="FF0000"/>
                </a:solidFill>
                <a:latin typeface="Arial" panose="020B0604020202020204"/>
                <a:ea typeface="Arial" panose="020B0604020202020204"/>
                <a:cs typeface="Arial" panose="020B0604020202020204"/>
                <a:sym typeface="Arial" panose="020B0604020202020204"/>
              </a:rPr>
              <a:t> </a:t>
            </a:r>
            <a:r>
              <a:rPr lang="vi-VN" sz="3600" b="1" kern="0" dirty="0">
                <a:solidFill>
                  <a:srgbClr val="FF0000"/>
                </a:solidFill>
                <a:latin typeface="Arial" panose="020B0604020202020204"/>
                <a:ea typeface="Arial" panose="020B0604020202020204"/>
                <a:cs typeface="Arial" panose="020B0604020202020204"/>
                <a:sym typeface="Arial" panose="020B0604020202020204"/>
              </a:rPr>
              <a:t>nói rằng khi được hưởng thụ những hoa thơm, trái ngọt cần nhớ tới người đã vun trồng, chăm sóc. Từ đó, "Ăn quả nhớ kẻ trồng cây" là lời nhắc nhở con người phải có lòng biết ơn.</a:t>
            </a:r>
            <a:endParaRPr kumimoji="0" lang="en-US" sz="3600" b="1" i="0" u="none" strike="noStrike" kern="0" cap="none" spc="0" normalizeH="0" baseline="0" noProof="0" dirty="0">
              <a:ln>
                <a:noFill/>
              </a:ln>
              <a:solidFill>
                <a:srgbClr val="FF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夏日欢快轻松口哨尤克里里">
            <a:hlinkClick r:id="" action="ppaction://media"/>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1257817" y="7248892"/>
            <a:ext cx="609600" cy="609600"/>
          </a:xfrm>
          <a:prstGeom prst="rect">
            <a:avLst/>
          </a:prstGeom>
        </p:spPr>
      </p:pic>
      <p:pic>
        <p:nvPicPr>
          <p:cNvPr id="13" name="Picture 12"/>
          <p:cNvPicPr>
            <a:picLocks noChangeAspect="1"/>
          </p:cNvPicPr>
          <p:nvPr/>
        </p:nvPicPr>
        <p:blipFill>
          <a:blip r:embed="rId6"/>
          <a:stretch>
            <a:fillRect/>
          </a:stretch>
        </p:blipFill>
        <p:spPr>
          <a:xfrm>
            <a:off x="3381022" y="1384469"/>
            <a:ext cx="5429956" cy="959556"/>
          </a:xfrm>
          <a:prstGeom prst="rect">
            <a:avLst/>
          </a:prstGeom>
        </p:spPr>
      </p:pic>
      <p:pic>
        <p:nvPicPr>
          <p:cNvPr id="3" name="Picture 2"/>
          <p:cNvPicPr>
            <a:picLocks noChangeAspect="1"/>
          </p:cNvPicPr>
          <p:nvPr/>
        </p:nvPicPr>
        <p:blipFill>
          <a:blip r:embed="rId7"/>
          <a:stretch>
            <a:fillRect/>
          </a:stretch>
        </p:blipFill>
        <p:spPr>
          <a:xfrm>
            <a:off x="3875283" y="1349480"/>
            <a:ext cx="4237087" cy="859611"/>
          </a:xfrm>
          <a:prstGeom prst="rect">
            <a:avLst/>
          </a:prstGeom>
        </p:spPr>
      </p:pic>
      <p:pic>
        <p:nvPicPr>
          <p:cNvPr id="2" name="Picture 1"/>
          <p:cNvPicPr>
            <a:picLocks noChangeAspect="1"/>
          </p:cNvPicPr>
          <p:nvPr/>
        </p:nvPicPr>
        <p:blipFill>
          <a:blip r:embed="rId8"/>
          <a:stretch>
            <a:fillRect/>
          </a:stretch>
        </p:blipFill>
        <p:spPr>
          <a:xfrm>
            <a:off x="4792477" y="2450173"/>
            <a:ext cx="2816596" cy="871804"/>
          </a:xfrm>
          <a:prstGeom prst="rect">
            <a:avLst/>
          </a:prstGeom>
        </p:spPr>
      </p:pic>
      <p:pic>
        <p:nvPicPr>
          <p:cNvPr id="5" name="Picture 4"/>
          <p:cNvPicPr>
            <a:picLocks noChangeAspect="1"/>
          </p:cNvPicPr>
          <p:nvPr/>
        </p:nvPicPr>
        <p:blipFill>
          <a:blip r:embed="rId9"/>
          <a:stretch>
            <a:fillRect/>
          </a:stretch>
        </p:blipFill>
        <p:spPr>
          <a:xfrm>
            <a:off x="2550095" y="3604966"/>
            <a:ext cx="7358510"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33" fill="hold"/>
                                        <p:tgtEl>
                                          <p:spTgt spid="10"/>
                                        </p:tgtEl>
                                      </p:cBhvr>
                                    </p:cmd>
                                  </p:childTnLst>
                                </p:cTn>
                              </p:par>
                              <p:par>
                                <p:cTn id="7" presetID="2" presetClass="entr" presetSubtype="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4" name="Google Shape;1264;p37"/>
          <p:cNvSpPr/>
          <p:nvPr/>
        </p:nvSpPr>
        <p:spPr>
          <a:xfrm>
            <a:off x="3183657" y="6603199"/>
            <a:ext cx="385563" cy="82708"/>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5" name="Google Shape;1265;p37"/>
          <p:cNvSpPr/>
          <p:nvPr/>
        </p:nvSpPr>
        <p:spPr>
          <a:xfrm>
            <a:off x="6038690" y="17818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6" name="Google Shape;1266;p37"/>
          <p:cNvSpPr/>
          <p:nvPr/>
        </p:nvSpPr>
        <p:spPr>
          <a:xfrm>
            <a:off x="7419798" y="8704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7"/>
          <p:cNvSpPr/>
          <p:nvPr/>
        </p:nvSpPr>
        <p:spPr>
          <a:xfrm>
            <a:off x="4306558" y="178796"/>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66" name="Picture 6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47725" y="1178625"/>
            <a:ext cx="7333612" cy="2185143"/>
          </a:xfrm>
          <a:prstGeom prst="rect">
            <a:avLst/>
          </a:prstGeom>
        </p:spPr>
      </p:pic>
      <p:pic>
        <p:nvPicPr>
          <p:cNvPr id="1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3140" y="1216725"/>
            <a:ext cx="2542544" cy="4908215"/>
          </a:xfrm>
          <a:prstGeom prst="rect">
            <a:avLst/>
          </a:prstGeom>
        </p:spPr>
      </p:pic>
      <p:pic>
        <p:nvPicPr>
          <p:cNvPr id="2" name="Picture 1"/>
          <p:cNvPicPr>
            <a:picLocks noChangeAspect="1"/>
          </p:cNvPicPr>
          <p:nvPr/>
        </p:nvPicPr>
        <p:blipFill>
          <a:blip r:embed="rId5"/>
          <a:stretch>
            <a:fillRect/>
          </a:stretch>
        </p:blipFill>
        <p:spPr>
          <a:xfrm>
            <a:off x="537245" y="1532298"/>
            <a:ext cx="7974259" cy="19265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647;p46"/>
          <p:cNvGrpSpPr/>
          <p:nvPr/>
        </p:nvGrpSpPr>
        <p:grpSpPr>
          <a:xfrm>
            <a:off x="931593" y="2771345"/>
            <a:ext cx="3503920" cy="3884389"/>
            <a:chOff x="3440163" y="1715825"/>
            <a:chExt cx="2040801" cy="2262400"/>
          </a:xfrm>
        </p:grpSpPr>
        <p:grpSp>
          <p:nvGrpSpPr>
            <p:cNvPr id="3" name="Google Shape;1648;p46"/>
            <p:cNvGrpSpPr/>
            <p:nvPr/>
          </p:nvGrpSpPr>
          <p:grpSpPr>
            <a:xfrm flipH="1">
              <a:off x="4433661" y="1715825"/>
              <a:ext cx="1047303" cy="2262400"/>
              <a:chOff x="4656536" y="1715825"/>
              <a:chExt cx="1047303" cy="2262400"/>
            </a:xfrm>
          </p:grpSpPr>
          <p:sp>
            <p:nvSpPr>
              <p:cNvPr id="79" name="Google Shape;1649;p46"/>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650;p46"/>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651;p46"/>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652;p46"/>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653;p46"/>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654;p46"/>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655;p46"/>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6" name="Google Shape;1656;p46"/>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7;p46"/>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8;p46"/>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9;p46"/>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60;p46"/>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61;p46"/>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62;p46"/>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63;p46"/>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64;p46"/>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65;p46"/>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66;p46"/>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7;p46"/>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8;p46"/>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9;p46"/>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70;p46"/>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71;p46"/>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72;p46"/>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73;p46"/>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74;p46"/>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75;p46"/>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76;p46"/>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7;p46"/>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8;p46"/>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9;p46"/>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80;p46"/>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81;p46"/>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82;p46"/>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83;p46"/>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84;p46"/>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85;p46"/>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86;p46"/>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7;p46"/>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8;p46"/>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9;p46"/>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90;p46"/>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91;p46"/>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92;p46"/>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93;p46"/>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94;p46"/>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95;p46"/>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96;p46"/>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7;p46"/>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8;p46"/>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9;p46"/>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700;p46"/>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701;p46"/>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702;p46"/>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4" name="Google Shape;1703;p46"/>
            <p:cNvGrpSpPr/>
            <p:nvPr/>
          </p:nvGrpSpPr>
          <p:grpSpPr>
            <a:xfrm>
              <a:off x="3440163" y="1733556"/>
              <a:ext cx="1049882" cy="2244669"/>
              <a:chOff x="3440163" y="1733556"/>
              <a:chExt cx="1049882" cy="2244669"/>
            </a:xfrm>
          </p:grpSpPr>
          <p:sp>
            <p:nvSpPr>
              <p:cNvPr id="5" name="Google Shape;1704;p46"/>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 name="Google Shape;1705;p46"/>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 name="Google Shape;1706;p46"/>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 name="Google Shape;1707;p46"/>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1708;p46"/>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1709;p46"/>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1710;p46"/>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 name="Google Shape;1711;p46"/>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12;p46"/>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13;p46"/>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14;p46"/>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15;p46"/>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16;p46"/>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7;p46"/>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8;p46"/>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9;p46"/>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20;p46"/>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21;p46"/>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22;p46"/>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23;p46"/>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24;p46"/>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25;p46"/>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26;p46"/>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7;p46"/>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8;p46"/>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9;p46"/>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30;p46"/>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31;p46"/>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32;p46"/>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33;p46"/>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34;p46"/>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35;p46"/>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36;p46"/>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7;p46"/>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8;p46"/>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9;p46"/>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40;p46"/>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41;p46"/>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42;p46"/>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43;p46"/>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44;p46"/>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45;p46"/>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46;p46"/>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7;p46"/>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8;p46"/>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9;p46"/>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50;p46"/>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51;p46"/>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52;p46"/>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53;p46"/>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54;p46"/>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55;p46"/>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56;p46"/>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7;p46"/>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8;p46"/>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9;p46"/>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60;p46"/>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61;p46"/>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62;p46"/>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63;p46"/>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64;p46"/>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65;p46"/>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66;p46"/>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7;p46"/>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8;p46"/>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9;p46"/>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70;p46"/>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71;p46"/>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72;p46"/>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73;p46"/>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74;p46"/>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75;p46"/>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76;p46"/>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7;p46"/>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
        <p:nvSpPr>
          <p:cNvPr id="134" name="TextBox 133"/>
          <p:cNvSpPr txBox="1"/>
          <p:nvPr/>
        </p:nvSpPr>
        <p:spPr>
          <a:xfrm>
            <a:off x="4972050" y="2973705"/>
            <a:ext cx="6487795" cy="1322070"/>
          </a:xfrm>
          <a:prstGeom prst="rect">
            <a:avLst/>
          </a:prstGeom>
          <a:noFill/>
        </p:spPr>
        <p:txBody>
          <a:bodyPr wrap="square" rtlCol="0">
            <a:spAutoFit/>
          </a:bodyPr>
          <a:lstStyle/>
          <a:p>
            <a:pPr algn="ctr"/>
            <a:r>
              <a:rPr lang="en-US" sz="4000" b="1" u="sng" dirty="0">
                <a:solidFill>
                  <a:srgbClr val="FFFF00"/>
                </a:solidFill>
                <a:latin typeface="Calibri" panose="020F0502020204030204" pitchFamily="34" charset="0"/>
                <a:cs typeface="Calibri" panose="020F0502020204030204" pitchFamily="34" charset="0"/>
              </a:rPr>
              <a:t>H</a:t>
            </a:r>
            <a:r>
              <a:rPr lang="vi-VN" altLang="en-US" sz="4000" b="1" u="sng" dirty="0">
                <a:solidFill>
                  <a:srgbClr val="FFFF00"/>
                </a:solidFill>
                <a:latin typeface="Calibri" panose="020F0502020204030204" pitchFamily="34" charset="0"/>
                <a:cs typeface="Calibri" panose="020F0502020204030204" pitchFamily="34" charset="0"/>
              </a:rPr>
              <a:t>oạt động 1 </a:t>
            </a:r>
            <a:r>
              <a:rPr lang="en-US" sz="4000" b="1" u="sng" dirty="0">
                <a:solidFill>
                  <a:srgbClr val="FFFF00"/>
                </a:solidFill>
                <a:latin typeface="Calibri" panose="020F0502020204030204" pitchFamily="34" charset="0"/>
                <a:cs typeface="Calibri" panose="020F0502020204030204" pitchFamily="34" charset="0"/>
              </a:rPr>
              <a:t>:</a:t>
            </a:r>
          </a:p>
          <a:p>
            <a:pPr algn="ctr"/>
            <a:r>
              <a:rPr lang="en-US" sz="4000" b="1" dirty="0">
                <a:solidFill>
                  <a:srgbClr val="FFFF00"/>
                </a:solidFill>
                <a:latin typeface="Calibri" panose="020F0502020204030204" pitchFamily="34" charset="0"/>
                <a:cs typeface="Calibri" panose="020F0502020204030204" pitchFamily="34" charset="0"/>
              </a:rPr>
              <a:t> </a:t>
            </a:r>
            <a:r>
              <a:rPr lang="vi-VN" altLang="en-US" sz="4000" b="1" dirty="0">
                <a:solidFill>
                  <a:srgbClr val="FFFF00"/>
                </a:solidFill>
                <a:latin typeface="Calibri" panose="020F0502020204030204" pitchFamily="34" charset="0"/>
                <a:cs typeface="Calibri" panose="020F0502020204030204" pitchFamily="34" charset="0"/>
              </a:rPr>
              <a:t>Kể chuyện - Chia sẻ cảm xúc.</a:t>
            </a: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4"/>
                                        </p:tgtEl>
                                        <p:attrNameLst>
                                          <p:attrName>style.visibility</p:attrName>
                                        </p:attrNameLst>
                                      </p:cBhvr>
                                      <p:to>
                                        <p:strVal val="visible"/>
                                      </p:to>
                                    </p:set>
                                    <p:animEffect transition="in" filter="barn(inVertical)">
                                      <p:cBhvr>
                                        <p:cTn id="14"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711</Words>
  <Application>Microsoft Office PowerPoint</Application>
  <PresentationFormat>Custom</PresentationFormat>
  <Paragraphs>63</Paragraphs>
  <Slides>23</Slides>
  <Notes>18</Notes>
  <HiddenSlides>0</HiddenSlides>
  <MMClips>3</MMClips>
  <ScaleCrop>false</ScaleCrop>
  <HeadingPairs>
    <vt:vector size="4" baseType="variant">
      <vt:variant>
        <vt:lpstr>Theme</vt:lpstr>
      </vt:variant>
      <vt:variant>
        <vt:i4>7</vt:i4>
      </vt:variant>
      <vt:variant>
        <vt:lpstr>Slide Titles</vt:lpstr>
      </vt:variant>
      <vt:variant>
        <vt:i4>23</vt:i4>
      </vt:variant>
    </vt:vector>
  </HeadingPairs>
  <TitlesOfParts>
    <vt:vector size="30" baseType="lpstr">
      <vt:lpstr>千图网海量PPT模板www.58pic.com​​</vt:lpstr>
      <vt:lpstr>4_Office 主题​​</vt:lpstr>
      <vt:lpstr>Eco-Friendly School Center by Slidesgo</vt:lpstr>
      <vt:lpstr>5_Office 主题​​</vt:lpstr>
      <vt:lpstr>1_Simple Light</vt:lpstr>
      <vt:lpstr>Find a Rainbow Day by Slidesgo</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30</cp:revision>
  <dcterms:created xsi:type="dcterms:W3CDTF">2023-11-08T10:47:00Z</dcterms:created>
  <dcterms:modified xsi:type="dcterms:W3CDTF">2025-03-12T01:04:59Z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32357D5827D94784A25C72F3892A4504_12</vt:lpwstr>
  </property>
  <property fmtid="{D5CDD505-2E9C-101B-9397-08002B2CF9AE}" pid="3" name="KSOProductBuildVer">
    <vt:lpwstr>1033-12.2.0.20326</vt:lpwstr>
  </property>
</Properties>
</file>