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8" r:id="rId2"/>
    <p:sldId id="266" r:id="rId3"/>
    <p:sldId id="257" r:id="rId4"/>
    <p:sldId id="261" r:id="rId5"/>
    <p:sldId id="258" r:id="rId6"/>
    <p:sldId id="267" r:id="rId7"/>
    <p:sldId id="265" r:id="rId8"/>
    <p:sldId id="268" r:id="rId9"/>
    <p:sldId id="259" r:id="rId10"/>
    <p:sldId id="269" r:id="rId11"/>
    <p:sldId id="276" r:id="rId12"/>
    <p:sldId id="262" r:id="rId13"/>
    <p:sldId id="260" r:id="rId14"/>
    <p:sldId id="263" r:id="rId15"/>
    <p:sldId id="272" r:id="rId16"/>
    <p:sldId id="273" r:id="rId17"/>
    <p:sldId id="275" r:id="rId18"/>
    <p:sldId id="277" r:id="rId19"/>
  </p:sldIdLst>
  <p:sldSz cx="18288000" cy="10287000"/>
  <p:notesSz cx="6858000" cy="9144000"/>
  <p:embeddedFontLst>
    <p:embeddedFont>
      <p:font typeface="꼬마나비" charset="-127"/>
      <p:regular r:id="rId21"/>
    </p:embeddedFont>
    <p:embeddedFont>
      <p:font typeface="Cambria" pitchFamily="18" charset="0"/>
      <p:regular r:id="rId22"/>
      <p:bold r:id="rId23"/>
      <p:italic r:id="rId24"/>
      <p:boldItalic r:id="rId25"/>
    </p:embeddedFon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hue240803@gmail.com"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8" d="100"/>
          <a:sy n="58" d="100"/>
        </p:scale>
        <p:origin x="-62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27462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5d6eb53ce5_0_1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5d6eb53ce5_0_1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1b604ca34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1b604ca34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1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12/03/2025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12/03/2025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image" Target="../media/image6.png"/><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7.png"/><Relationship Id="rId5" Type="http://schemas.openxmlformats.org/officeDocument/2006/relationships/image" Target="../media/image11.png"/><Relationship Id="rId1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25.jpeg"/><Relationship Id="rId9" Type="http://schemas.openxmlformats.org/officeDocument/2006/relationships/image" Target="../media/image14.png"/><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4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29.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a16="http://schemas.microsoft.com/office/drawing/2014/main" xmlns=""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2"/>
            <a:ext cx="18288000" cy="10278971"/>
          </a:xfrm>
          <a:prstGeom prst="rect">
            <a:avLst/>
          </a:prstGeom>
        </p:spPr>
      </p:pic>
      <p:pic>
        <p:nvPicPr>
          <p:cNvPr id="38" name="Picture 5" descr="POINSET3">
            <a:extLst>
              <a:ext uri="{FF2B5EF4-FFF2-40B4-BE49-F238E27FC236}">
                <a16:creationId xmlns:a16="http://schemas.microsoft.com/office/drawing/2014/main" xmlns=""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7469063"/>
            <a:ext cx="3204809" cy="28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a16="http://schemas.microsoft.com/office/drawing/2014/main" xmlns="" id="{449162C2-79E9-D0A3-381D-C53C39289A03}"/>
              </a:ext>
            </a:extLst>
          </p:cNvPr>
          <p:cNvSpPr txBox="1">
            <a:spLocks noChangeArrowheads="1"/>
          </p:cNvSpPr>
          <p:nvPr/>
        </p:nvSpPr>
        <p:spPr bwMode="auto">
          <a:xfrm>
            <a:off x="3892703" y="150342"/>
            <a:ext cx="11624811" cy="110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a:spcBef>
                <a:spcPct val="50000"/>
              </a:spcBef>
            </a:pPr>
            <a:r>
              <a:rPr lang="en-US" altLang="en-US" sz="3200" b="1" dirty="0">
                <a:solidFill>
                  <a:srgbClr val="FF0066"/>
                </a:solidFill>
                <a:latin typeface="Times New Roman" pitchFamily="18" charset="0"/>
              </a:rPr>
              <a:t>UBND </a:t>
            </a:r>
            <a:r>
              <a:rPr lang="vi-VN" altLang="en-US" sz="3200" b="1" dirty="0">
                <a:solidFill>
                  <a:srgbClr val="FF0066"/>
                </a:solidFill>
                <a:latin typeface="Times New Roman" pitchFamily="18" charset="0"/>
              </a:rPr>
              <a:t>THÀNH PHỐ QUY NHƠN</a:t>
            </a:r>
            <a:br>
              <a:rPr lang="vi-VN" altLang="en-US" sz="3200" b="1" dirty="0">
                <a:solidFill>
                  <a:srgbClr val="FF0066"/>
                </a:solidFill>
                <a:latin typeface="Times New Roman" pitchFamily="18" charset="0"/>
              </a:rPr>
            </a:br>
            <a:r>
              <a:rPr lang="en-US" altLang="en-US" sz="3200" b="1" dirty="0">
                <a:solidFill>
                  <a:srgbClr val="FF0066"/>
                </a:solidFill>
                <a:latin typeface="Times New Roman" pitchFamily="18" charset="0"/>
              </a:rPr>
              <a:t>TRƯỜNG TIỂU HỌC LÊ LỢI</a:t>
            </a:r>
          </a:p>
        </p:txBody>
      </p:sp>
      <p:sp>
        <p:nvSpPr>
          <p:cNvPr id="40" name="Text Box 14">
            <a:extLst>
              <a:ext uri="{FF2B5EF4-FFF2-40B4-BE49-F238E27FC236}">
                <a16:creationId xmlns:a16="http://schemas.microsoft.com/office/drawing/2014/main" xmlns="" id="{FBA269ED-7137-6C56-EC81-F6540726E363}"/>
              </a:ext>
            </a:extLst>
          </p:cNvPr>
          <p:cNvSpPr txBox="1">
            <a:spLocks noChangeArrowheads="1"/>
          </p:cNvSpPr>
          <p:nvPr/>
        </p:nvSpPr>
        <p:spPr bwMode="auto">
          <a:xfrm>
            <a:off x="3580139" y="6300655"/>
            <a:ext cx="11376266" cy="11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spcBef>
                <a:spcPts val="1517"/>
              </a:spcBef>
              <a:defRPr/>
            </a:pP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6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4</a:t>
            </a:r>
            <a:endPar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a16="http://schemas.microsoft.com/office/drawing/2014/main" xmlns="" id="{52F1A29E-A4E5-BCFF-5438-2BF86F43FDFC}"/>
              </a:ext>
            </a:extLst>
          </p:cNvPr>
          <p:cNvSpPr txBox="1">
            <a:spLocks noChangeArrowheads="1"/>
          </p:cNvSpPr>
          <p:nvPr/>
        </p:nvSpPr>
        <p:spPr bwMode="auto">
          <a:xfrm>
            <a:off x="1841627" y="4473649"/>
            <a:ext cx="14199588" cy="2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CHÀO</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QUÝ</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VỀ</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DỰ</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GIỜ</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vi-VN" sz="222200" b="1" dirty="0">
                <a:solidFill>
                  <a:srgbClr val="0000CC"/>
                </a:solidFill>
                <a:effectLst>
                  <a:outerShdw blurRad="38100" dist="38100" dir="2700000" algn="tl">
                    <a:srgbClr val="000000">
                      <a:alpha val="43137"/>
                    </a:srgbClr>
                  </a:outerShdw>
                </a:effectLst>
                <a:latin typeface="Times New Roman" pitchFamily="18" charset="0"/>
              </a:rPr>
              <a:t>THĂ</a:t>
            </a:r>
            <a:r>
              <a:rPr lang="en-US" sz="222200" b="1" dirty="0">
                <a:solidFill>
                  <a:srgbClr val="0000CC"/>
                </a:solidFill>
                <a:effectLst>
                  <a:outerShdw blurRad="38100" dist="38100" dir="2700000" algn="tl">
                    <a:srgbClr val="000000">
                      <a:alpha val="43137"/>
                    </a:srgbClr>
                  </a:outerShdw>
                </a:effectLst>
                <a:latin typeface="Times New Roman" pitchFamily="18" charset="0"/>
              </a:rPr>
              <a:t>M </a:t>
            </a:r>
            <a:r>
              <a:rPr lang="en-US" sz="2222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a16="http://schemas.microsoft.com/office/drawing/2014/main" xmlns=""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992" y="7296492"/>
            <a:ext cx="4732565" cy="1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xmlns="" id="{4E757C3F-D18F-DF35-ACA2-B8AF508958C3}"/>
              </a:ext>
            </a:extLst>
          </p:cNvPr>
          <p:cNvCxnSpPr>
            <a:cxnSpLocks/>
          </p:cNvCxnSpPr>
          <p:nvPr/>
        </p:nvCxnSpPr>
        <p:spPr>
          <a:xfrm>
            <a:off x="6871691" y="1252104"/>
            <a:ext cx="566683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a16="http://schemas.microsoft.com/office/drawing/2014/main" xmlns=""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3616564" y="7349033"/>
            <a:ext cx="1367675" cy="17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a16="http://schemas.microsoft.com/office/drawing/2014/main" xmlns=""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2143502" y="7146677"/>
            <a:ext cx="1255409" cy="9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a16="http://schemas.microsoft.com/office/drawing/2014/main" xmlns=""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5907907" y="-152403"/>
            <a:ext cx="2167952" cy="25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a16="http://schemas.microsoft.com/office/drawing/2014/main" xmlns="" id="{03F26570-A38B-8AAE-79AA-B37EF57E3CE2}"/>
              </a:ext>
            </a:extLst>
          </p:cNvPr>
          <p:cNvSpPr txBox="1">
            <a:spLocks noChangeArrowheads="1"/>
          </p:cNvSpPr>
          <p:nvPr/>
        </p:nvSpPr>
        <p:spPr bwMode="auto">
          <a:xfrm>
            <a:off x="5552802" y="8059094"/>
            <a:ext cx="7182393" cy="15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6098" tIns="68048" rIns="136098" bIns="6804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224104"/>
            <a:r>
              <a:rPr lang="en-US" altLang="en-US" sz="4500" b="1" i="1" dirty="0">
                <a:solidFill>
                  <a:srgbClr val="FF0066"/>
                </a:solidFill>
                <a:latin typeface="Times New Roman" pitchFamily="18" charset="0"/>
              </a:rPr>
              <a:t>G</a:t>
            </a:r>
            <a:r>
              <a:rPr lang="vi-VN" altLang="en-US" sz="4500" b="1" i="1" dirty="0">
                <a:solidFill>
                  <a:srgbClr val="FF0066"/>
                </a:solidFill>
                <a:latin typeface="Times New Roman" pitchFamily="18" charset="0"/>
              </a:rPr>
              <a:t>V</a:t>
            </a:r>
            <a:r>
              <a:rPr lang="en-US" altLang="en-US" sz="4500" b="1" i="1" dirty="0">
                <a:solidFill>
                  <a:srgbClr val="FF0066"/>
                </a:solidFill>
                <a:latin typeface="Times New Roman" pitchFamily="18" charset="0"/>
              </a:rPr>
              <a:t>GD:</a:t>
            </a:r>
            <a:r>
              <a:rPr lang="vi-VN" altLang="en-US" sz="4500" b="1" i="1" dirty="0">
                <a:solidFill>
                  <a:srgbClr val="FF0066"/>
                </a:solidFill>
                <a:latin typeface="Times New Roman" pitchFamily="18" charset="0"/>
              </a:rPr>
              <a:t> </a:t>
            </a:r>
            <a:r>
              <a:rPr lang="en-US" altLang="en-US" sz="4500" b="1" i="1" dirty="0">
                <a:solidFill>
                  <a:srgbClr val="FF0066"/>
                </a:solidFill>
                <a:latin typeface="Times New Roman" pitchFamily="18" charset="0"/>
              </a:rPr>
              <a:t>Đặng Thị Thúy</a:t>
            </a:r>
            <a:endParaRPr lang="vi-VN" altLang="en-US" sz="4500" b="1" i="1" dirty="0">
              <a:solidFill>
                <a:srgbClr val="FF0066"/>
              </a:solidFill>
              <a:latin typeface="Times New Roman" pitchFamily="18" charset="0"/>
            </a:endParaRPr>
          </a:p>
          <a:p>
            <a:pPr defTabSz="1224104"/>
            <a:r>
              <a:rPr lang="en-US" altLang="en-US" sz="4500" b="1" i="1" dirty="0">
                <a:solidFill>
                  <a:srgbClr val="FF0066"/>
                </a:solidFill>
                <a:latin typeface="Times New Roman" pitchFamily="18" charset="0"/>
              </a:rPr>
              <a:t>Năm học 2024-2025</a:t>
            </a:r>
          </a:p>
        </p:txBody>
      </p:sp>
      <p:sp>
        <p:nvSpPr>
          <p:cNvPr id="48" name="TextBox 47">
            <a:extLst>
              <a:ext uri="{FF2B5EF4-FFF2-40B4-BE49-F238E27FC236}">
                <a16:creationId xmlns:a16="http://schemas.microsoft.com/office/drawing/2014/main" xmlns="" id="{54E585AE-C36E-6FD8-13F9-3CE8FD759964}"/>
              </a:ext>
            </a:extLst>
          </p:cNvPr>
          <p:cNvSpPr txBox="1"/>
          <p:nvPr/>
        </p:nvSpPr>
        <p:spPr>
          <a:xfrm>
            <a:off x="3429000" y="3628354"/>
            <a:ext cx="6858000" cy="461666"/>
          </a:xfrm>
          <a:prstGeom prst="rect">
            <a:avLst/>
          </a:prstGeom>
          <a:noFill/>
        </p:spPr>
        <p:txBody>
          <a:bodyPr wrap="square" lIns="137160" tIns="68580" rIns="137160" bIns="68580">
            <a:spAutoFit/>
          </a:bodyPr>
          <a:lstStyle/>
          <a:p>
            <a:r>
              <a:rPr lang="en-US" sz="2100" dirty="0"/>
              <a:t> </a:t>
            </a:r>
          </a:p>
        </p:txBody>
      </p:sp>
    </p:spTree>
    <p:extLst>
      <p:ext uri="{BB962C8B-B14F-4D97-AF65-F5344CB8AC3E}">
        <p14:creationId xmlns:p14="http://schemas.microsoft.com/office/powerpoint/2010/main" val="34108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p:nvPr/>
        </p:nvSpPr>
        <p:spPr>
          <a:xfrm>
            <a:off x="429895" y="553720"/>
            <a:ext cx="17522190" cy="4191000"/>
          </a:xfrm>
          <a:prstGeom prst="rect">
            <a:avLst/>
          </a:prstGeom>
          <a:noFill/>
        </p:spPr>
        <p:txBody>
          <a:bodyPr wrap="square" rtlCol="0">
            <a:noAutofit/>
          </a:bodyPr>
          <a:lstStyle/>
          <a:p>
            <a:pPr algn="ctr">
              <a:lnSpc>
                <a:spcPct val="130000"/>
              </a:lnSpc>
              <a:defRPr/>
            </a:pPr>
            <a:r>
              <a:rPr lang="en-US" sz="7200" b="1"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Calibri" panose="020F0502020204030204"/>
              </a:rPr>
              <a:t>P</a:t>
            </a:r>
            <a:r>
              <a:rPr lang="en-US" sz="7200" b="1"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Calibri" panose="020F0502020204030204"/>
              </a:rPr>
              <a:t>h</a:t>
            </a:r>
            <a:r>
              <a:rPr lang="en-US" sz="7200" b="1"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latin typeface="Calibri" panose="020F0502020204030204"/>
              </a:rPr>
              <a:t>ư</a:t>
            </a:r>
            <a:r>
              <a:rPr lang="en-US" sz="7200" b="1"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latin typeface="Calibri" panose="020F0502020204030204"/>
              </a:rPr>
              <a:t>ơ</a:t>
            </a:r>
            <a:r>
              <a:rPr lang="en-US" sz="7200" b="1"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latin typeface="Calibri" panose="020F0502020204030204"/>
              </a:rPr>
              <a:t>n</a:t>
            </a:r>
            <a:r>
              <a:rPr lang="en-US" sz="7200" b="1"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latin typeface="Calibri" panose="020F0502020204030204"/>
              </a:rPr>
              <a:t>g</a:t>
            </a:r>
            <a:r>
              <a:rPr lang="en-US" sz="72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rPr>
              <a:t> </a:t>
            </a:r>
            <a:r>
              <a:rPr lang="en-US" sz="7200" b="1"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Calibri" panose="020F0502020204030204"/>
              </a:rPr>
              <a:t>h</a:t>
            </a:r>
            <a:r>
              <a:rPr lang="en-US" sz="7200" b="1"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latin typeface="Calibri" panose="020F0502020204030204"/>
              </a:rPr>
              <a:t>ư</a:t>
            </a:r>
            <a:r>
              <a:rPr lang="en-US" sz="7200" b="1"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latin typeface="Calibri" panose="020F0502020204030204"/>
              </a:rPr>
              <a:t>ớ</a:t>
            </a:r>
            <a:r>
              <a:rPr lang="en-US" sz="7200" b="1"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latin typeface="Calibri" panose="020F0502020204030204"/>
              </a:rPr>
              <a:t>n</a:t>
            </a:r>
            <a:r>
              <a:rPr lang="en-US" sz="7200" b="1"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latin typeface="Calibri" panose="020F0502020204030204"/>
              </a:rPr>
              <a:t>g</a:t>
            </a:r>
            <a:r>
              <a:rPr lang="en-US" sz="72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rPr>
              <a:t> </a:t>
            </a:r>
            <a:r>
              <a:rPr lang="en-US" sz="7200" b="1"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latin typeface="Calibri" panose="020F0502020204030204"/>
              </a:rPr>
              <a:t>h</a:t>
            </a:r>
            <a:r>
              <a:rPr lang="en-US" sz="7200" b="1"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Calibri" panose="020F0502020204030204"/>
              </a:rPr>
              <a:t>o</a:t>
            </a:r>
            <a:r>
              <a:rPr lang="en-US" sz="7200" b="1"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latin typeface="Calibri" panose="020F0502020204030204"/>
              </a:rPr>
              <a:t>ạ</a:t>
            </a:r>
            <a:r>
              <a:rPr lang="en-US" sz="7200" b="1"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latin typeface="Calibri" panose="020F0502020204030204"/>
              </a:rPr>
              <a:t>t</a:t>
            </a:r>
            <a:r>
              <a:rPr lang="en-US" sz="72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rPr>
              <a:t> </a:t>
            </a:r>
            <a:r>
              <a:rPr lang="en-US" sz="7200" b="1"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latin typeface="Calibri" panose="020F0502020204030204"/>
              </a:rPr>
              <a:t>đ</a:t>
            </a:r>
            <a:r>
              <a:rPr lang="en-US" sz="7200" b="1"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Calibri" panose="020F0502020204030204"/>
              </a:rPr>
              <a:t>ộ</a:t>
            </a:r>
            <a:r>
              <a:rPr lang="en-US" sz="7200" b="1"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latin typeface="Calibri" panose="020F0502020204030204"/>
              </a:rPr>
              <a:t>n</a:t>
            </a:r>
            <a:r>
              <a:rPr lang="en-US" sz="7200" b="1"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latin typeface="Calibri" panose="020F0502020204030204"/>
              </a:rPr>
              <a:t>g</a:t>
            </a:r>
            <a:r>
              <a:rPr lang="en-US" sz="72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rPr>
              <a:t> </a:t>
            </a:r>
            <a:r>
              <a:rPr lang="en-US" sz="7200" b="1" dirty="0" err="1" smtClean="0">
                <a:ln w="28575">
                  <a:solidFill>
                    <a:srgbClr val="002060"/>
                  </a:solidFill>
                  <a:prstDash val="solid"/>
                </a:ln>
                <a:solidFill>
                  <a:srgbClr val="93F2FF"/>
                </a:solidFill>
                <a:effectLst>
                  <a:outerShdw blurRad="12700" dist="38100" dir="2700000" algn="tl" rotWithShape="0">
                    <a:srgbClr val="5B9BD5">
                      <a:lumMod val="60000"/>
                      <a:lumOff val="40000"/>
                    </a:srgbClr>
                  </a:outerShdw>
                </a:effectLst>
                <a:latin typeface="Calibri" panose="020F0502020204030204"/>
              </a:rPr>
              <a:t>T</a:t>
            </a:r>
            <a:r>
              <a:rPr lang="en-US" sz="7200" b="1" dirty="0" err="1" smtClean="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Calibri" panose="020F0502020204030204"/>
              </a:rPr>
              <a:t>u</a:t>
            </a:r>
            <a:r>
              <a:rPr lang="en-US" sz="7200" b="1" dirty="0" err="1" smtClean="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Calibri" panose="020F0502020204030204"/>
              </a:rPr>
              <a:t>ầ</a:t>
            </a:r>
            <a:r>
              <a:rPr lang="en-US" sz="7200" b="1" dirty="0" err="1" smtClean="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Calibri" panose="020F0502020204030204"/>
              </a:rPr>
              <a:t>n</a:t>
            </a:r>
            <a:r>
              <a:rPr lang="en-US" sz="7200" b="1" dirty="0" smtClean="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Calibri" panose="020F0502020204030204"/>
              </a:rPr>
              <a:t> 2</a:t>
            </a:r>
            <a:r>
              <a:rPr lang="vi-VN" altLang="en-US" sz="7200" b="1" dirty="0" smtClean="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Calibri" panose="020F0502020204030204"/>
              </a:rPr>
              <a:t>5 </a:t>
            </a:r>
            <a:endParaRPr lang="en-US" sz="72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endParaRPr>
          </a:p>
          <a:p>
            <a:pPr algn="ctr">
              <a:lnSpc>
                <a:spcPct val="130000"/>
              </a:lnSpc>
              <a:defRPr/>
            </a:pPr>
            <a:endParaRPr lang="en-US" sz="7200" b="1"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latin typeface="Calibri" panose="020F0502020204030204"/>
            </a:endParaRPr>
          </a:p>
        </p:txBody>
      </p:sp>
      <p:sp>
        <p:nvSpPr>
          <p:cNvPr id="6" name="Rectangle: Rounded Corners 1"/>
          <p:cNvSpPr/>
          <p:nvPr/>
        </p:nvSpPr>
        <p:spPr>
          <a:xfrm>
            <a:off x="1198880" y="2487295"/>
            <a:ext cx="16161385" cy="67062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eaLnBrk="0" fontAlgn="base" hangingPunct="0">
              <a:spcBef>
                <a:spcPct val="0"/>
              </a:spcBef>
              <a:spcAft>
                <a:spcPct val="0"/>
              </a:spcAft>
              <a:buFont typeface="Wingdings" panose="05000000000000000000" pitchFamily="2" charset="2"/>
              <a:buChar char="Ø"/>
            </a:pPr>
            <a:r>
              <a:rPr lang="en-US" altLang="en-US" sz="5400" dirty="0" err="1" smtClean="0">
                <a:solidFill>
                  <a:srgbClr val="C00000"/>
                </a:solidFill>
                <a:latin typeface="Times New Roman" panose="02020603050405020304" charset="0"/>
                <a:cs typeface="Times New Roman" panose="02020603050405020304" charset="0"/>
                <a:sym typeface="+mn-ea"/>
              </a:rPr>
              <a:t>Thực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hiện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tốt</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nội</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quy</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trường</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lớp</a:t>
            </a:r>
            <a:endParaRPr lang="en-US" altLang="en-US" sz="5400" b="1" dirty="0" smtClean="0">
              <a:solidFill>
                <a:srgbClr val="C00000"/>
              </a:solidFill>
              <a:latin typeface="Times New Roman" panose="02020603050405020304" charset="0"/>
              <a:cs typeface="Times New Roman" panose="02020603050405020304" charset="0"/>
            </a:endParaRPr>
          </a:p>
          <a:p>
            <a:pPr marL="457200" indent="-457200" eaLnBrk="0" fontAlgn="base" hangingPunct="0">
              <a:spcBef>
                <a:spcPct val="0"/>
              </a:spcBef>
              <a:spcAft>
                <a:spcPct val="0"/>
              </a:spcAft>
              <a:buFont typeface="Wingdings" panose="05000000000000000000" pitchFamily="2" charset="2"/>
              <a:buChar char="Ø"/>
            </a:pPr>
            <a:r>
              <a:rPr lang="en-US" altLang="en-US" sz="5400" dirty="0" smtClean="0">
                <a:solidFill>
                  <a:srgbClr val="C00000"/>
                </a:solidFill>
                <a:latin typeface="Times New Roman" panose="02020603050405020304" charset="0"/>
                <a:cs typeface="Times New Roman" panose="02020603050405020304" charset="0"/>
                <a:sym typeface="+mn-ea"/>
              </a:rPr>
              <a:t> Đi </a:t>
            </a:r>
            <a:r>
              <a:rPr lang="en-US" altLang="en-US" sz="5400" dirty="0" err="1" smtClean="0">
                <a:solidFill>
                  <a:srgbClr val="C00000"/>
                </a:solidFill>
                <a:latin typeface="Times New Roman" panose="02020603050405020304" charset="0"/>
                <a:cs typeface="Times New Roman" panose="02020603050405020304" charset="0"/>
                <a:sym typeface="+mn-ea"/>
              </a:rPr>
              <a:t>học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chuyên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cần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đúng</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giờ</a:t>
            </a:r>
            <a:r>
              <a:rPr lang="en-US" altLang="en-US" sz="5400" dirty="0" smtClean="0">
                <a:solidFill>
                  <a:srgbClr val="C00000"/>
                </a:solidFill>
                <a:latin typeface="Times New Roman" panose="02020603050405020304" charset="0"/>
                <a:cs typeface="Times New Roman" panose="02020603050405020304" charset="0"/>
                <a:sym typeface="+mn-ea"/>
              </a:rPr>
              <a:t>.</a:t>
            </a:r>
            <a:endParaRPr lang="en-US" altLang="en-US" sz="5400" dirty="0" smtClean="0">
              <a:solidFill>
                <a:srgbClr val="C00000"/>
              </a:solidFill>
              <a:latin typeface="Times New Roman" panose="02020603050405020304" charset="0"/>
              <a:cs typeface="Times New Roman" panose="02020603050405020304" charset="0"/>
            </a:endParaRPr>
          </a:p>
          <a:p>
            <a:pPr marL="457200" indent="-457200" eaLnBrk="0" fontAlgn="base" hangingPunct="0">
              <a:spcBef>
                <a:spcPct val="0"/>
              </a:spcBef>
              <a:spcAft>
                <a:spcPct val="0"/>
              </a:spcAft>
              <a:buFont typeface="Wingdings" panose="05000000000000000000" pitchFamily="2" charset="2"/>
              <a:buChar char="Ø"/>
            </a:pP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Chuẩn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bị</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bài</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trước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khi</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đến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lớp</a:t>
            </a:r>
            <a:r>
              <a:rPr lang="en-US" altLang="en-US" sz="5400" dirty="0" smtClean="0">
                <a:solidFill>
                  <a:srgbClr val="C00000"/>
                </a:solidFill>
                <a:latin typeface="Times New Roman" panose="02020603050405020304" charset="0"/>
                <a:cs typeface="Times New Roman" panose="02020603050405020304" charset="0"/>
                <a:sym typeface="+mn-ea"/>
              </a:rPr>
              <a:t>.</a:t>
            </a:r>
            <a:endParaRPr lang="en-US" altLang="en-US" sz="5400" dirty="0" smtClean="0">
              <a:solidFill>
                <a:srgbClr val="C00000"/>
              </a:solidFill>
              <a:latin typeface="Times New Roman" panose="02020603050405020304" charset="0"/>
              <a:cs typeface="Times New Roman" panose="02020603050405020304" charset="0"/>
            </a:endParaRPr>
          </a:p>
          <a:p>
            <a:pPr marL="457200" indent="-457200" eaLnBrk="0" fontAlgn="base" hangingPunct="0">
              <a:spcBef>
                <a:spcPct val="0"/>
              </a:spcBef>
              <a:spcAft>
                <a:spcPct val="0"/>
              </a:spcAft>
              <a:buFont typeface="Wingdings" panose="05000000000000000000" pitchFamily="2" charset="2"/>
              <a:buChar char="Ø"/>
            </a:pPr>
            <a:r>
              <a:rPr lang="en-US" altLang="en-US" sz="5400" dirty="0" err="1" smtClean="0">
                <a:solidFill>
                  <a:srgbClr val="C00000"/>
                </a:solidFill>
                <a:latin typeface="Times New Roman" panose="02020603050405020304" charset="0"/>
                <a:cs typeface="Times New Roman" panose="02020603050405020304" charset="0"/>
                <a:sym typeface="+mn-ea"/>
              </a:rPr>
              <a:t>Thực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hiện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chương</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trình</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học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tuần</a:t>
            </a:r>
            <a:r>
              <a:rPr lang="en-US" altLang="en-US" sz="5400" dirty="0" smtClean="0">
                <a:solidFill>
                  <a:srgbClr val="C00000"/>
                </a:solidFill>
                <a:latin typeface="Times New Roman" panose="02020603050405020304" charset="0"/>
                <a:cs typeface="Times New Roman" panose="02020603050405020304" charset="0"/>
                <a:sym typeface="+mn-ea"/>
              </a:rPr>
              <a:t> 2</a:t>
            </a:r>
            <a:r>
              <a:rPr lang="vi-VN" altLang="en-US" sz="5400" dirty="0" smtClean="0">
                <a:solidFill>
                  <a:srgbClr val="C00000"/>
                </a:solidFill>
                <a:latin typeface="Times New Roman" panose="02020603050405020304" charset="0"/>
                <a:cs typeface="Times New Roman" panose="02020603050405020304" charset="0"/>
                <a:sym typeface="+mn-ea"/>
              </a:rPr>
              <a:t>5 </a:t>
            </a:r>
          </a:p>
          <a:p>
            <a:pPr marL="457200" indent="-457200" eaLnBrk="0" fontAlgn="base" hangingPunct="0">
              <a:spcBef>
                <a:spcPct val="0"/>
              </a:spcBef>
              <a:spcAft>
                <a:spcPct val="0"/>
              </a:spcAft>
              <a:buFont typeface="Wingdings" panose="05000000000000000000" pitchFamily="2" charset="2"/>
              <a:buChar char="Ø"/>
            </a:pP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Chép</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bài</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đầy</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đủ</a:t>
            </a:r>
            <a:r>
              <a:rPr lang="en-US" altLang="en-US" sz="5400" dirty="0" smtClean="0">
                <a:solidFill>
                  <a:srgbClr val="C00000"/>
                </a:solidFill>
                <a:latin typeface="Times New Roman" panose="02020603050405020304" charset="0"/>
                <a:cs typeface="Times New Roman" panose="02020603050405020304" charset="0"/>
                <a:sym typeface="+mn-ea"/>
              </a:rPr>
              <a:t>.</a:t>
            </a:r>
            <a:endParaRPr lang="vi-VN" altLang="en-US" sz="5400" dirty="0" smtClean="0">
              <a:solidFill>
                <a:srgbClr val="C00000"/>
              </a:solidFill>
              <a:latin typeface="Times New Roman" panose="02020603050405020304" charset="0"/>
              <a:cs typeface="Times New Roman" panose="02020603050405020304" charset="0"/>
            </a:endParaRPr>
          </a:p>
          <a:p>
            <a:pPr marL="457200" indent="-457200" eaLnBrk="0" fontAlgn="base" hangingPunct="0">
              <a:spcBef>
                <a:spcPct val="0"/>
              </a:spcBef>
              <a:spcAft>
                <a:spcPct val="0"/>
              </a:spcAft>
              <a:buFont typeface="Wingdings" panose="05000000000000000000" pitchFamily="2" charset="2"/>
              <a:buChar char="Ø"/>
            </a:pP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Phát</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biểu</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xây</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dựng</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bài</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hỗ</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trợ</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bạn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trong</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học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tập</a:t>
            </a:r>
            <a:r>
              <a:rPr lang="en-US" altLang="en-US" sz="5400" dirty="0" smtClean="0">
                <a:solidFill>
                  <a:srgbClr val="C00000"/>
                </a:solidFill>
                <a:latin typeface="Times New Roman" panose="02020603050405020304" charset="0"/>
                <a:cs typeface="Times New Roman" panose="02020603050405020304" charset="0"/>
                <a:sym typeface="+mn-ea"/>
              </a:rPr>
              <a:t>.</a:t>
            </a:r>
            <a:endParaRPr lang="en-US" altLang="en-US" sz="5400" dirty="0" smtClean="0">
              <a:solidFill>
                <a:srgbClr val="C00000"/>
              </a:solidFill>
              <a:latin typeface="Times New Roman" panose="02020603050405020304" charset="0"/>
              <a:cs typeface="Times New Roman" panose="02020603050405020304" charset="0"/>
            </a:endParaRPr>
          </a:p>
          <a:p>
            <a:pPr marL="457200" indent="-457200" eaLnBrk="0" fontAlgn="base" hangingPunct="0">
              <a:spcBef>
                <a:spcPct val="0"/>
              </a:spcBef>
              <a:spcAft>
                <a:spcPct val="0"/>
              </a:spcAft>
              <a:buFont typeface="Wingdings" panose="05000000000000000000" pitchFamily="2" charset="2"/>
              <a:buChar char="Ø"/>
            </a:pP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Tích</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cực</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rèn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luyện</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chữ</a:t>
            </a:r>
            <a:r>
              <a:rPr lang="en-US" altLang="en-US" sz="5400" dirty="0" smtClean="0">
                <a:solidFill>
                  <a:srgbClr val="C00000"/>
                </a:solidFill>
                <a:latin typeface="Times New Roman" panose="02020603050405020304" charset="0"/>
                <a:cs typeface="Times New Roman" panose="02020603050405020304" charset="0"/>
                <a:sym typeface="+mn-ea"/>
              </a:rPr>
              <a:t> </a:t>
            </a:r>
            <a:r>
              <a:rPr lang="en-US" altLang="en-US" sz="5400" dirty="0" err="1" smtClean="0">
                <a:solidFill>
                  <a:srgbClr val="C00000"/>
                </a:solidFill>
                <a:latin typeface="Times New Roman" panose="02020603050405020304" charset="0"/>
                <a:cs typeface="Times New Roman" panose="02020603050405020304" charset="0"/>
                <a:sym typeface="+mn-ea"/>
              </a:rPr>
              <a:t>viết</a:t>
            </a:r>
            <a:r>
              <a:rPr lang="en-US" altLang="en-US" sz="5400" dirty="0">
                <a:solidFill>
                  <a:srgbClr val="C00000"/>
                </a:solidFill>
                <a:latin typeface="Times New Roman" panose="02020603050405020304" charset="0"/>
                <a:cs typeface="Times New Roman" panose="02020603050405020304" charset="0"/>
                <a:sym typeface="+mn-ea"/>
              </a:rPr>
              <a:t>.</a:t>
            </a:r>
            <a:endParaRPr kumimoji="0" lang="en-US" sz="54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âm-nhạc-lớp-2---sách-cánh-diều---hòa-âm-quang-quân---hát-mẫu-mới-nhất-lớp-chúng-ta-đoàn-kết">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65735" y="178435"/>
            <a:ext cx="17994630" cy="882523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952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a:off x="-383819" y="9258300"/>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sp>
        <p:nvSpPr>
          <p:cNvPr id="4" name="Freeform 4"/>
          <p:cNvSpPr/>
          <p:nvPr/>
        </p:nvSpPr>
        <p:spPr>
          <a:xfrm>
            <a:off x="-1295044" y="-1469296"/>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grpSp>
        <p:nvGrpSpPr>
          <p:cNvPr id="5" name="Group 5"/>
          <p:cNvGrpSpPr>
            <a:grpSpLocks noChangeAspect="1"/>
          </p:cNvGrpSpPr>
          <p:nvPr/>
        </p:nvGrpSpPr>
        <p:grpSpPr>
          <a:xfrm>
            <a:off x="-102235" y="5737225"/>
            <a:ext cx="3027680" cy="3393440"/>
            <a:chOff x="0" y="0"/>
            <a:chExt cx="7033560" cy="8754723"/>
          </a:xfrm>
        </p:grpSpPr>
        <p:sp>
          <p:nvSpPr>
            <p:cNvPr id="6" name="Freeform 6"/>
            <p:cNvSpPr/>
            <p:nvPr/>
          </p:nvSpPr>
          <p:spPr>
            <a:xfrm>
              <a:off x="10613" y="10617"/>
              <a:ext cx="7012329" cy="8733492"/>
            </a:xfrm>
            <a:custGeom>
              <a:avLst/>
              <a:gdLst/>
              <a:ahLst/>
              <a:cxnLst/>
              <a:rect l="l" t="t" r="r" b="b"/>
              <a:pathLst>
                <a:path w="7012329" h="8733492">
                  <a:moveTo>
                    <a:pt x="3506164" y="0"/>
                  </a:moveTo>
                  <a:cubicBezTo>
                    <a:pt x="1902485" y="0"/>
                    <a:pt x="26769" y="1458100"/>
                    <a:pt x="4" y="3576295"/>
                  </a:cubicBezTo>
                  <a:cubicBezTo>
                    <a:pt x="2" y="3576434"/>
                    <a:pt x="0" y="3576574"/>
                    <a:pt x="0" y="3576714"/>
                  </a:cubicBezTo>
                  <a:lnTo>
                    <a:pt x="0" y="8700512"/>
                  </a:lnTo>
                  <a:cubicBezTo>
                    <a:pt x="0" y="8718726"/>
                    <a:pt x="14767" y="8733493"/>
                    <a:pt x="32981" y="8733493"/>
                  </a:cubicBezTo>
                  <a:lnTo>
                    <a:pt x="6979348" y="8733493"/>
                  </a:lnTo>
                  <a:cubicBezTo>
                    <a:pt x="6997560" y="8733493"/>
                    <a:pt x="7012330" y="8718726"/>
                    <a:pt x="7012330" y="8700512"/>
                  </a:cubicBezTo>
                  <a:lnTo>
                    <a:pt x="7012330" y="3576714"/>
                  </a:lnTo>
                  <a:cubicBezTo>
                    <a:pt x="7012330" y="3576575"/>
                    <a:pt x="7012330" y="3576435"/>
                    <a:pt x="7012330" y="3576295"/>
                  </a:cubicBezTo>
                  <a:cubicBezTo>
                    <a:pt x="6985558" y="1458100"/>
                    <a:pt x="5109844" y="0"/>
                    <a:pt x="3506164" y="0"/>
                  </a:cubicBezTo>
                  <a:close/>
                </a:path>
              </a:pathLst>
            </a:custGeom>
            <a:solidFill>
              <a:srgbClr val="C5D8AA"/>
            </a:solidFill>
          </p:spPr>
        </p:sp>
        <p:sp>
          <p:nvSpPr>
            <p:cNvPr id="7" name="Freeform 7"/>
            <p:cNvSpPr/>
            <p:nvPr/>
          </p:nvSpPr>
          <p:spPr>
            <a:xfrm>
              <a:off x="237613" y="237620"/>
              <a:ext cx="6558329" cy="8279488"/>
            </a:xfrm>
            <a:custGeom>
              <a:avLst/>
              <a:gdLst/>
              <a:ahLst/>
              <a:cxnLst/>
              <a:rect l="l" t="t" r="r" b="b"/>
              <a:pathLst>
                <a:path w="6558329" h="8279488">
                  <a:moveTo>
                    <a:pt x="6558329" y="3350828"/>
                  </a:moveTo>
                  <a:lnTo>
                    <a:pt x="6558329" y="8279488"/>
                  </a:lnTo>
                  <a:cubicBezTo>
                    <a:pt x="6558329" y="8279488"/>
                    <a:pt x="3" y="8279488"/>
                    <a:pt x="3" y="8279488"/>
                  </a:cubicBezTo>
                  <a:cubicBezTo>
                    <a:pt x="3" y="8279488"/>
                    <a:pt x="3" y="3350829"/>
                    <a:pt x="0" y="3351171"/>
                  </a:cubicBezTo>
                  <a:cubicBezTo>
                    <a:pt x="12409" y="2395576"/>
                    <a:pt x="425907" y="1582650"/>
                    <a:pt x="1019624" y="996594"/>
                  </a:cubicBezTo>
                  <a:cubicBezTo>
                    <a:pt x="1657967" y="366486"/>
                    <a:pt x="2503243" y="0"/>
                    <a:pt x="3279163" y="0"/>
                  </a:cubicBezTo>
                  <a:cubicBezTo>
                    <a:pt x="4055082" y="0"/>
                    <a:pt x="4900355" y="366484"/>
                    <a:pt x="5538698" y="996589"/>
                  </a:cubicBezTo>
                  <a:cubicBezTo>
                    <a:pt x="6132416" y="1582644"/>
                    <a:pt x="6545918" y="2395571"/>
                    <a:pt x="6558329" y="3350828"/>
                  </a:cubicBezTo>
                  <a:close/>
                </a:path>
              </a:pathLst>
            </a:custGeom>
            <a:blipFill>
              <a:blip r:embed="rId4"/>
              <a:stretch>
                <a:fillRect t="-9445" b="-9445"/>
              </a:stretch>
            </a:blipFill>
          </p:spPr>
        </p:sp>
        <p:sp>
          <p:nvSpPr>
            <p:cNvPr id="8" name="Freeform 8"/>
            <p:cNvSpPr/>
            <p:nvPr/>
          </p:nvSpPr>
          <p:spPr>
            <a:xfrm>
              <a:off x="-98" y="0"/>
              <a:ext cx="7033658" cy="8754723"/>
            </a:xfrm>
            <a:custGeom>
              <a:avLst/>
              <a:gdLst/>
              <a:ahLst/>
              <a:cxnLst/>
              <a:rect l="l" t="t" r="r" b="b"/>
              <a:pathLst>
                <a:path w="7033658" h="8754723">
                  <a:moveTo>
                    <a:pt x="8720" y="3595510"/>
                  </a:moveTo>
                  <a:cubicBezTo>
                    <a:pt x="6357" y="3592538"/>
                    <a:pt x="137" y="3584943"/>
                    <a:pt x="102" y="3586772"/>
                  </a:cubicBezTo>
                  <a:lnTo>
                    <a:pt x="8720" y="3595510"/>
                  </a:lnTo>
                  <a:lnTo>
                    <a:pt x="9430" y="3596399"/>
                  </a:lnTo>
                  <a:lnTo>
                    <a:pt x="9626" y="3596424"/>
                  </a:lnTo>
                  <a:lnTo>
                    <a:pt x="8720" y="3595510"/>
                  </a:lnTo>
                  <a:close/>
                  <a:moveTo>
                    <a:pt x="6946459" y="3587610"/>
                  </a:moveTo>
                  <a:lnTo>
                    <a:pt x="6946459" y="3730054"/>
                  </a:lnTo>
                  <a:cubicBezTo>
                    <a:pt x="6946459" y="4531690"/>
                    <a:pt x="6946459" y="8450918"/>
                    <a:pt x="6946459" y="8667706"/>
                  </a:cubicBezTo>
                  <a:cubicBezTo>
                    <a:pt x="6700359" y="8667698"/>
                    <a:pt x="660150" y="8667538"/>
                    <a:pt x="87284" y="8667535"/>
                  </a:cubicBezTo>
                  <a:lnTo>
                    <a:pt x="87284" y="8535588"/>
                  </a:lnTo>
                  <a:cubicBezTo>
                    <a:pt x="87284" y="7717402"/>
                    <a:pt x="87284" y="3626574"/>
                    <a:pt x="87284" y="3587610"/>
                  </a:cubicBezTo>
                  <a:cubicBezTo>
                    <a:pt x="113606" y="1517129"/>
                    <a:pt x="1944044" y="90043"/>
                    <a:pt x="3512278" y="87198"/>
                  </a:cubicBezTo>
                  <a:lnTo>
                    <a:pt x="3516875" y="87186"/>
                  </a:lnTo>
                  <a:lnTo>
                    <a:pt x="3521473" y="87198"/>
                  </a:lnTo>
                  <a:cubicBezTo>
                    <a:pt x="5089720" y="90043"/>
                    <a:pt x="6920183" y="1517155"/>
                    <a:pt x="6946459" y="3587610"/>
                  </a:cubicBezTo>
                  <a:close/>
                  <a:moveTo>
                    <a:pt x="6965509" y="3587559"/>
                  </a:moveTo>
                  <a:lnTo>
                    <a:pt x="6965509" y="3587420"/>
                  </a:lnTo>
                  <a:cubicBezTo>
                    <a:pt x="6939081" y="1505610"/>
                    <a:pt x="5098317" y="71006"/>
                    <a:pt x="3521498" y="68148"/>
                  </a:cubicBezTo>
                  <a:lnTo>
                    <a:pt x="3516862" y="68135"/>
                  </a:lnTo>
                  <a:lnTo>
                    <a:pt x="3512252" y="68148"/>
                  </a:lnTo>
                  <a:cubicBezTo>
                    <a:pt x="1935433" y="71004"/>
                    <a:pt x="94666" y="1505609"/>
                    <a:pt x="68237" y="3587420"/>
                  </a:cubicBezTo>
                  <a:cubicBezTo>
                    <a:pt x="68236" y="3587471"/>
                    <a:pt x="68236" y="3587509"/>
                    <a:pt x="68236" y="3587547"/>
                  </a:cubicBezTo>
                  <a:cubicBezTo>
                    <a:pt x="68236" y="3622002"/>
                    <a:pt x="68236" y="7716946"/>
                    <a:pt x="68236" y="8535588"/>
                  </a:cubicBezTo>
                  <a:cubicBezTo>
                    <a:pt x="68236" y="8617452"/>
                    <a:pt x="68236" y="8666554"/>
                    <a:pt x="68236" y="8675556"/>
                  </a:cubicBezTo>
                  <a:cubicBezTo>
                    <a:pt x="68236" y="8685238"/>
                    <a:pt x="77761" y="8686586"/>
                    <a:pt x="77761" y="8686586"/>
                  </a:cubicBezTo>
                  <a:cubicBezTo>
                    <a:pt x="600346" y="8686586"/>
                    <a:pt x="6957776" y="8686416"/>
                    <a:pt x="6957776" y="8686416"/>
                  </a:cubicBezTo>
                  <a:cubicBezTo>
                    <a:pt x="6962272" y="8685557"/>
                    <a:pt x="6965511" y="8681631"/>
                    <a:pt x="6965511" y="8677061"/>
                  </a:cubicBezTo>
                  <a:cubicBezTo>
                    <a:pt x="6965511" y="8677061"/>
                    <a:pt x="6965511" y="4554551"/>
                    <a:pt x="6965511" y="3730054"/>
                  </a:cubicBezTo>
                  <a:lnTo>
                    <a:pt x="6965511" y="3587559"/>
                  </a:lnTo>
                  <a:close/>
                  <a:moveTo>
                    <a:pt x="9841" y="3596411"/>
                  </a:moveTo>
                  <a:cubicBezTo>
                    <a:pt x="14954" y="3596310"/>
                    <a:pt x="19082" y="3592157"/>
                    <a:pt x="19149" y="3587026"/>
                  </a:cubicBezTo>
                  <a:lnTo>
                    <a:pt x="19151" y="3587026"/>
                  </a:lnTo>
                  <a:lnTo>
                    <a:pt x="19149" y="3587026"/>
                  </a:lnTo>
                  <a:lnTo>
                    <a:pt x="19151" y="3587013"/>
                  </a:lnTo>
                  <a:cubicBezTo>
                    <a:pt x="45852" y="1473835"/>
                    <a:pt x="1916980" y="19050"/>
                    <a:pt x="3516875" y="19050"/>
                  </a:cubicBezTo>
                  <a:lnTo>
                    <a:pt x="3521561" y="19050"/>
                  </a:lnTo>
                  <a:lnTo>
                    <a:pt x="3526247" y="19063"/>
                  </a:lnTo>
                  <a:cubicBezTo>
                    <a:pt x="5124225" y="24879"/>
                    <a:pt x="6987912" y="1478026"/>
                    <a:pt x="7014608" y="3587179"/>
                  </a:cubicBezTo>
                  <a:lnTo>
                    <a:pt x="7014608" y="8735674"/>
                  </a:lnTo>
                  <a:cubicBezTo>
                    <a:pt x="6733023" y="8735674"/>
                    <a:pt x="300722" y="8735674"/>
                    <a:pt x="19148" y="8735674"/>
                  </a:cubicBezTo>
                  <a:cubicBezTo>
                    <a:pt x="19148" y="8490326"/>
                    <a:pt x="19148" y="3587319"/>
                    <a:pt x="19148" y="3587116"/>
                  </a:cubicBezTo>
                  <a:cubicBezTo>
                    <a:pt x="19148" y="3592373"/>
                    <a:pt x="14883" y="3596641"/>
                    <a:pt x="9623" y="3596641"/>
                  </a:cubicBezTo>
                  <a:lnTo>
                    <a:pt x="9841" y="3596411"/>
                  </a:lnTo>
                  <a:close/>
                  <a:moveTo>
                    <a:pt x="102" y="3586772"/>
                  </a:moveTo>
                  <a:lnTo>
                    <a:pt x="102" y="3586785"/>
                  </a:lnTo>
                  <a:cubicBezTo>
                    <a:pt x="0" y="3594760"/>
                    <a:pt x="8062" y="3596208"/>
                    <a:pt x="9430" y="3596399"/>
                  </a:cubicBezTo>
                  <a:lnTo>
                    <a:pt x="9623" y="3596640"/>
                  </a:lnTo>
                  <a:cubicBezTo>
                    <a:pt x="4363" y="3596640"/>
                    <a:pt x="98" y="3592373"/>
                    <a:pt x="98" y="3587115"/>
                  </a:cubicBezTo>
                  <a:cubicBezTo>
                    <a:pt x="98" y="3587331"/>
                    <a:pt x="98" y="8745198"/>
                    <a:pt x="98" y="8745198"/>
                  </a:cubicBezTo>
                  <a:cubicBezTo>
                    <a:pt x="98" y="8750458"/>
                    <a:pt x="4363" y="8754723"/>
                    <a:pt x="9623" y="8754723"/>
                  </a:cubicBezTo>
                  <a:lnTo>
                    <a:pt x="7024133" y="8754723"/>
                  </a:lnTo>
                  <a:cubicBezTo>
                    <a:pt x="7029391" y="8754723"/>
                    <a:pt x="7033658" y="8750458"/>
                    <a:pt x="7033658" y="8745198"/>
                  </a:cubicBezTo>
                  <a:lnTo>
                    <a:pt x="7033658" y="3587115"/>
                  </a:lnTo>
                  <a:cubicBezTo>
                    <a:pt x="7033658" y="3587077"/>
                    <a:pt x="7033658" y="3587026"/>
                    <a:pt x="7033658" y="3586988"/>
                  </a:cubicBezTo>
                  <a:cubicBezTo>
                    <a:pt x="7006861" y="1466520"/>
                    <a:pt x="5132861" y="5855"/>
                    <a:pt x="3526311" y="13"/>
                  </a:cubicBezTo>
                  <a:lnTo>
                    <a:pt x="3521587" y="0"/>
                  </a:lnTo>
                  <a:lnTo>
                    <a:pt x="3516875" y="0"/>
                  </a:lnTo>
                  <a:cubicBezTo>
                    <a:pt x="1908420" y="0"/>
                    <a:pt x="26947" y="1462265"/>
                    <a:pt x="102" y="3586772"/>
                  </a:cubicBezTo>
                  <a:close/>
                </a:path>
              </a:pathLst>
            </a:custGeom>
            <a:solidFill>
              <a:srgbClr val="FFA6A6"/>
            </a:solidFill>
          </p:spPr>
        </p:sp>
      </p:grpSp>
      <p:sp>
        <p:nvSpPr>
          <p:cNvPr id="9" name="Freeform 9"/>
          <p:cNvSpPr/>
          <p:nvPr/>
        </p:nvSpPr>
        <p:spPr>
          <a:xfrm flipH="1">
            <a:off x="1028700" y="6569129"/>
            <a:ext cx="1129604" cy="1460694"/>
          </a:xfrm>
          <a:custGeom>
            <a:avLst/>
            <a:gdLst/>
            <a:ahLst/>
            <a:cxnLst/>
            <a:rect l="l" t="t" r="r" b="b"/>
            <a:pathLst>
              <a:path w="1129604" h="1460694">
                <a:moveTo>
                  <a:pt x="1129604" y="0"/>
                </a:moveTo>
                <a:lnTo>
                  <a:pt x="0" y="0"/>
                </a:lnTo>
                <a:lnTo>
                  <a:pt x="0" y="1460694"/>
                </a:lnTo>
                <a:lnTo>
                  <a:pt x="1129604" y="1460694"/>
                </a:lnTo>
                <a:lnTo>
                  <a:pt x="112960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63008">
            <a:off x="3766033" y="7837172"/>
            <a:ext cx="1383515" cy="1443668"/>
          </a:xfrm>
          <a:custGeom>
            <a:avLst/>
            <a:gdLst/>
            <a:ahLst/>
            <a:cxnLst/>
            <a:rect l="l" t="t" r="r" b="b"/>
            <a:pathLst>
              <a:path w="1383515" h="1443668">
                <a:moveTo>
                  <a:pt x="0" y="0"/>
                </a:moveTo>
                <a:lnTo>
                  <a:pt x="1383515" y="0"/>
                </a:lnTo>
                <a:lnTo>
                  <a:pt x="1383515" y="1443668"/>
                </a:lnTo>
                <a:lnTo>
                  <a:pt x="0" y="14436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516890" y="1748790"/>
            <a:ext cx="16344265" cy="4453890"/>
          </a:xfrm>
          <a:prstGeom prst="rect">
            <a:avLst/>
          </a:prstGeom>
        </p:spPr>
        <p:txBody>
          <a:bodyPr wrap="square" lIns="0" tIns="0" rIns="0" bIns="0" rtlCol="0" anchor="t">
            <a:noAutofit/>
          </a:bodyPr>
          <a:lstStyle/>
          <a:p>
            <a:pPr algn="ctr"/>
            <a:r>
              <a:rPr lang="en-US" sz="11000" b="1" dirty="0" err="1" smtClean="0">
                <a:solidFill>
                  <a:schemeClr val="tx1"/>
                </a:solidFill>
                <a:latin typeface="Times New Roman" panose="02020603050405020304" charset="0"/>
                <a:cs typeface="Times New Roman" panose="02020603050405020304" charset="0"/>
                <a:sym typeface="+mn-ea"/>
              </a:rPr>
              <a:t>Sinh</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hoạt</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theo</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chủ</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đề</a:t>
            </a:r>
            <a:r>
              <a:rPr lang="en-US" sz="11000" b="1" dirty="0" smtClean="0">
                <a:solidFill>
                  <a:schemeClr val="tx1"/>
                </a:solidFill>
                <a:latin typeface="Times New Roman" panose="02020603050405020304" charset="0"/>
                <a:cs typeface="Times New Roman" panose="02020603050405020304" charset="0"/>
                <a:sym typeface="+mn-ea"/>
              </a:rPr>
              <a:t>:</a:t>
            </a:r>
            <a:endParaRPr lang="en-US" sz="11000" b="1" dirty="0" smtClean="0">
              <a:solidFill>
                <a:schemeClr val="tx1"/>
              </a:solidFill>
              <a:latin typeface="Times New Roman" panose="02020603050405020304" charset="0"/>
              <a:cs typeface="Times New Roman" panose="02020603050405020304" charset="0"/>
            </a:endParaRPr>
          </a:p>
          <a:p>
            <a:pPr algn="ctr"/>
            <a:r>
              <a:rPr lang="en-US" sz="11000" b="1" dirty="0" err="1" smtClean="0">
                <a:solidFill>
                  <a:schemeClr val="tx1"/>
                </a:solidFill>
                <a:latin typeface="Times New Roman" panose="02020603050405020304" charset="0"/>
                <a:cs typeface="Times New Roman" panose="02020603050405020304" charset="0"/>
                <a:sym typeface="+mn-ea"/>
              </a:rPr>
              <a:t>Phòng</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tránh</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bị</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xâm</a:t>
            </a:r>
            <a:r>
              <a:rPr lang="en-US" sz="11000" b="1" dirty="0" smtClean="0">
                <a:solidFill>
                  <a:schemeClr val="tx1"/>
                </a:solidFill>
                <a:latin typeface="Times New Roman" panose="02020603050405020304" charset="0"/>
                <a:cs typeface="Times New Roman" panose="02020603050405020304" charset="0"/>
                <a:sym typeface="+mn-ea"/>
              </a:rPr>
              <a:t> </a:t>
            </a:r>
            <a:r>
              <a:rPr lang="en-US" sz="11000" b="1" dirty="0" err="1" smtClean="0">
                <a:solidFill>
                  <a:schemeClr val="tx1"/>
                </a:solidFill>
                <a:latin typeface="Times New Roman" panose="02020603050405020304" charset="0"/>
                <a:cs typeface="Times New Roman" panose="02020603050405020304" charset="0"/>
                <a:sym typeface="+mn-ea"/>
              </a:rPr>
              <a:t>hại</a:t>
            </a:r>
            <a:endParaRPr lang="en-US" sz="11000" b="1" dirty="0" smtClean="0">
              <a:solidFill>
                <a:schemeClr val="tx1"/>
              </a:solidFill>
              <a:latin typeface="Times New Roman" panose="02020603050405020304" charset="0"/>
              <a:cs typeface="Times New Roman" panose="02020603050405020304" charset="0"/>
            </a:endParaRPr>
          </a:p>
          <a:p>
            <a:pPr algn="ctr">
              <a:lnSpc>
                <a:spcPts val="4440"/>
              </a:lnSpc>
            </a:pPr>
            <a:endParaRPr lang="en-US" sz="11000" b="1" dirty="0" smtClean="0">
              <a:solidFill>
                <a:schemeClr val="tx1"/>
              </a:solidFill>
              <a:latin typeface="Times New Roman" panose="02020603050405020304" charset="0"/>
              <a:ea typeface="꼬마나비" panose="02020603020101020101" charset="-127"/>
              <a:cs typeface="Times New Roman" panose="02020603050405020304" charset="0"/>
              <a:sym typeface="꼬마나비" panose="02020603020101020101" charset="-127"/>
            </a:endParaRPr>
          </a:p>
        </p:txBody>
      </p:sp>
      <p:grpSp>
        <p:nvGrpSpPr>
          <p:cNvPr id="14" name="Nhóm 28"/>
          <p:cNvGrpSpPr/>
          <p:nvPr/>
        </p:nvGrpSpPr>
        <p:grpSpPr>
          <a:xfrm>
            <a:off x="8290560" y="5372100"/>
            <a:ext cx="10088245" cy="4224020"/>
            <a:chOff x="6185193" y="3296048"/>
            <a:chExt cx="6826983" cy="3984917"/>
          </a:xfrm>
        </p:grpSpPr>
        <p:pic>
          <p:nvPicPr>
            <p:cNvPr id="15" name="Hình ảnh 19" descr="Ảnh có chứa đồ chơi, búp bê, đồ họa véc-tơ&#10;&#10;Mô tả được tạo tự động"/>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a:fillRect/>
            </a:stretch>
          </p:blipFill>
          <p:spPr>
            <a:xfrm>
              <a:off x="7432933" y="3296048"/>
              <a:ext cx="2965766" cy="3984917"/>
            </a:xfrm>
            <a:prstGeom prst="rect">
              <a:avLst/>
            </a:prstGeom>
          </p:spPr>
        </p:pic>
        <p:pic>
          <p:nvPicPr>
            <p:cNvPr id="16" name="Hình ảnh 20" descr="Ảnh có chứa đồ chơi, búp bê, đồ họa véc-tơ&#10;&#10;Mô tả được tạo tự động"/>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a:fillRect/>
            </a:stretch>
          </p:blipFill>
          <p:spPr>
            <a:xfrm flipH="1">
              <a:off x="9836451" y="3415423"/>
              <a:ext cx="3175725" cy="3530917"/>
            </a:xfrm>
            <a:prstGeom prst="rect">
              <a:avLst/>
            </a:prstGeom>
          </p:spPr>
        </p:pic>
        <p:pic>
          <p:nvPicPr>
            <p:cNvPr id="17" name="Hình ảnh 21" descr="Ảnh có chứa đồ chơi, búp bê&#10;&#10;Mô tả được tạo tự động"/>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a:fillRect/>
            </a:stretch>
          </p:blipFill>
          <p:spPr>
            <a:xfrm>
              <a:off x="6185193" y="3469714"/>
              <a:ext cx="2398016" cy="3689774"/>
            </a:xfrm>
            <a:prstGeom prst="rect">
              <a:avLst/>
            </a:prstGeom>
          </p:spPr>
        </p:pic>
        <p:pic>
          <p:nvPicPr>
            <p:cNvPr id="18" name="Hình ảnh 22" descr="Ảnh có chứa đồ chơi, búp bê&#10;&#10;Mô tả được tạo tự động"/>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9256760" y="3649862"/>
              <a:ext cx="1934404" cy="343604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a:off x="-731701" y="9176700"/>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grpSp>
        <p:nvGrpSpPr>
          <p:cNvPr id="27" name="Group 27"/>
          <p:cNvGrpSpPr/>
          <p:nvPr/>
        </p:nvGrpSpPr>
        <p:grpSpPr>
          <a:xfrm>
            <a:off x="990600" y="991235"/>
            <a:ext cx="15228570" cy="7185025"/>
            <a:chOff x="0" y="0"/>
            <a:chExt cx="2306332" cy="527724"/>
          </a:xfrm>
        </p:grpSpPr>
        <p:sp>
          <p:nvSpPr>
            <p:cNvPr id="28" name="Freeform 28"/>
            <p:cNvSpPr/>
            <p:nvPr/>
          </p:nvSpPr>
          <p:spPr>
            <a:xfrm>
              <a:off x="0" y="0"/>
              <a:ext cx="2306332" cy="527724"/>
            </a:xfrm>
            <a:custGeom>
              <a:avLst/>
              <a:gdLst/>
              <a:ahLst/>
              <a:cxnLst/>
              <a:rect l="l" t="t" r="r" b="b"/>
              <a:pathLst>
                <a:path w="2306332" h="527724">
                  <a:moveTo>
                    <a:pt x="45089" y="0"/>
                  </a:moveTo>
                  <a:lnTo>
                    <a:pt x="2261243" y="0"/>
                  </a:lnTo>
                  <a:cubicBezTo>
                    <a:pt x="2273201" y="0"/>
                    <a:pt x="2284670" y="4750"/>
                    <a:pt x="2293126" y="13206"/>
                  </a:cubicBezTo>
                  <a:cubicBezTo>
                    <a:pt x="2301582" y="21662"/>
                    <a:pt x="2306332" y="33131"/>
                    <a:pt x="2306332" y="45089"/>
                  </a:cubicBezTo>
                  <a:lnTo>
                    <a:pt x="2306332" y="482635"/>
                  </a:lnTo>
                  <a:cubicBezTo>
                    <a:pt x="2306332" y="494594"/>
                    <a:pt x="2301582" y="506062"/>
                    <a:pt x="2293126" y="514518"/>
                  </a:cubicBezTo>
                  <a:cubicBezTo>
                    <a:pt x="2284670" y="522974"/>
                    <a:pt x="2273201" y="527724"/>
                    <a:pt x="2261243" y="527724"/>
                  </a:cubicBezTo>
                  <a:lnTo>
                    <a:pt x="45089" y="527724"/>
                  </a:lnTo>
                  <a:cubicBezTo>
                    <a:pt x="33131" y="527724"/>
                    <a:pt x="21662" y="522974"/>
                    <a:pt x="13206" y="514518"/>
                  </a:cubicBezTo>
                  <a:cubicBezTo>
                    <a:pt x="4750" y="506062"/>
                    <a:pt x="0" y="494594"/>
                    <a:pt x="0" y="482635"/>
                  </a:cubicBezTo>
                  <a:lnTo>
                    <a:pt x="0" y="45089"/>
                  </a:lnTo>
                  <a:cubicBezTo>
                    <a:pt x="0" y="33131"/>
                    <a:pt x="4750" y="21662"/>
                    <a:pt x="13206" y="13206"/>
                  </a:cubicBezTo>
                  <a:cubicBezTo>
                    <a:pt x="21662" y="4750"/>
                    <a:pt x="33131" y="0"/>
                    <a:pt x="45089" y="0"/>
                  </a:cubicBezTo>
                  <a:close/>
                </a:path>
              </a:pathLst>
            </a:custGeom>
            <a:solidFill>
              <a:srgbClr val="C5D8AA"/>
            </a:solidFill>
            <a:ln w="95250" cap="rnd">
              <a:solidFill>
                <a:srgbClr val="C5D8AA"/>
              </a:solidFill>
              <a:prstDash val="solid"/>
              <a:round/>
            </a:ln>
          </p:spPr>
        </p:sp>
        <p:sp>
          <p:nvSpPr>
            <p:cNvPr id="29" name="TextBox 29"/>
            <p:cNvSpPr txBox="1"/>
            <p:nvPr/>
          </p:nvSpPr>
          <p:spPr>
            <a:xfrm>
              <a:off x="0" y="-47625"/>
              <a:ext cx="2306332" cy="575349"/>
            </a:xfrm>
            <a:prstGeom prst="rect">
              <a:avLst/>
            </a:prstGeom>
          </p:spPr>
          <p:txBody>
            <a:bodyPr lIns="50800" tIns="50800" rIns="50800" bIns="50800" rtlCol="0" anchor="ctr"/>
            <a:lstStyle/>
            <a:p>
              <a:pPr algn="ctr">
                <a:lnSpc>
                  <a:spcPts val="2660"/>
                </a:lnSpc>
              </a:pPr>
              <a:endParaRPr/>
            </a:p>
          </p:txBody>
        </p:sp>
      </p:grpSp>
      <p:sp>
        <p:nvSpPr>
          <p:cNvPr id="33" name="Freeform 33"/>
          <p:cNvSpPr/>
          <p:nvPr/>
        </p:nvSpPr>
        <p:spPr>
          <a:xfrm rot="-825171">
            <a:off x="15844328" y="698221"/>
            <a:ext cx="1848681" cy="1609123"/>
          </a:xfrm>
          <a:custGeom>
            <a:avLst/>
            <a:gdLst/>
            <a:ahLst/>
            <a:cxnLst/>
            <a:rect l="l" t="t" r="r" b="b"/>
            <a:pathLst>
              <a:path w="1848681" h="1609123">
                <a:moveTo>
                  <a:pt x="0" y="0"/>
                </a:moveTo>
                <a:lnTo>
                  <a:pt x="1848681" y="0"/>
                </a:lnTo>
                <a:lnTo>
                  <a:pt x="1848681" y="1609122"/>
                </a:lnTo>
                <a:lnTo>
                  <a:pt x="0" y="16091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Freeform 34"/>
          <p:cNvSpPr/>
          <p:nvPr/>
        </p:nvSpPr>
        <p:spPr>
          <a:xfrm rot="-867240">
            <a:off x="350850" y="7806455"/>
            <a:ext cx="1625809" cy="1901531"/>
          </a:xfrm>
          <a:custGeom>
            <a:avLst/>
            <a:gdLst/>
            <a:ahLst/>
            <a:cxnLst/>
            <a:rect l="l" t="t" r="r" b="b"/>
            <a:pathLst>
              <a:path w="1625809" h="1901531">
                <a:moveTo>
                  <a:pt x="0" y="0"/>
                </a:moveTo>
                <a:lnTo>
                  <a:pt x="1625809" y="0"/>
                </a:lnTo>
                <a:lnTo>
                  <a:pt x="1625809" y="1901531"/>
                </a:lnTo>
                <a:lnTo>
                  <a:pt x="0" y="19015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5" name="Freeform 35"/>
          <p:cNvSpPr/>
          <p:nvPr/>
        </p:nvSpPr>
        <p:spPr>
          <a:xfrm>
            <a:off x="15448245" y="8091422"/>
            <a:ext cx="2409535" cy="1674627"/>
          </a:xfrm>
          <a:custGeom>
            <a:avLst/>
            <a:gdLst/>
            <a:ahLst/>
            <a:cxnLst/>
            <a:rect l="l" t="t" r="r" b="b"/>
            <a:pathLst>
              <a:path w="2409535" h="1674627">
                <a:moveTo>
                  <a:pt x="0" y="0"/>
                </a:moveTo>
                <a:lnTo>
                  <a:pt x="2409535" y="0"/>
                </a:lnTo>
                <a:lnTo>
                  <a:pt x="2409535" y="1674626"/>
                </a:lnTo>
                <a:lnTo>
                  <a:pt x="0" y="16746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41"/>
          <p:cNvSpPr txBox="1"/>
          <p:nvPr/>
        </p:nvSpPr>
        <p:spPr>
          <a:xfrm>
            <a:off x="1841500" y="2614930"/>
            <a:ext cx="14060170" cy="5400040"/>
          </a:xfrm>
          <a:prstGeom prst="rect">
            <a:avLst/>
          </a:prstGeom>
        </p:spPr>
        <p:txBody>
          <a:bodyPr lIns="0" tIns="0" rIns="0" bIns="0" rtlCol="0" anchor="t">
            <a:noAutofit/>
          </a:bodyPr>
          <a:lstStyle/>
          <a:p>
            <a:pPr algn="just">
              <a:lnSpc>
                <a:spcPts val="3800"/>
              </a:lnSpc>
            </a:pPr>
            <a:r>
              <a:rPr lang="vi-VN" altLang="en-US" sz="9600" b="1" u="sng">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rPr>
              <a:t>Hoạt động:</a:t>
            </a:r>
            <a:r>
              <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rPr>
              <a:t> trình bày sản</a:t>
            </a:r>
          </a:p>
          <a:p>
            <a:pPr algn="just">
              <a:lnSpc>
                <a:spcPts val="3800"/>
              </a:lnSpc>
            </a:pPr>
            <a:endPar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endParaRPr>
          </a:p>
          <a:p>
            <a:pPr algn="just">
              <a:lnSpc>
                <a:spcPts val="3800"/>
              </a:lnSpc>
            </a:pPr>
            <a:endPar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endParaRPr>
          </a:p>
          <a:p>
            <a:pPr algn="just">
              <a:lnSpc>
                <a:spcPts val="3800"/>
              </a:lnSpc>
            </a:pPr>
            <a:r>
              <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rPr>
              <a:t> phẩm thể hiện cách phòng</a:t>
            </a:r>
          </a:p>
          <a:p>
            <a:pPr algn="just">
              <a:lnSpc>
                <a:spcPts val="3800"/>
              </a:lnSpc>
            </a:pPr>
            <a:endPar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endParaRPr>
          </a:p>
          <a:p>
            <a:pPr algn="just">
              <a:lnSpc>
                <a:spcPts val="3800"/>
              </a:lnSpc>
            </a:pPr>
            <a:endPar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endParaRPr>
          </a:p>
          <a:p>
            <a:pPr algn="just">
              <a:lnSpc>
                <a:spcPts val="3800"/>
              </a:lnSpc>
            </a:pPr>
            <a:r>
              <a:rPr lang="vi-VN" altLang="en-US" sz="96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rPr>
              <a:t> tránh xâm hại tình dục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a:off x="-383819" y="9258300"/>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sp>
        <p:nvSpPr>
          <p:cNvPr id="4" name="Freeform 4"/>
          <p:cNvSpPr/>
          <p:nvPr/>
        </p:nvSpPr>
        <p:spPr>
          <a:xfrm>
            <a:off x="-533679" y="-1638206"/>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txBody>
          <a:bodyPr/>
          <a:lstStyle/>
          <a:p>
            <a:r>
              <a:rPr lang="en-US"/>
              <a:t> </a:t>
            </a:r>
          </a:p>
        </p:txBody>
      </p:sp>
      <p:sp>
        <p:nvSpPr>
          <p:cNvPr id="13" name="TextBox 13"/>
          <p:cNvSpPr txBox="1"/>
          <p:nvPr/>
        </p:nvSpPr>
        <p:spPr>
          <a:xfrm>
            <a:off x="44450" y="402590"/>
            <a:ext cx="7228205" cy="2601595"/>
          </a:xfrm>
          <a:prstGeom prst="rect">
            <a:avLst/>
          </a:prstGeom>
        </p:spPr>
        <p:txBody>
          <a:bodyPr lIns="0" tIns="0" rIns="0" bIns="0" rtlCol="0" anchor="t">
            <a:noAutofit/>
          </a:bodyPr>
          <a:lstStyle/>
          <a:p>
            <a:pPr algn="ctr">
              <a:lnSpc>
                <a:spcPts val="4440"/>
              </a:lnSpc>
            </a:pPr>
            <a:r>
              <a:rPr lang="en-US" altLang="en-US" sz="4000" b="1">
                <a:solidFill>
                  <a:srgbClr val="C00000"/>
                </a:solidFill>
                <a:latin typeface="Times New Roman" panose="02020603050405020304" charset="0"/>
                <a:ea typeface="꼬마나비" panose="02020603020101020101" charset="-127"/>
                <a:cs typeface="Times New Roman" panose="02020603050405020304" charset="0"/>
                <a:sym typeface="꼬마나비" panose="02020603020101020101" charset="-127"/>
              </a:rPr>
              <a:t>TUYỆT ĐỐI KHÔNG ĐƯỢC Ở RIÊNG VỚI NGƯỜI LẠ</a:t>
            </a:r>
          </a:p>
        </p:txBody>
      </p:sp>
      <p:pic>
        <p:nvPicPr>
          <p:cNvPr id="15" name="Picture 3" descr="IMG_256"/>
          <p:cNvPicPr>
            <a:picLocks noChangeAspect="1"/>
          </p:cNvPicPr>
          <p:nvPr/>
        </p:nvPicPr>
        <p:blipFill>
          <a:blip r:embed="rId4"/>
          <a:stretch>
            <a:fillRect/>
          </a:stretch>
        </p:blipFill>
        <p:spPr>
          <a:xfrm>
            <a:off x="44450" y="1774825"/>
            <a:ext cx="7609840" cy="8248015"/>
          </a:xfrm>
          <a:prstGeom prst="rect">
            <a:avLst/>
          </a:prstGeom>
          <a:noFill/>
          <a:ln w="9525">
            <a:noFill/>
          </a:ln>
        </p:spPr>
      </p:pic>
      <p:sp>
        <p:nvSpPr>
          <p:cNvPr id="16" name="Text Box 15"/>
          <p:cNvSpPr txBox="1"/>
          <p:nvPr/>
        </p:nvSpPr>
        <p:spPr>
          <a:xfrm>
            <a:off x="8032750" y="160655"/>
            <a:ext cx="10185400" cy="13261975"/>
          </a:xfrm>
          <a:prstGeom prst="rect">
            <a:avLst/>
          </a:prstGeom>
          <a:noFill/>
        </p:spPr>
        <p:txBody>
          <a:bodyPr wrap="square" rtlCol="0">
            <a:noAutofit/>
          </a:bodyPr>
          <a:lstStyle/>
          <a:p>
            <a:r>
              <a:rPr lang="en-US" altLang="en-US" sz="3600" b="1">
                <a:latin typeface="Times New Roman" panose="02020603050405020304" charset="0"/>
                <a:cs typeface="Times New Roman" panose="02020603050405020304" charset="0"/>
              </a:rPr>
              <a:t>Nguy cơ bị lừa đảo hoặc đe dọa</a:t>
            </a:r>
          </a:p>
          <a:p>
            <a:r>
              <a:rPr lang="en-US" altLang="en-US" sz="3600" b="1">
                <a:latin typeface="Times New Roman" panose="02020603050405020304" charset="0"/>
                <a:cs typeface="Times New Roman" panose="02020603050405020304" charset="0"/>
              </a:rPr>
              <a:t> – Khi chỉ có hai người, bạn có thể dễ bị ép buộc làm điều gì đó trái ý, chẳng hạn như đưa tiền, tài sản hoặc cung cấp thông tin cá nhân.</a:t>
            </a:r>
          </a:p>
          <a:p>
            <a:r>
              <a:rPr lang="en-US" altLang="en-US" sz="3600" b="1">
                <a:latin typeface="Times New Roman" panose="02020603050405020304" charset="0"/>
                <a:cs typeface="Times New Roman" panose="02020603050405020304" charset="0"/>
              </a:rPr>
              <a:t> – Nếu người lạ có ý đồ xấu, họ có thể tấn công, quấy rối hoặc gây hại cho bạn mà không ai kịp thời giúp đỡ</a:t>
            </a:r>
          </a:p>
          <a:p>
            <a:r>
              <a:rPr lang="en-US" altLang="en-US" sz="3600" b="1">
                <a:latin typeface="Times New Roman" panose="02020603050405020304" charset="0"/>
                <a:cs typeface="Times New Roman" panose="02020603050405020304" charset="0"/>
              </a:rPr>
              <a:t>- Khi ở nơi vắng vẻ, bạn khó có cơ hội tìm kiếm giúp đỡ từ người khác nếu gặp nguy hiểm.</a:t>
            </a:r>
          </a:p>
          <a:p>
            <a:r>
              <a:rPr lang="en-US" altLang="en-US" sz="3600" b="1">
                <a:latin typeface="Times New Roman" panose="02020603050405020304" charset="0"/>
                <a:cs typeface="Times New Roman" panose="02020603050405020304" charset="0"/>
              </a:rPr>
              <a:t>- Bạn có thể bị đặt vào tình huống bất lợi, bị vu oan hoặc bị ép buộc làm những việc bạn không muốn.</a:t>
            </a:r>
          </a:p>
          <a:p>
            <a:r>
              <a:rPr lang="en-US" altLang="en-US" sz="3600" b="1">
                <a:latin typeface="Times New Roman" panose="02020603050405020304" charset="0"/>
                <a:cs typeface="Times New Roman" panose="02020603050405020304" charset="0"/>
              </a:rPr>
              <a:t>– Trong một số trường hợp, việc ở riêng với người lạ có thể </a:t>
            </a:r>
            <a:r>
              <a:rPr lang="vi-VN" altLang="en-US" sz="3600" b="1">
                <a:latin typeface="Times New Roman" panose="02020603050405020304" charset="0"/>
                <a:cs typeface="Times New Roman" panose="02020603050405020304" charset="0"/>
              </a:rPr>
              <a:t>bị xâm hại đến cơ thể của bạn </a:t>
            </a:r>
            <a:endParaRPr lang="en-US" altLang="en-US" sz="3600">
              <a:latin typeface="Times New Roman" panose="02020603050405020304" charset="0"/>
              <a:cs typeface="Times New Roman" panose="02020603050405020304" charset="0"/>
            </a:endParaRPr>
          </a:p>
          <a:p>
            <a:r>
              <a:rPr lang="vi-VN" sz="3600" b="1" u="sng">
                <a:solidFill>
                  <a:srgbClr val="C00000"/>
                </a:solidFill>
                <a:latin typeface="Times New Roman" panose="02020603050405020304" charset="0"/>
                <a:cs typeface="Times New Roman" panose="02020603050405020304" charset="0"/>
              </a:rPr>
              <a:t>=&gt; </a:t>
            </a:r>
            <a:r>
              <a:rPr lang="en-US" altLang="en-US" sz="3600" b="1" u="sng">
                <a:solidFill>
                  <a:srgbClr val="C00000"/>
                </a:solidFill>
                <a:latin typeface="Times New Roman" panose="02020603050405020304" charset="0"/>
                <a:cs typeface="Times New Roman" panose="02020603050405020304" charset="0"/>
              </a:rPr>
              <a:t>Để đảm bảo an toàn, tốt nhất hãy gặp gỡ người lạ ở nơi công cộng, có đông người qua lại và thông báo cho người thân hoặc bạn bè biết về cuộc gặp đó.</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256"/>
          <p:cNvPicPr>
            <a:picLocks noChangeAspect="1"/>
          </p:cNvPicPr>
          <p:nvPr/>
        </p:nvPicPr>
        <p:blipFill>
          <a:blip r:embed="rId2"/>
          <a:stretch>
            <a:fillRect/>
          </a:stretch>
        </p:blipFill>
        <p:spPr>
          <a:xfrm>
            <a:off x="304800" y="1227455"/>
            <a:ext cx="7628255" cy="8547735"/>
          </a:xfrm>
          <a:prstGeom prst="rect">
            <a:avLst/>
          </a:prstGeom>
          <a:noFill/>
          <a:ln w="9525">
            <a:noFill/>
          </a:ln>
        </p:spPr>
      </p:pic>
      <p:sp>
        <p:nvSpPr>
          <p:cNvPr id="3" name="Text Box 2"/>
          <p:cNvSpPr txBox="1"/>
          <p:nvPr/>
        </p:nvSpPr>
        <p:spPr>
          <a:xfrm>
            <a:off x="412750" y="276860"/>
            <a:ext cx="7588250" cy="1445260"/>
          </a:xfrm>
          <a:prstGeom prst="rect">
            <a:avLst/>
          </a:prstGeom>
          <a:noFill/>
        </p:spPr>
        <p:txBody>
          <a:bodyPr wrap="square" rtlCol="0">
            <a:spAutoFit/>
          </a:bodyPr>
          <a:lstStyle/>
          <a:p>
            <a:pPr algn="ctr"/>
            <a:r>
              <a:rPr lang="en-US" altLang="en-US" sz="4400" b="1">
                <a:solidFill>
                  <a:srgbClr val="C00000"/>
                </a:solidFill>
                <a:latin typeface="Times New Roman" panose="02020603050405020304" charset="0"/>
                <a:cs typeface="Times New Roman" panose="02020603050405020304" charset="0"/>
              </a:rPr>
              <a:t>TUYỆT ĐỐI KHÔNG NHẬN BÁNH KẸO TỪ NGƯỜI LẠ</a:t>
            </a:r>
          </a:p>
        </p:txBody>
      </p:sp>
      <p:sp>
        <p:nvSpPr>
          <p:cNvPr id="4" name="Text Box 3"/>
          <p:cNvSpPr txBox="1"/>
          <p:nvPr/>
        </p:nvSpPr>
        <p:spPr>
          <a:xfrm>
            <a:off x="7010400" y="1598930"/>
            <a:ext cx="10992485" cy="14898370"/>
          </a:xfrm>
          <a:prstGeom prst="rect">
            <a:avLst/>
          </a:prstGeom>
          <a:noFill/>
        </p:spPr>
        <p:txBody>
          <a:bodyPr wrap="square" rtlCol="0">
            <a:noAutofit/>
          </a:bodyPr>
          <a:lstStyle/>
          <a:p>
            <a:r>
              <a:rPr lang="en-US" altLang="en-US" sz="3300" b="1">
                <a:latin typeface="Times New Roman" panose="02020603050405020304" charset="0"/>
                <a:cs typeface="Times New Roman" panose="02020603050405020304" charset="0"/>
              </a:rPr>
              <a:t>Nguy cơ bị lừa đảo – Một số kẻ xấu có thể lợi dụng quà tặng để dụ dỗ hoặc chiếm đoạt tài sản của bạn. </a:t>
            </a:r>
          </a:p>
          <a:p>
            <a:r>
              <a:rPr lang="en-US" altLang="en-US" sz="3300" b="1">
                <a:latin typeface="Times New Roman" panose="02020603050405020304" charset="0"/>
                <a:cs typeface="Times New Roman" panose="02020603050405020304" charset="0"/>
              </a:rPr>
              <a:t>An toàn sức khỏe – Đồ ăn, thức uống hoặc các vật phẩm không rõ nguồn gốc có thể bị tẩm thuốc, chứa chất độc hại hoặc có thể gây hại đến sức khỏe.</a:t>
            </a:r>
          </a:p>
          <a:p>
            <a:r>
              <a:rPr lang="en-US" altLang="en-US" sz="3300" b="1">
                <a:latin typeface="Times New Roman" panose="02020603050405020304" charset="0"/>
                <a:cs typeface="Times New Roman" panose="02020603050405020304" charset="0"/>
              </a:rPr>
              <a:t>Nguy cơ bị lợi dụng – Việc nhận quà có thể khiến bạn vô tình rơi vào một tình huống bị ràng buộc, chẳng hạn như bị ép buộc làm điều gì đó để “trả ơn”.</a:t>
            </a:r>
          </a:p>
          <a:p>
            <a:r>
              <a:rPr lang="en-US" altLang="en-US" sz="3300" b="1">
                <a:latin typeface="Times New Roman" panose="02020603050405020304" charset="0"/>
                <a:cs typeface="Times New Roman" panose="02020603050405020304" charset="0"/>
              </a:rPr>
              <a:t>Bị theo dõi hoặc xâm </a:t>
            </a:r>
            <a:r>
              <a:rPr lang="vi-VN" altLang="en-US" sz="3300" b="1">
                <a:latin typeface="Times New Roman" panose="02020603050405020304" charset="0"/>
                <a:cs typeface="Times New Roman" panose="02020603050405020304" charset="0"/>
              </a:rPr>
              <a:t>hại tình dục </a:t>
            </a:r>
            <a:r>
              <a:rPr lang="en-US" altLang="en-US" sz="3300" b="1">
                <a:latin typeface="Times New Roman" panose="02020603050405020304" charset="0"/>
                <a:cs typeface="Times New Roman" panose="02020603050405020304" charset="0"/>
              </a:rPr>
              <a:t> – Một số món quà có thể chứa thiết bị theo dõi hoặc phần mềm gián điệp, gây ảnh hưởng đến quyền riêng tư của bạn.</a:t>
            </a:r>
          </a:p>
          <a:p>
            <a:r>
              <a:rPr lang="vi-VN" altLang="en-US" sz="3300" b="1">
                <a:solidFill>
                  <a:srgbClr val="C00000"/>
                </a:solidFill>
                <a:latin typeface="Times New Roman" panose="02020603050405020304" charset="0"/>
                <a:cs typeface="Times New Roman" panose="02020603050405020304" charset="0"/>
              </a:rPr>
              <a:t>=&gt;</a:t>
            </a:r>
            <a:r>
              <a:rPr lang="en-US" altLang="en-US" sz="3300" b="1">
                <a:solidFill>
                  <a:srgbClr val="C00000"/>
                </a:solidFill>
                <a:latin typeface="Times New Roman" panose="02020603050405020304" charset="0"/>
                <a:cs typeface="Times New Roman" panose="02020603050405020304" charset="0"/>
              </a:rPr>
              <a:t> Một số người có thể dùng quà để tạo sự thân thiết giả tạo, sau đó lợi dụng bạn cho những mục đích cá nhân hoặc bất chính.Vì vậy, tốt nhất là hãy cẩn trọng và từ chối quà từ người lạ, đặc biệt nếu bạn không biết rõ về họ hoặc lý do họ tặng quà.</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4)"/>
          <p:cNvPicPr>
            <a:picLocks noChangeAspect="1"/>
          </p:cNvPicPr>
          <p:nvPr/>
        </p:nvPicPr>
        <p:blipFill>
          <a:blip r:embed="rId2"/>
          <a:stretch>
            <a:fillRect/>
          </a:stretch>
        </p:blipFill>
        <p:spPr>
          <a:xfrm>
            <a:off x="152400" y="241300"/>
            <a:ext cx="17856200" cy="91452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3270" y="584835"/>
            <a:ext cx="16930370" cy="8545830"/>
          </a:xfrm>
          <a:prstGeom prst="roundRect">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8000" b="1">
                <a:solidFill>
                  <a:schemeClr val="bg1"/>
                </a:solidFill>
                <a:latin typeface="Times New Roman" panose="02020603050405020304" charset="0"/>
                <a:cs typeface="Times New Roman" panose="02020603050405020304" charset="0"/>
              </a:rPr>
              <a:t>ĐÁNH GIÁ VỀ CÁC HOẠT ĐỘNG TRONG CHỦ ĐỀ PHÒNG TRÁNH BỊ XÂM HẠI</a:t>
            </a:r>
            <a:r>
              <a:rPr lang="vi-VN" altLang="en-US" sz="8000" b="1">
                <a:solidFill>
                  <a:srgbClr val="C00000"/>
                </a:solidFill>
                <a:latin typeface="Times New Roman" panose="02020603050405020304" charset="0"/>
                <a:cs typeface="Times New Roman" panose="0202060305040502030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Google Shape;926;p35"/>
          <p:cNvSpPr txBox="1">
            <a:spLocks noGrp="1"/>
          </p:cNvSpPr>
          <p:nvPr>
            <p:ph type="ctrTitle"/>
          </p:nvPr>
        </p:nvSpPr>
        <p:spPr>
          <a:xfrm>
            <a:off x="3075980" y="2818964"/>
            <a:ext cx="12978078" cy="3154622"/>
          </a:xfrm>
          <a:prstGeom prst="rect">
            <a:avLst/>
          </a:prstGeom>
        </p:spPr>
        <p:txBody>
          <a:bodyPr spcFirstLastPara="1" wrap="square" lIns="182850" tIns="182850" rIns="182850" bIns="182850" anchor="b" anchorCtr="0">
            <a:noAutofit/>
          </a:bodyPr>
          <a:lstStyle/>
          <a:p>
            <a:pPr marL="0" lvl="0" indent="0" algn="ctr" rtl="0">
              <a:spcBef>
                <a:spcPts val="0"/>
              </a:spcBef>
              <a:spcAft>
                <a:spcPts val="0"/>
              </a:spcAft>
              <a:buNone/>
            </a:pPr>
            <a:r>
              <a:rPr lang="vi-VN" sz="9600" b="1" dirty="0">
                <a:latin typeface="+mn-lt"/>
              </a:rPr>
              <a:t>Chúc các em học tốt</a:t>
            </a:r>
            <a:endParaRPr sz="9600" b="1" dirty="0">
              <a:solidFill>
                <a:schemeClr val="dk2"/>
              </a:solidFill>
              <a:latin typeface="+mn-lt"/>
              <a:sym typeface="Titan One" panose="02000000000000000000"/>
            </a:endParaRPr>
          </a:p>
        </p:txBody>
      </p:sp>
      <p:grpSp>
        <p:nvGrpSpPr>
          <p:cNvPr id="927" name="Google Shape;927;p35"/>
          <p:cNvGrpSpPr/>
          <p:nvPr/>
        </p:nvGrpSpPr>
        <p:grpSpPr>
          <a:xfrm>
            <a:off x="15187698" y="5390900"/>
            <a:ext cx="3871912" cy="3035246"/>
            <a:chOff x="6649199" y="1554770"/>
            <a:chExt cx="1935956" cy="1517623"/>
          </a:xfrm>
        </p:grpSpPr>
        <p:sp>
          <p:nvSpPr>
            <p:cNvPr id="928" name="Google Shape;928;p35"/>
            <p:cNvSpPr/>
            <p:nvPr/>
          </p:nvSpPr>
          <p:spPr>
            <a:xfrm rot="-207569" flipH="1">
              <a:off x="6784467" y="1754302"/>
              <a:ext cx="1665404" cy="1118583"/>
            </a:xfrm>
            <a:custGeom>
              <a:avLst/>
              <a:gdLst/>
              <a:ahLst/>
              <a:cxnLst/>
              <a:rect l="l" t="t" r="r" b="b"/>
              <a:pathLst>
                <a:path w="76422" h="51909" extrusionOk="0">
                  <a:moveTo>
                    <a:pt x="40463" y="0"/>
                  </a:moveTo>
                  <a:cubicBezTo>
                    <a:pt x="37460" y="34"/>
                    <a:pt x="34492" y="634"/>
                    <a:pt x="31756" y="1735"/>
                  </a:cubicBezTo>
                  <a:cubicBezTo>
                    <a:pt x="29288" y="2769"/>
                    <a:pt x="23184" y="5471"/>
                    <a:pt x="22750" y="10808"/>
                  </a:cubicBezTo>
                  <a:cubicBezTo>
                    <a:pt x="22750" y="10755"/>
                    <a:pt x="22707" y="10732"/>
                    <a:pt x="22635" y="10732"/>
                  </a:cubicBezTo>
                  <a:cubicBezTo>
                    <a:pt x="22256" y="10732"/>
                    <a:pt x="21061" y="11358"/>
                    <a:pt x="20949" y="11442"/>
                  </a:cubicBezTo>
                  <a:cubicBezTo>
                    <a:pt x="20482" y="11876"/>
                    <a:pt x="20015" y="12242"/>
                    <a:pt x="19614" y="12776"/>
                  </a:cubicBezTo>
                  <a:cubicBezTo>
                    <a:pt x="18147" y="14811"/>
                    <a:pt x="18147" y="17413"/>
                    <a:pt x="18647" y="19815"/>
                  </a:cubicBezTo>
                  <a:cubicBezTo>
                    <a:pt x="18780" y="20315"/>
                    <a:pt x="18914" y="20815"/>
                    <a:pt x="19047" y="21316"/>
                  </a:cubicBezTo>
                  <a:cubicBezTo>
                    <a:pt x="19214" y="21816"/>
                    <a:pt x="19381" y="22316"/>
                    <a:pt x="19581" y="22817"/>
                  </a:cubicBezTo>
                  <a:cubicBezTo>
                    <a:pt x="19748" y="23350"/>
                    <a:pt x="19981" y="23851"/>
                    <a:pt x="20181" y="24351"/>
                  </a:cubicBezTo>
                  <a:cubicBezTo>
                    <a:pt x="18680" y="25152"/>
                    <a:pt x="17413" y="26319"/>
                    <a:pt x="16846" y="27954"/>
                  </a:cubicBezTo>
                  <a:cubicBezTo>
                    <a:pt x="15912" y="30756"/>
                    <a:pt x="16512" y="33191"/>
                    <a:pt x="17246" y="35993"/>
                  </a:cubicBezTo>
                  <a:cubicBezTo>
                    <a:pt x="17379" y="36493"/>
                    <a:pt x="17546" y="36960"/>
                    <a:pt x="17680" y="37461"/>
                  </a:cubicBezTo>
                  <a:cubicBezTo>
                    <a:pt x="16445" y="37794"/>
                    <a:pt x="15311" y="38461"/>
                    <a:pt x="14778" y="39562"/>
                  </a:cubicBezTo>
                  <a:cubicBezTo>
                    <a:pt x="13977" y="41130"/>
                    <a:pt x="14411" y="42464"/>
                    <a:pt x="14411" y="44132"/>
                  </a:cubicBezTo>
                  <a:cubicBezTo>
                    <a:pt x="13944" y="43865"/>
                    <a:pt x="13410" y="43565"/>
                    <a:pt x="12876" y="43498"/>
                  </a:cubicBezTo>
                  <a:cubicBezTo>
                    <a:pt x="12741" y="43481"/>
                    <a:pt x="12612" y="43472"/>
                    <a:pt x="12488" y="43472"/>
                  </a:cubicBezTo>
                  <a:cubicBezTo>
                    <a:pt x="11666" y="43472"/>
                    <a:pt x="11075" y="43839"/>
                    <a:pt x="10408" y="44332"/>
                  </a:cubicBezTo>
                  <a:cubicBezTo>
                    <a:pt x="9774" y="44766"/>
                    <a:pt x="9174" y="45166"/>
                    <a:pt x="8540" y="45633"/>
                  </a:cubicBezTo>
                  <a:cubicBezTo>
                    <a:pt x="8440" y="45533"/>
                    <a:pt x="8306" y="45400"/>
                    <a:pt x="8173" y="45299"/>
                  </a:cubicBezTo>
                  <a:cubicBezTo>
                    <a:pt x="7706" y="44232"/>
                    <a:pt x="7539" y="43398"/>
                    <a:pt x="7539" y="41964"/>
                  </a:cubicBezTo>
                  <a:cubicBezTo>
                    <a:pt x="7539" y="41463"/>
                    <a:pt x="7606" y="39462"/>
                    <a:pt x="7639" y="38728"/>
                  </a:cubicBezTo>
                  <a:cubicBezTo>
                    <a:pt x="7228" y="38663"/>
                    <a:pt x="6821" y="38632"/>
                    <a:pt x="6420" y="38632"/>
                  </a:cubicBezTo>
                  <a:cubicBezTo>
                    <a:pt x="4348" y="38632"/>
                    <a:pt x="2454" y="39476"/>
                    <a:pt x="1168" y="40930"/>
                  </a:cubicBezTo>
                  <a:cubicBezTo>
                    <a:pt x="701" y="41530"/>
                    <a:pt x="301" y="42197"/>
                    <a:pt x="0" y="42931"/>
                  </a:cubicBezTo>
                  <a:cubicBezTo>
                    <a:pt x="2312" y="44917"/>
                    <a:pt x="5195" y="46871"/>
                    <a:pt x="8247" y="46871"/>
                  </a:cubicBezTo>
                  <a:cubicBezTo>
                    <a:pt x="8322" y="46871"/>
                    <a:pt x="8398" y="46870"/>
                    <a:pt x="8473" y="46867"/>
                  </a:cubicBezTo>
                  <a:cubicBezTo>
                    <a:pt x="8873" y="47801"/>
                    <a:pt x="9541" y="48702"/>
                    <a:pt x="10308" y="49369"/>
                  </a:cubicBezTo>
                  <a:cubicBezTo>
                    <a:pt x="11442" y="50336"/>
                    <a:pt x="12776" y="51137"/>
                    <a:pt x="14177" y="51404"/>
                  </a:cubicBezTo>
                  <a:cubicBezTo>
                    <a:pt x="14427" y="51454"/>
                    <a:pt x="14659" y="51477"/>
                    <a:pt x="14878" y="51477"/>
                  </a:cubicBezTo>
                  <a:cubicBezTo>
                    <a:pt x="15534" y="51477"/>
                    <a:pt x="16079" y="51270"/>
                    <a:pt x="16679" y="50970"/>
                  </a:cubicBezTo>
                  <a:cubicBezTo>
                    <a:pt x="17913" y="51437"/>
                    <a:pt x="19181" y="51871"/>
                    <a:pt x="20482" y="51904"/>
                  </a:cubicBezTo>
                  <a:cubicBezTo>
                    <a:pt x="20584" y="51907"/>
                    <a:pt x="20685" y="51908"/>
                    <a:pt x="20787" y="51908"/>
                  </a:cubicBezTo>
                  <a:cubicBezTo>
                    <a:pt x="23227" y="51908"/>
                    <a:pt x="25347" y="51131"/>
                    <a:pt x="26853" y="49369"/>
                  </a:cubicBezTo>
                  <a:cubicBezTo>
                    <a:pt x="27987" y="48035"/>
                    <a:pt x="28154" y="46534"/>
                    <a:pt x="27954" y="44832"/>
                  </a:cubicBezTo>
                  <a:cubicBezTo>
                    <a:pt x="30022" y="44099"/>
                    <a:pt x="31856" y="42864"/>
                    <a:pt x="33391" y="41363"/>
                  </a:cubicBezTo>
                  <a:cubicBezTo>
                    <a:pt x="35714" y="42283"/>
                    <a:pt x="38249" y="42711"/>
                    <a:pt x="40853" y="42711"/>
                  </a:cubicBezTo>
                  <a:cubicBezTo>
                    <a:pt x="41839" y="42711"/>
                    <a:pt x="42834" y="42650"/>
                    <a:pt x="43832" y="42531"/>
                  </a:cubicBezTo>
                  <a:lnTo>
                    <a:pt x="44065" y="42497"/>
                  </a:lnTo>
                  <a:cubicBezTo>
                    <a:pt x="47468" y="42064"/>
                    <a:pt x="50770" y="40730"/>
                    <a:pt x="53205" y="38561"/>
                  </a:cubicBezTo>
                  <a:cubicBezTo>
                    <a:pt x="53672" y="38561"/>
                    <a:pt x="54172" y="38528"/>
                    <a:pt x="54639" y="38461"/>
                  </a:cubicBezTo>
                  <a:cubicBezTo>
                    <a:pt x="55073" y="39929"/>
                    <a:pt x="55673" y="41030"/>
                    <a:pt x="57074" y="41664"/>
                  </a:cubicBezTo>
                  <a:cubicBezTo>
                    <a:pt x="57803" y="41989"/>
                    <a:pt x="58562" y="42142"/>
                    <a:pt x="59338" y="42142"/>
                  </a:cubicBezTo>
                  <a:cubicBezTo>
                    <a:pt x="60551" y="42142"/>
                    <a:pt x="61804" y="41768"/>
                    <a:pt x="63045" y="41096"/>
                  </a:cubicBezTo>
                  <a:cubicBezTo>
                    <a:pt x="64046" y="40563"/>
                    <a:pt x="64947" y="39695"/>
                    <a:pt x="65781" y="38828"/>
                  </a:cubicBezTo>
                  <a:cubicBezTo>
                    <a:pt x="66548" y="38828"/>
                    <a:pt x="67182" y="38728"/>
                    <a:pt x="67916" y="38161"/>
                  </a:cubicBezTo>
                  <a:cubicBezTo>
                    <a:pt x="68916" y="37427"/>
                    <a:pt x="69683" y="36326"/>
                    <a:pt x="70251" y="35126"/>
                  </a:cubicBezTo>
                  <a:cubicBezTo>
                    <a:pt x="70284" y="35092"/>
                    <a:pt x="70317" y="35025"/>
                    <a:pt x="70351" y="34992"/>
                  </a:cubicBezTo>
                  <a:cubicBezTo>
                    <a:pt x="70718" y="34158"/>
                    <a:pt x="70951" y="33157"/>
                    <a:pt x="70951" y="32257"/>
                  </a:cubicBezTo>
                  <a:cubicBezTo>
                    <a:pt x="71018" y="32223"/>
                    <a:pt x="71084" y="32190"/>
                    <a:pt x="71151" y="32157"/>
                  </a:cubicBezTo>
                  <a:cubicBezTo>
                    <a:pt x="73586" y="30923"/>
                    <a:pt x="75221" y="28187"/>
                    <a:pt x="76422" y="25685"/>
                  </a:cubicBezTo>
                  <a:cubicBezTo>
                    <a:pt x="76121" y="25385"/>
                    <a:pt x="75788" y="25118"/>
                    <a:pt x="75421" y="24885"/>
                  </a:cubicBezTo>
                  <a:cubicBezTo>
                    <a:pt x="74601" y="24381"/>
                    <a:pt x="73669" y="24132"/>
                    <a:pt x="72703" y="24132"/>
                  </a:cubicBezTo>
                  <a:cubicBezTo>
                    <a:pt x="71429" y="24132"/>
                    <a:pt x="70097" y="24565"/>
                    <a:pt x="68883" y="25419"/>
                  </a:cubicBezTo>
                  <a:cubicBezTo>
                    <a:pt x="69150" y="25986"/>
                    <a:pt x="69884" y="27520"/>
                    <a:pt x="70050" y="27920"/>
                  </a:cubicBezTo>
                  <a:cubicBezTo>
                    <a:pt x="70584" y="29255"/>
                    <a:pt x="70718" y="30022"/>
                    <a:pt x="70651" y="31323"/>
                  </a:cubicBezTo>
                  <a:cubicBezTo>
                    <a:pt x="69950" y="31189"/>
                    <a:pt x="69250" y="31089"/>
                    <a:pt x="68549" y="30989"/>
                  </a:cubicBezTo>
                  <a:cubicBezTo>
                    <a:pt x="68253" y="30940"/>
                    <a:pt x="67975" y="30904"/>
                    <a:pt x="67702" y="30904"/>
                  </a:cubicBezTo>
                  <a:cubicBezTo>
                    <a:pt x="67237" y="30904"/>
                    <a:pt x="66785" y="31008"/>
                    <a:pt x="66281" y="31323"/>
                  </a:cubicBezTo>
                  <a:cubicBezTo>
                    <a:pt x="65881" y="31590"/>
                    <a:pt x="65547" y="32057"/>
                    <a:pt x="65280" y="32457"/>
                  </a:cubicBezTo>
                  <a:cubicBezTo>
                    <a:pt x="64713" y="31123"/>
                    <a:pt x="64613" y="29888"/>
                    <a:pt x="63446" y="28954"/>
                  </a:cubicBezTo>
                  <a:cubicBezTo>
                    <a:pt x="62896" y="28496"/>
                    <a:pt x="62174" y="28321"/>
                    <a:pt x="61419" y="28321"/>
                  </a:cubicBezTo>
                  <a:cubicBezTo>
                    <a:pt x="61074" y="28321"/>
                    <a:pt x="60722" y="28358"/>
                    <a:pt x="60377" y="28421"/>
                  </a:cubicBezTo>
                  <a:cubicBezTo>
                    <a:pt x="60343" y="27987"/>
                    <a:pt x="60310" y="27553"/>
                    <a:pt x="60243" y="27120"/>
                  </a:cubicBezTo>
                  <a:cubicBezTo>
                    <a:pt x="59876" y="24551"/>
                    <a:pt x="59543" y="22350"/>
                    <a:pt x="57808" y="20515"/>
                  </a:cubicBezTo>
                  <a:cubicBezTo>
                    <a:pt x="57508" y="20181"/>
                    <a:pt x="57175" y="19915"/>
                    <a:pt x="56774" y="19714"/>
                  </a:cubicBezTo>
                  <a:cubicBezTo>
                    <a:pt x="56908" y="18747"/>
                    <a:pt x="56941" y="17913"/>
                    <a:pt x="56941" y="17680"/>
                  </a:cubicBezTo>
                  <a:cubicBezTo>
                    <a:pt x="56941" y="15778"/>
                    <a:pt x="56708" y="13877"/>
                    <a:pt x="56207" y="12076"/>
                  </a:cubicBezTo>
                  <a:cubicBezTo>
                    <a:pt x="56074" y="11575"/>
                    <a:pt x="55940" y="11042"/>
                    <a:pt x="55740" y="10541"/>
                  </a:cubicBezTo>
                  <a:cubicBezTo>
                    <a:pt x="55340" y="9307"/>
                    <a:pt x="54773" y="8006"/>
                    <a:pt x="54106" y="6839"/>
                  </a:cubicBezTo>
                  <a:cubicBezTo>
                    <a:pt x="53272" y="5304"/>
                    <a:pt x="52271" y="3903"/>
                    <a:pt x="51070" y="2869"/>
                  </a:cubicBezTo>
                  <a:cubicBezTo>
                    <a:pt x="48101" y="367"/>
                    <a:pt x="43965" y="0"/>
                    <a:pt x="40463" y="0"/>
                  </a:cubicBezTo>
                  <a:close/>
                </a:path>
              </a:pathLst>
            </a:custGeom>
            <a:solidFill>
              <a:schemeClr val="lt2"/>
            </a:solidFill>
            <a:ln w="228600" cap="flat" cmpd="sng">
              <a:solidFill>
                <a:schemeClr val="lt2"/>
              </a:solidFill>
              <a:prstDash val="solid"/>
              <a:round/>
              <a:headEnd type="none" w="sm" len="sm"/>
              <a:tailEnd type="none" w="sm" len="sm"/>
            </a:ln>
            <a:effectLst>
              <a:outerShdw dist="47625" dir="2400000" algn="bl" rotWithShape="0">
                <a:schemeClr val="dk1">
                  <a:alpha val="20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29" name="Google Shape;929;p35"/>
            <p:cNvGrpSpPr/>
            <p:nvPr/>
          </p:nvGrpSpPr>
          <p:grpSpPr>
            <a:xfrm rot="314654">
              <a:off x="6707406" y="1635084"/>
              <a:ext cx="1819541" cy="1356995"/>
              <a:chOff x="6706439" y="539489"/>
              <a:chExt cx="1819567" cy="1357014"/>
            </a:xfrm>
          </p:grpSpPr>
          <p:grpSp>
            <p:nvGrpSpPr>
              <p:cNvPr id="930" name="Google Shape;930;p35"/>
              <p:cNvGrpSpPr/>
              <p:nvPr/>
            </p:nvGrpSpPr>
            <p:grpSpPr>
              <a:xfrm rot="-522161" flipH="1">
                <a:off x="6783474" y="658740"/>
                <a:ext cx="1665496" cy="1118511"/>
                <a:chOff x="415175" y="1554775"/>
                <a:chExt cx="1910550" cy="1297725"/>
              </a:xfrm>
            </p:grpSpPr>
            <p:sp>
              <p:nvSpPr>
                <p:cNvPr id="931" name="Google Shape;931;p35"/>
                <p:cNvSpPr/>
                <p:nvPr/>
              </p:nvSpPr>
              <p:spPr>
                <a:xfrm>
                  <a:off x="415175" y="2150200"/>
                  <a:ext cx="894825" cy="702300"/>
                </a:xfrm>
                <a:custGeom>
                  <a:avLst/>
                  <a:gdLst/>
                  <a:ahLst/>
                  <a:cxnLst/>
                  <a:rect l="l" t="t" r="r" b="b"/>
                  <a:pathLst>
                    <a:path w="35793" h="28092" extrusionOk="0">
                      <a:moveTo>
                        <a:pt x="21382" y="0"/>
                      </a:moveTo>
                      <a:cubicBezTo>
                        <a:pt x="19314" y="768"/>
                        <a:pt x="17546" y="2102"/>
                        <a:pt x="16846" y="4137"/>
                      </a:cubicBezTo>
                      <a:cubicBezTo>
                        <a:pt x="15878" y="6939"/>
                        <a:pt x="16512" y="9374"/>
                        <a:pt x="17246" y="12176"/>
                      </a:cubicBezTo>
                      <a:cubicBezTo>
                        <a:pt x="17379" y="12676"/>
                        <a:pt x="17546" y="13143"/>
                        <a:pt x="17680" y="13644"/>
                      </a:cubicBezTo>
                      <a:cubicBezTo>
                        <a:pt x="16445" y="13977"/>
                        <a:pt x="15311" y="14644"/>
                        <a:pt x="14778" y="15745"/>
                      </a:cubicBezTo>
                      <a:cubicBezTo>
                        <a:pt x="13977" y="17313"/>
                        <a:pt x="14411" y="18647"/>
                        <a:pt x="14411" y="20315"/>
                      </a:cubicBezTo>
                      <a:cubicBezTo>
                        <a:pt x="13944" y="20048"/>
                        <a:pt x="13410" y="19748"/>
                        <a:pt x="12876" y="19681"/>
                      </a:cubicBezTo>
                      <a:cubicBezTo>
                        <a:pt x="12741" y="19664"/>
                        <a:pt x="12612" y="19655"/>
                        <a:pt x="12488" y="19655"/>
                      </a:cubicBezTo>
                      <a:cubicBezTo>
                        <a:pt x="11666" y="19655"/>
                        <a:pt x="11075" y="20022"/>
                        <a:pt x="10408" y="20515"/>
                      </a:cubicBezTo>
                      <a:cubicBezTo>
                        <a:pt x="9774" y="20949"/>
                        <a:pt x="9174" y="21349"/>
                        <a:pt x="8540" y="21816"/>
                      </a:cubicBezTo>
                      <a:cubicBezTo>
                        <a:pt x="8506" y="21849"/>
                        <a:pt x="8440" y="21883"/>
                        <a:pt x="8406" y="21949"/>
                      </a:cubicBezTo>
                      <a:cubicBezTo>
                        <a:pt x="8306" y="21783"/>
                        <a:pt x="8240" y="21616"/>
                        <a:pt x="8173" y="21482"/>
                      </a:cubicBezTo>
                      <a:cubicBezTo>
                        <a:pt x="7706" y="20415"/>
                        <a:pt x="7539" y="19581"/>
                        <a:pt x="7539" y="18147"/>
                      </a:cubicBezTo>
                      <a:cubicBezTo>
                        <a:pt x="7539" y="17613"/>
                        <a:pt x="7606" y="15645"/>
                        <a:pt x="7639" y="14911"/>
                      </a:cubicBezTo>
                      <a:cubicBezTo>
                        <a:pt x="7228" y="14846"/>
                        <a:pt x="6821" y="14815"/>
                        <a:pt x="6420" y="14815"/>
                      </a:cubicBezTo>
                      <a:cubicBezTo>
                        <a:pt x="4348" y="14815"/>
                        <a:pt x="2454" y="15659"/>
                        <a:pt x="1168" y="17113"/>
                      </a:cubicBezTo>
                      <a:cubicBezTo>
                        <a:pt x="701" y="17713"/>
                        <a:pt x="301" y="18380"/>
                        <a:pt x="0" y="19114"/>
                      </a:cubicBezTo>
                      <a:cubicBezTo>
                        <a:pt x="2312" y="21100"/>
                        <a:pt x="5195" y="23054"/>
                        <a:pt x="8247" y="23054"/>
                      </a:cubicBezTo>
                      <a:cubicBezTo>
                        <a:pt x="8322" y="23054"/>
                        <a:pt x="8398" y="23053"/>
                        <a:pt x="8473" y="23050"/>
                      </a:cubicBezTo>
                      <a:cubicBezTo>
                        <a:pt x="8873" y="23984"/>
                        <a:pt x="9541" y="24885"/>
                        <a:pt x="10308" y="25552"/>
                      </a:cubicBezTo>
                      <a:cubicBezTo>
                        <a:pt x="11442" y="26519"/>
                        <a:pt x="12776" y="27320"/>
                        <a:pt x="14177" y="27587"/>
                      </a:cubicBezTo>
                      <a:cubicBezTo>
                        <a:pt x="14427" y="27637"/>
                        <a:pt x="14659" y="27660"/>
                        <a:pt x="14878" y="27660"/>
                      </a:cubicBezTo>
                      <a:cubicBezTo>
                        <a:pt x="15534" y="27660"/>
                        <a:pt x="16079" y="27453"/>
                        <a:pt x="16679" y="27153"/>
                      </a:cubicBezTo>
                      <a:cubicBezTo>
                        <a:pt x="17913" y="27620"/>
                        <a:pt x="19181" y="28054"/>
                        <a:pt x="20482" y="28087"/>
                      </a:cubicBezTo>
                      <a:cubicBezTo>
                        <a:pt x="20584" y="28090"/>
                        <a:pt x="20685" y="28091"/>
                        <a:pt x="20787" y="28091"/>
                      </a:cubicBezTo>
                      <a:cubicBezTo>
                        <a:pt x="23227" y="28091"/>
                        <a:pt x="25347" y="27314"/>
                        <a:pt x="26853" y="25552"/>
                      </a:cubicBezTo>
                      <a:cubicBezTo>
                        <a:pt x="27987" y="24218"/>
                        <a:pt x="28154" y="22717"/>
                        <a:pt x="27954" y="21015"/>
                      </a:cubicBezTo>
                      <a:cubicBezTo>
                        <a:pt x="30622" y="20081"/>
                        <a:pt x="32924" y="18314"/>
                        <a:pt x="34658" y="16145"/>
                      </a:cubicBezTo>
                      <a:cubicBezTo>
                        <a:pt x="35192" y="15445"/>
                        <a:pt x="35459" y="14711"/>
                        <a:pt x="35793" y="13877"/>
                      </a:cubicBezTo>
                      <a:cubicBezTo>
                        <a:pt x="35693" y="13644"/>
                        <a:pt x="35626" y="13410"/>
                        <a:pt x="35559" y="13210"/>
                      </a:cubicBezTo>
                      <a:cubicBezTo>
                        <a:pt x="34492" y="10341"/>
                        <a:pt x="32991" y="7839"/>
                        <a:pt x="30689" y="5671"/>
                      </a:cubicBezTo>
                      <a:cubicBezTo>
                        <a:pt x="27954" y="3069"/>
                        <a:pt x="24785" y="1535"/>
                        <a:pt x="213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lt2"/>
                    </a:solidFill>
                  </a:endParaRPr>
                </a:p>
              </p:txBody>
            </p:sp>
            <p:sp>
              <p:nvSpPr>
                <p:cNvPr id="932" name="Google Shape;932;p35"/>
                <p:cNvSpPr/>
                <p:nvPr/>
              </p:nvSpPr>
              <p:spPr>
                <a:xfrm>
                  <a:off x="1561825" y="2029600"/>
                  <a:ext cx="763900" cy="578725"/>
                </a:xfrm>
                <a:custGeom>
                  <a:avLst/>
                  <a:gdLst/>
                  <a:ahLst/>
                  <a:cxnLst/>
                  <a:rect l="l" t="t" r="r" b="b"/>
                  <a:pathLst>
                    <a:path w="30556" h="23149" extrusionOk="0">
                      <a:moveTo>
                        <a:pt x="7926" y="1"/>
                      </a:moveTo>
                      <a:cubicBezTo>
                        <a:pt x="7600" y="1"/>
                        <a:pt x="7270" y="19"/>
                        <a:pt x="6939" y="54"/>
                      </a:cubicBezTo>
                      <a:cubicBezTo>
                        <a:pt x="4704" y="2656"/>
                        <a:pt x="2702" y="5158"/>
                        <a:pt x="1368" y="8327"/>
                      </a:cubicBezTo>
                      <a:cubicBezTo>
                        <a:pt x="534" y="10362"/>
                        <a:pt x="101" y="12363"/>
                        <a:pt x="34" y="14398"/>
                      </a:cubicBezTo>
                      <a:cubicBezTo>
                        <a:pt x="0" y="15232"/>
                        <a:pt x="0" y="16099"/>
                        <a:pt x="67" y="16966"/>
                      </a:cubicBezTo>
                      <a:cubicBezTo>
                        <a:pt x="601" y="17467"/>
                        <a:pt x="1068" y="17934"/>
                        <a:pt x="1735" y="18301"/>
                      </a:cubicBezTo>
                      <a:cubicBezTo>
                        <a:pt x="3385" y="19112"/>
                        <a:pt x="5260" y="19575"/>
                        <a:pt x="7184" y="19575"/>
                      </a:cubicBezTo>
                      <a:cubicBezTo>
                        <a:pt x="7712" y="19575"/>
                        <a:pt x="8242" y="19540"/>
                        <a:pt x="8773" y="19468"/>
                      </a:cubicBezTo>
                      <a:cubicBezTo>
                        <a:pt x="9207" y="20936"/>
                        <a:pt x="9807" y="22037"/>
                        <a:pt x="11208" y="22671"/>
                      </a:cubicBezTo>
                      <a:cubicBezTo>
                        <a:pt x="11937" y="22996"/>
                        <a:pt x="12696" y="23149"/>
                        <a:pt x="13472" y="23149"/>
                      </a:cubicBezTo>
                      <a:cubicBezTo>
                        <a:pt x="14685" y="23149"/>
                        <a:pt x="15938" y="22775"/>
                        <a:pt x="17179" y="22103"/>
                      </a:cubicBezTo>
                      <a:cubicBezTo>
                        <a:pt x="18180" y="21570"/>
                        <a:pt x="19081" y="20702"/>
                        <a:pt x="19915" y="19835"/>
                      </a:cubicBezTo>
                      <a:cubicBezTo>
                        <a:pt x="20682" y="19835"/>
                        <a:pt x="21316" y="19735"/>
                        <a:pt x="22050" y="19168"/>
                      </a:cubicBezTo>
                      <a:cubicBezTo>
                        <a:pt x="23050" y="18434"/>
                        <a:pt x="23817" y="17333"/>
                        <a:pt x="24385" y="16133"/>
                      </a:cubicBezTo>
                      <a:cubicBezTo>
                        <a:pt x="24418" y="16099"/>
                        <a:pt x="24451" y="16032"/>
                        <a:pt x="24485" y="15999"/>
                      </a:cubicBezTo>
                      <a:cubicBezTo>
                        <a:pt x="24852" y="15165"/>
                        <a:pt x="25118" y="14164"/>
                        <a:pt x="25118" y="13264"/>
                      </a:cubicBezTo>
                      <a:cubicBezTo>
                        <a:pt x="25152" y="13230"/>
                        <a:pt x="25218" y="13197"/>
                        <a:pt x="25285" y="13164"/>
                      </a:cubicBezTo>
                      <a:cubicBezTo>
                        <a:pt x="27720" y="11930"/>
                        <a:pt x="29388" y="9194"/>
                        <a:pt x="30556" y="6692"/>
                      </a:cubicBezTo>
                      <a:cubicBezTo>
                        <a:pt x="30255" y="6392"/>
                        <a:pt x="29922" y="6125"/>
                        <a:pt x="29555" y="5892"/>
                      </a:cubicBezTo>
                      <a:cubicBezTo>
                        <a:pt x="28735" y="5388"/>
                        <a:pt x="27803" y="5139"/>
                        <a:pt x="26837" y="5139"/>
                      </a:cubicBezTo>
                      <a:cubicBezTo>
                        <a:pt x="25563" y="5139"/>
                        <a:pt x="24231" y="5572"/>
                        <a:pt x="23017" y="6426"/>
                      </a:cubicBezTo>
                      <a:cubicBezTo>
                        <a:pt x="23284" y="6993"/>
                        <a:pt x="24018" y="8527"/>
                        <a:pt x="24184" y="8927"/>
                      </a:cubicBezTo>
                      <a:cubicBezTo>
                        <a:pt x="24718" y="10262"/>
                        <a:pt x="24852" y="11029"/>
                        <a:pt x="24785" y="12330"/>
                      </a:cubicBezTo>
                      <a:cubicBezTo>
                        <a:pt x="24084" y="12196"/>
                        <a:pt x="23384" y="12096"/>
                        <a:pt x="22683" y="11996"/>
                      </a:cubicBezTo>
                      <a:cubicBezTo>
                        <a:pt x="22387" y="11947"/>
                        <a:pt x="22109" y="11911"/>
                        <a:pt x="21836" y="11911"/>
                      </a:cubicBezTo>
                      <a:cubicBezTo>
                        <a:pt x="21371" y="11911"/>
                        <a:pt x="20919" y="12015"/>
                        <a:pt x="20415" y="12330"/>
                      </a:cubicBezTo>
                      <a:cubicBezTo>
                        <a:pt x="20015" y="12597"/>
                        <a:pt x="19681" y="13064"/>
                        <a:pt x="19414" y="13464"/>
                      </a:cubicBezTo>
                      <a:cubicBezTo>
                        <a:pt x="18847" y="12130"/>
                        <a:pt x="18714" y="10895"/>
                        <a:pt x="17580" y="9961"/>
                      </a:cubicBezTo>
                      <a:cubicBezTo>
                        <a:pt x="17030" y="9503"/>
                        <a:pt x="16308" y="9328"/>
                        <a:pt x="15553" y="9328"/>
                      </a:cubicBezTo>
                      <a:cubicBezTo>
                        <a:pt x="15208" y="9328"/>
                        <a:pt x="14856" y="9365"/>
                        <a:pt x="14511" y="9428"/>
                      </a:cubicBezTo>
                      <a:cubicBezTo>
                        <a:pt x="14477" y="8994"/>
                        <a:pt x="14444" y="8560"/>
                        <a:pt x="14377" y="8127"/>
                      </a:cubicBezTo>
                      <a:cubicBezTo>
                        <a:pt x="14010" y="5558"/>
                        <a:pt x="13677" y="3357"/>
                        <a:pt x="11942" y="1522"/>
                      </a:cubicBezTo>
                      <a:cubicBezTo>
                        <a:pt x="10923" y="420"/>
                        <a:pt x="9472" y="1"/>
                        <a:pt x="792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lt2"/>
                    </a:solidFill>
                  </a:endParaRPr>
                </a:p>
              </p:txBody>
            </p:sp>
            <p:sp>
              <p:nvSpPr>
                <p:cNvPr id="933" name="Google Shape;933;p35"/>
                <p:cNvSpPr/>
                <p:nvPr/>
              </p:nvSpPr>
              <p:spPr>
                <a:xfrm>
                  <a:off x="415175" y="2480425"/>
                  <a:ext cx="894825" cy="372075"/>
                </a:xfrm>
                <a:custGeom>
                  <a:avLst/>
                  <a:gdLst/>
                  <a:ahLst/>
                  <a:cxnLst/>
                  <a:rect l="l" t="t" r="r" b="b"/>
                  <a:pathLst>
                    <a:path w="35793" h="14883" extrusionOk="0">
                      <a:moveTo>
                        <a:pt x="35559" y="1"/>
                      </a:moveTo>
                      <a:cubicBezTo>
                        <a:pt x="32257" y="2636"/>
                        <a:pt x="28221" y="4304"/>
                        <a:pt x="24018" y="4604"/>
                      </a:cubicBezTo>
                      <a:cubicBezTo>
                        <a:pt x="24284" y="6672"/>
                        <a:pt x="23284" y="8841"/>
                        <a:pt x="21549" y="10008"/>
                      </a:cubicBezTo>
                      <a:cubicBezTo>
                        <a:pt x="20642" y="10601"/>
                        <a:pt x="19563" y="10902"/>
                        <a:pt x="18481" y="10902"/>
                      </a:cubicBezTo>
                      <a:cubicBezTo>
                        <a:pt x="17494" y="10902"/>
                        <a:pt x="16505" y="10651"/>
                        <a:pt x="15645" y="10141"/>
                      </a:cubicBezTo>
                      <a:cubicBezTo>
                        <a:pt x="14811" y="10716"/>
                        <a:pt x="13655" y="11143"/>
                        <a:pt x="12626" y="11143"/>
                      </a:cubicBezTo>
                      <a:cubicBezTo>
                        <a:pt x="12461" y="11143"/>
                        <a:pt x="12299" y="11132"/>
                        <a:pt x="12142" y="11109"/>
                      </a:cubicBezTo>
                      <a:cubicBezTo>
                        <a:pt x="11008" y="10909"/>
                        <a:pt x="9941" y="10275"/>
                        <a:pt x="9240" y="9374"/>
                      </a:cubicBezTo>
                      <a:cubicBezTo>
                        <a:pt x="9040" y="9107"/>
                        <a:pt x="8807" y="8841"/>
                        <a:pt x="8540" y="8607"/>
                      </a:cubicBezTo>
                      <a:cubicBezTo>
                        <a:pt x="8440" y="8507"/>
                        <a:pt x="8306" y="8374"/>
                        <a:pt x="8173" y="8273"/>
                      </a:cubicBezTo>
                      <a:cubicBezTo>
                        <a:pt x="6372" y="6772"/>
                        <a:pt x="3903" y="6039"/>
                        <a:pt x="2002" y="4537"/>
                      </a:cubicBezTo>
                      <a:cubicBezTo>
                        <a:pt x="1735" y="4337"/>
                        <a:pt x="1468" y="4137"/>
                        <a:pt x="1168" y="3904"/>
                      </a:cubicBezTo>
                      <a:cubicBezTo>
                        <a:pt x="701" y="4504"/>
                        <a:pt x="301" y="5171"/>
                        <a:pt x="0" y="5905"/>
                      </a:cubicBezTo>
                      <a:cubicBezTo>
                        <a:pt x="2312" y="7891"/>
                        <a:pt x="5195" y="9845"/>
                        <a:pt x="8247" y="9845"/>
                      </a:cubicBezTo>
                      <a:cubicBezTo>
                        <a:pt x="8322" y="9845"/>
                        <a:pt x="8398" y="9844"/>
                        <a:pt x="8473" y="9841"/>
                      </a:cubicBezTo>
                      <a:cubicBezTo>
                        <a:pt x="8873" y="10775"/>
                        <a:pt x="9541" y="11676"/>
                        <a:pt x="10308" y="12343"/>
                      </a:cubicBezTo>
                      <a:cubicBezTo>
                        <a:pt x="11442" y="13310"/>
                        <a:pt x="12776" y="14111"/>
                        <a:pt x="14177" y="14378"/>
                      </a:cubicBezTo>
                      <a:cubicBezTo>
                        <a:pt x="14427" y="14428"/>
                        <a:pt x="14659" y="14451"/>
                        <a:pt x="14878" y="14451"/>
                      </a:cubicBezTo>
                      <a:cubicBezTo>
                        <a:pt x="15534" y="14451"/>
                        <a:pt x="16079" y="14244"/>
                        <a:pt x="16679" y="13944"/>
                      </a:cubicBezTo>
                      <a:cubicBezTo>
                        <a:pt x="17913" y="14411"/>
                        <a:pt x="19181" y="14845"/>
                        <a:pt x="20482" y="14878"/>
                      </a:cubicBezTo>
                      <a:cubicBezTo>
                        <a:pt x="20584" y="14881"/>
                        <a:pt x="20685" y="14882"/>
                        <a:pt x="20787" y="14882"/>
                      </a:cubicBezTo>
                      <a:cubicBezTo>
                        <a:pt x="23227" y="14882"/>
                        <a:pt x="25347" y="14105"/>
                        <a:pt x="26853" y="12343"/>
                      </a:cubicBezTo>
                      <a:cubicBezTo>
                        <a:pt x="27987" y="11009"/>
                        <a:pt x="28154" y="9508"/>
                        <a:pt x="27954" y="7806"/>
                      </a:cubicBezTo>
                      <a:cubicBezTo>
                        <a:pt x="30622" y="6872"/>
                        <a:pt x="32924" y="5105"/>
                        <a:pt x="34658" y="2936"/>
                      </a:cubicBezTo>
                      <a:cubicBezTo>
                        <a:pt x="35192" y="2236"/>
                        <a:pt x="35459" y="1502"/>
                        <a:pt x="35793" y="668"/>
                      </a:cubicBezTo>
                      <a:cubicBezTo>
                        <a:pt x="35693" y="435"/>
                        <a:pt x="35626" y="201"/>
                        <a:pt x="35559"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4" name="Google Shape;934;p35"/>
                <p:cNvSpPr/>
                <p:nvPr/>
              </p:nvSpPr>
              <p:spPr>
                <a:xfrm>
                  <a:off x="1561825" y="2389525"/>
                  <a:ext cx="609625" cy="218800"/>
                </a:xfrm>
                <a:custGeom>
                  <a:avLst/>
                  <a:gdLst/>
                  <a:ahLst/>
                  <a:cxnLst/>
                  <a:rect l="l" t="t" r="r" b="b"/>
                  <a:pathLst>
                    <a:path w="24385" h="8752" extrusionOk="0">
                      <a:moveTo>
                        <a:pt x="34" y="1"/>
                      </a:moveTo>
                      <a:cubicBezTo>
                        <a:pt x="0" y="835"/>
                        <a:pt x="0" y="1702"/>
                        <a:pt x="67" y="2569"/>
                      </a:cubicBezTo>
                      <a:cubicBezTo>
                        <a:pt x="601" y="3070"/>
                        <a:pt x="1068" y="3537"/>
                        <a:pt x="1735" y="3904"/>
                      </a:cubicBezTo>
                      <a:cubicBezTo>
                        <a:pt x="3385" y="4715"/>
                        <a:pt x="5260" y="5178"/>
                        <a:pt x="7184" y="5178"/>
                      </a:cubicBezTo>
                      <a:cubicBezTo>
                        <a:pt x="7712" y="5178"/>
                        <a:pt x="8242" y="5143"/>
                        <a:pt x="8773" y="5071"/>
                      </a:cubicBezTo>
                      <a:cubicBezTo>
                        <a:pt x="9207" y="6539"/>
                        <a:pt x="9807" y="7640"/>
                        <a:pt x="11208" y="8274"/>
                      </a:cubicBezTo>
                      <a:cubicBezTo>
                        <a:pt x="11937" y="8599"/>
                        <a:pt x="12696" y="8752"/>
                        <a:pt x="13472" y="8752"/>
                      </a:cubicBezTo>
                      <a:cubicBezTo>
                        <a:pt x="14685" y="8752"/>
                        <a:pt x="15938" y="8378"/>
                        <a:pt x="17179" y="7706"/>
                      </a:cubicBezTo>
                      <a:cubicBezTo>
                        <a:pt x="18180" y="7173"/>
                        <a:pt x="19081" y="6305"/>
                        <a:pt x="19915" y="5438"/>
                      </a:cubicBezTo>
                      <a:cubicBezTo>
                        <a:pt x="20682" y="5438"/>
                        <a:pt x="21316" y="5338"/>
                        <a:pt x="22050" y="4771"/>
                      </a:cubicBezTo>
                      <a:cubicBezTo>
                        <a:pt x="23050" y="4037"/>
                        <a:pt x="23817" y="2936"/>
                        <a:pt x="24385" y="1736"/>
                      </a:cubicBezTo>
                      <a:lnTo>
                        <a:pt x="24385" y="1736"/>
                      </a:lnTo>
                      <a:cubicBezTo>
                        <a:pt x="24218" y="1936"/>
                        <a:pt x="24051" y="2136"/>
                        <a:pt x="23817" y="2303"/>
                      </a:cubicBezTo>
                      <a:cubicBezTo>
                        <a:pt x="23167" y="2786"/>
                        <a:pt x="22350" y="3028"/>
                        <a:pt x="21532" y="3028"/>
                      </a:cubicBezTo>
                      <a:cubicBezTo>
                        <a:pt x="20715" y="3028"/>
                        <a:pt x="19898" y="2786"/>
                        <a:pt x="19248" y="2303"/>
                      </a:cubicBezTo>
                      <a:cubicBezTo>
                        <a:pt x="18495" y="3635"/>
                        <a:pt x="17211" y="4175"/>
                        <a:pt x="15830" y="4175"/>
                      </a:cubicBezTo>
                      <a:cubicBezTo>
                        <a:pt x="13719" y="4175"/>
                        <a:pt x="11383" y="2915"/>
                        <a:pt x="10375" y="1302"/>
                      </a:cubicBezTo>
                      <a:cubicBezTo>
                        <a:pt x="10352" y="1271"/>
                        <a:pt x="10115" y="1260"/>
                        <a:pt x="9759" y="1260"/>
                      </a:cubicBezTo>
                      <a:cubicBezTo>
                        <a:pt x="8766" y="1260"/>
                        <a:pt x="6842" y="1347"/>
                        <a:pt x="6000" y="1347"/>
                      </a:cubicBezTo>
                      <a:cubicBezTo>
                        <a:pt x="5829" y="1347"/>
                        <a:pt x="5703" y="1344"/>
                        <a:pt x="5638" y="1335"/>
                      </a:cubicBezTo>
                      <a:cubicBezTo>
                        <a:pt x="4003" y="1168"/>
                        <a:pt x="2402" y="835"/>
                        <a:pt x="834" y="301"/>
                      </a:cubicBezTo>
                      <a:cubicBezTo>
                        <a:pt x="568" y="201"/>
                        <a:pt x="301" y="101"/>
                        <a:pt x="34"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5" name="Google Shape;935;p35"/>
                <p:cNvSpPr/>
                <p:nvPr/>
              </p:nvSpPr>
              <p:spPr>
                <a:xfrm>
                  <a:off x="2188100" y="2176875"/>
                  <a:ext cx="137625" cy="181825"/>
                </a:xfrm>
                <a:custGeom>
                  <a:avLst/>
                  <a:gdLst/>
                  <a:ahLst/>
                  <a:cxnLst/>
                  <a:rect l="l" t="t" r="r" b="b"/>
                  <a:pathLst>
                    <a:path w="5505" h="7273" extrusionOk="0">
                      <a:moveTo>
                        <a:pt x="4504" y="1"/>
                      </a:moveTo>
                      <a:cubicBezTo>
                        <a:pt x="3770" y="2569"/>
                        <a:pt x="2202" y="4871"/>
                        <a:pt x="1" y="6372"/>
                      </a:cubicBezTo>
                      <a:cubicBezTo>
                        <a:pt x="101" y="6672"/>
                        <a:pt x="201" y="6973"/>
                        <a:pt x="234" y="7273"/>
                      </a:cubicBezTo>
                      <a:cubicBezTo>
                        <a:pt x="2669" y="6039"/>
                        <a:pt x="4337" y="3303"/>
                        <a:pt x="5505" y="801"/>
                      </a:cubicBezTo>
                      <a:cubicBezTo>
                        <a:pt x="5204" y="501"/>
                        <a:pt x="4871" y="234"/>
                        <a:pt x="4504"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6" name="Google Shape;936;p35"/>
                <p:cNvSpPr/>
                <p:nvPr/>
              </p:nvSpPr>
              <p:spPr>
                <a:xfrm>
                  <a:off x="1691075" y="2092025"/>
                  <a:ext cx="219350" cy="324475"/>
                </a:xfrm>
                <a:custGeom>
                  <a:avLst/>
                  <a:gdLst/>
                  <a:ahLst/>
                  <a:cxnLst/>
                  <a:rect l="l" t="t" r="r" b="b"/>
                  <a:pathLst>
                    <a:path w="8774" h="12979" extrusionOk="0">
                      <a:moveTo>
                        <a:pt x="3871" y="1"/>
                      </a:moveTo>
                      <a:cubicBezTo>
                        <a:pt x="3323" y="1"/>
                        <a:pt x="2792" y="118"/>
                        <a:pt x="2336" y="359"/>
                      </a:cubicBezTo>
                      <a:cubicBezTo>
                        <a:pt x="935" y="1093"/>
                        <a:pt x="434" y="3061"/>
                        <a:pt x="268" y="4529"/>
                      </a:cubicBezTo>
                      <a:cubicBezTo>
                        <a:pt x="1" y="6764"/>
                        <a:pt x="34" y="9066"/>
                        <a:pt x="234" y="11334"/>
                      </a:cubicBezTo>
                      <a:cubicBezTo>
                        <a:pt x="268" y="11901"/>
                        <a:pt x="434" y="12601"/>
                        <a:pt x="1035" y="12868"/>
                      </a:cubicBezTo>
                      <a:cubicBezTo>
                        <a:pt x="1211" y="12946"/>
                        <a:pt x="1398" y="12979"/>
                        <a:pt x="1583" y="12979"/>
                      </a:cubicBezTo>
                      <a:cubicBezTo>
                        <a:pt x="1714" y="12979"/>
                        <a:pt x="1845" y="12963"/>
                        <a:pt x="1969" y="12935"/>
                      </a:cubicBezTo>
                      <a:cubicBezTo>
                        <a:pt x="4137" y="12635"/>
                        <a:pt x="6038" y="11534"/>
                        <a:pt x="7206" y="9933"/>
                      </a:cubicBezTo>
                      <a:cubicBezTo>
                        <a:pt x="8340" y="8332"/>
                        <a:pt x="8774" y="6230"/>
                        <a:pt x="8340" y="4195"/>
                      </a:cubicBezTo>
                      <a:cubicBezTo>
                        <a:pt x="8073" y="2894"/>
                        <a:pt x="7439" y="1560"/>
                        <a:pt x="6239" y="760"/>
                      </a:cubicBezTo>
                      <a:cubicBezTo>
                        <a:pt x="5540" y="261"/>
                        <a:pt x="4687" y="1"/>
                        <a:pt x="3871" y="1"/>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7" name="Google Shape;937;p35"/>
                <p:cNvSpPr/>
                <p:nvPr/>
              </p:nvSpPr>
              <p:spPr>
                <a:xfrm>
                  <a:off x="1758625" y="2172675"/>
                  <a:ext cx="110100" cy="192950"/>
                </a:xfrm>
                <a:custGeom>
                  <a:avLst/>
                  <a:gdLst/>
                  <a:ahLst/>
                  <a:cxnLst/>
                  <a:rect l="l" t="t" r="r" b="b"/>
                  <a:pathLst>
                    <a:path w="4404" h="7718" extrusionOk="0">
                      <a:moveTo>
                        <a:pt x="3045" y="0"/>
                      </a:moveTo>
                      <a:cubicBezTo>
                        <a:pt x="2152" y="0"/>
                        <a:pt x="1516" y="852"/>
                        <a:pt x="1035" y="1670"/>
                      </a:cubicBezTo>
                      <a:cubicBezTo>
                        <a:pt x="568" y="2437"/>
                        <a:pt x="301" y="3304"/>
                        <a:pt x="134" y="4238"/>
                      </a:cubicBezTo>
                      <a:cubicBezTo>
                        <a:pt x="67" y="4605"/>
                        <a:pt x="34" y="5006"/>
                        <a:pt x="34" y="5439"/>
                      </a:cubicBezTo>
                      <a:cubicBezTo>
                        <a:pt x="1" y="6040"/>
                        <a:pt x="34" y="6674"/>
                        <a:pt x="134" y="7307"/>
                      </a:cubicBezTo>
                      <a:cubicBezTo>
                        <a:pt x="170" y="7574"/>
                        <a:pt x="385" y="7718"/>
                        <a:pt x="569" y="7718"/>
                      </a:cubicBezTo>
                      <a:cubicBezTo>
                        <a:pt x="730" y="7718"/>
                        <a:pt x="866" y="7608"/>
                        <a:pt x="835" y="7374"/>
                      </a:cubicBezTo>
                      <a:cubicBezTo>
                        <a:pt x="701" y="6407"/>
                        <a:pt x="701" y="5506"/>
                        <a:pt x="801" y="4639"/>
                      </a:cubicBezTo>
                      <a:cubicBezTo>
                        <a:pt x="1489" y="4042"/>
                        <a:pt x="2414" y="3446"/>
                        <a:pt x="3271" y="3446"/>
                      </a:cubicBezTo>
                      <a:cubicBezTo>
                        <a:pt x="3661" y="3446"/>
                        <a:pt x="4037" y="3569"/>
                        <a:pt x="4371" y="3872"/>
                      </a:cubicBezTo>
                      <a:cubicBezTo>
                        <a:pt x="4404" y="3872"/>
                        <a:pt x="4404" y="3872"/>
                        <a:pt x="4404" y="3838"/>
                      </a:cubicBezTo>
                      <a:cubicBezTo>
                        <a:pt x="3994" y="3066"/>
                        <a:pt x="3473" y="2793"/>
                        <a:pt x="2922" y="2793"/>
                      </a:cubicBezTo>
                      <a:cubicBezTo>
                        <a:pt x="2305" y="2793"/>
                        <a:pt x="1649" y="3135"/>
                        <a:pt x="1068" y="3505"/>
                      </a:cubicBezTo>
                      <a:cubicBezTo>
                        <a:pt x="1068" y="3471"/>
                        <a:pt x="1102" y="3471"/>
                        <a:pt x="1102" y="3438"/>
                      </a:cubicBezTo>
                      <a:cubicBezTo>
                        <a:pt x="1462" y="2296"/>
                        <a:pt x="2310" y="396"/>
                        <a:pt x="3718" y="396"/>
                      </a:cubicBezTo>
                      <a:cubicBezTo>
                        <a:pt x="3873" y="396"/>
                        <a:pt x="4035" y="419"/>
                        <a:pt x="4204" y="469"/>
                      </a:cubicBezTo>
                      <a:cubicBezTo>
                        <a:pt x="4204" y="469"/>
                        <a:pt x="4237" y="436"/>
                        <a:pt x="4204" y="436"/>
                      </a:cubicBezTo>
                      <a:cubicBezTo>
                        <a:pt x="3775" y="128"/>
                        <a:pt x="3391" y="0"/>
                        <a:pt x="3045" y="0"/>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8" name="Google Shape;938;p35"/>
                <p:cNvSpPr/>
                <p:nvPr/>
              </p:nvSpPr>
              <p:spPr>
                <a:xfrm>
                  <a:off x="953050" y="1704750"/>
                  <a:ext cx="891500" cy="917975"/>
                </a:xfrm>
                <a:custGeom>
                  <a:avLst/>
                  <a:gdLst/>
                  <a:ahLst/>
                  <a:cxnLst/>
                  <a:rect l="l" t="t" r="r" b="b"/>
                  <a:pathLst>
                    <a:path w="35660" h="36719" extrusionOk="0">
                      <a:moveTo>
                        <a:pt x="22305" y="0"/>
                      </a:moveTo>
                      <a:cubicBezTo>
                        <a:pt x="22187" y="0"/>
                        <a:pt x="22068" y="2"/>
                        <a:pt x="21950" y="6"/>
                      </a:cubicBezTo>
                      <a:cubicBezTo>
                        <a:pt x="17113" y="206"/>
                        <a:pt x="12443" y="1006"/>
                        <a:pt x="7840" y="2541"/>
                      </a:cubicBezTo>
                      <a:cubicBezTo>
                        <a:pt x="5171" y="3408"/>
                        <a:pt x="2903" y="5309"/>
                        <a:pt x="1569" y="7778"/>
                      </a:cubicBezTo>
                      <a:cubicBezTo>
                        <a:pt x="101" y="10446"/>
                        <a:pt x="1" y="13582"/>
                        <a:pt x="301" y="16551"/>
                      </a:cubicBezTo>
                      <a:cubicBezTo>
                        <a:pt x="801" y="21054"/>
                        <a:pt x="1969" y="25691"/>
                        <a:pt x="4537" y="29493"/>
                      </a:cubicBezTo>
                      <a:cubicBezTo>
                        <a:pt x="7980" y="34586"/>
                        <a:pt x="13484" y="36718"/>
                        <a:pt x="19292" y="36718"/>
                      </a:cubicBezTo>
                      <a:cubicBezTo>
                        <a:pt x="20294" y="36718"/>
                        <a:pt x="21305" y="36655"/>
                        <a:pt x="22317" y="36532"/>
                      </a:cubicBezTo>
                      <a:lnTo>
                        <a:pt x="22550" y="36498"/>
                      </a:lnTo>
                      <a:cubicBezTo>
                        <a:pt x="28921" y="35698"/>
                        <a:pt x="34992" y="31728"/>
                        <a:pt x="35593" y="24857"/>
                      </a:cubicBezTo>
                      <a:cubicBezTo>
                        <a:pt x="35660" y="24056"/>
                        <a:pt x="35660" y="23256"/>
                        <a:pt x="35559" y="22488"/>
                      </a:cubicBezTo>
                      <a:cubicBezTo>
                        <a:pt x="35026" y="17785"/>
                        <a:pt x="34192" y="13115"/>
                        <a:pt x="33091" y="8512"/>
                      </a:cubicBezTo>
                      <a:cubicBezTo>
                        <a:pt x="31885" y="3491"/>
                        <a:pt x="27397" y="0"/>
                        <a:pt x="22305"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9" name="Google Shape;939;p35"/>
                <p:cNvSpPr/>
                <p:nvPr/>
              </p:nvSpPr>
              <p:spPr>
                <a:xfrm>
                  <a:off x="1167575" y="2057275"/>
                  <a:ext cx="213300" cy="107675"/>
                </a:xfrm>
                <a:custGeom>
                  <a:avLst/>
                  <a:gdLst/>
                  <a:ahLst/>
                  <a:cxnLst/>
                  <a:rect l="l" t="t" r="r" b="b"/>
                  <a:pathLst>
                    <a:path w="8532" h="4307" extrusionOk="0">
                      <a:moveTo>
                        <a:pt x="6911" y="0"/>
                      </a:moveTo>
                      <a:cubicBezTo>
                        <a:pt x="3897" y="0"/>
                        <a:pt x="1155" y="1748"/>
                        <a:pt x="26" y="4184"/>
                      </a:cubicBezTo>
                      <a:cubicBezTo>
                        <a:pt x="0" y="4236"/>
                        <a:pt x="73" y="4307"/>
                        <a:pt x="153" y="4307"/>
                      </a:cubicBezTo>
                      <a:cubicBezTo>
                        <a:pt x="178" y="4307"/>
                        <a:pt x="203" y="4300"/>
                        <a:pt x="226" y="4284"/>
                      </a:cubicBezTo>
                      <a:cubicBezTo>
                        <a:pt x="2261" y="2116"/>
                        <a:pt x="4863" y="1282"/>
                        <a:pt x="8032" y="1015"/>
                      </a:cubicBezTo>
                      <a:cubicBezTo>
                        <a:pt x="8198" y="1015"/>
                        <a:pt x="8399" y="949"/>
                        <a:pt x="8465" y="782"/>
                      </a:cubicBezTo>
                      <a:cubicBezTo>
                        <a:pt x="8499" y="615"/>
                        <a:pt x="8532" y="582"/>
                        <a:pt x="8465" y="415"/>
                      </a:cubicBezTo>
                      <a:cubicBezTo>
                        <a:pt x="8399" y="282"/>
                        <a:pt x="8198" y="115"/>
                        <a:pt x="8032" y="81"/>
                      </a:cubicBezTo>
                      <a:cubicBezTo>
                        <a:pt x="7656" y="27"/>
                        <a:pt x="7281" y="0"/>
                        <a:pt x="69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0" name="Google Shape;940;p35"/>
                <p:cNvSpPr/>
                <p:nvPr/>
              </p:nvSpPr>
              <p:spPr>
                <a:xfrm>
                  <a:off x="1571000" y="1977875"/>
                  <a:ext cx="149125" cy="58850"/>
                </a:xfrm>
                <a:custGeom>
                  <a:avLst/>
                  <a:gdLst/>
                  <a:ahLst/>
                  <a:cxnLst/>
                  <a:rect l="l" t="t" r="r" b="b"/>
                  <a:pathLst>
                    <a:path w="5965" h="2354" extrusionOk="0">
                      <a:moveTo>
                        <a:pt x="2807" y="1"/>
                      </a:moveTo>
                      <a:cubicBezTo>
                        <a:pt x="1753" y="1"/>
                        <a:pt x="777" y="475"/>
                        <a:pt x="100" y="1490"/>
                      </a:cubicBezTo>
                      <a:cubicBezTo>
                        <a:pt x="34" y="1590"/>
                        <a:pt x="0" y="1823"/>
                        <a:pt x="67" y="1990"/>
                      </a:cubicBezTo>
                      <a:cubicBezTo>
                        <a:pt x="100" y="2157"/>
                        <a:pt x="134" y="2190"/>
                        <a:pt x="234" y="2290"/>
                      </a:cubicBezTo>
                      <a:cubicBezTo>
                        <a:pt x="279" y="2335"/>
                        <a:pt x="331" y="2353"/>
                        <a:pt x="384" y="2353"/>
                      </a:cubicBezTo>
                      <a:cubicBezTo>
                        <a:pt x="448" y="2353"/>
                        <a:pt x="513" y="2327"/>
                        <a:pt x="567" y="2290"/>
                      </a:cubicBezTo>
                      <a:cubicBezTo>
                        <a:pt x="1628" y="1489"/>
                        <a:pt x="2688" y="1012"/>
                        <a:pt x="3858" y="1012"/>
                      </a:cubicBezTo>
                      <a:cubicBezTo>
                        <a:pt x="4491" y="1012"/>
                        <a:pt x="5157" y="1152"/>
                        <a:pt x="5871" y="1456"/>
                      </a:cubicBezTo>
                      <a:cubicBezTo>
                        <a:pt x="5878" y="1460"/>
                        <a:pt x="5885" y="1461"/>
                        <a:pt x="5892" y="1461"/>
                      </a:cubicBezTo>
                      <a:cubicBezTo>
                        <a:pt x="5944" y="1461"/>
                        <a:pt x="5964" y="1349"/>
                        <a:pt x="5905" y="1289"/>
                      </a:cubicBezTo>
                      <a:cubicBezTo>
                        <a:pt x="4934" y="450"/>
                        <a:pt x="3833" y="1"/>
                        <a:pt x="280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1" name="Google Shape;941;p35"/>
                <p:cNvSpPr/>
                <p:nvPr/>
              </p:nvSpPr>
              <p:spPr>
                <a:xfrm>
                  <a:off x="864650" y="2269675"/>
                  <a:ext cx="262725" cy="297475"/>
                </a:xfrm>
                <a:custGeom>
                  <a:avLst/>
                  <a:gdLst/>
                  <a:ahLst/>
                  <a:cxnLst/>
                  <a:rect l="l" t="t" r="r" b="b"/>
                  <a:pathLst>
                    <a:path w="10509" h="11899" extrusionOk="0">
                      <a:moveTo>
                        <a:pt x="4135" y="0"/>
                      </a:moveTo>
                      <a:cubicBezTo>
                        <a:pt x="2988" y="0"/>
                        <a:pt x="1720" y="676"/>
                        <a:pt x="968" y="1759"/>
                      </a:cubicBezTo>
                      <a:cubicBezTo>
                        <a:pt x="134" y="2927"/>
                        <a:pt x="1" y="4395"/>
                        <a:pt x="201" y="5696"/>
                      </a:cubicBezTo>
                      <a:cubicBezTo>
                        <a:pt x="501" y="7764"/>
                        <a:pt x="1602" y="9598"/>
                        <a:pt x="3270" y="10699"/>
                      </a:cubicBezTo>
                      <a:cubicBezTo>
                        <a:pt x="4439" y="11486"/>
                        <a:pt x="5881" y="11898"/>
                        <a:pt x="7376" y="11898"/>
                      </a:cubicBezTo>
                      <a:cubicBezTo>
                        <a:pt x="7971" y="11898"/>
                        <a:pt x="8575" y="11833"/>
                        <a:pt x="9174" y="11700"/>
                      </a:cubicBezTo>
                      <a:cubicBezTo>
                        <a:pt x="9474" y="11633"/>
                        <a:pt x="9808" y="11566"/>
                        <a:pt x="10041" y="11333"/>
                      </a:cubicBezTo>
                      <a:cubicBezTo>
                        <a:pt x="10508" y="10866"/>
                        <a:pt x="10408" y="10165"/>
                        <a:pt x="10275" y="9598"/>
                      </a:cubicBezTo>
                      <a:cubicBezTo>
                        <a:pt x="9674" y="7397"/>
                        <a:pt x="8874" y="5229"/>
                        <a:pt x="7873" y="3227"/>
                      </a:cubicBezTo>
                      <a:cubicBezTo>
                        <a:pt x="7206" y="1893"/>
                        <a:pt x="6105" y="225"/>
                        <a:pt x="4504" y="25"/>
                      </a:cubicBezTo>
                      <a:cubicBezTo>
                        <a:pt x="4383" y="8"/>
                        <a:pt x="4259" y="0"/>
                        <a:pt x="4135"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2" name="Google Shape;942;p35"/>
                <p:cNvSpPr/>
                <p:nvPr/>
              </p:nvSpPr>
              <p:spPr>
                <a:xfrm>
                  <a:off x="903025" y="2377475"/>
                  <a:ext cx="171550" cy="148425"/>
                </a:xfrm>
                <a:custGeom>
                  <a:avLst/>
                  <a:gdLst/>
                  <a:ahLst/>
                  <a:cxnLst/>
                  <a:rect l="l" t="t" r="r" b="b"/>
                  <a:pathLst>
                    <a:path w="6862" h="5937" extrusionOk="0">
                      <a:moveTo>
                        <a:pt x="1494" y="0"/>
                      </a:moveTo>
                      <a:cubicBezTo>
                        <a:pt x="933" y="0"/>
                        <a:pt x="408" y="284"/>
                        <a:pt x="0" y="1083"/>
                      </a:cubicBezTo>
                      <a:cubicBezTo>
                        <a:pt x="0" y="1083"/>
                        <a:pt x="0" y="1098"/>
                        <a:pt x="10" y="1098"/>
                      </a:cubicBezTo>
                      <a:cubicBezTo>
                        <a:pt x="15" y="1098"/>
                        <a:pt x="23" y="1094"/>
                        <a:pt x="34" y="1083"/>
                      </a:cubicBezTo>
                      <a:cubicBezTo>
                        <a:pt x="376" y="776"/>
                        <a:pt x="758" y="651"/>
                        <a:pt x="1151" y="651"/>
                      </a:cubicBezTo>
                      <a:cubicBezTo>
                        <a:pt x="2253" y="651"/>
                        <a:pt x="3448" y="1629"/>
                        <a:pt x="4137" y="2318"/>
                      </a:cubicBezTo>
                      <a:cubicBezTo>
                        <a:pt x="4167" y="2348"/>
                        <a:pt x="4170" y="2378"/>
                        <a:pt x="4195" y="2383"/>
                      </a:cubicBezTo>
                      <a:lnTo>
                        <a:pt x="4195" y="2383"/>
                      </a:lnTo>
                      <a:cubicBezTo>
                        <a:pt x="3964" y="2360"/>
                        <a:pt x="3728" y="2344"/>
                        <a:pt x="3495" y="2344"/>
                      </a:cubicBezTo>
                      <a:cubicBezTo>
                        <a:pt x="2421" y="2344"/>
                        <a:pt x="1429" y="2687"/>
                        <a:pt x="1401" y="4219"/>
                      </a:cubicBezTo>
                      <a:cubicBezTo>
                        <a:pt x="1401" y="4219"/>
                        <a:pt x="1401" y="4234"/>
                        <a:pt x="1411" y="4234"/>
                      </a:cubicBezTo>
                      <a:cubicBezTo>
                        <a:pt x="1416" y="4234"/>
                        <a:pt x="1424" y="4230"/>
                        <a:pt x="1435" y="4219"/>
                      </a:cubicBezTo>
                      <a:cubicBezTo>
                        <a:pt x="1753" y="3349"/>
                        <a:pt x="2570" y="3073"/>
                        <a:pt x="3449" y="3073"/>
                      </a:cubicBezTo>
                      <a:cubicBezTo>
                        <a:pt x="3952" y="3073"/>
                        <a:pt x="4476" y="3164"/>
                        <a:pt x="4937" y="3285"/>
                      </a:cubicBezTo>
                      <a:cubicBezTo>
                        <a:pt x="5438" y="3985"/>
                        <a:pt x="5838" y="4819"/>
                        <a:pt x="6138" y="5720"/>
                      </a:cubicBezTo>
                      <a:cubicBezTo>
                        <a:pt x="6193" y="5873"/>
                        <a:pt x="6294" y="5936"/>
                        <a:pt x="6400" y="5936"/>
                      </a:cubicBezTo>
                      <a:cubicBezTo>
                        <a:pt x="6619" y="5936"/>
                        <a:pt x="6862" y="5667"/>
                        <a:pt x="6772" y="5353"/>
                      </a:cubicBezTo>
                      <a:cubicBezTo>
                        <a:pt x="6538" y="4753"/>
                        <a:pt x="6305" y="4152"/>
                        <a:pt x="6005" y="3619"/>
                      </a:cubicBezTo>
                      <a:cubicBezTo>
                        <a:pt x="5804" y="3252"/>
                        <a:pt x="5604" y="2918"/>
                        <a:pt x="5371" y="2618"/>
                      </a:cubicBezTo>
                      <a:cubicBezTo>
                        <a:pt x="4804" y="1851"/>
                        <a:pt x="4137" y="1217"/>
                        <a:pt x="3403" y="750"/>
                      </a:cubicBezTo>
                      <a:cubicBezTo>
                        <a:pt x="2802" y="361"/>
                        <a:pt x="2126" y="0"/>
                        <a:pt x="1494" y="0"/>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3" name="Google Shape;943;p35"/>
                <p:cNvSpPr/>
                <p:nvPr/>
              </p:nvSpPr>
              <p:spPr>
                <a:xfrm>
                  <a:off x="868825" y="1554775"/>
                  <a:ext cx="970725" cy="804875"/>
                </a:xfrm>
                <a:custGeom>
                  <a:avLst/>
                  <a:gdLst/>
                  <a:ahLst/>
                  <a:cxnLst/>
                  <a:rect l="l" t="t" r="r" b="b"/>
                  <a:pathLst>
                    <a:path w="38829" h="32195" extrusionOk="0">
                      <a:moveTo>
                        <a:pt x="22317" y="0"/>
                      </a:moveTo>
                      <a:cubicBezTo>
                        <a:pt x="19314" y="34"/>
                        <a:pt x="16346" y="634"/>
                        <a:pt x="13610" y="1735"/>
                      </a:cubicBezTo>
                      <a:cubicBezTo>
                        <a:pt x="11142" y="2769"/>
                        <a:pt x="5038" y="5471"/>
                        <a:pt x="4604" y="10808"/>
                      </a:cubicBezTo>
                      <a:cubicBezTo>
                        <a:pt x="4604" y="10755"/>
                        <a:pt x="4561" y="10732"/>
                        <a:pt x="4489" y="10732"/>
                      </a:cubicBezTo>
                      <a:cubicBezTo>
                        <a:pt x="4110" y="10732"/>
                        <a:pt x="2915" y="11358"/>
                        <a:pt x="2803" y="11442"/>
                      </a:cubicBezTo>
                      <a:cubicBezTo>
                        <a:pt x="2336" y="11876"/>
                        <a:pt x="1869" y="12242"/>
                        <a:pt x="1468" y="12776"/>
                      </a:cubicBezTo>
                      <a:cubicBezTo>
                        <a:pt x="1" y="14811"/>
                        <a:pt x="1" y="17413"/>
                        <a:pt x="501" y="19815"/>
                      </a:cubicBezTo>
                      <a:cubicBezTo>
                        <a:pt x="634" y="20315"/>
                        <a:pt x="768" y="20815"/>
                        <a:pt x="901" y="21316"/>
                      </a:cubicBezTo>
                      <a:cubicBezTo>
                        <a:pt x="1068" y="21816"/>
                        <a:pt x="1235" y="22316"/>
                        <a:pt x="1435" y="22817"/>
                      </a:cubicBezTo>
                      <a:cubicBezTo>
                        <a:pt x="2236" y="24985"/>
                        <a:pt x="3336" y="27020"/>
                        <a:pt x="4737" y="28854"/>
                      </a:cubicBezTo>
                      <a:cubicBezTo>
                        <a:pt x="5236" y="29547"/>
                        <a:pt x="6792" y="32194"/>
                        <a:pt x="7440" y="32194"/>
                      </a:cubicBezTo>
                      <a:cubicBezTo>
                        <a:pt x="7572" y="32194"/>
                        <a:pt x="7667" y="32084"/>
                        <a:pt x="7706" y="31823"/>
                      </a:cubicBezTo>
                      <a:cubicBezTo>
                        <a:pt x="8140" y="29088"/>
                        <a:pt x="9040" y="26519"/>
                        <a:pt x="10175" y="24151"/>
                      </a:cubicBezTo>
                      <a:cubicBezTo>
                        <a:pt x="11109" y="22150"/>
                        <a:pt x="12243" y="20315"/>
                        <a:pt x="13410" y="18680"/>
                      </a:cubicBezTo>
                      <a:cubicBezTo>
                        <a:pt x="16746" y="13944"/>
                        <a:pt x="20282" y="10942"/>
                        <a:pt x="20482" y="10942"/>
                      </a:cubicBezTo>
                      <a:cubicBezTo>
                        <a:pt x="21549" y="11042"/>
                        <a:pt x="24485" y="11575"/>
                        <a:pt x="27754" y="13143"/>
                      </a:cubicBezTo>
                      <a:cubicBezTo>
                        <a:pt x="29055" y="13744"/>
                        <a:pt x="30389" y="14511"/>
                        <a:pt x="31690" y="15445"/>
                      </a:cubicBezTo>
                      <a:cubicBezTo>
                        <a:pt x="34058" y="17179"/>
                        <a:pt x="36327" y="19514"/>
                        <a:pt x="37961" y="22683"/>
                      </a:cubicBezTo>
                      <a:cubicBezTo>
                        <a:pt x="37991" y="22713"/>
                        <a:pt x="38035" y="22730"/>
                        <a:pt x="38076" y="22730"/>
                      </a:cubicBezTo>
                      <a:cubicBezTo>
                        <a:pt x="38128" y="22730"/>
                        <a:pt x="38176" y="22705"/>
                        <a:pt x="38195" y="22650"/>
                      </a:cubicBezTo>
                      <a:cubicBezTo>
                        <a:pt x="38562" y="21216"/>
                        <a:pt x="38795" y="18180"/>
                        <a:pt x="38795" y="17680"/>
                      </a:cubicBezTo>
                      <a:cubicBezTo>
                        <a:pt x="38828" y="15778"/>
                        <a:pt x="38562" y="13877"/>
                        <a:pt x="38061" y="12076"/>
                      </a:cubicBezTo>
                      <a:cubicBezTo>
                        <a:pt x="37928" y="11575"/>
                        <a:pt x="37794" y="11042"/>
                        <a:pt x="37594" y="10541"/>
                      </a:cubicBezTo>
                      <a:cubicBezTo>
                        <a:pt x="37194" y="9307"/>
                        <a:pt x="36627" y="8006"/>
                        <a:pt x="35960" y="6839"/>
                      </a:cubicBezTo>
                      <a:cubicBezTo>
                        <a:pt x="35126" y="5304"/>
                        <a:pt x="34125" y="3903"/>
                        <a:pt x="32924" y="2869"/>
                      </a:cubicBezTo>
                      <a:cubicBezTo>
                        <a:pt x="29955" y="367"/>
                        <a:pt x="25819" y="0"/>
                        <a:pt x="22317"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chemeClr val="lt2"/>
                    </a:solidFill>
                  </a:endParaRPr>
                </a:p>
              </p:txBody>
            </p:sp>
            <p:sp>
              <p:nvSpPr>
                <p:cNvPr id="944" name="Google Shape;944;p35"/>
                <p:cNvSpPr/>
                <p:nvPr/>
              </p:nvSpPr>
              <p:spPr>
                <a:xfrm>
                  <a:off x="881350" y="2049300"/>
                  <a:ext cx="53375" cy="88425"/>
                </a:xfrm>
                <a:custGeom>
                  <a:avLst/>
                  <a:gdLst/>
                  <a:ahLst/>
                  <a:cxnLst/>
                  <a:rect l="l" t="t" r="r" b="b"/>
                  <a:pathLst>
                    <a:path w="2135" h="3537" extrusionOk="0">
                      <a:moveTo>
                        <a:pt x="0" y="0"/>
                      </a:moveTo>
                      <a:lnTo>
                        <a:pt x="0" y="0"/>
                      </a:lnTo>
                      <a:cubicBezTo>
                        <a:pt x="133" y="534"/>
                        <a:pt x="267" y="1034"/>
                        <a:pt x="400" y="1535"/>
                      </a:cubicBezTo>
                      <a:cubicBezTo>
                        <a:pt x="567" y="2035"/>
                        <a:pt x="734" y="2535"/>
                        <a:pt x="934" y="3036"/>
                      </a:cubicBezTo>
                      <a:cubicBezTo>
                        <a:pt x="1334" y="3236"/>
                        <a:pt x="1735" y="3369"/>
                        <a:pt x="2135" y="3536"/>
                      </a:cubicBezTo>
                      <a:cubicBezTo>
                        <a:pt x="2035" y="3036"/>
                        <a:pt x="1935" y="2535"/>
                        <a:pt x="1868" y="2035"/>
                      </a:cubicBezTo>
                      <a:cubicBezTo>
                        <a:pt x="1768" y="1535"/>
                        <a:pt x="1701" y="1001"/>
                        <a:pt x="1668" y="467"/>
                      </a:cubicBezTo>
                      <a:cubicBezTo>
                        <a:pt x="1234" y="367"/>
                        <a:pt x="801" y="267"/>
                        <a:pt x="400" y="134"/>
                      </a:cubicBezTo>
                      <a:cubicBezTo>
                        <a:pt x="267" y="100"/>
                        <a:pt x="133" y="67"/>
                        <a:pt x="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5" name="Google Shape;945;p35"/>
                <p:cNvSpPr/>
                <p:nvPr/>
              </p:nvSpPr>
              <p:spPr>
                <a:xfrm>
                  <a:off x="937200" y="2063475"/>
                  <a:ext cx="103450" cy="96750"/>
                </a:xfrm>
                <a:custGeom>
                  <a:avLst/>
                  <a:gdLst/>
                  <a:ahLst/>
                  <a:cxnLst/>
                  <a:rect l="l" t="t" r="r" b="b"/>
                  <a:pathLst>
                    <a:path w="4138" h="3870" extrusionOk="0">
                      <a:moveTo>
                        <a:pt x="1" y="0"/>
                      </a:moveTo>
                      <a:lnTo>
                        <a:pt x="1" y="0"/>
                      </a:lnTo>
                      <a:cubicBezTo>
                        <a:pt x="134" y="1068"/>
                        <a:pt x="368" y="2135"/>
                        <a:pt x="668" y="3136"/>
                      </a:cubicBezTo>
                      <a:cubicBezTo>
                        <a:pt x="668" y="3169"/>
                        <a:pt x="668" y="3203"/>
                        <a:pt x="668" y="3236"/>
                      </a:cubicBezTo>
                      <a:cubicBezTo>
                        <a:pt x="1469" y="3469"/>
                        <a:pt x="2269" y="3670"/>
                        <a:pt x="3070" y="3803"/>
                      </a:cubicBezTo>
                      <a:cubicBezTo>
                        <a:pt x="3270" y="3836"/>
                        <a:pt x="3470" y="3836"/>
                        <a:pt x="3670" y="3870"/>
                      </a:cubicBezTo>
                      <a:cubicBezTo>
                        <a:pt x="3770" y="2602"/>
                        <a:pt x="3937" y="1368"/>
                        <a:pt x="4137" y="134"/>
                      </a:cubicBezTo>
                      <a:lnTo>
                        <a:pt x="4137" y="134"/>
                      </a:lnTo>
                      <a:cubicBezTo>
                        <a:pt x="3608" y="197"/>
                        <a:pt x="3084" y="226"/>
                        <a:pt x="2563" y="226"/>
                      </a:cubicBezTo>
                      <a:cubicBezTo>
                        <a:pt x="1704" y="226"/>
                        <a:pt x="852" y="146"/>
                        <a:pt x="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6" name="Google Shape;946;p35"/>
                <p:cNvSpPr/>
                <p:nvPr/>
              </p:nvSpPr>
              <p:spPr>
                <a:xfrm>
                  <a:off x="1059800" y="2021775"/>
                  <a:ext cx="144300" cy="140950"/>
                </a:xfrm>
                <a:custGeom>
                  <a:avLst/>
                  <a:gdLst/>
                  <a:ahLst/>
                  <a:cxnLst/>
                  <a:rect l="l" t="t" r="r" b="b"/>
                  <a:pathLst>
                    <a:path w="5772" h="5638" extrusionOk="0">
                      <a:moveTo>
                        <a:pt x="5771" y="0"/>
                      </a:moveTo>
                      <a:cubicBezTo>
                        <a:pt x="4003" y="768"/>
                        <a:pt x="2135" y="1301"/>
                        <a:pt x="34" y="1668"/>
                      </a:cubicBezTo>
                      <a:cubicBezTo>
                        <a:pt x="34" y="3003"/>
                        <a:pt x="0" y="4303"/>
                        <a:pt x="0" y="5638"/>
                      </a:cubicBezTo>
                      <a:cubicBezTo>
                        <a:pt x="868" y="5638"/>
                        <a:pt x="1702" y="5604"/>
                        <a:pt x="2536" y="5471"/>
                      </a:cubicBezTo>
                      <a:cubicBezTo>
                        <a:pt x="3470" y="3470"/>
                        <a:pt x="4604" y="1635"/>
                        <a:pt x="577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7" name="Google Shape;947;p35"/>
                <p:cNvSpPr/>
                <p:nvPr/>
              </p:nvSpPr>
              <p:spPr>
                <a:xfrm>
                  <a:off x="1562650" y="1839975"/>
                  <a:ext cx="156800" cy="100925"/>
                </a:xfrm>
                <a:custGeom>
                  <a:avLst/>
                  <a:gdLst/>
                  <a:ahLst/>
                  <a:cxnLst/>
                  <a:rect l="l" t="t" r="r" b="b"/>
                  <a:pathLst>
                    <a:path w="6272" h="4037" extrusionOk="0">
                      <a:moveTo>
                        <a:pt x="3103" y="1"/>
                      </a:moveTo>
                      <a:cubicBezTo>
                        <a:pt x="3003" y="67"/>
                        <a:pt x="2903" y="134"/>
                        <a:pt x="2836" y="201"/>
                      </a:cubicBezTo>
                      <a:cubicBezTo>
                        <a:pt x="1869" y="868"/>
                        <a:pt x="968" y="1368"/>
                        <a:pt x="1" y="1735"/>
                      </a:cubicBezTo>
                      <a:cubicBezTo>
                        <a:pt x="1268" y="2336"/>
                        <a:pt x="2636" y="3103"/>
                        <a:pt x="3937" y="4037"/>
                      </a:cubicBezTo>
                      <a:cubicBezTo>
                        <a:pt x="4771" y="3803"/>
                        <a:pt x="5538" y="3470"/>
                        <a:pt x="6272" y="3036"/>
                      </a:cubicBezTo>
                      <a:cubicBezTo>
                        <a:pt x="5905" y="2602"/>
                        <a:pt x="5505" y="2202"/>
                        <a:pt x="5071" y="1802"/>
                      </a:cubicBezTo>
                      <a:cubicBezTo>
                        <a:pt x="4471" y="1235"/>
                        <a:pt x="3804" y="601"/>
                        <a:pt x="3103"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8" name="Google Shape;948;p35"/>
                <p:cNvSpPr/>
                <p:nvPr/>
              </p:nvSpPr>
              <p:spPr>
                <a:xfrm>
                  <a:off x="1749450" y="1724900"/>
                  <a:ext cx="59250" cy="106750"/>
                </a:xfrm>
                <a:custGeom>
                  <a:avLst/>
                  <a:gdLst/>
                  <a:ahLst/>
                  <a:cxnLst/>
                  <a:rect l="l" t="t" r="r" b="b"/>
                  <a:pathLst>
                    <a:path w="2370" h="4270" extrusionOk="0">
                      <a:moveTo>
                        <a:pt x="768" y="0"/>
                      </a:moveTo>
                      <a:cubicBezTo>
                        <a:pt x="501" y="334"/>
                        <a:pt x="268" y="601"/>
                        <a:pt x="1" y="901"/>
                      </a:cubicBezTo>
                      <a:cubicBezTo>
                        <a:pt x="801" y="1935"/>
                        <a:pt x="1469" y="3069"/>
                        <a:pt x="2069" y="4270"/>
                      </a:cubicBezTo>
                      <a:cubicBezTo>
                        <a:pt x="2169" y="4070"/>
                        <a:pt x="2269" y="3903"/>
                        <a:pt x="2369" y="3703"/>
                      </a:cubicBezTo>
                      <a:cubicBezTo>
                        <a:pt x="1969" y="2502"/>
                        <a:pt x="1402" y="1201"/>
                        <a:pt x="768"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9" name="Google Shape;949;p35"/>
                <p:cNvSpPr/>
                <p:nvPr/>
              </p:nvSpPr>
              <p:spPr>
                <a:xfrm>
                  <a:off x="1654400" y="1754925"/>
                  <a:ext cx="133450" cy="144275"/>
                </a:xfrm>
                <a:custGeom>
                  <a:avLst/>
                  <a:gdLst/>
                  <a:ahLst/>
                  <a:cxnLst/>
                  <a:rect l="l" t="t" r="r" b="b"/>
                  <a:pathLst>
                    <a:path w="5338" h="5771" extrusionOk="0">
                      <a:moveTo>
                        <a:pt x="3503" y="0"/>
                      </a:moveTo>
                      <a:cubicBezTo>
                        <a:pt x="2469" y="1068"/>
                        <a:pt x="1301" y="2035"/>
                        <a:pt x="0" y="2969"/>
                      </a:cubicBezTo>
                      <a:cubicBezTo>
                        <a:pt x="601" y="3403"/>
                        <a:pt x="1134" y="3836"/>
                        <a:pt x="1701" y="4270"/>
                      </a:cubicBezTo>
                      <a:cubicBezTo>
                        <a:pt x="2302" y="4737"/>
                        <a:pt x="2902" y="5237"/>
                        <a:pt x="3503" y="5771"/>
                      </a:cubicBezTo>
                      <a:cubicBezTo>
                        <a:pt x="4203" y="5204"/>
                        <a:pt x="4804" y="4537"/>
                        <a:pt x="5337" y="3836"/>
                      </a:cubicBezTo>
                      <a:cubicBezTo>
                        <a:pt x="4837" y="2502"/>
                        <a:pt x="4236" y="1234"/>
                        <a:pt x="3503"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
            <p:nvSpPr>
              <p:cNvPr id="950" name="Google Shape;950;p35"/>
              <p:cNvSpPr/>
              <p:nvPr/>
            </p:nvSpPr>
            <p:spPr>
              <a:xfrm rot="-402299">
                <a:off x="7474092" y="1292156"/>
                <a:ext cx="99258" cy="50614"/>
              </a:xfrm>
              <a:custGeom>
                <a:avLst/>
                <a:gdLst/>
                <a:ahLst/>
                <a:cxnLst/>
                <a:rect l="l" t="t" r="r" b="b"/>
                <a:pathLst>
                  <a:path w="5238" h="2671" extrusionOk="0">
                    <a:moveTo>
                      <a:pt x="2564" y="0"/>
                    </a:moveTo>
                    <a:cubicBezTo>
                      <a:pt x="2351" y="0"/>
                      <a:pt x="2129" y="37"/>
                      <a:pt x="1935" y="102"/>
                    </a:cubicBezTo>
                    <a:cubicBezTo>
                      <a:pt x="1602" y="168"/>
                      <a:pt x="1302" y="335"/>
                      <a:pt x="1068" y="535"/>
                    </a:cubicBezTo>
                    <a:cubicBezTo>
                      <a:pt x="568" y="902"/>
                      <a:pt x="201" y="1436"/>
                      <a:pt x="1" y="2003"/>
                    </a:cubicBezTo>
                    <a:cubicBezTo>
                      <a:pt x="434" y="1603"/>
                      <a:pt x="868" y="1203"/>
                      <a:pt x="1335" y="936"/>
                    </a:cubicBezTo>
                    <a:cubicBezTo>
                      <a:pt x="1707" y="750"/>
                      <a:pt x="2099" y="649"/>
                      <a:pt x="2513" y="649"/>
                    </a:cubicBezTo>
                    <a:cubicBezTo>
                      <a:pt x="2619" y="649"/>
                      <a:pt x="2727" y="655"/>
                      <a:pt x="2836" y="669"/>
                    </a:cubicBezTo>
                    <a:cubicBezTo>
                      <a:pt x="3303" y="736"/>
                      <a:pt x="3803" y="969"/>
                      <a:pt x="4204" y="1336"/>
                    </a:cubicBezTo>
                    <a:cubicBezTo>
                      <a:pt x="4637" y="1670"/>
                      <a:pt x="4971" y="2103"/>
                      <a:pt x="5238" y="2670"/>
                    </a:cubicBezTo>
                    <a:cubicBezTo>
                      <a:pt x="5238" y="2070"/>
                      <a:pt x="4971" y="1436"/>
                      <a:pt x="4571" y="969"/>
                    </a:cubicBezTo>
                    <a:cubicBezTo>
                      <a:pt x="4170" y="502"/>
                      <a:pt x="3570" y="102"/>
                      <a:pt x="2903" y="35"/>
                    </a:cubicBezTo>
                    <a:cubicBezTo>
                      <a:pt x="2796" y="11"/>
                      <a:pt x="2682" y="0"/>
                      <a:pt x="2564"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1" name="Google Shape;951;p35"/>
              <p:cNvSpPr/>
              <p:nvPr/>
            </p:nvSpPr>
            <p:spPr>
              <a:xfrm rot="-402299">
                <a:off x="7256443" y="1168255"/>
                <a:ext cx="164994" cy="165127"/>
              </a:xfrm>
              <a:custGeom>
                <a:avLst/>
                <a:gdLst/>
                <a:ahLst/>
                <a:cxnLst/>
                <a:rect l="l" t="t" r="r" b="b"/>
                <a:pathLst>
                  <a:path w="8707" h="8714" extrusionOk="0">
                    <a:moveTo>
                      <a:pt x="3971" y="1"/>
                    </a:moveTo>
                    <a:cubicBezTo>
                      <a:pt x="3691" y="1"/>
                      <a:pt x="3412" y="28"/>
                      <a:pt x="3136" y="83"/>
                    </a:cubicBezTo>
                    <a:cubicBezTo>
                      <a:pt x="1935" y="283"/>
                      <a:pt x="935" y="1684"/>
                      <a:pt x="468" y="2751"/>
                    </a:cubicBezTo>
                    <a:cubicBezTo>
                      <a:pt x="67" y="3752"/>
                      <a:pt x="1" y="4953"/>
                      <a:pt x="401" y="5953"/>
                    </a:cubicBezTo>
                    <a:cubicBezTo>
                      <a:pt x="835" y="7021"/>
                      <a:pt x="1735" y="7855"/>
                      <a:pt x="2769" y="8288"/>
                    </a:cubicBezTo>
                    <a:cubicBezTo>
                      <a:pt x="3391" y="8565"/>
                      <a:pt x="4045" y="8714"/>
                      <a:pt x="4697" y="8714"/>
                    </a:cubicBezTo>
                    <a:cubicBezTo>
                      <a:pt x="4990" y="8714"/>
                      <a:pt x="5282" y="8684"/>
                      <a:pt x="5571" y="8622"/>
                    </a:cubicBezTo>
                    <a:cubicBezTo>
                      <a:pt x="6505" y="8422"/>
                      <a:pt x="7373" y="7855"/>
                      <a:pt x="7906" y="7088"/>
                    </a:cubicBezTo>
                    <a:cubicBezTo>
                      <a:pt x="8307" y="6521"/>
                      <a:pt x="8507" y="5853"/>
                      <a:pt x="8574" y="5186"/>
                    </a:cubicBezTo>
                    <a:cubicBezTo>
                      <a:pt x="8707" y="3652"/>
                      <a:pt x="8073" y="2084"/>
                      <a:pt x="6906" y="1083"/>
                    </a:cubicBezTo>
                    <a:cubicBezTo>
                      <a:pt x="6112" y="395"/>
                      <a:pt x="5044" y="1"/>
                      <a:pt x="397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2" name="Google Shape;952;p35"/>
              <p:cNvSpPr/>
              <p:nvPr/>
            </p:nvSpPr>
            <p:spPr>
              <a:xfrm rot="-402299">
                <a:off x="7296756" y="1203290"/>
                <a:ext cx="119496" cy="112257"/>
              </a:xfrm>
              <a:custGeom>
                <a:avLst/>
                <a:gdLst/>
                <a:ahLst/>
                <a:cxnLst/>
                <a:rect l="l" t="t" r="r" b="b"/>
                <a:pathLst>
                  <a:path w="6306" h="5924" extrusionOk="0">
                    <a:moveTo>
                      <a:pt x="3120" y="0"/>
                    </a:moveTo>
                    <a:cubicBezTo>
                      <a:pt x="1660" y="0"/>
                      <a:pt x="417" y="1104"/>
                      <a:pt x="234" y="2598"/>
                    </a:cubicBezTo>
                    <a:cubicBezTo>
                      <a:pt x="1" y="4200"/>
                      <a:pt x="1168" y="5701"/>
                      <a:pt x="2770" y="5901"/>
                    </a:cubicBezTo>
                    <a:cubicBezTo>
                      <a:pt x="2895" y="5916"/>
                      <a:pt x="3020" y="5924"/>
                      <a:pt x="3143" y="5924"/>
                    </a:cubicBezTo>
                    <a:cubicBezTo>
                      <a:pt x="4627" y="5924"/>
                      <a:pt x="5920" y="4841"/>
                      <a:pt x="6105" y="3332"/>
                    </a:cubicBezTo>
                    <a:cubicBezTo>
                      <a:pt x="6305" y="1698"/>
                      <a:pt x="5138" y="230"/>
                      <a:pt x="3537" y="30"/>
                    </a:cubicBezTo>
                    <a:cubicBezTo>
                      <a:pt x="3397" y="10"/>
                      <a:pt x="3258" y="0"/>
                      <a:pt x="3120"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3" name="Google Shape;953;p35"/>
              <p:cNvSpPr/>
              <p:nvPr/>
            </p:nvSpPr>
            <p:spPr>
              <a:xfrm rot="-402299">
                <a:off x="7328978" y="1232891"/>
                <a:ext cx="55636" cy="52490"/>
              </a:xfrm>
              <a:custGeom>
                <a:avLst/>
                <a:gdLst/>
                <a:ahLst/>
                <a:cxnLst/>
                <a:rect l="l" t="t" r="r" b="b"/>
                <a:pathLst>
                  <a:path w="2936" h="2770" extrusionOk="0">
                    <a:moveTo>
                      <a:pt x="1301" y="0"/>
                    </a:moveTo>
                    <a:cubicBezTo>
                      <a:pt x="667" y="67"/>
                      <a:pt x="167" y="567"/>
                      <a:pt x="67" y="1201"/>
                    </a:cubicBezTo>
                    <a:cubicBezTo>
                      <a:pt x="0" y="1968"/>
                      <a:pt x="534" y="2669"/>
                      <a:pt x="1268" y="2769"/>
                    </a:cubicBezTo>
                    <a:lnTo>
                      <a:pt x="1601" y="2769"/>
                    </a:lnTo>
                    <a:cubicBezTo>
                      <a:pt x="2235" y="2702"/>
                      <a:pt x="2735" y="2202"/>
                      <a:pt x="2835" y="1568"/>
                    </a:cubicBezTo>
                    <a:cubicBezTo>
                      <a:pt x="2936" y="801"/>
                      <a:pt x="2368" y="100"/>
                      <a:pt x="1635" y="34"/>
                    </a:cubicBezTo>
                    <a:cubicBezTo>
                      <a:pt x="1501" y="0"/>
                      <a:pt x="1401" y="0"/>
                      <a:pt x="1301"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4" name="Google Shape;954;p35"/>
              <p:cNvSpPr/>
              <p:nvPr/>
            </p:nvSpPr>
            <p:spPr>
              <a:xfrm rot="-402299">
                <a:off x="7256283" y="1163507"/>
                <a:ext cx="130866" cy="65490"/>
              </a:xfrm>
              <a:custGeom>
                <a:avLst/>
                <a:gdLst/>
                <a:ahLst/>
                <a:cxnLst/>
                <a:rect l="l" t="t" r="r" b="b"/>
                <a:pathLst>
                  <a:path w="6906" h="3456" extrusionOk="0">
                    <a:moveTo>
                      <a:pt x="3685" y="1"/>
                    </a:moveTo>
                    <a:cubicBezTo>
                      <a:pt x="1926" y="1"/>
                      <a:pt x="263" y="1249"/>
                      <a:pt x="0" y="3455"/>
                    </a:cubicBezTo>
                    <a:lnTo>
                      <a:pt x="34" y="3455"/>
                    </a:lnTo>
                    <a:cubicBezTo>
                      <a:pt x="698" y="1740"/>
                      <a:pt x="2423" y="728"/>
                      <a:pt x="4138" y="728"/>
                    </a:cubicBezTo>
                    <a:cubicBezTo>
                      <a:pt x="5092" y="728"/>
                      <a:pt x="6042" y="1041"/>
                      <a:pt x="6805" y="1721"/>
                    </a:cubicBezTo>
                    <a:cubicBezTo>
                      <a:pt x="6839" y="1721"/>
                      <a:pt x="6905" y="1687"/>
                      <a:pt x="6872" y="1654"/>
                    </a:cubicBezTo>
                    <a:cubicBezTo>
                      <a:pt x="6006" y="526"/>
                      <a:pt x="4825" y="1"/>
                      <a:pt x="3685"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5" name="Google Shape;955;p35"/>
              <p:cNvSpPr/>
              <p:nvPr/>
            </p:nvSpPr>
            <p:spPr>
              <a:xfrm rot="-402299">
                <a:off x="7631100" y="1173442"/>
                <a:ext cx="164369" cy="161716"/>
              </a:xfrm>
              <a:custGeom>
                <a:avLst/>
                <a:gdLst/>
                <a:ahLst/>
                <a:cxnLst/>
                <a:rect l="l" t="t" r="r" b="b"/>
                <a:pathLst>
                  <a:path w="8674" h="8534" extrusionOk="0">
                    <a:moveTo>
                      <a:pt x="4741" y="0"/>
                    </a:moveTo>
                    <a:cubicBezTo>
                      <a:pt x="4037" y="0"/>
                      <a:pt x="3329" y="159"/>
                      <a:pt x="2703" y="472"/>
                    </a:cubicBezTo>
                    <a:cubicBezTo>
                      <a:pt x="1335" y="1140"/>
                      <a:pt x="334" y="2507"/>
                      <a:pt x="101" y="4008"/>
                    </a:cubicBezTo>
                    <a:cubicBezTo>
                      <a:pt x="1" y="4675"/>
                      <a:pt x="34" y="5376"/>
                      <a:pt x="234" y="6010"/>
                    </a:cubicBezTo>
                    <a:cubicBezTo>
                      <a:pt x="568" y="6910"/>
                      <a:pt x="1268" y="7644"/>
                      <a:pt x="2136" y="8078"/>
                    </a:cubicBezTo>
                    <a:cubicBezTo>
                      <a:pt x="2744" y="8394"/>
                      <a:pt x="3442" y="8533"/>
                      <a:pt x="4137" y="8533"/>
                    </a:cubicBezTo>
                    <a:cubicBezTo>
                      <a:pt x="4395" y="8533"/>
                      <a:pt x="4652" y="8514"/>
                      <a:pt x="4904" y="8478"/>
                    </a:cubicBezTo>
                    <a:cubicBezTo>
                      <a:pt x="6038" y="8311"/>
                      <a:pt x="7106" y="7711"/>
                      <a:pt x="7806" y="6810"/>
                    </a:cubicBezTo>
                    <a:cubicBezTo>
                      <a:pt x="8440" y="5910"/>
                      <a:pt x="8674" y="4775"/>
                      <a:pt x="8540" y="3675"/>
                    </a:cubicBezTo>
                    <a:cubicBezTo>
                      <a:pt x="8373" y="2541"/>
                      <a:pt x="7706" y="939"/>
                      <a:pt x="6605" y="406"/>
                    </a:cubicBezTo>
                    <a:cubicBezTo>
                      <a:pt x="6031" y="134"/>
                      <a:pt x="5387" y="0"/>
                      <a:pt x="474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6" name="Google Shape;956;p35"/>
              <p:cNvSpPr/>
              <p:nvPr/>
            </p:nvSpPr>
            <p:spPr>
              <a:xfrm rot="-402299">
                <a:off x="7636348" y="1206145"/>
                <a:ext cx="119477" cy="112257"/>
              </a:xfrm>
              <a:custGeom>
                <a:avLst/>
                <a:gdLst/>
                <a:ahLst/>
                <a:cxnLst/>
                <a:rect l="l" t="t" r="r" b="b"/>
                <a:pathLst>
                  <a:path w="6305" h="5924" extrusionOk="0">
                    <a:moveTo>
                      <a:pt x="3171" y="1"/>
                    </a:moveTo>
                    <a:cubicBezTo>
                      <a:pt x="1688" y="1"/>
                      <a:pt x="419" y="1110"/>
                      <a:pt x="234" y="2591"/>
                    </a:cubicBezTo>
                    <a:cubicBezTo>
                      <a:pt x="0" y="4226"/>
                      <a:pt x="1168" y="5694"/>
                      <a:pt x="2802" y="5894"/>
                    </a:cubicBezTo>
                    <a:cubicBezTo>
                      <a:pt x="2940" y="5914"/>
                      <a:pt x="3077" y="5924"/>
                      <a:pt x="3212" y="5924"/>
                    </a:cubicBezTo>
                    <a:cubicBezTo>
                      <a:pt x="4652" y="5924"/>
                      <a:pt x="5922" y="4822"/>
                      <a:pt x="6105" y="3359"/>
                    </a:cubicBezTo>
                    <a:cubicBezTo>
                      <a:pt x="6305" y="1724"/>
                      <a:pt x="5171" y="223"/>
                      <a:pt x="3536" y="23"/>
                    </a:cubicBezTo>
                    <a:cubicBezTo>
                      <a:pt x="3413" y="8"/>
                      <a:pt x="3292" y="1"/>
                      <a:pt x="3171"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7" name="Google Shape;957;p35"/>
              <p:cNvSpPr/>
              <p:nvPr/>
            </p:nvSpPr>
            <p:spPr>
              <a:xfrm rot="-402299">
                <a:off x="7669232" y="1236200"/>
                <a:ext cx="55011" cy="52490"/>
              </a:xfrm>
              <a:custGeom>
                <a:avLst/>
                <a:gdLst/>
                <a:ahLst/>
                <a:cxnLst/>
                <a:rect l="l" t="t" r="r" b="b"/>
                <a:pathLst>
                  <a:path w="2903" h="2770" extrusionOk="0">
                    <a:moveTo>
                      <a:pt x="1268" y="1"/>
                    </a:moveTo>
                    <a:cubicBezTo>
                      <a:pt x="635" y="67"/>
                      <a:pt x="134" y="568"/>
                      <a:pt x="68" y="1202"/>
                    </a:cubicBezTo>
                    <a:cubicBezTo>
                      <a:pt x="1" y="1568"/>
                      <a:pt x="101" y="1935"/>
                      <a:pt x="334" y="2236"/>
                    </a:cubicBezTo>
                    <a:cubicBezTo>
                      <a:pt x="568" y="2502"/>
                      <a:pt x="868" y="2703"/>
                      <a:pt x="1235" y="2736"/>
                    </a:cubicBezTo>
                    <a:cubicBezTo>
                      <a:pt x="1368" y="2769"/>
                      <a:pt x="1469" y="2769"/>
                      <a:pt x="1569" y="2769"/>
                    </a:cubicBezTo>
                    <a:cubicBezTo>
                      <a:pt x="2202" y="2703"/>
                      <a:pt x="2703" y="2202"/>
                      <a:pt x="2803" y="1535"/>
                    </a:cubicBezTo>
                    <a:cubicBezTo>
                      <a:pt x="2903" y="801"/>
                      <a:pt x="2369" y="101"/>
                      <a:pt x="1602"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8" name="Google Shape;958;p35"/>
              <p:cNvSpPr/>
              <p:nvPr/>
            </p:nvSpPr>
            <p:spPr>
              <a:xfrm rot="-402299">
                <a:off x="7670042" y="1165076"/>
                <a:ext cx="124878" cy="83018"/>
              </a:xfrm>
              <a:custGeom>
                <a:avLst/>
                <a:gdLst/>
                <a:ahLst/>
                <a:cxnLst/>
                <a:rect l="l" t="t" r="r" b="b"/>
                <a:pathLst>
                  <a:path w="6590" h="4381" extrusionOk="0">
                    <a:moveTo>
                      <a:pt x="2594" y="1"/>
                    </a:moveTo>
                    <a:cubicBezTo>
                      <a:pt x="1742" y="1"/>
                      <a:pt x="845" y="284"/>
                      <a:pt x="27" y="912"/>
                    </a:cubicBezTo>
                    <a:cubicBezTo>
                      <a:pt x="0" y="939"/>
                      <a:pt x="17" y="988"/>
                      <a:pt x="42" y="988"/>
                    </a:cubicBezTo>
                    <a:cubicBezTo>
                      <a:pt x="48" y="988"/>
                      <a:pt x="54" y="985"/>
                      <a:pt x="60" y="979"/>
                    </a:cubicBezTo>
                    <a:cubicBezTo>
                      <a:pt x="637" y="687"/>
                      <a:pt x="1246" y="553"/>
                      <a:pt x="1849" y="553"/>
                    </a:cubicBezTo>
                    <a:cubicBezTo>
                      <a:pt x="3935" y="553"/>
                      <a:pt x="5939" y="2156"/>
                      <a:pt x="6198" y="4381"/>
                    </a:cubicBezTo>
                    <a:lnTo>
                      <a:pt x="6232" y="4381"/>
                    </a:lnTo>
                    <a:cubicBezTo>
                      <a:pt x="6589" y="1782"/>
                      <a:pt x="4731" y="1"/>
                      <a:pt x="2594"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9" name="Google Shape;959;p35"/>
              <p:cNvSpPr/>
              <p:nvPr/>
            </p:nvSpPr>
            <p:spPr>
              <a:xfrm rot="-402299">
                <a:off x="7363549" y="1376902"/>
                <a:ext cx="326805" cy="120197"/>
              </a:xfrm>
              <a:custGeom>
                <a:avLst/>
                <a:gdLst/>
                <a:ahLst/>
                <a:cxnLst/>
                <a:rect l="l" t="t" r="r" b="b"/>
                <a:pathLst>
                  <a:path w="17246" h="6343" extrusionOk="0">
                    <a:moveTo>
                      <a:pt x="1824" y="1"/>
                    </a:moveTo>
                    <a:cubicBezTo>
                      <a:pt x="1216" y="1"/>
                      <a:pt x="608" y="9"/>
                      <a:pt x="0" y="23"/>
                    </a:cubicBezTo>
                    <a:cubicBezTo>
                      <a:pt x="1201" y="3191"/>
                      <a:pt x="4237" y="5693"/>
                      <a:pt x="7706" y="6227"/>
                    </a:cubicBezTo>
                    <a:cubicBezTo>
                      <a:pt x="8198" y="6304"/>
                      <a:pt x="8694" y="6342"/>
                      <a:pt x="9190" y="6342"/>
                    </a:cubicBezTo>
                    <a:cubicBezTo>
                      <a:pt x="12324" y="6342"/>
                      <a:pt x="15431" y="4839"/>
                      <a:pt x="17246" y="2391"/>
                    </a:cubicBezTo>
                    <a:cubicBezTo>
                      <a:pt x="15678" y="1891"/>
                      <a:pt x="14077" y="1490"/>
                      <a:pt x="12442" y="1123"/>
                    </a:cubicBezTo>
                    <a:cubicBezTo>
                      <a:pt x="12209" y="1090"/>
                      <a:pt x="12009" y="1023"/>
                      <a:pt x="11775" y="990"/>
                    </a:cubicBezTo>
                    <a:cubicBezTo>
                      <a:pt x="9374" y="523"/>
                      <a:pt x="6905" y="223"/>
                      <a:pt x="4403" y="56"/>
                    </a:cubicBezTo>
                    <a:cubicBezTo>
                      <a:pt x="3544" y="17"/>
                      <a:pt x="2684" y="1"/>
                      <a:pt x="1824"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0" name="Google Shape;960;p35"/>
              <p:cNvSpPr/>
              <p:nvPr/>
            </p:nvSpPr>
            <p:spPr>
              <a:xfrm rot="-402299">
                <a:off x="7424820" y="1451699"/>
                <a:ext cx="182693" cy="46938"/>
              </a:xfrm>
              <a:custGeom>
                <a:avLst/>
                <a:gdLst/>
                <a:ahLst/>
                <a:cxnLst/>
                <a:rect l="l" t="t" r="r" b="b"/>
                <a:pathLst>
                  <a:path w="9641" h="2477" extrusionOk="0">
                    <a:moveTo>
                      <a:pt x="2697" y="0"/>
                    </a:moveTo>
                    <a:cubicBezTo>
                      <a:pt x="1792" y="0"/>
                      <a:pt x="888" y="86"/>
                      <a:pt x="0" y="258"/>
                    </a:cubicBezTo>
                    <a:cubicBezTo>
                      <a:pt x="1368" y="1326"/>
                      <a:pt x="2969" y="2093"/>
                      <a:pt x="4704" y="2360"/>
                    </a:cubicBezTo>
                    <a:cubicBezTo>
                      <a:pt x="5196" y="2439"/>
                      <a:pt x="5691" y="2477"/>
                      <a:pt x="6184" y="2477"/>
                    </a:cubicBezTo>
                    <a:cubicBezTo>
                      <a:pt x="7364" y="2477"/>
                      <a:pt x="8535" y="2259"/>
                      <a:pt x="9641" y="1860"/>
                    </a:cubicBezTo>
                    <a:cubicBezTo>
                      <a:pt x="7551" y="620"/>
                      <a:pt x="5124" y="0"/>
                      <a:pt x="269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1" name="Google Shape;961;p35"/>
              <p:cNvSpPr/>
              <p:nvPr/>
            </p:nvSpPr>
            <p:spPr>
              <a:xfrm rot="-402299">
                <a:off x="7443668" y="1379226"/>
                <a:ext cx="152355" cy="59521"/>
              </a:xfrm>
              <a:custGeom>
                <a:avLst/>
                <a:gdLst/>
                <a:ahLst/>
                <a:cxnLst/>
                <a:rect l="l" t="t" r="r" b="b"/>
                <a:pathLst>
                  <a:path w="8040" h="3141" extrusionOk="0">
                    <a:moveTo>
                      <a:pt x="0" y="0"/>
                    </a:moveTo>
                    <a:lnTo>
                      <a:pt x="0" y="0"/>
                    </a:lnTo>
                    <a:cubicBezTo>
                      <a:pt x="34" y="567"/>
                      <a:pt x="100" y="1168"/>
                      <a:pt x="167" y="1735"/>
                    </a:cubicBezTo>
                    <a:cubicBezTo>
                      <a:pt x="201" y="2002"/>
                      <a:pt x="401" y="2235"/>
                      <a:pt x="634" y="2302"/>
                    </a:cubicBezTo>
                    <a:cubicBezTo>
                      <a:pt x="2502" y="2836"/>
                      <a:pt x="4437" y="3102"/>
                      <a:pt x="6372" y="3136"/>
                    </a:cubicBezTo>
                    <a:cubicBezTo>
                      <a:pt x="6396" y="3139"/>
                      <a:pt x="6420" y="3141"/>
                      <a:pt x="6444" y="3141"/>
                    </a:cubicBezTo>
                    <a:cubicBezTo>
                      <a:pt x="6646" y="3141"/>
                      <a:pt x="6819" y="3018"/>
                      <a:pt x="6939" y="2869"/>
                    </a:cubicBezTo>
                    <a:cubicBezTo>
                      <a:pt x="7339" y="2269"/>
                      <a:pt x="7706" y="1668"/>
                      <a:pt x="8039" y="1034"/>
                    </a:cubicBezTo>
                    <a:cubicBezTo>
                      <a:pt x="7806" y="1001"/>
                      <a:pt x="7606" y="968"/>
                      <a:pt x="7372" y="901"/>
                    </a:cubicBezTo>
                    <a:cubicBezTo>
                      <a:pt x="4971" y="434"/>
                      <a:pt x="2502" y="134"/>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grpSp>
        <p:nvGrpSpPr>
          <p:cNvPr id="962" name="Google Shape;962;p35"/>
          <p:cNvGrpSpPr/>
          <p:nvPr/>
        </p:nvGrpSpPr>
        <p:grpSpPr>
          <a:xfrm>
            <a:off x="184684" y="7594284"/>
            <a:ext cx="2132584" cy="2173632"/>
            <a:chOff x="855288" y="3017024"/>
            <a:chExt cx="1066292" cy="1086816"/>
          </a:xfrm>
        </p:grpSpPr>
        <p:sp>
          <p:nvSpPr>
            <p:cNvPr id="963" name="Google Shape;963;p35"/>
            <p:cNvSpPr/>
            <p:nvPr/>
          </p:nvSpPr>
          <p:spPr>
            <a:xfrm rot="-374373">
              <a:off x="905830" y="3066566"/>
              <a:ext cx="965208" cy="982712"/>
            </a:xfrm>
            <a:custGeom>
              <a:avLst/>
              <a:gdLst/>
              <a:ahLst/>
              <a:cxnLst/>
              <a:rect l="l" t="t" r="r" b="b"/>
              <a:pathLst>
                <a:path w="48736" h="50142" extrusionOk="0">
                  <a:moveTo>
                    <a:pt x="24140" y="1"/>
                  </a:moveTo>
                  <a:cubicBezTo>
                    <a:pt x="24133" y="1"/>
                    <a:pt x="24125" y="2"/>
                    <a:pt x="24118" y="5"/>
                  </a:cubicBezTo>
                  <a:cubicBezTo>
                    <a:pt x="22250" y="238"/>
                    <a:pt x="20148" y="1005"/>
                    <a:pt x="19214" y="2740"/>
                  </a:cubicBezTo>
                  <a:cubicBezTo>
                    <a:pt x="18447" y="4241"/>
                    <a:pt x="18447" y="5976"/>
                    <a:pt x="19181" y="7443"/>
                  </a:cubicBezTo>
                  <a:cubicBezTo>
                    <a:pt x="18614" y="7510"/>
                    <a:pt x="18080" y="7610"/>
                    <a:pt x="17546" y="7677"/>
                  </a:cubicBezTo>
                  <a:cubicBezTo>
                    <a:pt x="14778" y="8177"/>
                    <a:pt x="11976" y="8811"/>
                    <a:pt x="9574" y="10546"/>
                  </a:cubicBezTo>
                  <a:cubicBezTo>
                    <a:pt x="8373" y="11413"/>
                    <a:pt x="7206" y="12480"/>
                    <a:pt x="6205" y="13748"/>
                  </a:cubicBezTo>
                  <a:cubicBezTo>
                    <a:pt x="3737" y="16750"/>
                    <a:pt x="1835" y="20186"/>
                    <a:pt x="1602" y="26023"/>
                  </a:cubicBezTo>
                  <a:cubicBezTo>
                    <a:pt x="1568" y="26557"/>
                    <a:pt x="1568" y="27124"/>
                    <a:pt x="1568" y="27691"/>
                  </a:cubicBezTo>
                  <a:cubicBezTo>
                    <a:pt x="1602" y="29426"/>
                    <a:pt x="1768" y="31327"/>
                    <a:pt x="2069" y="33495"/>
                  </a:cubicBezTo>
                  <a:cubicBezTo>
                    <a:pt x="3036" y="33529"/>
                    <a:pt x="4137" y="33529"/>
                    <a:pt x="5304" y="33529"/>
                  </a:cubicBezTo>
                  <a:cubicBezTo>
                    <a:pt x="5404" y="33996"/>
                    <a:pt x="5471" y="34463"/>
                    <a:pt x="5538" y="34930"/>
                  </a:cubicBezTo>
                  <a:cubicBezTo>
                    <a:pt x="5338" y="34863"/>
                    <a:pt x="5138" y="34796"/>
                    <a:pt x="4904" y="34763"/>
                  </a:cubicBezTo>
                  <a:cubicBezTo>
                    <a:pt x="4752" y="34740"/>
                    <a:pt x="4597" y="34729"/>
                    <a:pt x="4441" y="34729"/>
                  </a:cubicBezTo>
                  <a:cubicBezTo>
                    <a:pt x="3222" y="34729"/>
                    <a:pt x="1900" y="35404"/>
                    <a:pt x="1101" y="36497"/>
                  </a:cubicBezTo>
                  <a:cubicBezTo>
                    <a:pt x="167" y="37765"/>
                    <a:pt x="1" y="39333"/>
                    <a:pt x="167" y="40700"/>
                  </a:cubicBezTo>
                  <a:cubicBezTo>
                    <a:pt x="468" y="42935"/>
                    <a:pt x="1602" y="44870"/>
                    <a:pt x="3336" y="46104"/>
                  </a:cubicBezTo>
                  <a:cubicBezTo>
                    <a:pt x="4631" y="47001"/>
                    <a:pt x="6241" y="47469"/>
                    <a:pt x="7918" y="47469"/>
                  </a:cubicBezTo>
                  <a:cubicBezTo>
                    <a:pt x="8488" y="47469"/>
                    <a:pt x="9065" y="47415"/>
                    <a:pt x="9641" y="47305"/>
                  </a:cubicBezTo>
                  <a:cubicBezTo>
                    <a:pt x="9874" y="47272"/>
                    <a:pt x="10108" y="47205"/>
                    <a:pt x="10341" y="47072"/>
                  </a:cubicBezTo>
                  <a:cubicBezTo>
                    <a:pt x="12446" y="49012"/>
                    <a:pt x="15263" y="50141"/>
                    <a:pt x="18282" y="50141"/>
                  </a:cubicBezTo>
                  <a:cubicBezTo>
                    <a:pt x="18326" y="50141"/>
                    <a:pt x="18370" y="50141"/>
                    <a:pt x="18414" y="50141"/>
                  </a:cubicBezTo>
                  <a:cubicBezTo>
                    <a:pt x="23584" y="50040"/>
                    <a:pt x="28554" y="49240"/>
                    <a:pt x="33491" y="47739"/>
                  </a:cubicBezTo>
                  <a:cubicBezTo>
                    <a:pt x="36493" y="46838"/>
                    <a:pt x="38895" y="44803"/>
                    <a:pt x="40329" y="42202"/>
                  </a:cubicBezTo>
                  <a:lnTo>
                    <a:pt x="40363" y="42202"/>
                  </a:lnTo>
                  <a:cubicBezTo>
                    <a:pt x="40540" y="42300"/>
                    <a:pt x="40741" y="42329"/>
                    <a:pt x="40945" y="42329"/>
                  </a:cubicBezTo>
                  <a:cubicBezTo>
                    <a:pt x="41085" y="42329"/>
                    <a:pt x="41227" y="42315"/>
                    <a:pt x="41363" y="42302"/>
                  </a:cubicBezTo>
                  <a:cubicBezTo>
                    <a:pt x="43665" y="42001"/>
                    <a:pt x="45700" y="40867"/>
                    <a:pt x="47001" y="39199"/>
                  </a:cubicBezTo>
                  <a:cubicBezTo>
                    <a:pt x="48268" y="37532"/>
                    <a:pt x="48735" y="35297"/>
                    <a:pt x="48335" y="33095"/>
                  </a:cubicBezTo>
                  <a:cubicBezTo>
                    <a:pt x="48068" y="31727"/>
                    <a:pt x="47401" y="30293"/>
                    <a:pt x="46167" y="29392"/>
                  </a:cubicBezTo>
                  <a:cubicBezTo>
                    <a:pt x="45407" y="28838"/>
                    <a:pt x="44470" y="28549"/>
                    <a:pt x="43574" y="28549"/>
                  </a:cubicBezTo>
                  <a:cubicBezTo>
                    <a:pt x="43015" y="28549"/>
                    <a:pt x="42471" y="28661"/>
                    <a:pt x="41997" y="28892"/>
                  </a:cubicBezTo>
                  <a:cubicBezTo>
                    <a:pt x="41664" y="29059"/>
                    <a:pt x="41363" y="29326"/>
                    <a:pt x="41097" y="29626"/>
                  </a:cubicBezTo>
                  <a:cubicBezTo>
                    <a:pt x="41030" y="29059"/>
                    <a:pt x="40930" y="28525"/>
                    <a:pt x="40863" y="27958"/>
                  </a:cubicBezTo>
                  <a:cubicBezTo>
                    <a:pt x="41764" y="27691"/>
                    <a:pt x="42631" y="27391"/>
                    <a:pt x="43398" y="27124"/>
                  </a:cubicBezTo>
                  <a:cubicBezTo>
                    <a:pt x="43131" y="25356"/>
                    <a:pt x="42798" y="23755"/>
                    <a:pt x="42397" y="22321"/>
                  </a:cubicBezTo>
                  <a:cubicBezTo>
                    <a:pt x="42164" y="21420"/>
                    <a:pt x="41897" y="20553"/>
                    <a:pt x="41597" y="19785"/>
                  </a:cubicBezTo>
                  <a:cubicBezTo>
                    <a:pt x="39629" y="14348"/>
                    <a:pt x="36760" y="11646"/>
                    <a:pt x="33524" y="9511"/>
                  </a:cubicBezTo>
                  <a:cubicBezTo>
                    <a:pt x="32190" y="8611"/>
                    <a:pt x="30789" y="7977"/>
                    <a:pt x="29355" y="7510"/>
                  </a:cubicBezTo>
                  <a:cubicBezTo>
                    <a:pt x="27899" y="7025"/>
                    <a:pt x="26425" y="6855"/>
                    <a:pt x="24957" y="6855"/>
                  </a:cubicBezTo>
                  <a:cubicBezTo>
                    <a:pt x="23599" y="6855"/>
                    <a:pt x="22246" y="7000"/>
                    <a:pt x="20915" y="7176"/>
                  </a:cubicBezTo>
                  <a:cubicBezTo>
                    <a:pt x="20649" y="7210"/>
                    <a:pt x="20382" y="7243"/>
                    <a:pt x="20115" y="7277"/>
                  </a:cubicBezTo>
                  <a:cubicBezTo>
                    <a:pt x="19514" y="4508"/>
                    <a:pt x="22350" y="1873"/>
                    <a:pt x="24218" y="238"/>
                  </a:cubicBezTo>
                  <a:cubicBezTo>
                    <a:pt x="24310" y="177"/>
                    <a:pt x="24232" y="1"/>
                    <a:pt x="24140" y="1"/>
                  </a:cubicBezTo>
                  <a:close/>
                </a:path>
              </a:pathLst>
            </a:custGeom>
            <a:solidFill>
              <a:schemeClr val="lt2"/>
            </a:solidFill>
            <a:ln w="228600" cap="flat" cmpd="sng">
              <a:solidFill>
                <a:schemeClr val="lt2"/>
              </a:solidFill>
              <a:prstDash val="solid"/>
              <a:round/>
              <a:headEnd type="none" w="sm" len="sm"/>
              <a:tailEnd type="none" w="sm" len="sm"/>
            </a:ln>
            <a:effectLst>
              <a:outerShdw dist="47625" dir="2400000" algn="bl" rotWithShape="0">
                <a:schemeClr val="dk1">
                  <a:alpha val="21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64" name="Google Shape;964;p35"/>
            <p:cNvGrpSpPr/>
            <p:nvPr/>
          </p:nvGrpSpPr>
          <p:grpSpPr>
            <a:xfrm>
              <a:off x="898966" y="3076840"/>
              <a:ext cx="1005363" cy="1027001"/>
              <a:chOff x="920554" y="3531065"/>
              <a:chExt cx="1005363" cy="1027001"/>
            </a:xfrm>
          </p:grpSpPr>
          <p:grpSp>
            <p:nvGrpSpPr>
              <p:cNvPr id="965" name="Google Shape;965;p35"/>
              <p:cNvGrpSpPr/>
              <p:nvPr/>
            </p:nvGrpSpPr>
            <p:grpSpPr>
              <a:xfrm>
                <a:off x="920554" y="3531065"/>
                <a:ext cx="1005363" cy="1027001"/>
                <a:chOff x="853879" y="3531065"/>
                <a:chExt cx="1005363" cy="1027001"/>
              </a:xfrm>
            </p:grpSpPr>
            <p:sp>
              <p:nvSpPr>
                <p:cNvPr id="966" name="Google Shape;966;p35"/>
                <p:cNvSpPr/>
                <p:nvPr/>
              </p:nvSpPr>
              <p:spPr>
                <a:xfrm rot="-419147">
                  <a:off x="904983" y="4252327"/>
                  <a:ext cx="217653" cy="250352"/>
                </a:xfrm>
                <a:custGeom>
                  <a:avLst/>
                  <a:gdLst/>
                  <a:ahLst/>
                  <a:cxnLst/>
                  <a:rect l="l" t="t" r="r" b="b"/>
                  <a:pathLst>
                    <a:path w="11076" h="12740" extrusionOk="0">
                      <a:moveTo>
                        <a:pt x="4457" y="0"/>
                      </a:moveTo>
                      <a:cubicBezTo>
                        <a:pt x="3233" y="0"/>
                        <a:pt x="1903" y="702"/>
                        <a:pt x="1101" y="1801"/>
                      </a:cubicBezTo>
                      <a:cubicBezTo>
                        <a:pt x="167" y="3035"/>
                        <a:pt x="1" y="4603"/>
                        <a:pt x="167" y="5970"/>
                      </a:cubicBezTo>
                      <a:cubicBezTo>
                        <a:pt x="468" y="8205"/>
                        <a:pt x="1602" y="10140"/>
                        <a:pt x="3336" y="11374"/>
                      </a:cubicBezTo>
                      <a:cubicBezTo>
                        <a:pt x="4631" y="12271"/>
                        <a:pt x="6241" y="12739"/>
                        <a:pt x="7918" y="12739"/>
                      </a:cubicBezTo>
                      <a:cubicBezTo>
                        <a:pt x="8488" y="12739"/>
                        <a:pt x="9065" y="12685"/>
                        <a:pt x="9641" y="12575"/>
                      </a:cubicBezTo>
                      <a:cubicBezTo>
                        <a:pt x="9974" y="12508"/>
                        <a:pt x="10308" y="12442"/>
                        <a:pt x="10575" y="12175"/>
                      </a:cubicBezTo>
                      <a:cubicBezTo>
                        <a:pt x="11075" y="11708"/>
                        <a:pt x="10975" y="10941"/>
                        <a:pt x="10842" y="10340"/>
                      </a:cubicBezTo>
                      <a:cubicBezTo>
                        <a:pt x="10241" y="7972"/>
                        <a:pt x="9474" y="5670"/>
                        <a:pt x="8440" y="3502"/>
                      </a:cubicBezTo>
                      <a:cubicBezTo>
                        <a:pt x="7739" y="2101"/>
                        <a:pt x="6572" y="266"/>
                        <a:pt x="4904" y="33"/>
                      </a:cubicBezTo>
                      <a:cubicBezTo>
                        <a:pt x="4757" y="11"/>
                        <a:pt x="4608" y="0"/>
                        <a:pt x="4457"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7" name="Google Shape;967;p35"/>
                <p:cNvSpPr/>
                <p:nvPr/>
              </p:nvSpPr>
              <p:spPr>
                <a:xfrm rot="-419147">
                  <a:off x="1659230" y="4039672"/>
                  <a:ext cx="184227" cy="270809"/>
                </a:xfrm>
                <a:custGeom>
                  <a:avLst/>
                  <a:gdLst/>
                  <a:ahLst/>
                  <a:cxnLst/>
                  <a:rect l="l" t="t" r="r" b="b"/>
                  <a:pathLst>
                    <a:path w="9375" h="13781" extrusionOk="0">
                      <a:moveTo>
                        <a:pt x="4213" y="1"/>
                      </a:moveTo>
                      <a:cubicBezTo>
                        <a:pt x="3654" y="1"/>
                        <a:pt x="3110" y="113"/>
                        <a:pt x="2636" y="344"/>
                      </a:cubicBezTo>
                      <a:cubicBezTo>
                        <a:pt x="1135" y="1111"/>
                        <a:pt x="568" y="3179"/>
                        <a:pt x="368" y="4747"/>
                      </a:cubicBezTo>
                      <a:cubicBezTo>
                        <a:pt x="34" y="7116"/>
                        <a:pt x="1" y="9551"/>
                        <a:pt x="168" y="11986"/>
                      </a:cubicBezTo>
                      <a:cubicBezTo>
                        <a:pt x="201" y="12619"/>
                        <a:pt x="368" y="13353"/>
                        <a:pt x="968" y="13654"/>
                      </a:cubicBezTo>
                      <a:cubicBezTo>
                        <a:pt x="1166" y="13752"/>
                        <a:pt x="1375" y="13781"/>
                        <a:pt x="1582" y="13781"/>
                      </a:cubicBezTo>
                      <a:cubicBezTo>
                        <a:pt x="1724" y="13781"/>
                        <a:pt x="1866" y="13767"/>
                        <a:pt x="2002" y="13754"/>
                      </a:cubicBezTo>
                      <a:cubicBezTo>
                        <a:pt x="4304" y="13453"/>
                        <a:pt x="6339" y="12319"/>
                        <a:pt x="7606" y="10651"/>
                      </a:cubicBezTo>
                      <a:cubicBezTo>
                        <a:pt x="8907" y="8984"/>
                        <a:pt x="9374" y="6749"/>
                        <a:pt x="8974" y="4547"/>
                      </a:cubicBezTo>
                      <a:cubicBezTo>
                        <a:pt x="8707" y="3179"/>
                        <a:pt x="8040" y="1745"/>
                        <a:pt x="6806" y="844"/>
                      </a:cubicBezTo>
                      <a:cubicBezTo>
                        <a:pt x="6046" y="290"/>
                        <a:pt x="5109" y="1"/>
                        <a:pt x="4213" y="1"/>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8" name="Google Shape;968;p35"/>
                <p:cNvSpPr/>
                <p:nvPr/>
              </p:nvSpPr>
              <p:spPr>
                <a:xfrm rot="-419147">
                  <a:off x="1705641" y="4112418"/>
                  <a:ext cx="105761" cy="139659"/>
                </a:xfrm>
                <a:custGeom>
                  <a:avLst/>
                  <a:gdLst/>
                  <a:ahLst/>
                  <a:cxnLst/>
                  <a:rect l="l" t="t" r="r" b="b"/>
                  <a:pathLst>
                    <a:path w="5382" h="7107" extrusionOk="0">
                      <a:moveTo>
                        <a:pt x="4058" y="1"/>
                      </a:moveTo>
                      <a:cubicBezTo>
                        <a:pt x="3288" y="1"/>
                        <a:pt x="2585" y="642"/>
                        <a:pt x="2022" y="1270"/>
                      </a:cubicBezTo>
                      <a:cubicBezTo>
                        <a:pt x="1422" y="1937"/>
                        <a:pt x="955" y="2738"/>
                        <a:pt x="621" y="3605"/>
                      </a:cubicBezTo>
                      <a:cubicBezTo>
                        <a:pt x="488" y="3972"/>
                        <a:pt x="388" y="4372"/>
                        <a:pt x="288" y="4773"/>
                      </a:cubicBezTo>
                      <a:cubicBezTo>
                        <a:pt x="154" y="5373"/>
                        <a:pt x="54" y="5973"/>
                        <a:pt x="21" y="6641"/>
                      </a:cubicBezTo>
                      <a:cubicBezTo>
                        <a:pt x="1" y="6922"/>
                        <a:pt x="247" y="7106"/>
                        <a:pt x="454" y="7106"/>
                      </a:cubicBezTo>
                      <a:cubicBezTo>
                        <a:pt x="590" y="7106"/>
                        <a:pt x="708" y="7026"/>
                        <a:pt x="721" y="6841"/>
                      </a:cubicBezTo>
                      <a:cubicBezTo>
                        <a:pt x="755" y="5873"/>
                        <a:pt x="922" y="4973"/>
                        <a:pt x="1222" y="4139"/>
                      </a:cubicBezTo>
                      <a:cubicBezTo>
                        <a:pt x="1874" y="3755"/>
                        <a:pt x="2692" y="3404"/>
                        <a:pt x="3435" y="3404"/>
                      </a:cubicBezTo>
                      <a:cubicBezTo>
                        <a:pt x="3983" y="3404"/>
                        <a:pt x="4489" y="3595"/>
                        <a:pt x="4858" y="4105"/>
                      </a:cubicBezTo>
                      <a:cubicBezTo>
                        <a:pt x="4858" y="4105"/>
                        <a:pt x="4891" y="4105"/>
                        <a:pt x="4891" y="4072"/>
                      </a:cubicBezTo>
                      <a:cubicBezTo>
                        <a:pt x="4582" y="3049"/>
                        <a:pt x="3961" y="2719"/>
                        <a:pt x="3259" y="2719"/>
                      </a:cubicBezTo>
                      <a:cubicBezTo>
                        <a:pt x="2748" y="2719"/>
                        <a:pt x="2195" y="2894"/>
                        <a:pt x="1689" y="3105"/>
                      </a:cubicBezTo>
                      <a:lnTo>
                        <a:pt x="1722" y="3005"/>
                      </a:lnTo>
                      <a:cubicBezTo>
                        <a:pt x="2283" y="2024"/>
                        <a:pt x="3361" y="526"/>
                        <a:pt x="4620" y="526"/>
                      </a:cubicBezTo>
                      <a:cubicBezTo>
                        <a:pt x="4860" y="526"/>
                        <a:pt x="5107" y="580"/>
                        <a:pt x="5358" y="703"/>
                      </a:cubicBezTo>
                      <a:cubicBezTo>
                        <a:pt x="5358" y="713"/>
                        <a:pt x="5361" y="717"/>
                        <a:pt x="5364" y="717"/>
                      </a:cubicBezTo>
                      <a:cubicBezTo>
                        <a:pt x="5372" y="717"/>
                        <a:pt x="5382" y="693"/>
                        <a:pt x="5358" y="670"/>
                      </a:cubicBezTo>
                      <a:cubicBezTo>
                        <a:pt x="4913" y="189"/>
                        <a:pt x="4476" y="1"/>
                        <a:pt x="4058"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9" name="Google Shape;969;p35"/>
                <p:cNvSpPr/>
                <p:nvPr/>
              </p:nvSpPr>
              <p:spPr>
                <a:xfrm rot="-419147">
                  <a:off x="933848" y="4352942"/>
                  <a:ext cx="135984" cy="115586"/>
                </a:xfrm>
                <a:custGeom>
                  <a:avLst/>
                  <a:gdLst/>
                  <a:ahLst/>
                  <a:cxnLst/>
                  <a:rect l="l" t="t" r="r" b="b"/>
                  <a:pathLst>
                    <a:path w="6920" h="5882" extrusionOk="0">
                      <a:moveTo>
                        <a:pt x="1528" y="1"/>
                      </a:moveTo>
                      <a:cubicBezTo>
                        <a:pt x="955" y="1"/>
                        <a:pt x="416" y="287"/>
                        <a:pt x="0" y="1103"/>
                      </a:cubicBezTo>
                      <a:cubicBezTo>
                        <a:pt x="0" y="1103"/>
                        <a:pt x="15" y="1118"/>
                        <a:pt x="25" y="1118"/>
                      </a:cubicBezTo>
                      <a:cubicBezTo>
                        <a:pt x="30" y="1118"/>
                        <a:pt x="33" y="1114"/>
                        <a:pt x="33" y="1103"/>
                      </a:cubicBezTo>
                      <a:cubicBezTo>
                        <a:pt x="373" y="781"/>
                        <a:pt x="759" y="651"/>
                        <a:pt x="1160" y="651"/>
                      </a:cubicBezTo>
                      <a:cubicBezTo>
                        <a:pt x="2254" y="651"/>
                        <a:pt x="3462" y="1621"/>
                        <a:pt x="4170" y="2304"/>
                      </a:cubicBezTo>
                      <a:cubicBezTo>
                        <a:pt x="4170" y="2304"/>
                        <a:pt x="4203" y="2337"/>
                        <a:pt x="4203" y="2371"/>
                      </a:cubicBezTo>
                      <a:cubicBezTo>
                        <a:pt x="3969" y="2347"/>
                        <a:pt x="3730" y="2330"/>
                        <a:pt x="3495" y="2330"/>
                      </a:cubicBezTo>
                      <a:cubicBezTo>
                        <a:pt x="2422" y="2330"/>
                        <a:pt x="1434" y="2673"/>
                        <a:pt x="1434" y="4205"/>
                      </a:cubicBezTo>
                      <a:cubicBezTo>
                        <a:pt x="1434" y="4222"/>
                        <a:pt x="1443" y="4230"/>
                        <a:pt x="1451" y="4230"/>
                      </a:cubicBezTo>
                      <a:cubicBezTo>
                        <a:pt x="1459" y="4230"/>
                        <a:pt x="1468" y="4222"/>
                        <a:pt x="1468" y="4205"/>
                      </a:cubicBezTo>
                      <a:cubicBezTo>
                        <a:pt x="1791" y="3322"/>
                        <a:pt x="2616" y="3051"/>
                        <a:pt x="3510" y="3051"/>
                      </a:cubicBezTo>
                      <a:cubicBezTo>
                        <a:pt x="4000" y="3051"/>
                        <a:pt x="4510" y="3132"/>
                        <a:pt x="4970" y="3238"/>
                      </a:cubicBezTo>
                      <a:cubicBezTo>
                        <a:pt x="5471" y="3939"/>
                        <a:pt x="5904" y="4773"/>
                        <a:pt x="6205" y="5673"/>
                      </a:cubicBezTo>
                      <a:cubicBezTo>
                        <a:pt x="6257" y="5820"/>
                        <a:pt x="6353" y="5881"/>
                        <a:pt x="6454" y="5881"/>
                      </a:cubicBezTo>
                      <a:cubicBezTo>
                        <a:pt x="6673" y="5881"/>
                        <a:pt x="6919" y="5593"/>
                        <a:pt x="6805" y="5273"/>
                      </a:cubicBezTo>
                      <a:cubicBezTo>
                        <a:pt x="6605" y="4672"/>
                        <a:pt x="6338" y="4105"/>
                        <a:pt x="6038" y="3572"/>
                      </a:cubicBezTo>
                      <a:cubicBezTo>
                        <a:pt x="5838" y="3205"/>
                        <a:pt x="5604" y="2871"/>
                        <a:pt x="5371" y="2571"/>
                      </a:cubicBezTo>
                      <a:cubicBezTo>
                        <a:pt x="4804" y="1804"/>
                        <a:pt x="4136" y="1203"/>
                        <a:pt x="3403" y="703"/>
                      </a:cubicBezTo>
                      <a:cubicBezTo>
                        <a:pt x="2812" y="338"/>
                        <a:pt x="2150" y="1"/>
                        <a:pt x="1528"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0" name="Google Shape;970;p35"/>
                <p:cNvSpPr/>
                <p:nvPr/>
              </p:nvSpPr>
              <p:spPr>
                <a:xfrm rot="-419147">
                  <a:off x="952097" y="3747271"/>
                  <a:ext cx="756461" cy="767642"/>
                </a:xfrm>
                <a:custGeom>
                  <a:avLst/>
                  <a:gdLst/>
                  <a:ahLst/>
                  <a:cxnLst/>
                  <a:rect l="l" t="t" r="r" b="b"/>
                  <a:pathLst>
                    <a:path w="38495" h="39064" extrusionOk="0">
                      <a:moveTo>
                        <a:pt x="24060" y="0"/>
                      </a:moveTo>
                      <a:cubicBezTo>
                        <a:pt x="24013" y="0"/>
                        <a:pt x="23965" y="1"/>
                        <a:pt x="23917" y="1"/>
                      </a:cubicBezTo>
                      <a:cubicBezTo>
                        <a:pt x="18747" y="101"/>
                        <a:pt x="13743" y="869"/>
                        <a:pt x="8840" y="2403"/>
                      </a:cubicBezTo>
                      <a:cubicBezTo>
                        <a:pt x="3469" y="4037"/>
                        <a:pt x="0" y="9241"/>
                        <a:pt x="534" y="14812"/>
                      </a:cubicBezTo>
                      <a:cubicBezTo>
                        <a:pt x="1001" y="19849"/>
                        <a:pt x="1802" y="24852"/>
                        <a:pt x="2902" y="29789"/>
                      </a:cubicBezTo>
                      <a:cubicBezTo>
                        <a:pt x="4126" y="35213"/>
                        <a:pt x="8924" y="39063"/>
                        <a:pt x="14468" y="39063"/>
                      </a:cubicBezTo>
                      <a:cubicBezTo>
                        <a:pt x="14516" y="39063"/>
                        <a:pt x="14563" y="39063"/>
                        <a:pt x="14611" y="39063"/>
                      </a:cubicBezTo>
                      <a:cubicBezTo>
                        <a:pt x="19781" y="38962"/>
                        <a:pt x="24751" y="38195"/>
                        <a:pt x="29688" y="36661"/>
                      </a:cubicBezTo>
                      <a:cubicBezTo>
                        <a:pt x="35059" y="35026"/>
                        <a:pt x="38494" y="29823"/>
                        <a:pt x="37961" y="24252"/>
                      </a:cubicBezTo>
                      <a:cubicBezTo>
                        <a:pt x="37494" y="19215"/>
                        <a:pt x="36693" y="14211"/>
                        <a:pt x="35592" y="9275"/>
                      </a:cubicBezTo>
                      <a:cubicBezTo>
                        <a:pt x="34402" y="3850"/>
                        <a:pt x="29604" y="0"/>
                        <a:pt x="24060"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1" name="Google Shape;971;p35"/>
                <p:cNvSpPr/>
                <p:nvPr/>
              </p:nvSpPr>
              <p:spPr>
                <a:xfrm rot="-419147">
                  <a:off x="1313155" y="4258333"/>
                  <a:ext cx="127181" cy="51426"/>
                </a:xfrm>
                <a:custGeom>
                  <a:avLst/>
                  <a:gdLst/>
                  <a:ahLst/>
                  <a:cxnLst/>
                  <a:rect l="l" t="t" r="r" b="b"/>
                  <a:pathLst>
                    <a:path w="6472" h="2617" extrusionOk="0">
                      <a:moveTo>
                        <a:pt x="3533" y="1"/>
                      </a:moveTo>
                      <a:cubicBezTo>
                        <a:pt x="3337" y="1"/>
                        <a:pt x="3138" y="15"/>
                        <a:pt x="2936" y="48"/>
                      </a:cubicBezTo>
                      <a:cubicBezTo>
                        <a:pt x="2502" y="114"/>
                        <a:pt x="2102" y="248"/>
                        <a:pt x="1769" y="415"/>
                      </a:cubicBezTo>
                      <a:cubicBezTo>
                        <a:pt x="1402" y="581"/>
                        <a:pt x="1101" y="782"/>
                        <a:pt x="835" y="1048"/>
                      </a:cubicBezTo>
                      <a:cubicBezTo>
                        <a:pt x="368" y="1515"/>
                        <a:pt x="101" y="2083"/>
                        <a:pt x="1" y="2616"/>
                      </a:cubicBezTo>
                      <a:cubicBezTo>
                        <a:pt x="401" y="2149"/>
                        <a:pt x="801" y="1682"/>
                        <a:pt x="1302" y="1315"/>
                      </a:cubicBezTo>
                      <a:cubicBezTo>
                        <a:pt x="1802" y="948"/>
                        <a:pt x="2369" y="715"/>
                        <a:pt x="3003" y="615"/>
                      </a:cubicBezTo>
                      <a:cubicBezTo>
                        <a:pt x="3195" y="583"/>
                        <a:pt x="3395" y="568"/>
                        <a:pt x="3596" y="568"/>
                      </a:cubicBezTo>
                      <a:cubicBezTo>
                        <a:pt x="4024" y="568"/>
                        <a:pt x="4463" y="635"/>
                        <a:pt x="4871" y="748"/>
                      </a:cubicBezTo>
                      <a:cubicBezTo>
                        <a:pt x="5471" y="948"/>
                        <a:pt x="6038" y="1215"/>
                        <a:pt x="6472" y="1616"/>
                      </a:cubicBezTo>
                      <a:cubicBezTo>
                        <a:pt x="6339" y="1082"/>
                        <a:pt x="5838" y="615"/>
                        <a:pt x="5204" y="348"/>
                      </a:cubicBezTo>
                      <a:cubicBezTo>
                        <a:pt x="4724" y="146"/>
                        <a:pt x="4147" y="1"/>
                        <a:pt x="3533" y="1"/>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2" name="Google Shape;972;p35"/>
                <p:cNvSpPr/>
                <p:nvPr/>
              </p:nvSpPr>
              <p:spPr>
                <a:xfrm rot="-419147">
                  <a:off x="1028830" y="4127347"/>
                  <a:ext cx="164380" cy="86503"/>
                </a:xfrm>
                <a:custGeom>
                  <a:avLst/>
                  <a:gdLst/>
                  <a:ahLst/>
                  <a:cxnLst/>
                  <a:rect l="l" t="t" r="r" b="b"/>
                  <a:pathLst>
                    <a:path w="8365" h="4402" extrusionOk="0">
                      <a:moveTo>
                        <a:pt x="6629" y="0"/>
                      </a:moveTo>
                      <a:cubicBezTo>
                        <a:pt x="3662" y="0"/>
                        <a:pt x="1049" y="1794"/>
                        <a:pt x="26" y="4280"/>
                      </a:cubicBezTo>
                      <a:cubicBezTo>
                        <a:pt x="0" y="4331"/>
                        <a:pt x="92" y="4402"/>
                        <a:pt x="167" y="4402"/>
                      </a:cubicBezTo>
                      <a:cubicBezTo>
                        <a:pt x="189" y="4402"/>
                        <a:pt x="210" y="4395"/>
                        <a:pt x="226" y="4380"/>
                      </a:cubicBezTo>
                      <a:cubicBezTo>
                        <a:pt x="2194" y="2145"/>
                        <a:pt x="4729" y="1344"/>
                        <a:pt x="7931" y="1111"/>
                      </a:cubicBezTo>
                      <a:cubicBezTo>
                        <a:pt x="8098" y="1111"/>
                        <a:pt x="8298" y="1044"/>
                        <a:pt x="8332" y="877"/>
                      </a:cubicBezTo>
                      <a:cubicBezTo>
                        <a:pt x="8365" y="710"/>
                        <a:pt x="8365" y="644"/>
                        <a:pt x="8298" y="477"/>
                      </a:cubicBezTo>
                      <a:cubicBezTo>
                        <a:pt x="8265" y="310"/>
                        <a:pt x="8065" y="143"/>
                        <a:pt x="7898" y="110"/>
                      </a:cubicBezTo>
                      <a:cubicBezTo>
                        <a:pt x="7470" y="36"/>
                        <a:pt x="7046" y="0"/>
                        <a:pt x="662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3" name="Google Shape;973;p35"/>
                <p:cNvSpPr/>
                <p:nvPr/>
              </p:nvSpPr>
              <p:spPr>
                <a:xfrm rot="-419147">
                  <a:off x="1447646" y="4019492"/>
                  <a:ext cx="176760" cy="59110"/>
                </a:xfrm>
                <a:custGeom>
                  <a:avLst/>
                  <a:gdLst/>
                  <a:ahLst/>
                  <a:cxnLst/>
                  <a:rect l="l" t="t" r="r" b="b"/>
                  <a:pathLst>
                    <a:path w="8995" h="3008" extrusionOk="0">
                      <a:moveTo>
                        <a:pt x="3254" y="1"/>
                      </a:moveTo>
                      <a:cubicBezTo>
                        <a:pt x="2298" y="1"/>
                        <a:pt x="1317" y="187"/>
                        <a:pt x="368" y="588"/>
                      </a:cubicBezTo>
                      <a:cubicBezTo>
                        <a:pt x="201" y="688"/>
                        <a:pt x="68" y="888"/>
                        <a:pt x="34" y="1055"/>
                      </a:cubicBezTo>
                      <a:cubicBezTo>
                        <a:pt x="1" y="1222"/>
                        <a:pt x="34" y="1288"/>
                        <a:pt x="101" y="1422"/>
                      </a:cubicBezTo>
                      <a:cubicBezTo>
                        <a:pt x="179" y="1551"/>
                        <a:pt x="316" y="1600"/>
                        <a:pt x="452" y="1600"/>
                      </a:cubicBezTo>
                      <a:cubicBezTo>
                        <a:pt x="491" y="1600"/>
                        <a:pt x="530" y="1596"/>
                        <a:pt x="568" y="1589"/>
                      </a:cubicBezTo>
                      <a:cubicBezTo>
                        <a:pt x="1543" y="1423"/>
                        <a:pt x="2473" y="1328"/>
                        <a:pt x="3364" y="1328"/>
                      </a:cubicBezTo>
                      <a:cubicBezTo>
                        <a:pt x="5340" y="1328"/>
                        <a:pt x="7129" y="1794"/>
                        <a:pt x="8807" y="2990"/>
                      </a:cubicBezTo>
                      <a:cubicBezTo>
                        <a:pt x="8826" y="3002"/>
                        <a:pt x="8845" y="3008"/>
                        <a:pt x="8862" y="3008"/>
                      </a:cubicBezTo>
                      <a:cubicBezTo>
                        <a:pt x="8939" y="3008"/>
                        <a:pt x="8995" y="2904"/>
                        <a:pt x="8941" y="2823"/>
                      </a:cubicBezTo>
                      <a:cubicBezTo>
                        <a:pt x="7715" y="1079"/>
                        <a:pt x="5557" y="1"/>
                        <a:pt x="3254"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4" name="Google Shape;974;p35"/>
                <p:cNvSpPr/>
                <p:nvPr/>
              </p:nvSpPr>
              <p:spPr>
                <a:xfrm rot="10302730">
                  <a:off x="1223180" y="4350044"/>
                  <a:ext cx="367086" cy="126037"/>
                </a:xfrm>
                <a:custGeom>
                  <a:avLst/>
                  <a:gdLst/>
                  <a:ahLst/>
                  <a:cxnLst/>
                  <a:rect l="l" t="t" r="r" b="b"/>
                  <a:pathLst>
                    <a:path w="18681" h="6414" extrusionOk="0">
                      <a:moveTo>
                        <a:pt x="18680" y="1"/>
                      </a:moveTo>
                      <a:cubicBezTo>
                        <a:pt x="17012" y="234"/>
                        <a:pt x="15278" y="501"/>
                        <a:pt x="13477" y="802"/>
                      </a:cubicBezTo>
                      <a:lnTo>
                        <a:pt x="13477" y="768"/>
                      </a:lnTo>
                      <a:cubicBezTo>
                        <a:pt x="13243" y="802"/>
                        <a:pt x="13010" y="868"/>
                        <a:pt x="12743" y="902"/>
                      </a:cubicBezTo>
                      <a:cubicBezTo>
                        <a:pt x="10141" y="1302"/>
                        <a:pt x="7372" y="1702"/>
                        <a:pt x="4737" y="2102"/>
                      </a:cubicBezTo>
                      <a:lnTo>
                        <a:pt x="4670" y="2102"/>
                      </a:lnTo>
                      <a:cubicBezTo>
                        <a:pt x="3102" y="2303"/>
                        <a:pt x="1501" y="2536"/>
                        <a:pt x="0" y="2770"/>
                      </a:cubicBezTo>
                      <a:cubicBezTo>
                        <a:pt x="1219" y="4801"/>
                        <a:pt x="1514" y="6414"/>
                        <a:pt x="5954" y="6414"/>
                      </a:cubicBezTo>
                      <a:cubicBezTo>
                        <a:pt x="6983" y="6414"/>
                        <a:pt x="8236" y="6327"/>
                        <a:pt x="9774" y="6139"/>
                      </a:cubicBezTo>
                      <a:cubicBezTo>
                        <a:pt x="17646" y="4638"/>
                        <a:pt x="17746" y="3303"/>
                        <a:pt x="1868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5" name="Google Shape;975;p35"/>
                <p:cNvSpPr/>
                <p:nvPr/>
              </p:nvSpPr>
              <p:spPr>
                <a:xfrm rot="-419147">
                  <a:off x="1458740" y="4142343"/>
                  <a:ext cx="152609" cy="58363"/>
                </a:xfrm>
                <a:custGeom>
                  <a:avLst/>
                  <a:gdLst/>
                  <a:ahLst/>
                  <a:cxnLst/>
                  <a:rect l="l" t="t" r="r" b="b"/>
                  <a:pathLst>
                    <a:path w="7766" h="2970" extrusionOk="0">
                      <a:moveTo>
                        <a:pt x="5221" y="1"/>
                      </a:moveTo>
                      <a:cubicBezTo>
                        <a:pt x="3204" y="1"/>
                        <a:pt x="828" y="1447"/>
                        <a:pt x="27" y="2894"/>
                      </a:cubicBezTo>
                      <a:cubicBezTo>
                        <a:pt x="0" y="2921"/>
                        <a:pt x="17" y="2970"/>
                        <a:pt x="59" y="2970"/>
                      </a:cubicBezTo>
                      <a:cubicBezTo>
                        <a:pt x="70" y="2970"/>
                        <a:pt x="81" y="2967"/>
                        <a:pt x="94" y="2961"/>
                      </a:cubicBezTo>
                      <a:cubicBezTo>
                        <a:pt x="1361" y="2294"/>
                        <a:pt x="2462" y="1493"/>
                        <a:pt x="3897" y="1193"/>
                      </a:cubicBezTo>
                      <a:cubicBezTo>
                        <a:pt x="4177" y="1144"/>
                        <a:pt x="4448" y="1124"/>
                        <a:pt x="4712" y="1124"/>
                      </a:cubicBezTo>
                      <a:cubicBezTo>
                        <a:pt x="5703" y="1124"/>
                        <a:pt x="6605" y="1400"/>
                        <a:pt x="7633" y="1426"/>
                      </a:cubicBezTo>
                      <a:cubicBezTo>
                        <a:pt x="7733" y="1426"/>
                        <a:pt x="7766" y="1326"/>
                        <a:pt x="7733" y="1259"/>
                      </a:cubicBezTo>
                      <a:cubicBezTo>
                        <a:pt x="7144" y="360"/>
                        <a:pt x="6227" y="1"/>
                        <a:pt x="5221" y="1"/>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6" name="Google Shape;976;p35"/>
                <p:cNvSpPr/>
                <p:nvPr/>
              </p:nvSpPr>
              <p:spPr>
                <a:xfrm rot="-419147">
                  <a:off x="1464356" y="4120591"/>
                  <a:ext cx="43291" cy="29928"/>
                </a:xfrm>
                <a:custGeom>
                  <a:avLst/>
                  <a:gdLst/>
                  <a:ahLst/>
                  <a:cxnLst/>
                  <a:rect l="l" t="t" r="r" b="b"/>
                  <a:pathLst>
                    <a:path w="2203" h="1523" extrusionOk="0">
                      <a:moveTo>
                        <a:pt x="1846" y="0"/>
                      </a:moveTo>
                      <a:cubicBezTo>
                        <a:pt x="1518" y="0"/>
                        <a:pt x="1144" y="293"/>
                        <a:pt x="901" y="455"/>
                      </a:cubicBezTo>
                      <a:cubicBezTo>
                        <a:pt x="434" y="722"/>
                        <a:pt x="201" y="1022"/>
                        <a:pt x="0" y="1489"/>
                      </a:cubicBezTo>
                      <a:cubicBezTo>
                        <a:pt x="0" y="1489"/>
                        <a:pt x="0" y="1522"/>
                        <a:pt x="0" y="1522"/>
                      </a:cubicBezTo>
                      <a:cubicBezTo>
                        <a:pt x="201" y="1422"/>
                        <a:pt x="367" y="1322"/>
                        <a:pt x="534" y="1222"/>
                      </a:cubicBezTo>
                      <a:cubicBezTo>
                        <a:pt x="768" y="1122"/>
                        <a:pt x="934" y="955"/>
                        <a:pt x="1135" y="855"/>
                      </a:cubicBezTo>
                      <a:cubicBezTo>
                        <a:pt x="1435" y="655"/>
                        <a:pt x="1969" y="588"/>
                        <a:pt x="2135" y="288"/>
                      </a:cubicBezTo>
                      <a:cubicBezTo>
                        <a:pt x="2202" y="188"/>
                        <a:pt x="2169" y="88"/>
                        <a:pt x="2069" y="55"/>
                      </a:cubicBezTo>
                      <a:cubicBezTo>
                        <a:pt x="1999" y="16"/>
                        <a:pt x="1924" y="0"/>
                        <a:pt x="1846"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7" name="Google Shape;977;p35"/>
                <p:cNvSpPr/>
                <p:nvPr/>
              </p:nvSpPr>
              <p:spPr>
                <a:xfrm rot="-419147">
                  <a:off x="1104242" y="4251250"/>
                  <a:ext cx="154593" cy="46946"/>
                </a:xfrm>
                <a:custGeom>
                  <a:avLst/>
                  <a:gdLst/>
                  <a:ahLst/>
                  <a:cxnLst/>
                  <a:rect l="l" t="t" r="r" b="b"/>
                  <a:pathLst>
                    <a:path w="7867" h="2389" extrusionOk="0">
                      <a:moveTo>
                        <a:pt x="3763" y="0"/>
                      </a:moveTo>
                      <a:cubicBezTo>
                        <a:pt x="2067" y="0"/>
                        <a:pt x="462" y="629"/>
                        <a:pt x="28" y="2247"/>
                      </a:cubicBezTo>
                      <a:cubicBezTo>
                        <a:pt x="0" y="2329"/>
                        <a:pt x="63" y="2389"/>
                        <a:pt x="123" y="2389"/>
                      </a:cubicBezTo>
                      <a:cubicBezTo>
                        <a:pt x="136" y="2389"/>
                        <a:pt x="149" y="2386"/>
                        <a:pt x="161" y="2380"/>
                      </a:cubicBezTo>
                      <a:cubicBezTo>
                        <a:pt x="1395" y="1946"/>
                        <a:pt x="2296" y="1179"/>
                        <a:pt x="3630" y="979"/>
                      </a:cubicBezTo>
                      <a:cubicBezTo>
                        <a:pt x="3908" y="941"/>
                        <a:pt x="4181" y="925"/>
                        <a:pt x="4449" y="925"/>
                      </a:cubicBezTo>
                      <a:cubicBezTo>
                        <a:pt x="5595" y="925"/>
                        <a:pt x="6664" y="1223"/>
                        <a:pt x="7800" y="1413"/>
                      </a:cubicBezTo>
                      <a:cubicBezTo>
                        <a:pt x="7866" y="1413"/>
                        <a:pt x="7866" y="1346"/>
                        <a:pt x="7833" y="1313"/>
                      </a:cubicBezTo>
                      <a:cubicBezTo>
                        <a:pt x="6955" y="530"/>
                        <a:pt x="5320" y="0"/>
                        <a:pt x="3763"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8" name="Google Shape;978;p35"/>
                <p:cNvSpPr/>
                <p:nvPr/>
              </p:nvSpPr>
              <p:spPr>
                <a:xfrm rot="-419147">
                  <a:off x="1175319" y="4208963"/>
                  <a:ext cx="49835" cy="17548"/>
                </a:xfrm>
                <a:custGeom>
                  <a:avLst/>
                  <a:gdLst/>
                  <a:ahLst/>
                  <a:cxnLst/>
                  <a:rect l="l" t="t" r="r" b="b"/>
                  <a:pathLst>
                    <a:path w="2536" h="893" extrusionOk="0">
                      <a:moveTo>
                        <a:pt x="559" y="0"/>
                      </a:moveTo>
                      <a:cubicBezTo>
                        <a:pt x="383" y="0"/>
                        <a:pt x="219" y="41"/>
                        <a:pt x="101" y="159"/>
                      </a:cubicBezTo>
                      <a:cubicBezTo>
                        <a:pt x="1" y="225"/>
                        <a:pt x="34" y="325"/>
                        <a:pt x="101" y="392"/>
                      </a:cubicBezTo>
                      <a:cubicBezTo>
                        <a:pt x="368" y="659"/>
                        <a:pt x="901" y="559"/>
                        <a:pt x="1235" y="626"/>
                      </a:cubicBezTo>
                      <a:cubicBezTo>
                        <a:pt x="1468" y="659"/>
                        <a:pt x="1702" y="759"/>
                        <a:pt x="1935" y="792"/>
                      </a:cubicBezTo>
                      <a:cubicBezTo>
                        <a:pt x="2136" y="826"/>
                        <a:pt x="2336" y="859"/>
                        <a:pt x="2502" y="892"/>
                      </a:cubicBezTo>
                      <a:cubicBezTo>
                        <a:pt x="2536" y="892"/>
                        <a:pt x="2536" y="859"/>
                        <a:pt x="2536" y="859"/>
                      </a:cubicBezTo>
                      <a:cubicBezTo>
                        <a:pt x="2169" y="459"/>
                        <a:pt x="1869" y="292"/>
                        <a:pt x="1335" y="159"/>
                      </a:cubicBezTo>
                      <a:cubicBezTo>
                        <a:pt x="1132" y="98"/>
                        <a:pt x="831" y="0"/>
                        <a:pt x="559"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9" name="Google Shape;979;p35"/>
                <p:cNvSpPr/>
                <p:nvPr/>
              </p:nvSpPr>
              <p:spPr>
                <a:xfrm rot="-419147">
                  <a:off x="882689" y="3667190"/>
                  <a:ext cx="822684" cy="523971"/>
                </a:xfrm>
                <a:custGeom>
                  <a:avLst/>
                  <a:gdLst/>
                  <a:ahLst/>
                  <a:cxnLst/>
                  <a:rect l="l" t="t" r="r" b="b"/>
                  <a:pathLst>
                    <a:path w="41865" h="26664" extrusionOk="0">
                      <a:moveTo>
                        <a:pt x="23418" y="1"/>
                      </a:moveTo>
                      <a:cubicBezTo>
                        <a:pt x="22056" y="1"/>
                        <a:pt x="20694" y="146"/>
                        <a:pt x="19348" y="322"/>
                      </a:cubicBezTo>
                      <a:cubicBezTo>
                        <a:pt x="18814" y="389"/>
                        <a:pt x="18247" y="489"/>
                        <a:pt x="17680" y="589"/>
                      </a:cubicBezTo>
                      <a:cubicBezTo>
                        <a:pt x="17113" y="656"/>
                        <a:pt x="16546" y="756"/>
                        <a:pt x="15979" y="823"/>
                      </a:cubicBezTo>
                      <a:cubicBezTo>
                        <a:pt x="13210" y="1323"/>
                        <a:pt x="10442" y="1957"/>
                        <a:pt x="8040" y="3692"/>
                      </a:cubicBezTo>
                      <a:cubicBezTo>
                        <a:pt x="6806" y="4559"/>
                        <a:pt x="5672" y="5626"/>
                        <a:pt x="4638" y="6860"/>
                      </a:cubicBezTo>
                      <a:cubicBezTo>
                        <a:pt x="2203" y="9896"/>
                        <a:pt x="268" y="13332"/>
                        <a:pt x="34" y="19169"/>
                      </a:cubicBezTo>
                      <a:cubicBezTo>
                        <a:pt x="34" y="19703"/>
                        <a:pt x="1" y="20270"/>
                        <a:pt x="34" y="20837"/>
                      </a:cubicBezTo>
                      <a:cubicBezTo>
                        <a:pt x="34" y="22572"/>
                        <a:pt x="201" y="24473"/>
                        <a:pt x="535" y="26608"/>
                      </a:cubicBezTo>
                      <a:cubicBezTo>
                        <a:pt x="1199" y="26647"/>
                        <a:pt x="1921" y="26663"/>
                        <a:pt x="2686" y="26663"/>
                      </a:cubicBezTo>
                      <a:cubicBezTo>
                        <a:pt x="3227" y="26663"/>
                        <a:pt x="3790" y="26655"/>
                        <a:pt x="4371" y="26641"/>
                      </a:cubicBezTo>
                      <a:cubicBezTo>
                        <a:pt x="4471" y="25574"/>
                        <a:pt x="4604" y="24540"/>
                        <a:pt x="4771" y="23506"/>
                      </a:cubicBezTo>
                      <a:cubicBezTo>
                        <a:pt x="4838" y="22939"/>
                        <a:pt x="4938" y="22438"/>
                        <a:pt x="5005" y="22005"/>
                      </a:cubicBezTo>
                      <a:cubicBezTo>
                        <a:pt x="5171" y="21071"/>
                        <a:pt x="5305" y="20370"/>
                        <a:pt x="5472" y="19770"/>
                      </a:cubicBezTo>
                      <a:cubicBezTo>
                        <a:pt x="5772" y="18435"/>
                        <a:pt x="6105" y="17535"/>
                        <a:pt x="6672" y="15500"/>
                      </a:cubicBezTo>
                      <a:cubicBezTo>
                        <a:pt x="6708" y="15430"/>
                        <a:pt x="6780" y="15387"/>
                        <a:pt x="6840" y="15387"/>
                      </a:cubicBezTo>
                      <a:cubicBezTo>
                        <a:pt x="6895" y="15387"/>
                        <a:pt x="6939" y="15421"/>
                        <a:pt x="6939" y="15500"/>
                      </a:cubicBezTo>
                      <a:cubicBezTo>
                        <a:pt x="6772" y="17535"/>
                        <a:pt x="6839" y="18502"/>
                        <a:pt x="6906" y="19803"/>
                      </a:cubicBezTo>
                      <a:cubicBezTo>
                        <a:pt x="6939" y="20504"/>
                        <a:pt x="7006" y="21304"/>
                        <a:pt x="7039" y="22405"/>
                      </a:cubicBezTo>
                      <a:cubicBezTo>
                        <a:pt x="7073" y="22772"/>
                        <a:pt x="7073" y="23206"/>
                        <a:pt x="7073" y="23673"/>
                      </a:cubicBezTo>
                      <a:cubicBezTo>
                        <a:pt x="7106" y="24640"/>
                        <a:pt x="7173" y="25574"/>
                        <a:pt x="7239" y="26541"/>
                      </a:cubicBezTo>
                      <a:cubicBezTo>
                        <a:pt x="8941" y="26441"/>
                        <a:pt x="10742" y="26308"/>
                        <a:pt x="12610" y="26108"/>
                      </a:cubicBezTo>
                      <a:cubicBezTo>
                        <a:pt x="12710" y="25074"/>
                        <a:pt x="12810" y="24106"/>
                        <a:pt x="12877" y="23139"/>
                      </a:cubicBezTo>
                      <a:cubicBezTo>
                        <a:pt x="12977" y="21971"/>
                        <a:pt x="13077" y="20837"/>
                        <a:pt x="13177" y="19736"/>
                      </a:cubicBezTo>
                      <a:cubicBezTo>
                        <a:pt x="13244" y="18669"/>
                        <a:pt x="13310" y="17668"/>
                        <a:pt x="13344" y="16667"/>
                      </a:cubicBezTo>
                      <a:cubicBezTo>
                        <a:pt x="13344" y="16576"/>
                        <a:pt x="13404" y="16524"/>
                        <a:pt x="13459" y="16524"/>
                      </a:cubicBezTo>
                      <a:cubicBezTo>
                        <a:pt x="13503" y="16524"/>
                        <a:pt x="13544" y="16559"/>
                        <a:pt x="13544" y="16634"/>
                      </a:cubicBezTo>
                      <a:cubicBezTo>
                        <a:pt x="13644" y="17601"/>
                        <a:pt x="13744" y="18636"/>
                        <a:pt x="13811" y="19703"/>
                      </a:cubicBezTo>
                      <a:cubicBezTo>
                        <a:pt x="13878" y="20837"/>
                        <a:pt x="13911" y="22005"/>
                        <a:pt x="13978" y="23206"/>
                      </a:cubicBezTo>
                      <a:cubicBezTo>
                        <a:pt x="14011" y="24106"/>
                        <a:pt x="14011" y="25007"/>
                        <a:pt x="14044" y="25941"/>
                      </a:cubicBezTo>
                      <a:cubicBezTo>
                        <a:pt x="15345" y="25807"/>
                        <a:pt x="16713" y="25641"/>
                        <a:pt x="18047" y="25440"/>
                      </a:cubicBezTo>
                      <a:cubicBezTo>
                        <a:pt x="18047" y="24740"/>
                        <a:pt x="18047" y="24006"/>
                        <a:pt x="18047" y="23339"/>
                      </a:cubicBezTo>
                      <a:cubicBezTo>
                        <a:pt x="18047" y="22972"/>
                        <a:pt x="18047" y="22638"/>
                        <a:pt x="18047" y="22305"/>
                      </a:cubicBezTo>
                      <a:cubicBezTo>
                        <a:pt x="18047" y="22105"/>
                        <a:pt x="18186" y="21994"/>
                        <a:pt x="18328" y="21994"/>
                      </a:cubicBezTo>
                      <a:cubicBezTo>
                        <a:pt x="18447" y="21994"/>
                        <a:pt x="18569" y="22071"/>
                        <a:pt x="18614" y="22238"/>
                      </a:cubicBezTo>
                      <a:cubicBezTo>
                        <a:pt x="18714" y="22572"/>
                        <a:pt x="18781" y="22939"/>
                        <a:pt x="18881" y="23306"/>
                      </a:cubicBezTo>
                      <a:cubicBezTo>
                        <a:pt x="19015" y="23939"/>
                        <a:pt x="19148" y="24607"/>
                        <a:pt x="19248" y="25274"/>
                      </a:cubicBezTo>
                      <a:cubicBezTo>
                        <a:pt x="21283" y="25007"/>
                        <a:pt x="23318" y="24673"/>
                        <a:pt x="25286" y="24340"/>
                      </a:cubicBezTo>
                      <a:cubicBezTo>
                        <a:pt x="25152" y="23773"/>
                        <a:pt x="25052" y="23239"/>
                        <a:pt x="24985" y="22705"/>
                      </a:cubicBezTo>
                      <a:cubicBezTo>
                        <a:pt x="24952" y="22438"/>
                        <a:pt x="24919" y="22171"/>
                        <a:pt x="24885" y="21905"/>
                      </a:cubicBezTo>
                      <a:cubicBezTo>
                        <a:pt x="24885" y="21707"/>
                        <a:pt x="24992" y="21615"/>
                        <a:pt x="25112" y="21615"/>
                      </a:cubicBezTo>
                      <a:cubicBezTo>
                        <a:pt x="25213" y="21615"/>
                        <a:pt x="25324" y="21682"/>
                        <a:pt x="25386" y="21805"/>
                      </a:cubicBezTo>
                      <a:cubicBezTo>
                        <a:pt x="25486" y="22038"/>
                        <a:pt x="25619" y="22272"/>
                        <a:pt x="25753" y="22538"/>
                      </a:cubicBezTo>
                      <a:cubicBezTo>
                        <a:pt x="25986" y="23005"/>
                        <a:pt x="26253" y="23506"/>
                        <a:pt x="26520" y="24106"/>
                      </a:cubicBezTo>
                      <a:cubicBezTo>
                        <a:pt x="28121" y="23806"/>
                        <a:pt x="29722" y="23506"/>
                        <a:pt x="31223" y="23172"/>
                      </a:cubicBezTo>
                      <a:cubicBezTo>
                        <a:pt x="31090" y="22505"/>
                        <a:pt x="30956" y="21838"/>
                        <a:pt x="30823" y="21204"/>
                      </a:cubicBezTo>
                      <a:cubicBezTo>
                        <a:pt x="30489" y="19736"/>
                        <a:pt x="30122" y="18369"/>
                        <a:pt x="29722" y="17001"/>
                      </a:cubicBezTo>
                      <a:cubicBezTo>
                        <a:pt x="29455" y="16134"/>
                        <a:pt x="29188" y="15300"/>
                        <a:pt x="28855" y="14466"/>
                      </a:cubicBezTo>
                      <a:cubicBezTo>
                        <a:pt x="28774" y="14244"/>
                        <a:pt x="28913" y="14108"/>
                        <a:pt x="29071" y="14108"/>
                      </a:cubicBezTo>
                      <a:cubicBezTo>
                        <a:pt x="29176" y="14108"/>
                        <a:pt x="29289" y="14167"/>
                        <a:pt x="29355" y="14299"/>
                      </a:cubicBezTo>
                      <a:cubicBezTo>
                        <a:pt x="29789" y="15066"/>
                        <a:pt x="30223" y="15900"/>
                        <a:pt x="30623" y="16768"/>
                      </a:cubicBezTo>
                      <a:cubicBezTo>
                        <a:pt x="31223" y="17968"/>
                        <a:pt x="31790" y="19269"/>
                        <a:pt x="32324" y="20637"/>
                      </a:cubicBezTo>
                      <a:cubicBezTo>
                        <a:pt x="32591" y="21304"/>
                        <a:pt x="32858" y="22038"/>
                        <a:pt x="33125" y="22739"/>
                      </a:cubicBezTo>
                      <a:cubicBezTo>
                        <a:pt x="34159" y="22505"/>
                        <a:pt x="35159" y="22272"/>
                        <a:pt x="36127" y="22005"/>
                      </a:cubicBezTo>
                      <a:cubicBezTo>
                        <a:pt x="35793" y="21071"/>
                        <a:pt x="35460" y="20170"/>
                        <a:pt x="35126" y="19269"/>
                      </a:cubicBezTo>
                      <a:cubicBezTo>
                        <a:pt x="34659" y="18068"/>
                        <a:pt x="34192" y="16901"/>
                        <a:pt x="33725" y="15800"/>
                      </a:cubicBezTo>
                      <a:cubicBezTo>
                        <a:pt x="32758" y="13532"/>
                        <a:pt x="31757" y="11464"/>
                        <a:pt x="30489" y="9629"/>
                      </a:cubicBezTo>
                      <a:cubicBezTo>
                        <a:pt x="30419" y="9535"/>
                        <a:pt x="30498" y="9440"/>
                        <a:pt x="30586" y="9440"/>
                      </a:cubicBezTo>
                      <a:cubicBezTo>
                        <a:pt x="30622" y="9440"/>
                        <a:pt x="30660" y="9457"/>
                        <a:pt x="30690" y="9496"/>
                      </a:cubicBezTo>
                      <a:cubicBezTo>
                        <a:pt x="32291" y="11197"/>
                        <a:pt x="33625" y="13165"/>
                        <a:pt x="34926" y="15367"/>
                      </a:cubicBezTo>
                      <a:cubicBezTo>
                        <a:pt x="35493" y="16334"/>
                        <a:pt x="36060" y="17335"/>
                        <a:pt x="36627" y="18369"/>
                      </a:cubicBezTo>
                      <a:cubicBezTo>
                        <a:pt x="36894" y="18902"/>
                        <a:pt x="37161" y="19436"/>
                        <a:pt x="37461" y="19970"/>
                      </a:cubicBezTo>
                      <a:cubicBezTo>
                        <a:pt x="37728" y="20470"/>
                        <a:pt x="37961" y="20937"/>
                        <a:pt x="38228" y="21438"/>
                      </a:cubicBezTo>
                      <a:cubicBezTo>
                        <a:pt x="39563" y="21071"/>
                        <a:pt x="40797" y="20670"/>
                        <a:pt x="41864" y="20270"/>
                      </a:cubicBezTo>
                      <a:cubicBezTo>
                        <a:pt x="41597" y="18502"/>
                        <a:pt x="41264" y="16901"/>
                        <a:pt x="40863" y="15467"/>
                      </a:cubicBezTo>
                      <a:cubicBezTo>
                        <a:pt x="40630" y="14566"/>
                        <a:pt x="40363" y="13732"/>
                        <a:pt x="40063" y="12931"/>
                      </a:cubicBezTo>
                      <a:cubicBezTo>
                        <a:pt x="38095" y="7494"/>
                        <a:pt x="35226" y="4792"/>
                        <a:pt x="31990" y="2657"/>
                      </a:cubicBezTo>
                      <a:cubicBezTo>
                        <a:pt x="30623" y="1757"/>
                        <a:pt x="29222" y="1123"/>
                        <a:pt x="27821" y="656"/>
                      </a:cubicBezTo>
                      <a:cubicBezTo>
                        <a:pt x="26365" y="171"/>
                        <a:pt x="24891" y="1"/>
                        <a:pt x="2341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0" name="Google Shape;980;p35"/>
                <p:cNvSpPr/>
                <p:nvPr/>
              </p:nvSpPr>
              <p:spPr>
                <a:xfrm rot="-419147">
                  <a:off x="902877" y="4089217"/>
                  <a:ext cx="58363" cy="45236"/>
                </a:xfrm>
                <a:custGeom>
                  <a:avLst/>
                  <a:gdLst/>
                  <a:ahLst/>
                  <a:cxnLst/>
                  <a:rect l="l" t="t" r="r" b="b"/>
                  <a:pathLst>
                    <a:path w="2970" h="2302" extrusionOk="0">
                      <a:moveTo>
                        <a:pt x="0" y="0"/>
                      </a:moveTo>
                      <a:cubicBezTo>
                        <a:pt x="0" y="534"/>
                        <a:pt x="0" y="1101"/>
                        <a:pt x="0" y="1668"/>
                      </a:cubicBezTo>
                      <a:cubicBezTo>
                        <a:pt x="801" y="1935"/>
                        <a:pt x="1601" y="2135"/>
                        <a:pt x="2402" y="2302"/>
                      </a:cubicBezTo>
                      <a:cubicBezTo>
                        <a:pt x="2569" y="1668"/>
                        <a:pt x="2769" y="1034"/>
                        <a:pt x="2969" y="401"/>
                      </a:cubicBezTo>
                      <a:cubicBezTo>
                        <a:pt x="1968" y="334"/>
                        <a:pt x="1001" y="200"/>
                        <a:pt x="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1" name="Google Shape;981;p35"/>
                <p:cNvSpPr/>
                <p:nvPr/>
              </p:nvSpPr>
              <p:spPr>
                <a:xfrm rot="-419147">
                  <a:off x="965263" y="4091627"/>
                  <a:ext cx="45256" cy="46553"/>
                </a:xfrm>
                <a:custGeom>
                  <a:avLst/>
                  <a:gdLst/>
                  <a:ahLst/>
                  <a:cxnLst/>
                  <a:rect l="l" t="t" r="r" b="b"/>
                  <a:pathLst>
                    <a:path w="2303" h="2369" extrusionOk="0">
                      <a:moveTo>
                        <a:pt x="468" y="0"/>
                      </a:moveTo>
                      <a:cubicBezTo>
                        <a:pt x="301" y="667"/>
                        <a:pt x="134" y="1335"/>
                        <a:pt x="1" y="2002"/>
                      </a:cubicBezTo>
                      <a:cubicBezTo>
                        <a:pt x="101" y="2035"/>
                        <a:pt x="168" y="2035"/>
                        <a:pt x="268" y="2068"/>
                      </a:cubicBezTo>
                      <a:cubicBezTo>
                        <a:pt x="801" y="2169"/>
                        <a:pt x="1335" y="2269"/>
                        <a:pt x="1836" y="2369"/>
                      </a:cubicBezTo>
                      <a:cubicBezTo>
                        <a:pt x="2002" y="1435"/>
                        <a:pt x="2169" y="734"/>
                        <a:pt x="2303" y="134"/>
                      </a:cubicBezTo>
                      <a:cubicBezTo>
                        <a:pt x="2036" y="100"/>
                        <a:pt x="1735" y="100"/>
                        <a:pt x="1469" y="67"/>
                      </a:cubicBezTo>
                      <a:cubicBezTo>
                        <a:pt x="1135" y="67"/>
                        <a:pt x="801" y="34"/>
                        <a:pt x="468"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2" name="Google Shape;982;p35"/>
                <p:cNvSpPr/>
                <p:nvPr/>
              </p:nvSpPr>
              <p:spPr>
                <a:xfrm rot="-419147">
                  <a:off x="1039063" y="4086925"/>
                  <a:ext cx="28867" cy="54413"/>
                </a:xfrm>
                <a:custGeom>
                  <a:avLst/>
                  <a:gdLst/>
                  <a:ahLst/>
                  <a:cxnLst/>
                  <a:rect l="l" t="t" r="r" b="b"/>
                  <a:pathLst>
                    <a:path w="1469" h="2769" extrusionOk="0">
                      <a:moveTo>
                        <a:pt x="1" y="0"/>
                      </a:moveTo>
                      <a:lnTo>
                        <a:pt x="1" y="0"/>
                      </a:lnTo>
                      <a:cubicBezTo>
                        <a:pt x="68" y="701"/>
                        <a:pt x="101" y="1501"/>
                        <a:pt x="134" y="2602"/>
                      </a:cubicBezTo>
                      <a:cubicBezTo>
                        <a:pt x="501" y="2635"/>
                        <a:pt x="868" y="2702"/>
                        <a:pt x="1235" y="2769"/>
                      </a:cubicBezTo>
                      <a:cubicBezTo>
                        <a:pt x="1268" y="1868"/>
                        <a:pt x="1369" y="934"/>
                        <a:pt x="1469" y="33"/>
                      </a:cubicBezTo>
                      <a:cubicBezTo>
                        <a:pt x="968" y="33"/>
                        <a:pt x="501" y="33"/>
                        <a:pt x="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3" name="Google Shape;983;p35"/>
                <p:cNvSpPr/>
                <p:nvPr/>
              </p:nvSpPr>
              <p:spPr>
                <a:xfrm rot="-419147">
                  <a:off x="1130083" y="4074293"/>
                  <a:ext cx="32149" cy="66872"/>
                </a:xfrm>
                <a:custGeom>
                  <a:avLst/>
                  <a:gdLst/>
                  <a:ahLst/>
                  <a:cxnLst/>
                  <a:rect l="l" t="t" r="r" b="b"/>
                  <a:pathLst>
                    <a:path w="1636" h="3403" extrusionOk="0">
                      <a:moveTo>
                        <a:pt x="1635" y="0"/>
                      </a:moveTo>
                      <a:lnTo>
                        <a:pt x="1635" y="0"/>
                      </a:lnTo>
                      <a:cubicBezTo>
                        <a:pt x="1168" y="34"/>
                        <a:pt x="668" y="34"/>
                        <a:pt x="201" y="67"/>
                      </a:cubicBezTo>
                      <a:cubicBezTo>
                        <a:pt x="134" y="1134"/>
                        <a:pt x="34" y="2202"/>
                        <a:pt x="1" y="3269"/>
                      </a:cubicBezTo>
                      <a:cubicBezTo>
                        <a:pt x="468" y="3303"/>
                        <a:pt x="901" y="3369"/>
                        <a:pt x="1368" y="3403"/>
                      </a:cubicBezTo>
                      <a:cubicBezTo>
                        <a:pt x="1468" y="2235"/>
                        <a:pt x="1568" y="1101"/>
                        <a:pt x="1635"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4" name="Google Shape;984;p35"/>
                <p:cNvSpPr/>
                <p:nvPr/>
              </p:nvSpPr>
              <p:spPr>
                <a:xfrm rot="-419147">
                  <a:off x="1075263" y="4082084"/>
                  <a:ext cx="46553" cy="60977"/>
                </a:xfrm>
                <a:custGeom>
                  <a:avLst/>
                  <a:gdLst/>
                  <a:ahLst/>
                  <a:cxnLst/>
                  <a:rect l="l" t="t" r="r" b="b"/>
                  <a:pathLst>
                    <a:path w="2369" h="3103" extrusionOk="0">
                      <a:moveTo>
                        <a:pt x="101" y="0"/>
                      </a:moveTo>
                      <a:cubicBezTo>
                        <a:pt x="67" y="968"/>
                        <a:pt x="1" y="1902"/>
                        <a:pt x="1" y="2836"/>
                      </a:cubicBezTo>
                      <a:cubicBezTo>
                        <a:pt x="668" y="2936"/>
                        <a:pt x="1335" y="3003"/>
                        <a:pt x="2035" y="3103"/>
                      </a:cubicBezTo>
                      <a:cubicBezTo>
                        <a:pt x="2069" y="2035"/>
                        <a:pt x="2235" y="1001"/>
                        <a:pt x="2369" y="0"/>
                      </a:cubicBezTo>
                      <a:cubicBezTo>
                        <a:pt x="1857" y="0"/>
                        <a:pt x="1361" y="15"/>
                        <a:pt x="859" y="15"/>
                      </a:cubicBezTo>
                      <a:cubicBezTo>
                        <a:pt x="608" y="15"/>
                        <a:pt x="356" y="12"/>
                        <a:pt x="10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35"/>
                <p:cNvSpPr/>
                <p:nvPr/>
              </p:nvSpPr>
              <p:spPr>
                <a:xfrm rot="-419147">
                  <a:off x="1221641" y="4045491"/>
                  <a:ext cx="93754" cy="84577"/>
                </a:xfrm>
                <a:custGeom>
                  <a:avLst/>
                  <a:gdLst/>
                  <a:ahLst/>
                  <a:cxnLst/>
                  <a:rect l="l" t="t" r="r" b="b"/>
                  <a:pathLst>
                    <a:path w="4771" h="4304" extrusionOk="0">
                      <a:moveTo>
                        <a:pt x="4103" y="1"/>
                      </a:moveTo>
                      <a:cubicBezTo>
                        <a:pt x="3870" y="34"/>
                        <a:pt x="3636" y="68"/>
                        <a:pt x="3369" y="101"/>
                      </a:cubicBezTo>
                      <a:cubicBezTo>
                        <a:pt x="2235" y="234"/>
                        <a:pt x="1134" y="368"/>
                        <a:pt x="0" y="468"/>
                      </a:cubicBezTo>
                      <a:cubicBezTo>
                        <a:pt x="100" y="1735"/>
                        <a:pt x="134" y="3003"/>
                        <a:pt x="134" y="4271"/>
                      </a:cubicBezTo>
                      <a:cubicBezTo>
                        <a:pt x="667" y="4304"/>
                        <a:pt x="1234" y="4304"/>
                        <a:pt x="1802" y="4304"/>
                      </a:cubicBezTo>
                      <a:cubicBezTo>
                        <a:pt x="1802" y="3937"/>
                        <a:pt x="1802" y="3603"/>
                        <a:pt x="1802" y="3270"/>
                      </a:cubicBezTo>
                      <a:cubicBezTo>
                        <a:pt x="1802" y="3070"/>
                        <a:pt x="1940" y="2959"/>
                        <a:pt x="2083" y="2959"/>
                      </a:cubicBezTo>
                      <a:cubicBezTo>
                        <a:pt x="2202" y="2959"/>
                        <a:pt x="2323" y="3036"/>
                        <a:pt x="2369" y="3203"/>
                      </a:cubicBezTo>
                      <a:cubicBezTo>
                        <a:pt x="2435" y="3537"/>
                        <a:pt x="2535" y="3904"/>
                        <a:pt x="2602" y="4271"/>
                      </a:cubicBezTo>
                      <a:cubicBezTo>
                        <a:pt x="2969" y="4271"/>
                        <a:pt x="3303" y="4237"/>
                        <a:pt x="3670" y="4237"/>
                      </a:cubicBezTo>
                      <a:cubicBezTo>
                        <a:pt x="4036" y="4204"/>
                        <a:pt x="4403" y="4171"/>
                        <a:pt x="4770" y="4137"/>
                      </a:cubicBezTo>
                      <a:cubicBezTo>
                        <a:pt x="4604" y="2736"/>
                        <a:pt x="4470" y="1335"/>
                        <a:pt x="4103"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35"/>
                <p:cNvSpPr/>
                <p:nvPr/>
              </p:nvSpPr>
              <p:spPr>
                <a:xfrm rot="-419147">
                  <a:off x="1305345" y="4014014"/>
                  <a:ext cx="118004" cy="100298"/>
                </a:xfrm>
                <a:custGeom>
                  <a:avLst/>
                  <a:gdLst/>
                  <a:ahLst/>
                  <a:cxnLst/>
                  <a:rect l="l" t="t" r="r" b="b"/>
                  <a:pathLst>
                    <a:path w="6005" h="5104" extrusionOk="0">
                      <a:moveTo>
                        <a:pt x="5170" y="0"/>
                      </a:moveTo>
                      <a:cubicBezTo>
                        <a:pt x="3469" y="400"/>
                        <a:pt x="1768" y="701"/>
                        <a:pt x="0" y="967"/>
                      </a:cubicBezTo>
                      <a:cubicBezTo>
                        <a:pt x="500" y="2302"/>
                        <a:pt x="701" y="3703"/>
                        <a:pt x="967" y="5104"/>
                      </a:cubicBezTo>
                      <a:cubicBezTo>
                        <a:pt x="2068" y="5004"/>
                        <a:pt x="3202" y="4837"/>
                        <a:pt x="4336" y="4670"/>
                      </a:cubicBezTo>
                      <a:cubicBezTo>
                        <a:pt x="4303" y="4403"/>
                        <a:pt x="4270" y="4136"/>
                        <a:pt x="4270" y="3870"/>
                      </a:cubicBezTo>
                      <a:cubicBezTo>
                        <a:pt x="4252" y="3677"/>
                        <a:pt x="4354" y="3585"/>
                        <a:pt x="4474" y="3585"/>
                      </a:cubicBezTo>
                      <a:cubicBezTo>
                        <a:pt x="4583" y="3585"/>
                        <a:pt x="4707" y="3660"/>
                        <a:pt x="4770" y="3803"/>
                      </a:cubicBezTo>
                      <a:cubicBezTo>
                        <a:pt x="4870" y="4003"/>
                        <a:pt x="4970" y="4237"/>
                        <a:pt x="5137" y="4537"/>
                      </a:cubicBezTo>
                      <a:cubicBezTo>
                        <a:pt x="5404" y="4470"/>
                        <a:pt x="5704" y="4403"/>
                        <a:pt x="6004" y="4337"/>
                      </a:cubicBezTo>
                      <a:cubicBezTo>
                        <a:pt x="5737" y="2902"/>
                        <a:pt x="5471" y="1434"/>
                        <a:pt x="517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35"/>
                <p:cNvSpPr/>
                <p:nvPr/>
              </p:nvSpPr>
              <p:spPr>
                <a:xfrm rot="-419147">
                  <a:off x="1421415" y="3982264"/>
                  <a:ext cx="80628" cy="99001"/>
                </a:xfrm>
                <a:custGeom>
                  <a:avLst/>
                  <a:gdLst/>
                  <a:ahLst/>
                  <a:cxnLst/>
                  <a:rect l="l" t="t" r="r" b="b"/>
                  <a:pathLst>
                    <a:path w="4103" h="5038" extrusionOk="0">
                      <a:moveTo>
                        <a:pt x="3002" y="0"/>
                      </a:moveTo>
                      <a:cubicBezTo>
                        <a:pt x="2001" y="267"/>
                        <a:pt x="1001" y="534"/>
                        <a:pt x="0" y="768"/>
                      </a:cubicBezTo>
                      <a:cubicBezTo>
                        <a:pt x="467" y="2169"/>
                        <a:pt x="867" y="3603"/>
                        <a:pt x="1234" y="5037"/>
                      </a:cubicBezTo>
                      <a:cubicBezTo>
                        <a:pt x="2202" y="4804"/>
                        <a:pt x="3169" y="4504"/>
                        <a:pt x="4103" y="4170"/>
                      </a:cubicBezTo>
                      <a:cubicBezTo>
                        <a:pt x="3769" y="2736"/>
                        <a:pt x="3436" y="1335"/>
                        <a:pt x="3002"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8" name="Google Shape;988;p35"/>
                <p:cNvSpPr/>
                <p:nvPr/>
              </p:nvSpPr>
              <p:spPr>
                <a:xfrm rot="-419147">
                  <a:off x="1174962" y="4065233"/>
                  <a:ext cx="36727" cy="73435"/>
                </a:xfrm>
                <a:custGeom>
                  <a:avLst/>
                  <a:gdLst/>
                  <a:ahLst/>
                  <a:cxnLst/>
                  <a:rect l="l" t="t" r="r" b="b"/>
                  <a:pathLst>
                    <a:path w="1869" h="3737" extrusionOk="0">
                      <a:moveTo>
                        <a:pt x="1835" y="1"/>
                      </a:moveTo>
                      <a:lnTo>
                        <a:pt x="1835" y="1"/>
                      </a:lnTo>
                      <a:cubicBezTo>
                        <a:pt x="1234" y="34"/>
                        <a:pt x="601" y="101"/>
                        <a:pt x="0" y="134"/>
                      </a:cubicBezTo>
                      <a:cubicBezTo>
                        <a:pt x="67" y="1268"/>
                        <a:pt x="100" y="2436"/>
                        <a:pt x="134" y="3637"/>
                      </a:cubicBezTo>
                      <a:cubicBezTo>
                        <a:pt x="701" y="3670"/>
                        <a:pt x="1234" y="3703"/>
                        <a:pt x="1768" y="3737"/>
                      </a:cubicBezTo>
                      <a:cubicBezTo>
                        <a:pt x="1835" y="2502"/>
                        <a:pt x="1868" y="1235"/>
                        <a:pt x="1835"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9" name="Google Shape;989;p35"/>
                <p:cNvSpPr/>
                <p:nvPr/>
              </p:nvSpPr>
              <p:spPr>
                <a:xfrm rot="-419147">
                  <a:off x="1534290" y="3945968"/>
                  <a:ext cx="47221" cy="76049"/>
                </a:xfrm>
                <a:custGeom>
                  <a:avLst/>
                  <a:gdLst/>
                  <a:ahLst/>
                  <a:cxnLst/>
                  <a:rect l="l" t="t" r="r" b="b"/>
                  <a:pathLst>
                    <a:path w="2403" h="3870" extrusionOk="0">
                      <a:moveTo>
                        <a:pt x="1001" y="0"/>
                      </a:moveTo>
                      <a:cubicBezTo>
                        <a:pt x="901" y="34"/>
                        <a:pt x="768" y="100"/>
                        <a:pt x="667" y="134"/>
                      </a:cubicBezTo>
                      <a:cubicBezTo>
                        <a:pt x="434" y="200"/>
                        <a:pt x="200" y="267"/>
                        <a:pt x="0" y="334"/>
                      </a:cubicBezTo>
                      <a:cubicBezTo>
                        <a:pt x="567" y="1435"/>
                        <a:pt x="1168" y="2535"/>
                        <a:pt x="1601" y="3736"/>
                      </a:cubicBezTo>
                      <a:cubicBezTo>
                        <a:pt x="1635" y="3803"/>
                        <a:pt x="1635" y="3836"/>
                        <a:pt x="1668" y="3870"/>
                      </a:cubicBezTo>
                      <a:cubicBezTo>
                        <a:pt x="1902" y="3736"/>
                        <a:pt x="2135" y="3603"/>
                        <a:pt x="2402" y="3469"/>
                      </a:cubicBezTo>
                      <a:cubicBezTo>
                        <a:pt x="1935" y="2268"/>
                        <a:pt x="1501" y="1101"/>
                        <a:pt x="100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0" name="Google Shape;990;p35"/>
                <p:cNvSpPr/>
                <p:nvPr/>
              </p:nvSpPr>
              <p:spPr>
                <a:xfrm rot="-419147">
                  <a:off x="1494996" y="3959871"/>
                  <a:ext cx="60996" cy="85226"/>
                </a:xfrm>
                <a:custGeom>
                  <a:avLst/>
                  <a:gdLst/>
                  <a:ahLst/>
                  <a:cxnLst/>
                  <a:rect l="l" t="t" r="r" b="b"/>
                  <a:pathLst>
                    <a:path w="3104" h="4337" extrusionOk="0">
                      <a:moveTo>
                        <a:pt x="1535" y="1"/>
                      </a:moveTo>
                      <a:cubicBezTo>
                        <a:pt x="1035" y="167"/>
                        <a:pt x="535" y="301"/>
                        <a:pt x="1" y="468"/>
                      </a:cubicBezTo>
                      <a:cubicBezTo>
                        <a:pt x="601" y="1668"/>
                        <a:pt x="1168" y="2969"/>
                        <a:pt x="1702" y="4337"/>
                      </a:cubicBezTo>
                      <a:cubicBezTo>
                        <a:pt x="2169" y="4137"/>
                        <a:pt x="2636" y="3937"/>
                        <a:pt x="3103" y="3703"/>
                      </a:cubicBezTo>
                      <a:cubicBezTo>
                        <a:pt x="2636" y="2436"/>
                        <a:pt x="2069" y="1235"/>
                        <a:pt x="1535"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1" name="Google Shape;991;p35"/>
                <p:cNvSpPr/>
                <p:nvPr/>
              </p:nvSpPr>
              <p:spPr>
                <a:xfrm rot="-419147">
                  <a:off x="1574180" y="3916536"/>
                  <a:ext cx="59680" cy="74084"/>
                </a:xfrm>
                <a:custGeom>
                  <a:avLst/>
                  <a:gdLst/>
                  <a:ahLst/>
                  <a:cxnLst/>
                  <a:rect l="l" t="t" r="r" b="b"/>
                  <a:pathLst>
                    <a:path w="3037" h="3770" extrusionOk="0">
                      <a:moveTo>
                        <a:pt x="1869" y="0"/>
                      </a:moveTo>
                      <a:cubicBezTo>
                        <a:pt x="1268" y="267"/>
                        <a:pt x="635" y="534"/>
                        <a:pt x="1" y="768"/>
                      </a:cubicBezTo>
                      <a:cubicBezTo>
                        <a:pt x="568" y="1735"/>
                        <a:pt x="1135" y="2736"/>
                        <a:pt x="1702" y="3770"/>
                      </a:cubicBezTo>
                      <a:cubicBezTo>
                        <a:pt x="2136" y="3503"/>
                        <a:pt x="2603" y="3236"/>
                        <a:pt x="3036" y="2936"/>
                      </a:cubicBezTo>
                      <a:cubicBezTo>
                        <a:pt x="3003" y="2836"/>
                        <a:pt x="2970" y="2736"/>
                        <a:pt x="2936" y="2669"/>
                      </a:cubicBezTo>
                      <a:cubicBezTo>
                        <a:pt x="2536" y="1802"/>
                        <a:pt x="2202" y="901"/>
                        <a:pt x="1869"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2" name="Google Shape;992;p35"/>
                <p:cNvSpPr/>
                <p:nvPr/>
              </p:nvSpPr>
              <p:spPr>
                <a:xfrm rot="-419147">
                  <a:off x="1615645" y="3877752"/>
                  <a:ext cx="71470" cy="83929"/>
                </a:xfrm>
                <a:custGeom>
                  <a:avLst/>
                  <a:gdLst/>
                  <a:ahLst/>
                  <a:cxnLst/>
                  <a:rect l="l" t="t" r="r" b="b"/>
                  <a:pathLst>
                    <a:path w="3637" h="4271" extrusionOk="0">
                      <a:moveTo>
                        <a:pt x="2836" y="0"/>
                      </a:moveTo>
                      <a:cubicBezTo>
                        <a:pt x="1902" y="534"/>
                        <a:pt x="968" y="1035"/>
                        <a:pt x="1" y="1468"/>
                      </a:cubicBezTo>
                      <a:cubicBezTo>
                        <a:pt x="434" y="2402"/>
                        <a:pt x="834" y="3336"/>
                        <a:pt x="1235" y="4270"/>
                      </a:cubicBezTo>
                      <a:cubicBezTo>
                        <a:pt x="2069" y="3736"/>
                        <a:pt x="2869" y="3169"/>
                        <a:pt x="3636" y="2536"/>
                      </a:cubicBezTo>
                      <a:cubicBezTo>
                        <a:pt x="3403" y="1635"/>
                        <a:pt x="3136" y="801"/>
                        <a:pt x="2836"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3" name="Google Shape;993;p35"/>
                <p:cNvSpPr/>
                <p:nvPr/>
              </p:nvSpPr>
              <p:spPr>
                <a:xfrm rot="-419147">
                  <a:off x="1174688" y="3537598"/>
                  <a:ext cx="117218" cy="160155"/>
                </a:xfrm>
                <a:custGeom>
                  <a:avLst/>
                  <a:gdLst/>
                  <a:ahLst/>
                  <a:cxnLst/>
                  <a:rect l="l" t="t" r="r" b="b"/>
                  <a:pathLst>
                    <a:path w="5965" h="8150" extrusionOk="0">
                      <a:moveTo>
                        <a:pt x="5794" y="1"/>
                      </a:moveTo>
                      <a:cubicBezTo>
                        <a:pt x="5787" y="1"/>
                        <a:pt x="5779" y="2"/>
                        <a:pt x="5772" y="5"/>
                      </a:cubicBezTo>
                      <a:cubicBezTo>
                        <a:pt x="3904" y="238"/>
                        <a:pt x="1802" y="1005"/>
                        <a:pt x="868" y="2740"/>
                      </a:cubicBezTo>
                      <a:cubicBezTo>
                        <a:pt x="1" y="4441"/>
                        <a:pt x="101" y="6409"/>
                        <a:pt x="1135" y="7977"/>
                      </a:cubicBezTo>
                      <a:cubicBezTo>
                        <a:pt x="1212" y="8098"/>
                        <a:pt x="1332" y="8150"/>
                        <a:pt x="1455" y="8150"/>
                      </a:cubicBezTo>
                      <a:cubicBezTo>
                        <a:pt x="1703" y="8150"/>
                        <a:pt x="1958" y="7934"/>
                        <a:pt x="1869" y="7643"/>
                      </a:cubicBezTo>
                      <a:cubicBezTo>
                        <a:pt x="902" y="4741"/>
                        <a:pt x="3937" y="1939"/>
                        <a:pt x="5872" y="238"/>
                      </a:cubicBezTo>
                      <a:cubicBezTo>
                        <a:pt x="5964" y="177"/>
                        <a:pt x="5886" y="1"/>
                        <a:pt x="5794"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
            <p:nvSpPr>
              <p:cNvPr id="994" name="Google Shape;994;p35"/>
              <p:cNvSpPr/>
              <p:nvPr/>
            </p:nvSpPr>
            <p:spPr>
              <a:xfrm rot="7218608">
                <a:off x="1524764" y="4222225"/>
                <a:ext cx="68723" cy="64054"/>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5" name="Google Shape;995;p35"/>
              <p:cNvSpPr/>
              <p:nvPr/>
            </p:nvSpPr>
            <p:spPr>
              <a:xfrm rot="10108239">
                <a:off x="1273414" y="4292254"/>
                <a:ext cx="68723" cy="64049"/>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6" name="Google Shape;996;p35"/>
              <p:cNvSpPr/>
              <p:nvPr/>
            </p:nvSpPr>
            <p:spPr>
              <a:xfrm rot="10271831">
                <a:off x="1234932" y="4402650"/>
                <a:ext cx="78848" cy="73498"/>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7" name="Google Shape;997;p35"/>
              <p:cNvSpPr/>
              <p:nvPr/>
            </p:nvSpPr>
            <p:spPr>
              <a:xfrm rot="6506849">
                <a:off x="1624915" y="4298303"/>
                <a:ext cx="78851" cy="73497"/>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grpSp>
        <p:nvGrpSpPr>
          <p:cNvPr id="998" name="Google Shape;998;p35"/>
          <p:cNvGrpSpPr/>
          <p:nvPr/>
        </p:nvGrpSpPr>
        <p:grpSpPr>
          <a:xfrm>
            <a:off x="21454" y="2971050"/>
            <a:ext cx="3292650" cy="2236558"/>
            <a:chOff x="669286" y="1573888"/>
            <a:chExt cx="1646325" cy="1118279"/>
          </a:xfrm>
        </p:grpSpPr>
        <p:sp>
          <p:nvSpPr>
            <p:cNvPr id="999" name="Google Shape;999;p35"/>
            <p:cNvSpPr/>
            <p:nvPr/>
          </p:nvSpPr>
          <p:spPr>
            <a:xfrm>
              <a:off x="669286" y="1573888"/>
              <a:ext cx="1646321" cy="1118250"/>
            </a:xfrm>
            <a:custGeom>
              <a:avLst/>
              <a:gdLst/>
              <a:ahLst/>
              <a:cxnLst/>
              <a:rect l="l" t="t" r="r" b="b"/>
              <a:pathLst>
                <a:path w="76422" h="51909" extrusionOk="0">
                  <a:moveTo>
                    <a:pt x="40463" y="0"/>
                  </a:moveTo>
                  <a:cubicBezTo>
                    <a:pt x="37460" y="34"/>
                    <a:pt x="34492" y="634"/>
                    <a:pt x="31756" y="1735"/>
                  </a:cubicBezTo>
                  <a:cubicBezTo>
                    <a:pt x="29288" y="2769"/>
                    <a:pt x="23184" y="5471"/>
                    <a:pt x="22750" y="10808"/>
                  </a:cubicBezTo>
                  <a:cubicBezTo>
                    <a:pt x="22750" y="10755"/>
                    <a:pt x="22707" y="10732"/>
                    <a:pt x="22635" y="10732"/>
                  </a:cubicBezTo>
                  <a:cubicBezTo>
                    <a:pt x="22256" y="10732"/>
                    <a:pt x="21061" y="11358"/>
                    <a:pt x="20949" y="11442"/>
                  </a:cubicBezTo>
                  <a:cubicBezTo>
                    <a:pt x="20482" y="11876"/>
                    <a:pt x="20015" y="12242"/>
                    <a:pt x="19614" y="12776"/>
                  </a:cubicBezTo>
                  <a:cubicBezTo>
                    <a:pt x="18147" y="14811"/>
                    <a:pt x="18147" y="17413"/>
                    <a:pt x="18647" y="19815"/>
                  </a:cubicBezTo>
                  <a:cubicBezTo>
                    <a:pt x="18780" y="20315"/>
                    <a:pt x="18914" y="20815"/>
                    <a:pt x="19047" y="21316"/>
                  </a:cubicBezTo>
                  <a:cubicBezTo>
                    <a:pt x="19214" y="21816"/>
                    <a:pt x="19381" y="22316"/>
                    <a:pt x="19581" y="22817"/>
                  </a:cubicBezTo>
                  <a:cubicBezTo>
                    <a:pt x="19748" y="23350"/>
                    <a:pt x="19981" y="23851"/>
                    <a:pt x="20181" y="24351"/>
                  </a:cubicBezTo>
                  <a:cubicBezTo>
                    <a:pt x="18680" y="25152"/>
                    <a:pt x="17413" y="26319"/>
                    <a:pt x="16846" y="27954"/>
                  </a:cubicBezTo>
                  <a:cubicBezTo>
                    <a:pt x="15912" y="30756"/>
                    <a:pt x="16512" y="33191"/>
                    <a:pt x="17246" y="35993"/>
                  </a:cubicBezTo>
                  <a:cubicBezTo>
                    <a:pt x="17379" y="36493"/>
                    <a:pt x="17546" y="36960"/>
                    <a:pt x="17680" y="37461"/>
                  </a:cubicBezTo>
                  <a:cubicBezTo>
                    <a:pt x="16445" y="37794"/>
                    <a:pt x="15311" y="38461"/>
                    <a:pt x="14778" y="39562"/>
                  </a:cubicBezTo>
                  <a:cubicBezTo>
                    <a:pt x="13977" y="41130"/>
                    <a:pt x="14411" y="42464"/>
                    <a:pt x="14411" y="44132"/>
                  </a:cubicBezTo>
                  <a:cubicBezTo>
                    <a:pt x="13944" y="43865"/>
                    <a:pt x="13410" y="43565"/>
                    <a:pt x="12876" y="43498"/>
                  </a:cubicBezTo>
                  <a:cubicBezTo>
                    <a:pt x="12741" y="43481"/>
                    <a:pt x="12612" y="43472"/>
                    <a:pt x="12488" y="43472"/>
                  </a:cubicBezTo>
                  <a:cubicBezTo>
                    <a:pt x="11666" y="43472"/>
                    <a:pt x="11075" y="43839"/>
                    <a:pt x="10408" y="44332"/>
                  </a:cubicBezTo>
                  <a:cubicBezTo>
                    <a:pt x="9774" y="44766"/>
                    <a:pt x="9174" y="45166"/>
                    <a:pt x="8540" y="45633"/>
                  </a:cubicBezTo>
                  <a:cubicBezTo>
                    <a:pt x="8440" y="45533"/>
                    <a:pt x="8306" y="45400"/>
                    <a:pt x="8173" y="45299"/>
                  </a:cubicBezTo>
                  <a:cubicBezTo>
                    <a:pt x="7706" y="44232"/>
                    <a:pt x="7539" y="43398"/>
                    <a:pt x="7539" y="41964"/>
                  </a:cubicBezTo>
                  <a:cubicBezTo>
                    <a:pt x="7539" y="41463"/>
                    <a:pt x="7606" y="39462"/>
                    <a:pt x="7639" y="38728"/>
                  </a:cubicBezTo>
                  <a:cubicBezTo>
                    <a:pt x="7228" y="38663"/>
                    <a:pt x="6821" y="38632"/>
                    <a:pt x="6420" y="38632"/>
                  </a:cubicBezTo>
                  <a:cubicBezTo>
                    <a:pt x="4348" y="38632"/>
                    <a:pt x="2454" y="39476"/>
                    <a:pt x="1168" y="40930"/>
                  </a:cubicBezTo>
                  <a:cubicBezTo>
                    <a:pt x="701" y="41530"/>
                    <a:pt x="301" y="42197"/>
                    <a:pt x="0" y="42931"/>
                  </a:cubicBezTo>
                  <a:cubicBezTo>
                    <a:pt x="2312" y="44917"/>
                    <a:pt x="5195" y="46871"/>
                    <a:pt x="8247" y="46871"/>
                  </a:cubicBezTo>
                  <a:cubicBezTo>
                    <a:pt x="8322" y="46871"/>
                    <a:pt x="8398" y="46870"/>
                    <a:pt x="8473" y="46867"/>
                  </a:cubicBezTo>
                  <a:cubicBezTo>
                    <a:pt x="8873" y="47801"/>
                    <a:pt x="9541" y="48702"/>
                    <a:pt x="10308" y="49369"/>
                  </a:cubicBezTo>
                  <a:cubicBezTo>
                    <a:pt x="11442" y="50336"/>
                    <a:pt x="12776" y="51137"/>
                    <a:pt x="14177" y="51404"/>
                  </a:cubicBezTo>
                  <a:cubicBezTo>
                    <a:pt x="14427" y="51454"/>
                    <a:pt x="14659" y="51477"/>
                    <a:pt x="14878" y="51477"/>
                  </a:cubicBezTo>
                  <a:cubicBezTo>
                    <a:pt x="15534" y="51477"/>
                    <a:pt x="16079" y="51270"/>
                    <a:pt x="16679" y="50970"/>
                  </a:cubicBezTo>
                  <a:cubicBezTo>
                    <a:pt x="17913" y="51437"/>
                    <a:pt x="19181" y="51871"/>
                    <a:pt x="20482" y="51904"/>
                  </a:cubicBezTo>
                  <a:cubicBezTo>
                    <a:pt x="20584" y="51907"/>
                    <a:pt x="20685" y="51908"/>
                    <a:pt x="20787" y="51908"/>
                  </a:cubicBezTo>
                  <a:cubicBezTo>
                    <a:pt x="23227" y="51908"/>
                    <a:pt x="25347" y="51131"/>
                    <a:pt x="26853" y="49369"/>
                  </a:cubicBezTo>
                  <a:cubicBezTo>
                    <a:pt x="27987" y="48035"/>
                    <a:pt x="28154" y="46534"/>
                    <a:pt x="27954" y="44832"/>
                  </a:cubicBezTo>
                  <a:cubicBezTo>
                    <a:pt x="30022" y="44099"/>
                    <a:pt x="31856" y="42864"/>
                    <a:pt x="33391" y="41363"/>
                  </a:cubicBezTo>
                  <a:cubicBezTo>
                    <a:pt x="35714" y="42283"/>
                    <a:pt x="38249" y="42711"/>
                    <a:pt x="40853" y="42711"/>
                  </a:cubicBezTo>
                  <a:cubicBezTo>
                    <a:pt x="41839" y="42711"/>
                    <a:pt x="42834" y="42650"/>
                    <a:pt x="43832" y="42531"/>
                  </a:cubicBezTo>
                  <a:lnTo>
                    <a:pt x="44065" y="42497"/>
                  </a:lnTo>
                  <a:cubicBezTo>
                    <a:pt x="47468" y="42064"/>
                    <a:pt x="50770" y="40730"/>
                    <a:pt x="53205" y="38561"/>
                  </a:cubicBezTo>
                  <a:cubicBezTo>
                    <a:pt x="53672" y="38561"/>
                    <a:pt x="54172" y="38528"/>
                    <a:pt x="54639" y="38461"/>
                  </a:cubicBezTo>
                  <a:cubicBezTo>
                    <a:pt x="55073" y="39929"/>
                    <a:pt x="55673" y="41030"/>
                    <a:pt x="57074" y="41664"/>
                  </a:cubicBezTo>
                  <a:cubicBezTo>
                    <a:pt x="57803" y="41989"/>
                    <a:pt x="58562" y="42142"/>
                    <a:pt x="59338" y="42142"/>
                  </a:cubicBezTo>
                  <a:cubicBezTo>
                    <a:pt x="60551" y="42142"/>
                    <a:pt x="61804" y="41768"/>
                    <a:pt x="63045" y="41096"/>
                  </a:cubicBezTo>
                  <a:cubicBezTo>
                    <a:pt x="64046" y="40563"/>
                    <a:pt x="64947" y="39695"/>
                    <a:pt x="65781" y="38828"/>
                  </a:cubicBezTo>
                  <a:cubicBezTo>
                    <a:pt x="66548" y="38828"/>
                    <a:pt x="67182" y="38728"/>
                    <a:pt x="67916" y="38161"/>
                  </a:cubicBezTo>
                  <a:cubicBezTo>
                    <a:pt x="68916" y="37427"/>
                    <a:pt x="69683" y="36326"/>
                    <a:pt x="70251" y="35126"/>
                  </a:cubicBezTo>
                  <a:cubicBezTo>
                    <a:pt x="70284" y="35092"/>
                    <a:pt x="70317" y="35025"/>
                    <a:pt x="70351" y="34992"/>
                  </a:cubicBezTo>
                  <a:cubicBezTo>
                    <a:pt x="70718" y="34158"/>
                    <a:pt x="70951" y="33157"/>
                    <a:pt x="70951" y="32257"/>
                  </a:cubicBezTo>
                  <a:cubicBezTo>
                    <a:pt x="71018" y="32223"/>
                    <a:pt x="71084" y="32190"/>
                    <a:pt x="71151" y="32157"/>
                  </a:cubicBezTo>
                  <a:cubicBezTo>
                    <a:pt x="73586" y="30923"/>
                    <a:pt x="75221" y="28187"/>
                    <a:pt x="76422" y="25685"/>
                  </a:cubicBezTo>
                  <a:cubicBezTo>
                    <a:pt x="76121" y="25385"/>
                    <a:pt x="75788" y="25118"/>
                    <a:pt x="75421" y="24885"/>
                  </a:cubicBezTo>
                  <a:cubicBezTo>
                    <a:pt x="74601" y="24381"/>
                    <a:pt x="73669" y="24132"/>
                    <a:pt x="72703" y="24132"/>
                  </a:cubicBezTo>
                  <a:cubicBezTo>
                    <a:pt x="71429" y="24132"/>
                    <a:pt x="70097" y="24565"/>
                    <a:pt x="68883" y="25419"/>
                  </a:cubicBezTo>
                  <a:cubicBezTo>
                    <a:pt x="69150" y="25986"/>
                    <a:pt x="69884" y="27520"/>
                    <a:pt x="70050" y="27920"/>
                  </a:cubicBezTo>
                  <a:cubicBezTo>
                    <a:pt x="70584" y="29255"/>
                    <a:pt x="70718" y="30022"/>
                    <a:pt x="70651" y="31323"/>
                  </a:cubicBezTo>
                  <a:cubicBezTo>
                    <a:pt x="69950" y="31189"/>
                    <a:pt x="69250" y="31089"/>
                    <a:pt x="68549" y="30989"/>
                  </a:cubicBezTo>
                  <a:cubicBezTo>
                    <a:pt x="68253" y="30940"/>
                    <a:pt x="67975" y="30904"/>
                    <a:pt x="67702" y="30904"/>
                  </a:cubicBezTo>
                  <a:cubicBezTo>
                    <a:pt x="67237" y="30904"/>
                    <a:pt x="66785" y="31008"/>
                    <a:pt x="66281" y="31323"/>
                  </a:cubicBezTo>
                  <a:cubicBezTo>
                    <a:pt x="65881" y="31590"/>
                    <a:pt x="65547" y="32057"/>
                    <a:pt x="65280" y="32457"/>
                  </a:cubicBezTo>
                  <a:cubicBezTo>
                    <a:pt x="64713" y="31123"/>
                    <a:pt x="64613" y="29888"/>
                    <a:pt x="63446" y="28954"/>
                  </a:cubicBezTo>
                  <a:cubicBezTo>
                    <a:pt x="62896" y="28496"/>
                    <a:pt x="62174" y="28321"/>
                    <a:pt x="61419" y="28321"/>
                  </a:cubicBezTo>
                  <a:cubicBezTo>
                    <a:pt x="61074" y="28321"/>
                    <a:pt x="60722" y="28358"/>
                    <a:pt x="60377" y="28421"/>
                  </a:cubicBezTo>
                  <a:cubicBezTo>
                    <a:pt x="60343" y="27987"/>
                    <a:pt x="60310" y="27553"/>
                    <a:pt x="60243" y="27120"/>
                  </a:cubicBezTo>
                  <a:cubicBezTo>
                    <a:pt x="59876" y="24551"/>
                    <a:pt x="59543" y="22350"/>
                    <a:pt x="57808" y="20515"/>
                  </a:cubicBezTo>
                  <a:cubicBezTo>
                    <a:pt x="57508" y="20181"/>
                    <a:pt x="57175" y="19915"/>
                    <a:pt x="56774" y="19714"/>
                  </a:cubicBezTo>
                  <a:cubicBezTo>
                    <a:pt x="56908" y="18747"/>
                    <a:pt x="56941" y="17913"/>
                    <a:pt x="56941" y="17680"/>
                  </a:cubicBezTo>
                  <a:cubicBezTo>
                    <a:pt x="56941" y="15778"/>
                    <a:pt x="56708" y="13877"/>
                    <a:pt x="56207" y="12076"/>
                  </a:cubicBezTo>
                  <a:cubicBezTo>
                    <a:pt x="56074" y="11575"/>
                    <a:pt x="55940" y="11042"/>
                    <a:pt x="55740" y="10541"/>
                  </a:cubicBezTo>
                  <a:cubicBezTo>
                    <a:pt x="55340" y="9307"/>
                    <a:pt x="54773" y="8006"/>
                    <a:pt x="54106" y="6839"/>
                  </a:cubicBezTo>
                  <a:cubicBezTo>
                    <a:pt x="53272" y="5304"/>
                    <a:pt x="52271" y="3903"/>
                    <a:pt x="51070" y="2869"/>
                  </a:cubicBezTo>
                  <a:cubicBezTo>
                    <a:pt x="48101" y="367"/>
                    <a:pt x="43965" y="0"/>
                    <a:pt x="40463" y="0"/>
                  </a:cubicBezTo>
                  <a:close/>
                </a:path>
              </a:pathLst>
            </a:custGeom>
            <a:solidFill>
              <a:schemeClr val="lt2"/>
            </a:solidFill>
            <a:ln w="228600" cap="flat" cmpd="sng">
              <a:solidFill>
                <a:schemeClr val="lt2"/>
              </a:solidFill>
              <a:prstDash val="solid"/>
              <a:round/>
              <a:headEnd type="none" w="sm" len="sm"/>
              <a:tailEnd type="none" w="sm" len="sm"/>
            </a:ln>
            <a:effectLst>
              <a:outerShdw dist="47625" dir="2460000" algn="bl" rotWithShape="0">
                <a:schemeClr val="dk1">
                  <a:alpha val="19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00" name="Google Shape;1000;p35"/>
            <p:cNvGrpSpPr/>
            <p:nvPr/>
          </p:nvGrpSpPr>
          <p:grpSpPr>
            <a:xfrm>
              <a:off x="669290" y="1573917"/>
              <a:ext cx="1646321" cy="1118250"/>
              <a:chOff x="669290" y="1689555"/>
              <a:chExt cx="1646321" cy="1118250"/>
            </a:xfrm>
          </p:grpSpPr>
          <p:grpSp>
            <p:nvGrpSpPr>
              <p:cNvPr id="1001" name="Google Shape;1001;p35"/>
              <p:cNvGrpSpPr/>
              <p:nvPr/>
            </p:nvGrpSpPr>
            <p:grpSpPr>
              <a:xfrm>
                <a:off x="669290" y="1689555"/>
                <a:ext cx="1646321" cy="1118250"/>
                <a:chOff x="415175" y="1554775"/>
                <a:chExt cx="1910550" cy="1297725"/>
              </a:xfrm>
            </p:grpSpPr>
            <p:sp>
              <p:nvSpPr>
                <p:cNvPr id="1002" name="Google Shape;1002;p35"/>
                <p:cNvSpPr/>
                <p:nvPr/>
              </p:nvSpPr>
              <p:spPr>
                <a:xfrm>
                  <a:off x="415175" y="2150200"/>
                  <a:ext cx="894825" cy="702300"/>
                </a:xfrm>
                <a:custGeom>
                  <a:avLst/>
                  <a:gdLst/>
                  <a:ahLst/>
                  <a:cxnLst/>
                  <a:rect l="l" t="t" r="r" b="b"/>
                  <a:pathLst>
                    <a:path w="35793" h="28092" extrusionOk="0">
                      <a:moveTo>
                        <a:pt x="21382" y="0"/>
                      </a:moveTo>
                      <a:cubicBezTo>
                        <a:pt x="19314" y="768"/>
                        <a:pt x="17546" y="2102"/>
                        <a:pt x="16846" y="4137"/>
                      </a:cubicBezTo>
                      <a:cubicBezTo>
                        <a:pt x="15878" y="6939"/>
                        <a:pt x="16512" y="9374"/>
                        <a:pt x="17246" y="12176"/>
                      </a:cubicBezTo>
                      <a:cubicBezTo>
                        <a:pt x="17379" y="12676"/>
                        <a:pt x="17546" y="13143"/>
                        <a:pt x="17680" y="13644"/>
                      </a:cubicBezTo>
                      <a:cubicBezTo>
                        <a:pt x="16445" y="13977"/>
                        <a:pt x="15311" y="14644"/>
                        <a:pt x="14778" y="15745"/>
                      </a:cubicBezTo>
                      <a:cubicBezTo>
                        <a:pt x="13977" y="17313"/>
                        <a:pt x="14411" y="18647"/>
                        <a:pt x="14411" y="20315"/>
                      </a:cubicBezTo>
                      <a:cubicBezTo>
                        <a:pt x="13944" y="20048"/>
                        <a:pt x="13410" y="19748"/>
                        <a:pt x="12876" y="19681"/>
                      </a:cubicBezTo>
                      <a:cubicBezTo>
                        <a:pt x="12741" y="19664"/>
                        <a:pt x="12612" y="19655"/>
                        <a:pt x="12488" y="19655"/>
                      </a:cubicBezTo>
                      <a:cubicBezTo>
                        <a:pt x="11666" y="19655"/>
                        <a:pt x="11075" y="20022"/>
                        <a:pt x="10408" y="20515"/>
                      </a:cubicBezTo>
                      <a:cubicBezTo>
                        <a:pt x="9774" y="20949"/>
                        <a:pt x="9174" y="21349"/>
                        <a:pt x="8540" y="21816"/>
                      </a:cubicBezTo>
                      <a:cubicBezTo>
                        <a:pt x="8506" y="21849"/>
                        <a:pt x="8440" y="21883"/>
                        <a:pt x="8406" y="21949"/>
                      </a:cubicBezTo>
                      <a:cubicBezTo>
                        <a:pt x="8306" y="21783"/>
                        <a:pt x="8240" y="21616"/>
                        <a:pt x="8173" y="21482"/>
                      </a:cubicBezTo>
                      <a:cubicBezTo>
                        <a:pt x="7706" y="20415"/>
                        <a:pt x="7539" y="19581"/>
                        <a:pt x="7539" y="18147"/>
                      </a:cubicBezTo>
                      <a:cubicBezTo>
                        <a:pt x="7539" y="17613"/>
                        <a:pt x="7606" y="15645"/>
                        <a:pt x="7639" y="14911"/>
                      </a:cubicBezTo>
                      <a:cubicBezTo>
                        <a:pt x="7228" y="14846"/>
                        <a:pt x="6821" y="14815"/>
                        <a:pt x="6420" y="14815"/>
                      </a:cubicBezTo>
                      <a:cubicBezTo>
                        <a:pt x="4348" y="14815"/>
                        <a:pt x="2454" y="15659"/>
                        <a:pt x="1168" y="17113"/>
                      </a:cubicBezTo>
                      <a:cubicBezTo>
                        <a:pt x="701" y="17713"/>
                        <a:pt x="301" y="18380"/>
                        <a:pt x="0" y="19114"/>
                      </a:cubicBezTo>
                      <a:cubicBezTo>
                        <a:pt x="2312" y="21100"/>
                        <a:pt x="5195" y="23054"/>
                        <a:pt x="8247" y="23054"/>
                      </a:cubicBezTo>
                      <a:cubicBezTo>
                        <a:pt x="8322" y="23054"/>
                        <a:pt x="8398" y="23053"/>
                        <a:pt x="8473" y="23050"/>
                      </a:cubicBezTo>
                      <a:cubicBezTo>
                        <a:pt x="8873" y="23984"/>
                        <a:pt x="9541" y="24885"/>
                        <a:pt x="10308" y="25552"/>
                      </a:cubicBezTo>
                      <a:cubicBezTo>
                        <a:pt x="11442" y="26519"/>
                        <a:pt x="12776" y="27320"/>
                        <a:pt x="14177" y="27587"/>
                      </a:cubicBezTo>
                      <a:cubicBezTo>
                        <a:pt x="14427" y="27637"/>
                        <a:pt x="14659" y="27660"/>
                        <a:pt x="14878" y="27660"/>
                      </a:cubicBezTo>
                      <a:cubicBezTo>
                        <a:pt x="15534" y="27660"/>
                        <a:pt x="16079" y="27453"/>
                        <a:pt x="16679" y="27153"/>
                      </a:cubicBezTo>
                      <a:cubicBezTo>
                        <a:pt x="17913" y="27620"/>
                        <a:pt x="19181" y="28054"/>
                        <a:pt x="20482" y="28087"/>
                      </a:cubicBezTo>
                      <a:cubicBezTo>
                        <a:pt x="20584" y="28090"/>
                        <a:pt x="20685" y="28091"/>
                        <a:pt x="20787" y="28091"/>
                      </a:cubicBezTo>
                      <a:cubicBezTo>
                        <a:pt x="23227" y="28091"/>
                        <a:pt x="25347" y="27314"/>
                        <a:pt x="26853" y="25552"/>
                      </a:cubicBezTo>
                      <a:cubicBezTo>
                        <a:pt x="27987" y="24218"/>
                        <a:pt x="28154" y="22717"/>
                        <a:pt x="27954" y="21015"/>
                      </a:cubicBezTo>
                      <a:cubicBezTo>
                        <a:pt x="30622" y="20081"/>
                        <a:pt x="32924" y="18314"/>
                        <a:pt x="34658" y="16145"/>
                      </a:cubicBezTo>
                      <a:cubicBezTo>
                        <a:pt x="35192" y="15445"/>
                        <a:pt x="35459" y="14711"/>
                        <a:pt x="35793" y="13877"/>
                      </a:cubicBezTo>
                      <a:cubicBezTo>
                        <a:pt x="35693" y="13644"/>
                        <a:pt x="35626" y="13410"/>
                        <a:pt x="35559" y="13210"/>
                      </a:cubicBezTo>
                      <a:cubicBezTo>
                        <a:pt x="34492" y="10341"/>
                        <a:pt x="32991" y="7839"/>
                        <a:pt x="30689" y="5671"/>
                      </a:cubicBezTo>
                      <a:cubicBezTo>
                        <a:pt x="27954" y="3069"/>
                        <a:pt x="24785" y="1535"/>
                        <a:pt x="213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3" name="Google Shape;1003;p35"/>
                <p:cNvSpPr/>
                <p:nvPr/>
              </p:nvSpPr>
              <p:spPr>
                <a:xfrm>
                  <a:off x="1561825" y="2029600"/>
                  <a:ext cx="763900" cy="578725"/>
                </a:xfrm>
                <a:custGeom>
                  <a:avLst/>
                  <a:gdLst/>
                  <a:ahLst/>
                  <a:cxnLst/>
                  <a:rect l="l" t="t" r="r" b="b"/>
                  <a:pathLst>
                    <a:path w="30556" h="23149" extrusionOk="0">
                      <a:moveTo>
                        <a:pt x="7926" y="1"/>
                      </a:moveTo>
                      <a:cubicBezTo>
                        <a:pt x="7600" y="1"/>
                        <a:pt x="7270" y="19"/>
                        <a:pt x="6939" y="54"/>
                      </a:cubicBezTo>
                      <a:cubicBezTo>
                        <a:pt x="4704" y="2656"/>
                        <a:pt x="2702" y="5158"/>
                        <a:pt x="1368" y="8327"/>
                      </a:cubicBezTo>
                      <a:cubicBezTo>
                        <a:pt x="534" y="10362"/>
                        <a:pt x="101" y="12363"/>
                        <a:pt x="34" y="14398"/>
                      </a:cubicBezTo>
                      <a:cubicBezTo>
                        <a:pt x="0" y="15232"/>
                        <a:pt x="0" y="16099"/>
                        <a:pt x="67" y="16966"/>
                      </a:cubicBezTo>
                      <a:cubicBezTo>
                        <a:pt x="601" y="17467"/>
                        <a:pt x="1068" y="17934"/>
                        <a:pt x="1735" y="18301"/>
                      </a:cubicBezTo>
                      <a:cubicBezTo>
                        <a:pt x="3385" y="19112"/>
                        <a:pt x="5260" y="19575"/>
                        <a:pt x="7184" y="19575"/>
                      </a:cubicBezTo>
                      <a:cubicBezTo>
                        <a:pt x="7712" y="19575"/>
                        <a:pt x="8242" y="19540"/>
                        <a:pt x="8773" y="19468"/>
                      </a:cubicBezTo>
                      <a:cubicBezTo>
                        <a:pt x="9207" y="20936"/>
                        <a:pt x="9807" y="22037"/>
                        <a:pt x="11208" y="22671"/>
                      </a:cubicBezTo>
                      <a:cubicBezTo>
                        <a:pt x="11937" y="22996"/>
                        <a:pt x="12696" y="23149"/>
                        <a:pt x="13472" y="23149"/>
                      </a:cubicBezTo>
                      <a:cubicBezTo>
                        <a:pt x="14685" y="23149"/>
                        <a:pt x="15938" y="22775"/>
                        <a:pt x="17179" y="22103"/>
                      </a:cubicBezTo>
                      <a:cubicBezTo>
                        <a:pt x="18180" y="21570"/>
                        <a:pt x="19081" y="20702"/>
                        <a:pt x="19915" y="19835"/>
                      </a:cubicBezTo>
                      <a:cubicBezTo>
                        <a:pt x="20682" y="19835"/>
                        <a:pt x="21316" y="19735"/>
                        <a:pt x="22050" y="19168"/>
                      </a:cubicBezTo>
                      <a:cubicBezTo>
                        <a:pt x="23050" y="18434"/>
                        <a:pt x="23817" y="17333"/>
                        <a:pt x="24385" y="16133"/>
                      </a:cubicBezTo>
                      <a:cubicBezTo>
                        <a:pt x="24418" y="16099"/>
                        <a:pt x="24451" y="16032"/>
                        <a:pt x="24485" y="15999"/>
                      </a:cubicBezTo>
                      <a:cubicBezTo>
                        <a:pt x="24852" y="15165"/>
                        <a:pt x="25118" y="14164"/>
                        <a:pt x="25118" y="13264"/>
                      </a:cubicBezTo>
                      <a:cubicBezTo>
                        <a:pt x="25152" y="13230"/>
                        <a:pt x="25218" y="13197"/>
                        <a:pt x="25285" y="13164"/>
                      </a:cubicBezTo>
                      <a:cubicBezTo>
                        <a:pt x="27720" y="11930"/>
                        <a:pt x="29388" y="9194"/>
                        <a:pt x="30556" y="6692"/>
                      </a:cubicBezTo>
                      <a:cubicBezTo>
                        <a:pt x="30255" y="6392"/>
                        <a:pt x="29922" y="6125"/>
                        <a:pt x="29555" y="5892"/>
                      </a:cubicBezTo>
                      <a:cubicBezTo>
                        <a:pt x="28735" y="5388"/>
                        <a:pt x="27803" y="5139"/>
                        <a:pt x="26837" y="5139"/>
                      </a:cubicBezTo>
                      <a:cubicBezTo>
                        <a:pt x="25563" y="5139"/>
                        <a:pt x="24231" y="5572"/>
                        <a:pt x="23017" y="6426"/>
                      </a:cubicBezTo>
                      <a:cubicBezTo>
                        <a:pt x="23284" y="6993"/>
                        <a:pt x="24018" y="8527"/>
                        <a:pt x="24184" y="8927"/>
                      </a:cubicBezTo>
                      <a:cubicBezTo>
                        <a:pt x="24718" y="10262"/>
                        <a:pt x="24852" y="11029"/>
                        <a:pt x="24785" y="12330"/>
                      </a:cubicBezTo>
                      <a:cubicBezTo>
                        <a:pt x="24084" y="12196"/>
                        <a:pt x="23384" y="12096"/>
                        <a:pt x="22683" y="11996"/>
                      </a:cubicBezTo>
                      <a:cubicBezTo>
                        <a:pt x="22387" y="11947"/>
                        <a:pt x="22109" y="11911"/>
                        <a:pt x="21836" y="11911"/>
                      </a:cubicBezTo>
                      <a:cubicBezTo>
                        <a:pt x="21371" y="11911"/>
                        <a:pt x="20919" y="12015"/>
                        <a:pt x="20415" y="12330"/>
                      </a:cubicBezTo>
                      <a:cubicBezTo>
                        <a:pt x="20015" y="12597"/>
                        <a:pt x="19681" y="13064"/>
                        <a:pt x="19414" y="13464"/>
                      </a:cubicBezTo>
                      <a:cubicBezTo>
                        <a:pt x="18847" y="12130"/>
                        <a:pt x="18714" y="10895"/>
                        <a:pt x="17580" y="9961"/>
                      </a:cubicBezTo>
                      <a:cubicBezTo>
                        <a:pt x="17030" y="9503"/>
                        <a:pt x="16308" y="9328"/>
                        <a:pt x="15553" y="9328"/>
                      </a:cubicBezTo>
                      <a:cubicBezTo>
                        <a:pt x="15208" y="9328"/>
                        <a:pt x="14856" y="9365"/>
                        <a:pt x="14511" y="9428"/>
                      </a:cubicBezTo>
                      <a:cubicBezTo>
                        <a:pt x="14477" y="8994"/>
                        <a:pt x="14444" y="8560"/>
                        <a:pt x="14377" y="8127"/>
                      </a:cubicBezTo>
                      <a:cubicBezTo>
                        <a:pt x="14010" y="5558"/>
                        <a:pt x="13677" y="3357"/>
                        <a:pt x="11942" y="1522"/>
                      </a:cubicBezTo>
                      <a:cubicBezTo>
                        <a:pt x="10923" y="420"/>
                        <a:pt x="9472" y="1"/>
                        <a:pt x="792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4" name="Google Shape;1004;p35"/>
                <p:cNvSpPr/>
                <p:nvPr/>
              </p:nvSpPr>
              <p:spPr>
                <a:xfrm>
                  <a:off x="415175" y="2480425"/>
                  <a:ext cx="894825" cy="372075"/>
                </a:xfrm>
                <a:custGeom>
                  <a:avLst/>
                  <a:gdLst/>
                  <a:ahLst/>
                  <a:cxnLst/>
                  <a:rect l="l" t="t" r="r" b="b"/>
                  <a:pathLst>
                    <a:path w="35793" h="14883" extrusionOk="0">
                      <a:moveTo>
                        <a:pt x="35559" y="1"/>
                      </a:moveTo>
                      <a:cubicBezTo>
                        <a:pt x="32257" y="2636"/>
                        <a:pt x="28221" y="4304"/>
                        <a:pt x="24018" y="4604"/>
                      </a:cubicBezTo>
                      <a:cubicBezTo>
                        <a:pt x="24284" y="6672"/>
                        <a:pt x="23284" y="8841"/>
                        <a:pt x="21549" y="10008"/>
                      </a:cubicBezTo>
                      <a:cubicBezTo>
                        <a:pt x="20642" y="10601"/>
                        <a:pt x="19563" y="10902"/>
                        <a:pt x="18481" y="10902"/>
                      </a:cubicBezTo>
                      <a:cubicBezTo>
                        <a:pt x="17494" y="10902"/>
                        <a:pt x="16505" y="10651"/>
                        <a:pt x="15645" y="10141"/>
                      </a:cubicBezTo>
                      <a:cubicBezTo>
                        <a:pt x="14811" y="10716"/>
                        <a:pt x="13655" y="11143"/>
                        <a:pt x="12626" y="11143"/>
                      </a:cubicBezTo>
                      <a:cubicBezTo>
                        <a:pt x="12461" y="11143"/>
                        <a:pt x="12299" y="11132"/>
                        <a:pt x="12142" y="11109"/>
                      </a:cubicBezTo>
                      <a:cubicBezTo>
                        <a:pt x="11008" y="10909"/>
                        <a:pt x="9941" y="10275"/>
                        <a:pt x="9240" y="9374"/>
                      </a:cubicBezTo>
                      <a:cubicBezTo>
                        <a:pt x="9040" y="9107"/>
                        <a:pt x="8807" y="8841"/>
                        <a:pt x="8540" y="8607"/>
                      </a:cubicBezTo>
                      <a:cubicBezTo>
                        <a:pt x="8440" y="8507"/>
                        <a:pt x="8306" y="8374"/>
                        <a:pt x="8173" y="8273"/>
                      </a:cubicBezTo>
                      <a:cubicBezTo>
                        <a:pt x="6372" y="6772"/>
                        <a:pt x="3903" y="6039"/>
                        <a:pt x="2002" y="4537"/>
                      </a:cubicBezTo>
                      <a:cubicBezTo>
                        <a:pt x="1735" y="4337"/>
                        <a:pt x="1468" y="4137"/>
                        <a:pt x="1168" y="3904"/>
                      </a:cubicBezTo>
                      <a:cubicBezTo>
                        <a:pt x="701" y="4504"/>
                        <a:pt x="301" y="5171"/>
                        <a:pt x="0" y="5905"/>
                      </a:cubicBezTo>
                      <a:cubicBezTo>
                        <a:pt x="2312" y="7891"/>
                        <a:pt x="5195" y="9845"/>
                        <a:pt x="8247" y="9845"/>
                      </a:cubicBezTo>
                      <a:cubicBezTo>
                        <a:pt x="8322" y="9845"/>
                        <a:pt x="8398" y="9844"/>
                        <a:pt x="8473" y="9841"/>
                      </a:cubicBezTo>
                      <a:cubicBezTo>
                        <a:pt x="8873" y="10775"/>
                        <a:pt x="9541" y="11676"/>
                        <a:pt x="10308" y="12343"/>
                      </a:cubicBezTo>
                      <a:cubicBezTo>
                        <a:pt x="11442" y="13310"/>
                        <a:pt x="12776" y="14111"/>
                        <a:pt x="14177" y="14378"/>
                      </a:cubicBezTo>
                      <a:cubicBezTo>
                        <a:pt x="14427" y="14428"/>
                        <a:pt x="14659" y="14451"/>
                        <a:pt x="14878" y="14451"/>
                      </a:cubicBezTo>
                      <a:cubicBezTo>
                        <a:pt x="15534" y="14451"/>
                        <a:pt x="16079" y="14244"/>
                        <a:pt x="16679" y="13944"/>
                      </a:cubicBezTo>
                      <a:cubicBezTo>
                        <a:pt x="17913" y="14411"/>
                        <a:pt x="19181" y="14845"/>
                        <a:pt x="20482" y="14878"/>
                      </a:cubicBezTo>
                      <a:cubicBezTo>
                        <a:pt x="20584" y="14881"/>
                        <a:pt x="20685" y="14882"/>
                        <a:pt x="20787" y="14882"/>
                      </a:cubicBezTo>
                      <a:cubicBezTo>
                        <a:pt x="23227" y="14882"/>
                        <a:pt x="25347" y="14105"/>
                        <a:pt x="26853" y="12343"/>
                      </a:cubicBezTo>
                      <a:cubicBezTo>
                        <a:pt x="27987" y="11009"/>
                        <a:pt x="28154" y="9508"/>
                        <a:pt x="27954" y="7806"/>
                      </a:cubicBezTo>
                      <a:cubicBezTo>
                        <a:pt x="30622" y="6872"/>
                        <a:pt x="32924" y="5105"/>
                        <a:pt x="34658" y="2936"/>
                      </a:cubicBezTo>
                      <a:cubicBezTo>
                        <a:pt x="35192" y="2236"/>
                        <a:pt x="35459" y="1502"/>
                        <a:pt x="35793" y="668"/>
                      </a:cubicBezTo>
                      <a:cubicBezTo>
                        <a:pt x="35693" y="435"/>
                        <a:pt x="35626" y="201"/>
                        <a:pt x="35559"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5" name="Google Shape;1005;p35"/>
                <p:cNvSpPr/>
                <p:nvPr/>
              </p:nvSpPr>
              <p:spPr>
                <a:xfrm>
                  <a:off x="1561825" y="2389525"/>
                  <a:ext cx="609625" cy="218800"/>
                </a:xfrm>
                <a:custGeom>
                  <a:avLst/>
                  <a:gdLst/>
                  <a:ahLst/>
                  <a:cxnLst/>
                  <a:rect l="l" t="t" r="r" b="b"/>
                  <a:pathLst>
                    <a:path w="24385" h="8752" extrusionOk="0">
                      <a:moveTo>
                        <a:pt x="34" y="1"/>
                      </a:moveTo>
                      <a:cubicBezTo>
                        <a:pt x="0" y="835"/>
                        <a:pt x="0" y="1702"/>
                        <a:pt x="67" y="2569"/>
                      </a:cubicBezTo>
                      <a:cubicBezTo>
                        <a:pt x="601" y="3070"/>
                        <a:pt x="1068" y="3537"/>
                        <a:pt x="1735" y="3904"/>
                      </a:cubicBezTo>
                      <a:cubicBezTo>
                        <a:pt x="3385" y="4715"/>
                        <a:pt x="5260" y="5178"/>
                        <a:pt x="7184" y="5178"/>
                      </a:cubicBezTo>
                      <a:cubicBezTo>
                        <a:pt x="7712" y="5178"/>
                        <a:pt x="8242" y="5143"/>
                        <a:pt x="8773" y="5071"/>
                      </a:cubicBezTo>
                      <a:cubicBezTo>
                        <a:pt x="9207" y="6539"/>
                        <a:pt x="9807" y="7640"/>
                        <a:pt x="11208" y="8274"/>
                      </a:cubicBezTo>
                      <a:cubicBezTo>
                        <a:pt x="11937" y="8599"/>
                        <a:pt x="12696" y="8752"/>
                        <a:pt x="13472" y="8752"/>
                      </a:cubicBezTo>
                      <a:cubicBezTo>
                        <a:pt x="14685" y="8752"/>
                        <a:pt x="15938" y="8378"/>
                        <a:pt x="17179" y="7706"/>
                      </a:cubicBezTo>
                      <a:cubicBezTo>
                        <a:pt x="18180" y="7173"/>
                        <a:pt x="19081" y="6305"/>
                        <a:pt x="19915" y="5438"/>
                      </a:cubicBezTo>
                      <a:cubicBezTo>
                        <a:pt x="20682" y="5438"/>
                        <a:pt x="21316" y="5338"/>
                        <a:pt x="22050" y="4771"/>
                      </a:cubicBezTo>
                      <a:cubicBezTo>
                        <a:pt x="23050" y="4037"/>
                        <a:pt x="23817" y="2936"/>
                        <a:pt x="24385" y="1736"/>
                      </a:cubicBezTo>
                      <a:lnTo>
                        <a:pt x="24385" y="1736"/>
                      </a:lnTo>
                      <a:cubicBezTo>
                        <a:pt x="24218" y="1936"/>
                        <a:pt x="24051" y="2136"/>
                        <a:pt x="23817" y="2303"/>
                      </a:cubicBezTo>
                      <a:cubicBezTo>
                        <a:pt x="23167" y="2786"/>
                        <a:pt x="22350" y="3028"/>
                        <a:pt x="21532" y="3028"/>
                      </a:cubicBezTo>
                      <a:cubicBezTo>
                        <a:pt x="20715" y="3028"/>
                        <a:pt x="19898" y="2786"/>
                        <a:pt x="19248" y="2303"/>
                      </a:cubicBezTo>
                      <a:cubicBezTo>
                        <a:pt x="18495" y="3635"/>
                        <a:pt x="17211" y="4175"/>
                        <a:pt x="15830" y="4175"/>
                      </a:cubicBezTo>
                      <a:cubicBezTo>
                        <a:pt x="13719" y="4175"/>
                        <a:pt x="11383" y="2915"/>
                        <a:pt x="10375" y="1302"/>
                      </a:cubicBezTo>
                      <a:cubicBezTo>
                        <a:pt x="10352" y="1271"/>
                        <a:pt x="10115" y="1260"/>
                        <a:pt x="9759" y="1260"/>
                      </a:cubicBezTo>
                      <a:cubicBezTo>
                        <a:pt x="8766" y="1260"/>
                        <a:pt x="6842" y="1347"/>
                        <a:pt x="6000" y="1347"/>
                      </a:cubicBezTo>
                      <a:cubicBezTo>
                        <a:pt x="5829" y="1347"/>
                        <a:pt x="5703" y="1344"/>
                        <a:pt x="5638" y="1335"/>
                      </a:cubicBezTo>
                      <a:cubicBezTo>
                        <a:pt x="4003" y="1168"/>
                        <a:pt x="2402" y="835"/>
                        <a:pt x="834" y="301"/>
                      </a:cubicBezTo>
                      <a:cubicBezTo>
                        <a:pt x="568" y="201"/>
                        <a:pt x="301" y="101"/>
                        <a:pt x="34"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6" name="Google Shape;1006;p35"/>
                <p:cNvSpPr/>
                <p:nvPr/>
              </p:nvSpPr>
              <p:spPr>
                <a:xfrm>
                  <a:off x="2188100" y="2176875"/>
                  <a:ext cx="137625" cy="181825"/>
                </a:xfrm>
                <a:custGeom>
                  <a:avLst/>
                  <a:gdLst/>
                  <a:ahLst/>
                  <a:cxnLst/>
                  <a:rect l="l" t="t" r="r" b="b"/>
                  <a:pathLst>
                    <a:path w="5505" h="7273" extrusionOk="0">
                      <a:moveTo>
                        <a:pt x="4504" y="1"/>
                      </a:moveTo>
                      <a:cubicBezTo>
                        <a:pt x="3770" y="2569"/>
                        <a:pt x="2202" y="4871"/>
                        <a:pt x="1" y="6372"/>
                      </a:cubicBezTo>
                      <a:cubicBezTo>
                        <a:pt x="101" y="6672"/>
                        <a:pt x="201" y="6973"/>
                        <a:pt x="234" y="7273"/>
                      </a:cubicBezTo>
                      <a:cubicBezTo>
                        <a:pt x="2669" y="6039"/>
                        <a:pt x="4337" y="3303"/>
                        <a:pt x="5505" y="801"/>
                      </a:cubicBezTo>
                      <a:cubicBezTo>
                        <a:pt x="5204" y="501"/>
                        <a:pt x="4871" y="234"/>
                        <a:pt x="4504"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7" name="Google Shape;1007;p35"/>
                <p:cNvSpPr/>
                <p:nvPr/>
              </p:nvSpPr>
              <p:spPr>
                <a:xfrm>
                  <a:off x="1691075" y="2092025"/>
                  <a:ext cx="219350" cy="324475"/>
                </a:xfrm>
                <a:custGeom>
                  <a:avLst/>
                  <a:gdLst/>
                  <a:ahLst/>
                  <a:cxnLst/>
                  <a:rect l="l" t="t" r="r" b="b"/>
                  <a:pathLst>
                    <a:path w="8774" h="12979" extrusionOk="0">
                      <a:moveTo>
                        <a:pt x="3871" y="1"/>
                      </a:moveTo>
                      <a:cubicBezTo>
                        <a:pt x="3323" y="1"/>
                        <a:pt x="2792" y="118"/>
                        <a:pt x="2336" y="359"/>
                      </a:cubicBezTo>
                      <a:cubicBezTo>
                        <a:pt x="935" y="1093"/>
                        <a:pt x="434" y="3061"/>
                        <a:pt x="268" y="4529"/>
                      </a:cubicBezTo>
                      <a:cubicBezTo>
                        <a:pt x="1" y="6764"/>
                        <a:pt x="34" y="9066"/>
                        <a:pt x="234" y="11334"/>
                      </a:cubicBezTo>
                      <a:cubicBezTo>
                        <a:pt x="268" y="11901"/>
                        <a:pt x="434" y="12601"/>
                        <a:pt x="1035" y="12868"/>
                      </a:cubicBezTo>
                      <a:cubicBezTo>
                        <a:pt x="1211" y="12946"/>
                        <a:pt x="1398" y="12979"/>
                        <a:pt x="1583" y="12979"/>
                      </a:cubicBezTo>
                      <a:cubicBezTo>
                        <a:pt x="1714" y="12979"/>
                        <a:pt x="1845" y="12963"/>
                        <a:pt x="1969" y="12935"/>
                      </a:cubicBezTo>
                      <a:cubicBezTo>
                        <a:pt x="4137" y="12635"/>
                        <a:pt x="6038" y="11534"/>
                        <a:pt x="7206" y="9933"/>
                      </a:cubicBezTo>
                      <a:cubicBezTo>
                        <a:pt x="8340" y="8332"/>
                        <a:pt x="8774" y="6230"/>
                        <a:pt x="8340" y="4195"/>
                      </a:cubicBezTo>
                      <a:cubicBezTo>
                        <a:pt x="8073" y="2894"/>
                        <a:pt x="7439" y="1560"/>
                        <a:pt x="6239" y="760"/>
                      </a:cubicBezTo>
                      <a:cubicBezTo>
                        <a:pt x="5540" y="261"/>
                        <a:pt x="4687" y="1"/>
                        <a:pt x="3871" y="1"/>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8" name="Google Shape;1008;p35"/>
                <p:cNvSpPr/>
                <p:nvPr/>
              </p:nvSpPr>
              <p:spPr>
                <a:xfrm>
                  <a:off x="1758625" y="2172675"/>
                  <a:ext cx="110100" cy="192950"/>
                </a:xfrm>
                <a:custGeom>
                  <a:avLst/>
                  <a:gdLst/>
                  <a:ahLst/>
                  <a:cxnLst/>
                  <a:rect l="l" t="t" r="r" b="b"/>
                  <a:pathLst>
                    <a:path w="4404" h="7718" extrusionOk="0">
                      <a:moveTo>
                        <a:pt x="3045" y="0"/>
                      </a:moveTo>
                      <a:cubicBezTo>
                        <a:pt x="2152" y="0"/>
                        <a:pt x="1516" y="852"/>
                        <a:pt x="1035" y="1670"/>
                      </a:cubicBezTo>
                      <a:cubicBezTo>
                        <a:pt x="568" y="2437"/>
                        <a:pt x="301" y="3304"/>
                        <a:pt x="134" y="4238"/>
                      </a:cubicBezTo>
                      <a:cubicBezTo>
                        <a:pt x="67" y="4605"/>
                        <a:pt x="34" y="5006"/>
                        <a:pt x="34" y="5439"/>
                      </a:cubicBezTo>
                      <a:cubicBezTo>
                        <a:pt x="1" y="6040"/>
                        <a:pt x="34" y="6674"/>
                        <a:pt x="134" y="7307"/>
                      </a:cubicBezTo>
                      <a:cubicBezTo>
                        <a:pt x="170" y="7574"/>
                        <a:pt x="385" y="7718"/>
                        <a:pt x="569" y="7718"/>
                      </a:cubicBezTo>
                      <a:cubicBezTo>
                        <a:pt x="730" y="7718"/>
                        <a:pt x="866" y="7608"/>
                        <a:pt x="835" y="7374"/>
                      </a:cubicBezTo>
                      <a:cubicBezTo>
                        <a:pt x="701" y="6407"/>
                        <a:pt x="701" y="5506"/>
                        <a:pt x="801" y="4639"/>
                      </a:cubicBezTo>
                      <a:cubicBezTo>
                        <a:pt x="1489" y="4042"/>
                        <a:pt x="2414" y="3446"/>
                        <a:pt x="3271" y="3446"/>
                      </a:cubicBezTo>
                      <a:cubicBezTo>
                        <a:pt x="3661" y="3446"/>
                        <a:pt x="4037" y="3569"/>
                        <a:pt x="4371" y="3872"/>
                      </a:cubicBezTo>
                      <a:cubicBezTo>
                        <a:pt x="4404" y="3872"/>
                        <a:pt x="4404" y="3872"/>
                        <a:pt x="4404" y="3838"/>
                      </a:cubicBezTo>
                      <a:cubicBezTo>
                        <a:pt x="3994" y="3066"/>
                        <a:pt x="3473" y="2793"/>
                        <a:pt x="2922" y="2793"/>
                      </a:cubicBezTo>
                      <a:cubicBezTo>
                        <a:pt x="2305" y="2793"/>
                        <a:pt x="1649" y="3135"/>
                        <a:pt x="1068" y="3505"/>
                      </a:cubicBezTo>
                      <a:cubicBezTo>
                        <a:pt x="1068" y="3471"/>
                        <a:pt x="1102" y="3471"/>
                        <a:pt x="1102" y="3438"/>
                      </a:cubicBezTo>
                      <a:cubicBezTo>
                        <a:pt x="1462" y="2296"/>
                        <a:pt x="2310" y="396"/>
                        <a:pt x="3718" y="396"/>
                      </a:cubicBezTo>
                      <a:cubicBezTo>
                        <a:pt x="3873" y="396"/>
                        <a:pt x="4035" y="419"/>
                        <a:pt x="4204" y="469"/>
                      </a:cubicBezTo>
                      <a:cubicBezTo>
                        <a:pt x="4204" y="469"/>
                        <a:pt x="4237" y="436"/>
                        <a:pt x="4204" y="436"/>
                      </a:cubicBezTo>
                      <a:cubicBezTo>
                        <a:pt x="3775" y="128"/>
                        <a:pt x="3391" y="0"/>
                        <a:pt x="3045" y="0"/>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9" name="Google Shape;1009;p35"/>
                <p:cNvSpPr/>
                <p:nvPr/>
              </p:nvSpPr>
              <p:spPr>
                <a:xfrm>
                  <a:off x="953050" y="1704750"/>
                  <a:ext cx="891500" cy="917975"/>
                </a:xfrm>
                <a:custGeom>
                  <a:avLst/>
                  <a:gdLst/>
                  <a:ahLst/>
                  <a:cxnLst/>
                  <a:rect l="l" t="t" r="r" b="b"/>
                  <a:pathLst>
                    <a:path w="35660" h="36719" extrusionOk="0">
                      <a:moveTo>
                        <a:pt x="22305" y="0"/>
                      </a:moveTo>
                      <a:cubicBezTo>
                        <a:pt x="22187" y="0"/>
                        <a:pt x="22068" y="2"/>
                        <a:pt x="21950" y="6"/>
                      </a:cubicBezTo>
                      <a:cubicBezTo>
                        <a:pt x="17113" y="206"/>
                        <a:pt x="12443" y="1006"/>
                        <a:pt x="7840" y="2541"/>
                      </a:cubicBezTo>
                      <a:cubicBezTo>
                        <a:pt x="5171" y="3408"/>
                        <a:pt x="2903" y="5309"/>
                        <a:pt x="1569" y="7778"/>
                      </a:cubicBezTo>
                      <a:cubicBezTo>
                        <a:pt x="101" y="10446"/>
                        <a:pt x="1" y="13582"/>
                        <a:pt x="301" y="16551"/>
                      </a:cubicBezTo>
                      <a:cubicBezTo>
                        <a:pt x="801" y="21054"/>
                        <a:pt x="1969" y="25691"/>
                        <a:pt x="4537" y="29493"/>
                      </a:cubicBezTo>
                      <a:cubicBezTo>
                        <a:pt x="7980" y="34586"/>
                        <a:pt x="13484" y="36718"/>
                        <a:pt x="19292" y="36718"/>
                      </a:cubicBezTo>
                      <a:cubicBezTo>
                        <a:pt x="20294" y="36718"/>
                        <a:pt x="21305" y="36655"/>
                        <a:pt x="22317" y="36532"/>
                      </a:cubicBezTo>
                      <a:lnTo>
                        <a:pt x="22550" y="36498"/>
                      </a:lnTo>
                      <a:cubicBezTo>
                        <a:pt x="28921" y="35698"/>
                        <a:pt x="34992" y="31728"/>
                        <a:pt x="35593" y="24857"/>
                      </a:cubicBezTo>
                      <a:cubicBezTo>
                        <a:pt x="35660" y="24056"/>
                        <a:pt x="35660" y="23256"/>
                        <a:pt x="35559" y="22488"/>
                      </a:cubicBezTo>
                      <a:cubicBezTo>
                        <a:pt x="35026" y="17785"/>
                        <a:pt x="34192" y="13115"/>
                        <a:pt x="33091" y="8512"/>
                      </a:cubicBezTo>
                      <a:cubicBezTo>
                        <a:pt x="31885" y="3491"/>
                        <a:pt x="27397" y="0"/>
                        <a:pt x="22305"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0" name="Google Shape;1010;p35"/>
                <p:cNvSpPr/>
                <p:nvPr/>
              </p:nvSpPr>
              <p:spPr>
                <a:xfrm>
                  <a:off x="1566825" y="2331025"/>
                  <a:ext cx="101775" cy="75225"/>
                </a:xfrm>
                <a:custGeom>
                  <a:avLst/>
                  <a:gdLst/>
                  <a:ahLst/>
                  <a:cxnLst/>
                  <a:rect l="l" t="t" r="r" b="b"/>
                  <a:pathLst>
                    <a:path w="4071" h="3009" extrusionOk="0">
                      <a:moveTo>
                        <a:pt x="2244" y="0"/>
                      </a:moveTo>
                      <a:cubicBezTo>
                        <a:pt x="2055" y="0"/>
                        <a:pt x="1862" y="33"/>
                        <a:pt x="1668" y="106"/>
                      </a:cubicBezTo>
                      <a:cubicBezTo>
                        <a:pt x="1402" y="206"/>
                        <a:pt x="1168" y="340"/>
                        <a:pt x="935" y="540"/>
                      </a:cubicBezTo>
                      <a:cubicBezTo>
                        <a:pt x="734" y="740"/>
                        <a:pt x="534" y="1007"/>
                        <a:pt x="401" y="1274"/>
                      </a:cubicBezTo>
                      <a:cubicBezTo>
                        <a:pt x="134" y="1807"/>
                        <a:pt x="1" y="2408"/>
                        <a:pt x="1" y="3008"/>
                      </a:cubicBezTo>
                      <a:cubicBezTo>
                        <a:pt x="201" y="2474"/>
                        <a:pt x="434" y="1941"/>
                        <a:pt x="734" y="1540"/>
                      </a:cubicBezTo>
                      <a:cubicBezTo>
                        <a:pt x="1001" y="1140"/>
                        <a:pt x="1368" y="840"/>
                        <a:pt x="1769" y="706"/>
                      </a:cubicBezTo>
                      <a:cubicBezTo>
                        <a:pt x="1969" y="640"/>
                        <a:pt x="2169" y="606"/>
                        <a:pt x="2369" y="606"/>
                      </a:cubicBezTo>
                      <a:cubicBezTo>
                        <a:pt x="2569" y="606"/>
                        <a:pt x="2769" y="640"/>
                        <a:pt x="2969" y="706"/>
                      </a:cubicBezTo>
                      <a:cubicBezTo>
                        <a:pt x="3370" y="873"/>
                        <a:pt x="3770" y="1107"/>
                        <a:pt x="4070" y="1507"/>
                      </a:cubicBezTo>
                      <a:cubicBezTo>
                        <a:pt x="3937" y="940"/>
                        <a:pt x="3603" y="506"/>
                        <a:pt x="3170" y="273"/>
                      </a:cubicBezTo>
                      <a:cubicBezTo>
                        <a:pt x="2893" y="103"/>
                        <a:pt x="2576" y="0"/>
                        <a:pt x="2244"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1" name="Google Shape;1011;p35"/>
                <p:cNvSpPr/>
                <p:nvPr/>
              </p:nvSpPr>
              <p:spPr>
                <a:xfrm>
                  <a:off x="1167575" y="2057275"/>
                  <a:ext cx="213300" cy="107675"/>
                </a:xfrm>
                <a:custGeom>
                  <a:avLst/>
                  <a:gdLst/>
                  <a:ahLst/>
                  <a:cxnLst/>
                  <a:rect l="l" t="t" r="r" b="b"/>
                  <a:pathLst>
                    <a:path w="8532" h="4307" extrusionOk="0">
                      <a:moveTo>
                        <a:pt x="6911" y="0"/>
                      </a:moveTo>
                      <a:cubicBezTo>
                        <a:pt x="3897" y="0"/>
                        <a:pt x="1155" y="1748"/>
                        <a:pt x="26" y="4184"/>
                      </a:cubicBezTo>
                      <a:cubicBezTo>
                        <a:pt x="0" y="4236"/>
                        <a:pt x="73" y="4307"/>
                        <a:pt x="153" y="4307"/>
                      </a:cubicBezTo>
                      <a:cubicBezTo>
                        <a:pt x="178" y="4307"/>
                        <a:pt x="203" y="4300"/>
                        <a:pt x="226" y="4284"/>
                      </a:cubicBezTo>
                      <a:cubicBezTo>
                        <a:pt x="2261" y="2116"/>
                        <a:pt x="4863" y="1282"/>
                        <a:pt x="8032" y="1015"/>
                      </a:cubicBezTo>
                      <a:cubicBezTo>
                        <a:pt x="8198" y="1015"/>
                        <a:pt x="8399" y="949"/>
                        <a:pt x="8465" y="782"/>
                      </a:cubicBezTo>
                      <a:cubicBezTo>
                        <a:pt x="8499" y="615"/>
                        <a:pt x="8532" y="582"/>
                        <a:pt x="8465" y="415"/>
                      </a:cubicBezTo>
                      <a:cubicBezTo>
                        <a:pt x="8399" y="282"/>
                        <a:pt x="8198" y="115"/>
                        <a:pt x="8032" y="81"/>
                      </a:cubicBezTo>
                      <a:cubicBezTo>
                        <a:pt x="7656" y="27"/>
                        <a:pt x="7281" y="0"/>
                        <a:pt x="69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2" name="Google Shape;1012;p35"/>
                <p:cNvSpPr/>
                <p:nvPr/>
              </p:nvSpPr>
              <p:spPr>
                <a:xfrm>
                  <a:off x="1571000" y="1977875"/>
                  <a:ext cx="149125" cy="58850"/>
                </a:xfrm>
                <a:custGeom>
                  <a:avLst/>
                  <a:gdLst/>
                  <a:ahLst/>
                  <a:cxnLst/>
                  <a:rect l="l" t="t" r="r" b="b"/>
                  <a:pathLst>
                    <a:path w="5965" h="2354" extrusionOk="0">
                      <a:moveTo>
                        <a:pt x="2807" y="1"/>
                      </a:moveTo>
                      <a:cubicBezTo>
                        <a:pt x="1753" y="1"/>
                        <a:pt x="777" y="475"/>
                        <a:pt x="100" y="1490"/>
                      </a:cubicBezTo>
                      <a:cubicBezTo>
                        <a:pt x="34" y="1590"/>
                        <a:pt x="0" y="1823"/>
                        <a:pt x="67" y="1990"/>
                      </a:cubicBezTo>
                      <a:cubicBezTo>
                        <a:pt x="100" y="2157"/>
                        <a:pt x="134" y="2190"/>
                        <a:pt x="234" y="2290"/>
                      </a:cubicBezTo>
                      <a:cubicBezTo>
                        <a:pt x="279" y="2335"/>
                        <a:pt x="331" y="2353"/>
                        <a:pt x="384" y="2353"/>
                      </a:cubicBezTo>
                      <a:cubicBezTo>
                        <a:pt x="448" y="2353"/>
                        <a:pt x="513" y="2327"/>
                        <a:pt x="567" y="2290"/>
                      </a:cubicBezTo>
                      <a:cubicBezTo>
                        <a:pt x="1628" y="1489"/>
                        <a:pt x="2688" y="1012"/>
                        <a:pt x="3858" y="1012"/>
                      </a:cubicBezTo>
                      <a:cubicBezTo>
                        <a:pt x="4491" y="1012"/>
                        <a:pt x="5157" y="1152"/>
                        <a:pt x="5871" y="1456"/>
                      </a:cubicBezTo>
                      <a:cubicBezTo>
                        <a:pt x="5878" y="1460"/>
                        <a:pt x="5885" y="1461"/>
                        <a:pt x="5892" y="1461"/>
                      </a:cubicBezTo>
                      <a:cubicBezTo>
                        <a:pt x="5944" y="1461"/>
                        <a:pt x="5964" y="1349"/>
                        <a:pt x="5905" y="1289"/>
                      </a:cubicBezTo>
                      <a:cubicBezTo>
                        <a:pt x="4934" y="450"/>
                        <a:pt x="3833" y="1"/>
                        <a:pt x="280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3" name="Google Shape;1013;p35"/>
                <p:cNvSpPr/>
                <p:nvPr/>
              </p:nvSpPr>
              <p:spPr>
                <a:xfrm>
                  <a:off x="1561825" y="2408725"/>
                  <a:ext cx="119275" cy="51000"/>
                </a:xfrm>
                <a:custGeom>
                  <a:avLst/>
                  <a:gdLst/>
                  <a:ahLst/>
                  <a:cxnLst/>
                  <a:rect l="l" t="t" r="r" b="b"/>
                  <a:pathLst>
                    <a:path w="4771" h="2040" extrusionOk="0">
                      <a:moveTo>
                        <a:pt x="4771" y="0"/>
                      </a:moveTo>
                      <a:lnTo>
                        <a:pt x="4771" y="0"/>
                      </a:lnTo>
                      <a:cubicBezTo>
                        <a:pt x="4504" y="334"/>
                        <a:pt x="4203" y="667"/>
                        <a:pt x="3870" y="968"/>
                      </a:cubicBezTo>
                      <a:cubicBezTo>
                        <a:pt x="3770" y="1001"/>
                        <a:pt x="3703" y="1068"/>
                        <a:pt x="3636" y="1101"/>
                      </a:cubicBezTo>
                      <a:cubicBezTo>
                        <a:pt x="3336" y="1301"/>
                        <a:pt x="2969" y="1468"/>
                        <a:pt x="2602" y="1568"/>
                      </a:cubicBezTo>
                      <a:cubicBezTo>
                        <a:pt x="2469" y="1601"/>
                        <a:pt x="2335" y="1635"/>
                        <a:pt x="2202" y="1635"/>
                      </a:cubicBezTo>
                      <a:cubicBezTo>
                        <a:pt x="2007" y="1674"/>
                        <a:pt x="1811" y="1690"/>
                        <a:pt x="1616" y="1690"/>
                      </a:cubicBezTo>
                      <a:cubicBezTo>
                        <a:pt x="1478" y="1690"/>
                        <a:pt x="1339" y="1682"/>
                        <a:pt x="1201" y="1668"/>
                      </a:cubicBezTo>
                      <a:cubicBezTo>
                        <a:pt x="768" y="1635"/>
                        <a:pt x="334" y="1501"/>
                        <a:pt x="0" y="1334"/>
                      </a:cubicBezTo>
                      <a:lnTo>
                        <a:pt x="0" y="1334"/>
                      </a:lnTo>
                      <a:cubicBezTo>
                        <a:pt x="101" y="1635"/>
                        <a:pt x="501" y="1868"/>
                        <a:pt x="1001" y="1968"/>
                      </a:cubicBezTo>
                      <a:cubicBezTo>
                        <a:pt x="1218" y="2015"/>
                        <a:pt x="1463" y="2040"/>
                        <a:pt x="1728" y="2040"/>
                      </a:cubicBezTo>
                      <a:cubicBezTo>
                        <a:pt x="2033" y="2040"/>
                        <a:pt x="2363" y="2006"/>
                        <a:pt x="2702" y="1935"/>
                      </a:cubicBezTo>
                      <a:cubicBezTo>
                        <a:pt x="2736" y="1902"/>
                        <a:pt x="2769" y="1902"/>
                        <a:pt x="2802" y="1902"/>
                      </a:cubicBezTo>
                      <a:cubicBezTo>
                        <a:pt x="3069" y="1801"/>
                        <a:pt x="3336" y="1701"/>
                        <a:pt x="3570" y="1568"/>
                      </a:cubicBezTo>
                      <a:cubicBezTo>
                        <a:pt x="3770" y="1468"/>
                        <a:pt x="3937" y="1334"/>
                        <a:pt x="4070" y="1201"/>
                      </a:cubicBezTo>
                      <a:cubicBezTo>
                        <a:pt x="4137" y="1168"/>
                        <a:pt x="4170" y="1101"/>
                        <a:pt x="4203" y="1068"/>
                      </a:cubicBezTo>
                      <a:cubicBezTo>
                        <a:pt x="4537" y="734"/>
                        <a:pt x="4737" y="334"/>
                        <a:pt x="4771"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4" name="Google Shape;1014;p35"/>
                <p:cNvSpPr/>
                <p:nvPr/>
              </p:nvSpPr>
              <p:spPr>
                <a:xfrm>
                  <a:off x="1214900" y="2284625"/>
                  <a:ext cx="220875" cy="121400"/>
                </a:xfrm>
                <a:custGeom>
                  <a:avLst/>
                  <a:gdLst/>
                  <a:ahLst/>
                  <a:cxnLst/>
                  <a:rect l="l" t="t" r="r" b="b"/>
                  <a:pathLst>
                    <a:path w="8835" h="4856" extrusionOk="0">
                      <a:moveTo>
                        <a:pt x="4357" y="0"/>
                      </a:moveTo>
                      <a:cubicBezTo>
                        <a:pt x="2128" y="0"/>
                        <a:pt x="159" y="1722"/>
                        <a:pt x="1" y="4831"/>
                      </a:cubicBezTo>
                      <a:cubicBezTo>
                        <a:pt x="1" y="4847"/>
                        <a:pt x="9" y="4856"/>
                        <a:pt x="22" y="4856"/>
                      </a:cubicBezTo>
                      <a:cubicBezTo>
                        <a:pt x="34" y="4856"/>
                        <a:pt x="51" y="4847"/>
                        <a:pt x="68" y="4831"/>
                      </a:cubicBezTo>
                      <a:cubicBezTo>
                        <a:pt x="780" y="2442"/>
                        <a:pt x="2847" y="1054"/>
                        <a:pt x="5022" y="1054"/>
                      </a:cubicBezTo>
                      <a:cubicBezTo>
                        <a:pt x="6310" y="1054"/>
                        <a:pt x="7636" y="1541"/>
                        <a:pt x="8740" y="2596"/>
                      </a:cubicBezTo>
                      <a:cubicBezTo>
                        <a:pt x="8747" y="2602"/>
                        <a:pt x="8754" y="2605"/>
                        <a:pt x="8762" y="2605"/>
                      </a:cubicBezTo>
                      <a:cubicBezTo>
                        <a:pt x="8796" y="2605"/>
                        <a:pt x="8834" y="2556"/>
                        <a:pt x="8807" y="2529"/>
                      </a:cubicBezTo>
                      <a:cubicBezTo>
                        <a:pt x="7533" y="807"/>
                        <a:pt x="5884" y="0"/>
                        <a:pt x="4357"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5" name="Google Shape;1015;p35"/>
                <p:cNvSpPr/>
                <p:nvPr/>
              </p:nvSpPr>
              <p:spPr>
                <a:xfrm>
                  <a:off x="1360850" y="2259300"/>
                  <a:ext cx="64225" cy="25175"/>
                </a:xfrm>
                <a:custGeom>
                  <a:avLst/>
                  <a:gdLst/>
                  <a:ahLst/>
                  <a:cxnLst/>
                  <a:rect l="l" t="t" r="r" b="b"/>
                  <a:pathLst>
                    <a:path w="2569" h="1007" extrusionOk="0">
                      <a:moveTo>
                        <a:pt x="1373" y="0"/>
                      </a:moveTo>
                      <a:cubicBezTo>
                        <a:pt x="937" y="0"/>
                        <a:pt x="455" y="169"/>
                        <a:pt x="34" y="440"/>
                      </a:cubicBezTo>
                      <a:cubicBezTo>
                        <a:pt x="0" y="473"/>
                        <a:pt x="0" y="540"/>
                        <a:pt x="34" y="540"/>
                      </a:cubicBezTo>
                      <a:cubicBezTo>
                        <a:pt x="193" y="506"/>
                        <a:pt x="345" y="491"/>
                        <a:pt x="492" y="491"/>
                      </a:cubicBezTo>
                      <a:cubicBezTo>
                        <a:pt x="1210" y="491"/>
                        <a:pt x="1810" y="841"/>
                        <a:pt x="2502" y="1007"/>
                      </a:cubicBezTo>
                      <a:cubicBezTo>
                        <a:pt x="2536" y="1007"/>
                        <a:pt x="2569" y="940"/>
                        <a:pt x="2569" y="874"/>
                      </a:cubicBezTo>
                      <a:cubicBezTo>
                        <a:pt x="2367" y="251"/>
                        <a:pt x="1904" y="0"/>
                        <a:pt x="1373"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6" name="Google Shape;1016;p35"/>
                <p:cNvSpPr/>
                <p:nvPr/>
              </p:nvSpPr>
              <p:spPr>
                <a:xfrm>
                  <a:off x="1666075" y="2177125"/>
                  <a:ext cx="139875" cy="125225"/>
                </a:xfrm>
                <a:custGeom>
                  <a:avLst/>
                  <a:gdLst/>
                  <a:ahLst/>
                  <a:cxnLst/>
                  <a:rect l="l" t="t" r="r" b="b"/>
                  <a:pathLst>
                    <a:path w="5595" h="5009" extrusionOk="0">
                      <a:moveTo>
                        <a:pt x="3035" y="1"/>
                      </a:moveTo>
                      <a:cubicBezTo>
                        <a:pt x="1695" y="1"/>
                        <a:pt x="372" y="1793"/>
                        <a:pt x="0" y="4961"/>
                      </a:cubicBezTo>
                      <a:cubicBezTo>
                        <a:pt x="0" y="4985"/>
                        <a:pt x="17" y="5008"/>
                        <a:pt x="38" y="5008"/>
                      </a:cubicBezTo>
                      <a:cubicBezTo>
                        <a:pt x="47" y="5008"/>
                        <a:pt x="57" y="5004"/>
                        <a:pt x="67" y="4994"/>
                      </a:cubicBezTo>
                      <a:cubicBezTo>
                        <a:pt x="618" y="2525"/>
                        <a:pt x="1931" y="1179"/>
                        <a:pt x="3249" y="1179"/>
                      </a:cubicBezTo>
                      <a:cubicBezTo>
                        <a:pt x="4085" y="1179"/>
                        <a:pt x="4923" y="1720"/>
                        <a:pt x="5571" y="2860"/>
                      </a:cubicBezTo>
                      <a:cubicBezTo>
                        <a:pt x="5571" y="2869"/>
                        <a:pt x="5574" y="2873"/>
                        <a:pt x="5577" y="2873"/>
                      </a:cubicBezTo>
                      <a:cubicBezTo>
                        <a:pt x="5585" y="2873"/>
                        <a:pt x="5594" y="2850"/>
                        <a:pt x="5571" y="2826"/>
                      </a:cubicBezTo>
                      <a:cubicBezTo>
                        <a:pt x="4936" y="894"/>
                        <a:pt x="3981" y="1"/>
                        <a:pt x="3035" y="1"/>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7" name="Google Shape;1017;p35"/>
                <p:cNvSpPr/>
                <p:nvPr/>
              </p:nvSpPr>
              <p:spPr>
                <a:xfrm>
                  <a:off x="1651250" y="2194250"/>
                  <a:ext cx="36525" cy="42925"/>
                </a:xfrm>
                <a:custGeom>
                  <a:avLst/>
                  <a:gdLst/>
                  <a:ahLst/>
                  <a:cxnLst/>
                  <a:rect l="l" t="t" r="r" b="b"/>
                  <a:pathLst>
                    <a:path w="1461" h="1717" extrusionOk="0">
                      <a:moveTo>
                        <a:pt x="1297" y="0"/>
                      </a:moveTo>
                      <a:cubicBezTo>
                        <a:pt x="639" y="0"/>
                        <a:pt x="1" y="483"/>
                        <a:pt x="126" y="1641"/>
                      </a:cubicBezTo>
                      <a:cubicBezTo>
                        <a:pt x="126" y="1668"/>
                        <a:pt x="148" y="1717"/>
                        <a:pt x="174" y="1717"/>
                      </a:cubicBezTo>
                      <a:cubicBezTo>
                        <a:pt x="180" y="1717"/>
                        <a:pt x="186" y="1714"/>
                        <a:pt x="193" y="1708"/>
                      </a:cubicBezTo>
                      <a:cubicBezTo>
                        <a:pt x="593" y="1107"/>
                        <a:pt x="860" y="373"/>
                        <a:pt x="1427" y="73"/>
                      </a:cubicBezTo>
                      <a:cubicBezTo>
                        <a:pt x="1460" y="73"/>
                        <a:pt x="1460" y="6"/>
                        <a:pt x="1427" y="6"/>
                      </a:cubicBezTo>
                      <a:cubicBezTo>
                        <a:pt x="1384" y="2"/>
                        <a:pt x="1341" y="0"/>
                        <a:pt x="1297"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8" name="Google Shape;1018;p35"/>
                <p:cNvSpPr/>
                <p:nvPr/>
              </p:nvSpPr>
              <p:spPr>
                <a:xfrm>
                  <a:off x="864650" y="2269675"/>
                  <a:ext cx="262725" cy="297475"/>
                </a:xfrm>
                <a:custGeom>
                  <a:avLst/>
                  <a:gdLst/>
                  <a:ahLst/>
                  <a:cxnLst/>
                  <a:rect l="l" t="t" r="r" b="b"/>
                  <a:pathLst>
                    <a:path w="10509" h="11899" extrusionOk="0">
                      <a:moveTo>
                        <a:pt x="4135" y="0"/>
                      </a:moveTo>
                      <a:cubicBezTo>
                        <a:pt x="2988" y="0"/>
                        <a:pt x="1720" y="676"/>
                        <a:pt x="968" y="1759"/>
                      </a:cubicBezTo>
                      <a:cubicBezTo>
                        <a:pt x="134" y="2927"/>
                        <a:pt x="1" y="4395"/>
                        <a:pt x="201" y="5696"/>
                      </a:cubicBezTo>
                      <a:cubicBezTo>
                        <a:pt x="501" y="7764"/>
                        <a:pt x="1602" y="9598"/>
                        <a:pt x="3270" y="10699"/>
                      </a:cubicBezTo>
                      <a:cubicBezTo>
                        <a:pt x="4439" y="11486"/>
                        <a:pt x="5881" y="11898"/>
                        <a:pt x="7376" y="11898"/>
                      </a:cubicBezTo>
                      <a:cubicBezTo>
                        <a:pt x="7971" y="11898"/>
                        <a:pt x="8575" y="11833"/>
                        <a:pt x="9174" y="11700"/>
                      </a:cubicBezTo>
                      <a:cubicBezTo>
                        <a:pt x="9474" y="11633"/>
                        <a:pt x="9808" y="11566"/>
                        <a:pt x="10041" y="11333"/>
                      </a:cubicBezTo>
                      <a:cubicBezTo>
                        <a:pt x="10508" y="10866"/>
                        <a:pt x="10408" y="10165"/>
                        <a:pt x="10275" y="9598"/>
                      </a:cubicBezTo>
                      <a:cubicBezTo>
                        <a:pt x="9674" y="7397"/>
                        <a:pt x="8874" y="5229"/>
                        <a:pt x="7873" y="3227"/>
                      </a:cubicBezTo>
                      <a:cubicBezTo>
                        <a:pt x="7206" y="1893"/>
                        <a:pt x="6105" y="225"/>
                        <a:pt x="4504" y="25"/>
                      </a:cubicBezTo>
                      <a:cubicBezTo>
                        <a:pt x="4383" y="8"/>
                        <a:pt x="4259" y="0"/>
                        <a:pt x="4135"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9" name="Google Shape;1019;p35"/>
                <p:cNvSpPr/>
                <p:nvPr/>
              </p:nvSpPr>
              <p:spPr>
                <a:xfrm>
                  <a:off x="903025" y="2377475"/>
                  <a:ext cx="171550" cy="148425"/>
                </a:xfrm>
                <a:custGeom>
                  <a:avLst/>
                  <a:gdLst/>
                  <a:ahLst/>
                  <a:cxnLst/>
                  <a:rect l="l" t="t" r="r" b="b"/>
                  <a:pathLst>
                    <a:path w="6862" h="5937" extrusionOk="0">
                      <a:moveTo>
                        <a:pt x="1494" y="0"/>
                      </a:moveTo>
                      <a:cubicBezTo>
                        <a:pt x="933" y="0"/>
                        <a:pt x="408" y="284"/>
                        <a:pt x="0" y="1083"/>
                      </a:cubicBezTo>
                      <a:cubicBezTo>
                        <a:pt x="0" y="1083"/>
                        <a:pt x="0" y="1098"/>
                        <a:pt x="10" y="1098"/>
                      </a:cubicBezTo>
                      <a:cubicBezTo>
                        <a:pt x="15" y="1098"/>
                        <a:pt x="23" y="1094"/>
                        <a:pt x="34" y="1083"/>
                      </a:cubicBezTo>
                      <a:cubicBezTo>
                        <a:pt x="376" y="776"/>
                        <a:pt x="758" y="651"/>
                        <a:pt x="1151" y="651"/>
                      </a:cubicBezTo>
                      <a:cubicBezTo>
                        <a:pt x="2253" y="651"/>
                        <a:pt x="3448" y="1629"/>
                        <a:pt x="4137" y="2318"/>
                      </a:cubicBezTo>
                      <a:cubicBezTo>
                        <a:pt x="4167" y="2348"/>
                        <a:pt x="4170" y="2378"/>
                        <a:pt x="4195" y="2383"/>
                      </a:cubicBezTo>
                      <a:lnTo>
                        <a:pt x="4195" y="2383"/>
                      </a:lnTo>
                      <a:cubicBezTo>
                        <a:pt x="3964" y="2360"/>
                        <a:pt x="3728" y="2344"/>
                        <a:pt x="3495" y="2344"/>
                      </a:cubicBezTo>
                      <a:cubicBezTo>
                        <a:pt x="2421" y="2344"/>
                        <a:pt x="1429" y="2687"/>
                        <a:pt x="1401" y="4219"/>
                      </a:cubicBezTo>
                      <a:cubicBezTo>
                        <a:pt x="1401" y="4219"/>
                        <a:pt x="1401" y="4234"/>
                        <a:pt x="1411" y="4234"/>
                      </a:cubicBezTo>
                      <a:cubicBezTo>
                        <a:pt x="1416" y="4234"/>
                        <a:pt x="1424" y="4230"/>
                        <a:pt x="1435" y="4219"/>
                      </a:cubicBezTo>
                      <a:cubicBezTo>
                        <a:pt x="1753" y="3349"/>
                        <a:pt x="2570" y="3073"/>
                        <a:pt x="3449" y="3073"/>
                      </a:cubicBezTo>
                      <a:cubicBezTo>
                        <a:pt x="3952" y="3073"/>
                        <a:pt x="4476" y="3164"/>
                        <a:pt x="4937" y="3285"/>
                      </a:cubicBezTo>
                      <a:cubicBezTo>
                        <a:pt x="5438" y="3985"/>
                        <a:pt x="5838" y="4819"/>
                        <a:pt x="6138" y="5720"/>
                      </a:cubicBezTo>
                      <a:cubicBezTo>
                        <a:pt x="6193" y="5873"/>
                        <a:pt x="6294" y="5936"/>
                        <a:pt x="6400" y="5936"/>
                      </a:cubicBezTo>
                      <a:cubicBezTo>
                        <a:pt x="6619" y="5936"/>
                        <a:pt x="6862" y="5667"/>
                        <a:pt x="6772" y="5353"/>
                      </a:cubicBezTo>
                      <a:cubicBezTo>
                        <a:pt x="6538" y="4753"/>
                        <a:pt x="6305" y="4152"/>
                        <a:pt x="6005" y="3619"/>
                      </a:cubicBezTo>
                      <a:cubicBezTo>
                        <a:pt x="5804" y="3252"/>
                        <a:pt x="5604" y="2918"/>
                        <a:pt x="5371" y="2618"/>
                      </a:cubicBezTo>
                      <a:cubicBezTo>
                        <a:pt x="4804" y="1851"/>
                        <a:pt x="4137" y="1217"/>
                        <a:pt x="3403" y="750"/>
                      </a:cubicBezTo>
                      <a:cubicBezTo>
                        <a:pt x="2802" y="361"/>
                        <a:pt x="2126" y="0"/>
                        <a:pt x="1494" y="0"/>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0" name="Google Shape;1020;p35"/>
                <p:cNvSpPr/>
                <p:nvPr/>
              </p:nvSpPr>
              <p:spPr>
                <a:xfrm>
                  <a:off x="868825" y="1554775"/>
                  <a:ext cx="970725" cy="804875"/>
                </a:xfrm>
                <a:custGeom>
                  <a:avLst/>
                  <a:gdLst/>
                  <a:ahLst/>
                  <a:cxnLst/>
                  <a:rect l="l" t="t" r="r" b="b"/>
                  <a:pathLst>
                    <a:path w="38829" h="32195" extrusionOk="0">
                      <a:moveTo>
                        <a:pt x="22317" y="0"/>
                      </a:moveTo>
                      <a:cubicBezTo>
                        <a:pt x="19314" y="34"/>
                        <a:pt x="16346" y="634"/>
                        <a:pt x="13610" y="1735"/>
                      </a:cubicBezTo>
                      <a:cubicBezTo>
                        <a:pt x="11142" y="2769"/>
                        <a:pt x="5038" y="5471"/>
                        <a:pt x="4604" y="10808"/>
                      </a:cubicBezTo>
                      <a:cubicBezTo>
                        <a:pt x="4604" y="10755"/>
                        <a:pt x="4561" y="10732"/>
                        <a:pt x="4489" y="10732"/>
                      </a:cubicBezTo>
                      <a:cubicBezTo>
                        <a:pt x="4110" y="10732"/>
                        <a:pt x="2915" y="11358"/>
                        <a:pt x="2803" y="11442"/>
                      </a:cubicBezTo>
                      <a:cubicBezTo>
                        <a:pt x="2336" y="11876"/>
                        <a:pt x="1869" y="12242"/>
                        <a:pt x="1468" y="12776"/>
                      </a:cubicBezTo>
                      <a:cubicBezTo>
                        <a:pt x="1" y="14811"/>
                        <a:pt x="1" y="17413"/>
                        <a:pt x="501" y="19815"/>
                      </a:cubicBezTo>
                      <a:cubicBezTo>
                        <a:pt x="634" y="20315"/>
                        <a:pt x="768" y="20815"/>
                        <a:pt x="901" y="21316"/>
                      </a:cubicBezTo>
                      <a:cubicBezTo>
                        <a:pt x="1068" y="21816"/>
                        <a:pt x="1235" y="22316"/>
                        <a:pt x="1435" y="22817"/>
                      </a:cubicBezTo>
                      <a:cubicBezTo>
                        <a:pt x="2236" y="24985"/>
                        <a:pt x="3336" y="27020"/>
                        <a:pt x="4737" y="28854"/>
                      </a:cubicBezTo>
                      <a:cubicBezTo>
                        <a:pt x="5236" y="29547"/>
                        <a:pt x="6792" y="32194"/>
                        <a:pt x="7440" y="32194"/>
                      </a:cubicBezTo>
                      <a:cubicBezTo>
                        <a:pt x="7572" y="32194"/>
                        <a:pt x="7667" y="32084"/>
                        <a:pt x="7706" y="31823"/>
                      </a:cubicBezTo>
                      <a:cubicBezTo>
                        <a:pt x="8140" y="29088"/>
                        <a:pt x="9040" y="26519"/>
                        <a:pt x="10175" y="24151"/>
                      </a:cubicBezTo>
                      <a:cubicBezTo>
                        <a:pt x="11109" y="22150"/>
                        <a:pt x="12243" y="20315"/>
                        <a:pt x="13410" y="18680"/>
                      </a:cubicBezTo>
                      <a:cubicBezTo>
                        <a:pt x="16746" y="13944"/>
                        <a:pt x="20282" y="10942"/>
                        <a:pt x="20482" y="10942"/>
                      </a:cubicBezTo>
                      <a:cubicBezTo>
                        <a:pt x="21549" y="11042"/>
                        <a:pt x="24485" y="11575"/>
                        <a:pt x="27754" y="13143"/>
                      </a:cubicBezTo>
                      <a:cubicBezTo>
                        <a:pt x="29055" y="13744"/>
                        <a:pt x="30389" y="14511"/>
                        <a:pt x="31690" y="15445"/>
                      </a:cubicBezTo>
                      <a:cubicBezTo>
                        <a:pt x="34058" y="17179"/>
                        <a:pt x="36327" y="19514"/>
                        <a:pt x="37961" y="22683"/>
                      </a:cubicBezTo>
                      <a:cubicBezTo>
                        <a:pt x="37991" y="22713"/>
                        <a:pt x="38035" y="22730"/>
                        <a:pt x="38076" y="22730"/>
                      </a:cubicBezTo>
                      <a:cubicBezTo>
                        <a:pt x="38128" y="22730"/>
                        <a:pt x="38176" y="22705"/>
                        <a:pt x="38195" y="22650"/>
                      </a:cubicBezTo>
                      <a:cubicBezTo>
                        <a:pt x="38562" y="21216"/>
                        <a:pt x="38795" y="18180"/>
                        <a:pt x="38795" y="17680"/>
                      </a:cubicBezTo>
                      <a:cubicBezTo>
                        <a:pt x="38828" y="15778"/>
                        <a:pt x="38562" y="13877"/>
                        <a:pt x="38061" y="12076"/>
                      </a:cubicBezTo>
                      <a:cubicBezTo>
                        <a:pt x="37928" y="11575"/>
                        <a:pt x="37794" y="11042"/>
                        <a:pt x="37594" y="10541"/>
                      </a:cubicBezTo>
                      <a:cubicBezTo>
                        <a:pt x="37194" y="9307"/>
                        <a:pt x="36627" y="8006"/>
                        <a:pt x="35960" y="6839"/>
                      </a:cubicBezTo>
                      <a:cubicBezTo>
                        <a:pt x="35126" y="5304"/>
                        <a:pt x="34125" y="3903"/>
                        <a:pt x="32924" y="2869"/>
                      </a:cubicBezTo>
                      <a:cubicBezTo>
                        <a:pt x="29955" y="367"/>
                        <a:pt x="25819" y="0"/>
                        <a:pt x="22317"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1" name="Google Shape;1021;p35"/>
                <p:cNvSpPr/>
                <p:nvPr/>
              </p:nvSpPr>
              <p:spPr>
                <a:xfrm>
                  <a:off x="881350" y="2049300"/>
                  <a:ext cx="53375" cy="88425"/>
                </a:xfrm>
                <a:custGeom>
                  <a:avLst/>
                  <a:gdLst/>
                  <a:ahLst/>
                  <a:cxnLst/>
                  <a:rect l="l" t="t" r="r" b="b"/>
                  <a:pathLst>
                    <a:path w="2135" h="3537" extrusionOk="0">
                      <a:moveTo>
                        <a:pt x="0" y="0"/>
                      </a:moveTo>
                      <a:lnTo>
                        <a:pt x="0" y="0"/>
                      </a:lnTo>
                      <a:cubicBezTo>
                        <a:pt x="133" y="534"/>
                        <a:pt x="267" y="1034"/>
                        <a:pt x="400" y="1535"/>
                      </a:cubicBezTo>
                      <a:cubicBezTo>
                        <a:pt x="567" y="2035"/>
                        <a:pt x="734" y="2535"/>
                        <a:pt x="934" y="3036"/>
                      </a:cubicBezTo>
                      <a:cubicBezTo>
                        <a:pt x="1334" y="3236"/>
                        <a:pt x="1735" y="3369"/>
                        <a:pt x="2135" y="3536"/>
                      </a:cubicBezTo>
                      <a:cubicBezTo>
                        <a:pt x="2035" y="3036"/>
                        <a:pt x="1935" y="2535"/>
                        <a:pt x="1868" y="2035"/>
                      </a:cubicBezTo>
                      <a:cubicBezTo>
                        <a:pt x="1768" y="1535"/>
                        <a:pt x="1701" y="1001"/>
                        <a:pt x="1668" y="467"/>
                      </a:cubicBezTo>
                      <a:cubicBezTo>
                        <a:pt x="1234" y="367"/>
                        <a:pt x="801" y="267"/>
                        <a:pt x="400" y="134"/>
                      </a:cubicBezTo>
                      <a:cubicBezTo>
                        <a:pt x="267" y="100"/>
                        <a:pt x="133" y="67"/>
                        <a:pt x="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2" name="Google Shape;1022;p35"/>
                <p:cNvSpPr/>
                <p:nvPr/>
              </p:nvSpPr>
              <p:spPr>
                <a:xfrm>
                  <a:off x="937200" y="2063475"/>
                  <a:ext cx="103450" cy="96750"/>
                </a:xfrm>
                <a:custGeom>
                  <a:avLst/>
                  <a:gdLst/>
                  <a:ahLst/>
                  <a:cxnLst/>
                  <a:rect l="l" t="t" r="r" b="b"/>
                  <a:pathLst>
                    <a:path w="4138" h="3870" extrusionOk="0">
                      <a:moveTo>
                        <a:pt x="1" y="0"/>
                      </a:moveTo>
                      <a:lnTo>
                        <a:pt x="1" y="0"/>
                      </a:lnTo>
                      <a:cubicBezTo>
                        <a:pt x="134" y="1068"/>
                        <a:pt x="368" y="2135"/>
                        <a:pt x="668" y="3136"/>
                      </a:cubicBezTo>
                      <a:cubicBezTo>
                        <a:pt x="668" y="3169"/>
                        <a:pt x="668" y="3203"/>
                        <a:pt x="668" y="3236"/>
                      </a:cubicBezTo>
                      <a:cubicBezTo>
                        <a:pt x="1469" y="3469"/>
                        <a:pt x="2269" y="3670"/>
                        <a:pt x="3070" y="3803"/>
                      </a:cubicBezTo>
                      <a:cubicBezTo>
                        <a:pt x="3270" y="3836"/>
                        <a:pt x="3470" y="3836"/>
                        <a:pt x="3670" y="3870"/>
                      </a:cubicBezTo>
                      <a:cubicBezTo>
                        <a:pt x="3770" y="2602"/>
                        <a:pt x="3937" y="1368"/>
                        <a:pt x="4137" y="134"/>
                      </a:cubicBezTo>
                      <a:lnTo>
                        <a:pt x="4137" y="134"/>
                      </a:lnTo>
                      <a:cubicBezTo>
                        <a:pt x="3608" y="197"/>
                        <a:pt x="3084" y="226"/>
                        <a:pt x="2563" y="226"/>
                      </a:cubicBezTo>
                      <a:cubicBezTo>
                        <a:pt x="1704" y="226"/>
                        <a:pt x="852" y="146"/>
                        <a:pt x="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3" name="Google Shape;1023;p35"/>
                <p:cNvSpPr/>
                <p:nvPr/>
              </p:nvSpPr>
              <p:spPr>
                <a:xfrm>
                  <a:off x="1059800" y="2021775"/>
                  <a:ext cx="144300" cy="140950"/>
                </a:xfrm>
                <a:custGeom>
                  <a:avLst/>
                  <a:gdLst/>
                  <a:ahLst/>
                  <a:cxnLst/>
                  <a:rect l="l" t="t" r="r" b="b"/>
                  <a:pathLst>
                    <a:path w="5772" h="5638" extrusionOk="0">
                      <a:moveTo>
                        <a:pt x="5771" y="0"/>
                      </a:moveTo>
                      <a:cubicBezTo>
                        <a:pt x="4003" y="768"/>
                        <a:pt x="2135" y="1301"/>
                        <a:pt x="34" y="1668"/>
                      </a:cubicBezTo>
                      <a:cubicBezTo>
                        <a:pt x="34" y="3003"/>
                        <a:pt x="0" y="4303"/>
                        <a:pt x="0" y="5638"/>
                      </a:cubicBezTo>
                      <a:cubicBezTo>
                        <a:pt x="868" y="5638"/>
                        <a:pt x="1702" y="5604"/>
                        <a:pt x="2536" y="5471"/>
                      </a:cubicBezTo>
                      <a:cubicBezTo>
                        <a:pt x="3470" y="3470"/>
                        <a:pt x="4604" y="1635"/>
                        <a:pt x="577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4" name="Google Shape;1024;p35"/>
                <p:cNvSpPr/>
                <p:nvPr/>
              </p:nvSpPr>
              <p:spPr>
                <a:xfrm>
                  <a:off x="1562650" y="1839975"/>
                  <a:ext cx="156800" cy="100925"/>
                </a:xfrm>
                <a:custGeom>
                  <a:avLst/>
                  <a:gdLst/>
                  <a:ahLst/>
                  <a:cxnLst/>
                  <a:rect l="l" t="t" r="r" b="b"/>
                  <a:pathLst>
                    <a:path w="6272" h="4037" extrusionOk="0">
                      <a:moveTo>
                        <a:pt x="3103" y="1"/>
                      </a:moveTo>
                      <a:cubicBezTo>
                        <a:pt x="3003" y="67"/>
                        <a:pt x="2903" y="134"/>
                        <a:pt x="2836" y="201"/>
                      </a:cubicBezTo>
                      <a:cubicBezTo>
                        <a:pt x="1869" y="868"/>
                        <a:pt x="968" y="1368"/>
                        <a:pt x="1" y="1735"/>
                      </a:cubicBezTo>
                      <a:cubicBezTo>
                        <a:pt x="1268" y="2336"/>
                        <a:pt x="2636" y="3103"/>
                        <a:pt x="3937" y="4037"/>
                      </a:cubicBezTo>
                      <a:cubicBezTo>
                        <a:pt x="4771" y="3803"/>
                        <a:pt x="5538" y="3470"/>
                        <a:pt x="6272" y="3036"/>
                      </a:cubicBezTo>
                      <a:cubicBezTo>
                        <a:pt x="5905" y="2602"/>
                        <a:pt x="5505" y="2202"/>
                        <a:pt x="5071" y="1802"/>
                      </a:cubicBezTo>
                      <a:cubicBezTo>
                        <a:pt x="4471" y="1235"/>
                        <a:pt x="3804" y="601"/>
                        <a:pt x="3103"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5" name="Google Shape;1025;p35"/>
                <p:cNvSpPr/>
                <p:nvPr/>
              </p:nvSpPr>
              <p:spPr>
                <a:xfrm>
                  <a:off x="1749450" y="1724900"/>
                  <a:ext cx="59250" cy="106750"/>
                </a:xfrm>
                <a:custGeom>
                  <a:avLst/>
                  <a:gdLst/>
                  <a:ahLst/>
                  <a:cxnLst/>
                  <a:rect l="l" t="t" r="r" b="b"/>
                  <a:pathLst>
                    <a:path w="2370" h="4270" extrusionOk="0">
                      <a:moveTo>
                        <a:pt x="768" y="0"/>
                      </a:moveTo>
                      <a:cubicBezTo>
                        <a:pt x="501" y="334"/>
                        <a:pt x="268" y="601"/>
                        <a:pt x="1" y="901"/>
                      </a:cubicBezTo>
                      <a:cubicBezTo>
                        <a:pt x="801" y="1935"/>
                        <a:pt x="1469" y="3069"/>
                        <a:pt x="2069" y="4270"/>
                      </a:cubicBezTo>
                      <a:cubicBezTo>
                        <a:pt x="2169" y="4070"/>
                        <a:pt x="2269" y="3903"/>
                        <a:pt x="2369" y="3703"/>
                      </a:cubicBezTo>
                      <a:cubicBezTo>
                        <a:pt x="1969" y="2502"/>
                        <a:pt x="1402" y="1201"/>
                        <a:pt x="768"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6" name="Google Shape;1026;p35"/>
                <p:cNvSpPr/>
                <p:nvPr/>
              </p:nvSpPr>
              <p:spPr>
                <a:xfrm>
                  <a:off x="1654400" y="1754925"/>
                  <a:ext cx="133450" cy="144275"/>
                </a:xfrm>
                <a:custGeom>
                  <a:avLst/>
                  <a:gdLst/>
                  <a:ahLst/>
                  <a:cxnLst/>
                  <a:rect l="l" t="t" r="r" b="b"/>
                  <a:pathLst>
                    <a:path w="5338" h="5771" extrusionOk="0">
                      <a:moveTo>
                        <a:pt x="3503" y="0"/>
                      </a:moveTo>
                      <a:cubicBezTo>
                        <a:pt x="2469" y="1068"/>
                        <a:pt x="1301" y="2035"/>
                        <a:pt x="0" y="2969"/>
                      </a:cubicBezTo>
                      <a:cubicBezTo>
                        <a:pt x="601" y="3403"/>
                        <a:pt x="1134" y="3836"/>
                        <a:pt x="1701" y="4270"/>
                      </a:cubicBezTo>
                      <a:cubicBezTo>
                        <a:pt x="2302" y="4737"/>
                        <a:pt x="2902" y="5237"/>
                        <a:pt x="3503" y="5771"/>
                      </a:cubicBezTo>
                      <a:cubicBezTo>
                        <a:pt x="4203" y="5204"/>
                        <a:pt x="4804" y="4537"/>
                        <a:pt x="5337" y="3836"/>
                      </a:cubicBezTo>
                      <a:cubicBezTo>
                        <a:pt x="4837" y="2502"/>
                        <a:pt x="4236" y="1234"/>
                        <a:pt x="3503"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
            <p:nvSpPr>
              <p:cNvPr id="1027" name="Google Shape;1027;p35"/>
              <p:cNvSpPr/>
              <p:nvPr/>
            </p:nvSpPr>
            <p:spPr>
              <a:xfrm>
                <a:off x="1426500" y="2425950"/>
                <a:ext cx="130854" cy="13085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alpha val="4509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8" name="Google Shape;1028;p35"/>
              <p:cNvSpPr/>
              <p:nvPr/>
            </p:nvSpPr>
            <p:spPr>
              <a:xfrm>
                <a:off x="1784625" y="2328950"/>
                <a:ext cx="107100" cy="107078"/>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alpha val="4509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grpSp>
        <p:nvGrpSpPr>
          <p:cNvPr id="1029" name="Google Shape;1029;p35"/>
          <p:cNvGrpSpPr/>
          <p:nvPr/>
        </p:nvGrpSpPr>
        <p:grpSpPr>
          <a:xfrm>
            <a:off x="15413440" y="-302682"/>
            <a:ext cx="2654546" cy="2706544"/>
            <a:chOff x="6668535" y="352430"/>
            <a:chExt cx="1327273" cy="1353272"/>
          </a:xfrm>
        </p:grpSpPr>
        <p:sp>
          <p:nvSpPr>
            <p:cNvPr id="1030" name="Google Shape;1030;p35"/>
            <p:cNvSpPr/>
            <p:nvPr/>
          </p:nvSpPr>
          <p:spPr>
            <a:xfrm rot="-1119824" flipH="1">
              <a:off x="6853004" y="503093"/>
              <a:ext cx="955262" cy="981627"/>
            </a:xfrm>
            <a:custGeom>
              <a:avLst/>
              <a:gdLst/>
              <a:ahLst/>
              <a:cxnLst/>
              <a:rect l="l" t="t" r="r" b="b"/>
              <a:pathLst>
                <a:path w="48736" h="50142" extrusionOk="0">
                  <a:moveTo>
                    <a:pt x="24140" y="1"/>
                  </a:moveTo>
                  <a:cubicBezTo>
                    <a:pt x="24133" y="1"/>
                    <a:pt x="24125" y="2"/>
                    <a:pt x="24118" y="5"/>
                  </a:cubicBezTo>
                  <a:cubicBezTo>
                    <a:pt x="22250" y="238"/>
                    <a:pt x="20148" y="1005"/>
                    <a:pt x="19214" y="2740"/>
                  </a:cubicBezTo>
                  <a:cubicBezTo>
                    <a:pt x="18447" y="4241"/>
                    <a:pt x="18447" y="5976"/>
                    <a:pt x="19181" y="7443"/>
                  </a:cubicBezTo>
                  <a:cubicBezTo>
                    <a:pt x="18614" y="7510"/>
                    <a:pt x="18080" y="7610"/>
                    <a:pt x="17546" y="7677"/>
                  </a:cubicBezTo>
                  <a:cubicBezTo>
                    <a:pt x="14778" y="8177"/>
                    <a:pt x="11976" y="8811"/>
                    <a:pt x="9574" y="10546"/>
                  </a:cubicBezTo>
                  <a:cubicBezTo>
                    <a:pt x="8373" y="11413"/>
                    <a:pt x="7206" y="12480"/>
                    <a:pt x="6205" y="13748"/>
                  </a:cubicBezTo>
                  <a:cubicBezTo>
                    <a:pt x="3737" y="16750"/>
                    <a:pt x="1835" y="20186"/>
                    <a:pt x="1602" y="26023"/>
                  </a:cubicBezTo>
                  <a:cubicBezTo>
                    <a:pt x="1568" y="26557"/>
                    <a:pt x="1568" y="27124"/>
                    <a:pt x="1568" y="27691"/>
                  </a:cubicBezTo>
                  <a:cubicBezTo>
                    <a:pt x="1602" y="29426"/>
                    <a:pt x="1768" y="31327"/>
                    <a:pt x="2069" y="33495"/>
                  </a:cubicBezTo>
                  <a:cubicBezTo>
                    <a:pt x="3036" y="33529"/>
                    <a:pt x="4137" y="33529"/>
                    <a:pt x="5304" y="33529"/>
                  </a:cubicBezTo>
                  <a:cubicBezTo>
                    <a:pt x="5404" y="33996"/>
                    <a:pt x="5471" y="34463"/>
                    <a:pt x="5538" y="34930"/>
                  </a:cubicBezTo>
                  <a:cubicBezTo>
                    <a:pt x="5338" y="34863"/>
                    <a:pt x="5138" y="34796"/>
                    <a:pt x="4904" y="34763"/>
                  </a:cubicBezTo>
                  <a:cubicBezTo>
                    <a:pt x="4752" y="34740"/>
                    <a:pt x="4597" y="34729"/>
                    <a:pt x="4441" y="34729"/>
                  </a:cubicBezTo>
                  <a:cubicBezTo>
                    <a:pt x="3222" y="34729"/>
                    <a:pt x="1900" y="35404"/>
                    <a:pt x="1101" y="36497"/>
                  </a:cubicBezTo>
                  <a:cubicBezTo>
                    <a:pt x="167" y="37765"/>
                    <a:pt x="1" y="39333"/>
                    <a:pt x="167" y="40700"/>
                  </a:cubicBezTo>
                  <a:cubicBezTo>
                    <a:pt x="468" y="42935"/>
                    <a:pt x="1602" y="44870"/>
                    <a:pt x="3336" y="46104"/>
                  </a:cubicBezTo>
                  <a:cubicBezTo>
                    <a:pt x="4631" y="47001"/>
                    <a:pt x="6241" y="47469"/>
                    <a:pt x="7918" y="47469"/>
                  </a:cubicBezTo>
                  <a:cubicBezTo>
                    <a:pt x="8488" y="47469"/>
                    <a:pt x="9065" y="47415"/>
                    <a:pt x="9641" y="47305"/>
                  </a:cubicBezTo>
                  <a:cubicBezTo>
                    <a:pt x="9874" y="47272"/>
                    <a:pt x="10108" y="47205"/>
                    <a:pt x="10341" y="47072"/>
                  </a:cubicBezTo>
                  <a:cubicBezTo>
                    <a:pt x="12446" y="49012"/>
                    <a:pt x="15263" y="50141"/>
                    <a:pt x="18282" y="50141"/>
                  </a:cubicBezTo>
                  <a:cubicBezTo>
                    <a:pt x="18326" y="50141"/>
                    <a:pt x="18370" y="50141"/>
                    <a:pt x="18414" y="50141"/>
                  </a:cubicBezTo>
                  <a:cubicBezTo>
                    <a:pt x="23584" y="50040"/>
                    <a:pt x="28554" y="49240"/>
                    <a:pt x="33491" y="47739"/>
                  </a:cubicBezTo>
                  <a:cubicBezTo>
                    <a:pt x="36493" y="46838"/>
                    <a:pt x="38895" y="44803"/>
                    <a:pt x="40329" y="42202"/>
                  </a:cubicBezTo>
                  <a:lnTo>
                    <a:pt x="40363" y="42202"/>
                  </a:lnTo>
                  <a:cubicBezTo>
                    <a:pt x="40540" y="42300"/>
                    <a:pt x="40741" y="42329"/>
                    <a:pt x="40945" y="42329"/>
                  </a:cubicBezTo>
                  <a:cubicBezTo>
                    <a:pt x="41085" y="42329"/>
                    <a:pt x="41227" y="42315"/>
                    <a:pt x="41363" y="42302"/>
                  </a:cubicBezTo>
                  <a:cubicBezTo>
                    <a:pt x="43665" y="42001"/>
                    <a:pt x="45700" y="40867"/>
                    <a:pt x="47001" y="39199"/>
                  </a:cubicBezTo>
                  <a:cubicBezTo>
                    <a:pt x="48268" y="37532"/>
                    <a:pt x="48735" y="35297"/>
                    <a:pt x="48335" y="33095"/>
                  </a:cubicBezTo>
                  <a:cubicBezTo>
                    <a:pt x="48068" y="31727"/>
                    <a:pt x="47401" y="30293"/>
                    <a:pt x="46167" y="29392"/>
                  </a:cubicBezTo>
                  <a:cubicBezTo>
                    <a:pt x="45407" y="28838"/>
                    <a:pt x="44470" y="28549"/>
                    <a:pt x="43574" y="28549"/>
                  </a:cubicBezTo>
                  <a:cubicBezTo>
                    <a:pt x="43015" y="28549"/>
                    <a:pt x="42471" y="28661"/>
                    <a:pt x="41997" y="28892"/>
                  </a:cubicBezTo>
                  <a:cubicBezTo>
                    <a:pt x="41664" y="29059"/>
                    <a:pt x="41363" y="29326"/>
                    <a:pt x="41097" y="29626"/>
                  </a:cubicBezTo>
                  <a:cubicBezTo>
                    <a:pt x="41030" y="29059"/>
                    <a:pt x="40930" y="28525"/>
                    <a:pt x="40863" y="27958"/>
                  </a:cubicBezTo>
                  <a:cubicBezTo>
                    <a:pt x="41764" y="27691"/>
                    <a:pt x="42631" y="27391"/>
                    <a:pt x="43398" y="27124"/>
                  </a:cubicBezTo>
                  <a:cubicBezTo>
                    <a:pt x="43131" y="25356"/>
                    <a:pt x="42798" y="23755"/>
                    <a:pt x="42397" y="22321"/>
                  </a:cubicBezTo>
                  <a:cubicBezTo>
                    <a:pt x="42164" y="21420"/>
                    <a:pt x="41897" y="20553"/>
                    <a:pt x="41597" y="19785"/>
                  </a:cubicBezTo>
                  <a:cubicBezTo>
                    <a:pt x="39629" y="14348"/>
                    <a:pt x="36760" y="11646"/>
                    <a:pt x="33524" y="9511"/>
                  </a:cubicBezTo>
                  <a:cubicBezTo>
                    <a:pt x="32190" y="8611"/>
                    <a:pt x="30789" y="7977"/>
                    <a:pt x="29355" y="7510"/>
                  </a:cubicBezTo>
                  <a:cubicBezTo>
                    <a:pt x="27899" y="7025"/>
                    <a:pt x="26425" y="6855"/>
                    <a:pt x="24957" y="6855"/>
                  </a:cubicBezTo>
                  <a:cubicBezTo>
                    <a:pt x="23599" y="6855"/>
                    <a:pt x="22246" y="7000"/>
                    <a:pt x="20915" y="7176"/>
                  </a:cubicBezTo>
                  <a:cubicBezTo>
                    <a:pt x="20649" y="7210"/>
                    <a:pt x="20382" y="7243"/>
                    <a:pt x="20115" y="7277"/>
                  </a:cubicBezTo>
                  <a:cubicBezTo>
                    <a:pt x="19514" y="4508"/>
                    <a:pt x="22350" y="1873"/>
                    <a:pt x="24218" y="238"/>
                  </a:cubicBezTo>
                  <a:cubicBezTo>
                    <a:pt x="24310" y="177"/>
                    <a:pt x="24232" y="1"/>
                    <a:pt x="24140" y="1"/>
                  </a:cubicBezTo>
                  <a:close/>
                </a:path>
              </a:pathLst>
            </a:custGeom>
            <a:solidFill>
              <a:schemeClr val="lt2"/>
            </a:solidFill>
            <a:ln w="228600" cap="flat" cmpd="sng">
              <a:solidFill>
                <a:schemeClr val="lt2"/>
              </a:solidFill>
              <a:prstDash val="solid"/>
              <a:round/>
              <a:headEnd type="none" w="sm" len="sm"/>
              <a:tailEnd type="none" w="sm" len="sm"/>
            </a:ln>
            <a:effectLst>
              <a:outerShdw dist="47625" dir="2460000" algn="bl" rotWithShape="0">
                <a:schemeClr val="dk1">
                  <a:alpha val="18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31" name="Google Shape;1031;p35"/>
            <p:cNvGrpSpPr/>
            <p:nvPr/>
          </p:nvGrpSpPr>
          <p:grpSpPr>
            <a:xfrm>
              <a:off x="6668535" y="352430"/>
              <a:ext cx="1327273" cy="1353272"/>
              <a:chOff x="6791273" y="469542"/>
              <a:chExt cx="1327273" cy="1353272"/>
            </a:xfrm>
          </p:grpSpPr>
          <p:grpSp>
            <p:nvGrpSpPr>
              <p:cNvPr id="1032" name="Google Shape;1032;p35"/>
              <p:cNvGrpSpPr/>
              <p:nvPr/>
            </p:nvGrpSpPr>
            <p:grpSpPr>
              <a:xfrm rot="-1497512" flipH="1">
                <a:off x="6956948" y="633678"/>
                <a:ext cx="995922" cy="1025000"/>
                <a:chOff x="853879" y="3531065"/>
                <a:chExt cx="1005363" cy="1027001"/>
              </a:xfrm>
            </p:grpSpPr>
            <p:sp>
              <p:nvSpPr>
                <p:cNvPr id="1033" name="Google Shape;1033;p35"/>
                <p:cNvSpPr/>
                <p:nvPr/>
              </p:nvSpPr>
              <p:spPr>
                <a:xfrm rot="-419147">
                  <a:off x="904983" y="4252327"/>
                  <a:ext cx="217653" cy="250352"/>
                </a:xfrm>
                <a:custGeom>
                  <a:avLst/>
                  <a:gdLst/>
                  <a:ahLst/>
                  <a:cxnLst/>
                  <a:rect l="l" t="t" r="r" b="b"/>
                  <a:pathLst>
                    <a:path w="11076" h="12740" extrusionOk="0">
                      <a:moveTo>
                        <a:pt x="4457" y="0"/>
                      </a:moveTo>
                      <a:cubicBezTo>
                        <a:pt x="3233" y="0"/>
                        <a:pt x="1903" y="702"/>
                        <a:pt x="1101" y="1801"/>
                      </a:cubicBezTo>
                      <a:cubicBezTo>
                        <a:pt x="167" y="3035"/>
                        <a:pt x="1" y="4603"/>
                        <a:pt x="167" y="5970"/>
                      </a:cubicBezTo>
                      <a:cubicBezTo>
                        <a:pt x="468" y="8205"/>
                        <a:pt x="1602" y="10140"/>
                        <a:pt x="3336" y="11374"/>
                      </a:cubicBezTo>
                      <a:cubicBezTo>
                        <a:pt x="4631" y="12271"/>
                        <a:pt x="6241" y="12739"/>
                        <a:pt x="7918" y="12739"/>
                      </a:cubicBezTo>
                      <a:cubicBezTo>
                        <a:pt x="8488" y="12739"/>
                        <a:pt x="9065" y="12685"/>
                        <a:pt x="9641" y="12575"/>
                      </a:cubicBezTo>
                      <a:cubicBezTo>
                        <a:pt x="9974" y="12508"/>
                        <a:pt x="10308" y="12442"/>
                        <a:pt x="10575" y="12175"/>
                      </a:cubicBezTo>
                      <a:cubicBezTo>
                        <a:pt x="11075" y="11708"/>
                        <a:pt x="10975" y="10941"/>
                        <a:pt x="10842" y="10340"/>
                      </a:cubicBezTo>
                      <a:cubicBezTo>
                        <a:pt x="10241" y="7972"/>
                        <a:pt x="9474" y="5670"/>
                        <a:pt x="8440" y="3502"/>
                      </a:cubicBezTo>
                      <a:cubicBezTo>
                        <a:pt x="7739" y="2101"/>
                        <a:pt x="6572" y="266"/>
                        <a:pt x="4904" y="33"/>
                      </a:cubicBezTo>
                      <a:cubicBezTo>
                        <a:pt x="4757" y="11"/>
                        <a:pt x="4608" y="0"/>
                        <a:pt x="4457"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4" name="Google Shape;1034;p35"/>
                <p:cNvSpPr/>
                <p:nvPr/>
              </p:nvSpPr>
              <p:spPr>
                <a:xfrm rot="-419147">
                  <a:off x="1659230" y="4039672"/>
                  <a:ext cx="184227" cy="270809"/>
                </a:xfrm>
                <a:custGeom>
                  <a:avLst/>
                  <a:gdLst/>
                  <a:ahLst/>
                  <a:cxnLst/>
                  <a:rect l="l" t="t" r="r" b="b"/>
                  <a:pathLst>
                    <a:path w="9375" h="13781" extrusionOk="0">
                      <a:moveTo>
                        <a:pt x="4213" y="1"/>
                      </a:moveTo>
                      <a:cubicBezTo>
                        <a:pt x="3654" y="1"/>
                        <a:pt x="3110" y="113"/>
                        <a:pt x="2636" y="344"/>
                      </a:cubicBezTo>
                      <a:cubicBezTo>
                        <a:pt x="1135" y="1111"/>
                        <a:pt x="568" y="3179"/>
                        <a:pt x="368" y="4747"/>
                      </a:cubicBezTo>
                      <a:cubicBezTo>
                        <a:pt x="34" y="7116"/>
                        <a:pt x="1" y="9551"/>
                        <a:pt x="168" y="11986"/>
                      </a:cubicBezTo>
                      <a:cubicBezTo>
                        <a:pt x="201" y="12619"/>
                        <a:pt x="368" y="13353"/>
                        <a:pt x="968" y="13654"/>
                      </a:cubicBezTo>
                      <a:cubicBezTo>
                        <a:pt x="1166" y="13752"/>
                        <a:pt x="1375" y="13781"/>
                        <a:pt x="1582" y="13781"/>
                      </a:cubicBezTo>
                      <a:cubicBezTo>
                        <a:pt x="1724" y="13781"/>
                        <a:pt x="1866" y="13767"/>
                        <a:pt x="2002" y="13754"/>
                      </a:cubicBezTo>
                      <a:cubicBezTo>
                        <a:pt x="4304" y="13453"/>
                        <a:pt x="6339" y="12319"/>
                        <a:pt x="7606" y="10651"/>
                      </a:cubicBezTo>
                      <a:cubicBezTo>
                        <a:pt x="8907" y="8984"/>
                        <a:pt x="9374" y="6749"/>
                        <a:pt x="8974" y="4547"/>
                      </a:cubicBezTo>
                      <a:cubicBezTo>
                        <a:pt x="8707" y="3179"/>
                        <a:pt x="8040" y="1745"/>
                        <a:pt x="6806" y="844"/>
                      </a:cubicBezTo>
                      <a:cubicBezTo>
                        <a:pt x="6046" y="290"/>
                        <a:pt x="5109" y="1"/>
                        <a:pt x="4213" y="1"/>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5" name="Google Shape;1035;p35"/>
                <p:cNvSpPr/>
                <p:nvPr/>
              </p:nvSpPr>
              <p:spPr>
                <a:xfrm rot="-419147">
                  <a:off x="1705641" y="4112418"/>
                  <a:ext cx="105761" cy="139659"/>
                </a:xfrm>
                <a:custGeom>
                  <a:avLst/>
                  <a:gdLst/>
                  <a:ahLst/>
                  <a:cxnLst/>
                  <a:rect l="l" t="t" r="r" b="b"/>
                  <a:pathLst>
                    <a:path w="5382" h="7107" extrusionOk="0">
                      <a:moveTo>
                        <a:pt x="4058" y="1"/>
                      </a:moveTo>
                      <a:cubicBezTo>
                        <a:pt x="3288" y="1"/>
                        <a:pt x="2585" y="642"/>
                        <a:pt x="2022" y="1270"/>
                      </a:cubicBezTo>
                      <a:cubicBezTo>
                        <a:pt x="1422" y="1937"/>
                        <a:pt x="955" y="2738"/>
                        <a:pt x="621" y="3605"/>
                      </a:cubicBezTo>
                      <a:cubicBezTo>
                        <a:pt x="488" y="3972"/>
                        <a:pt x="388" y="4372"/>
                        <a:pt x="288" y="4773"/>
                      </a:cubicBezTo>
                      <a:cubicBezTo>
                        <a:pt x="154" y="5373"/>
                        <a:pt x="54" y="5973"/>
                        <a:pt x="21" y="6641"/>
                      </a:cubicBezTo>
                      <a:cubicBezTo>
                        <a:pt x="1" y="6922"/>
                        <a:pt x="247" y="7106"/>
                        <a:pt x="454" y="7106"/>
                      </a:cubicBezTo>
                      <a:cubicBezTo>
                        <a:pt x="590" y="7106"/>
                        <a:pt x="708" y="7026"/>
                        <a:pt x="721" y="6841"/>
                      </a:cubicBezTo>
                      <a:cubicBezTo>
                        <a:pt x="755" y="5873"/>
                        <a:pt x="922" y="4973"/>
                        <a:pt x="1222" y="4139"/>
                      </a:cubicBezTo>
                      <a:cubicBezTo>
                        <a:pt x="1874" y="3755"/>
                        <a:pt x="2692" y="3404"/>
                        <a:pt x="3435" y="3404"/>
                      </a:cubicBezTo>
                      <a:cubicBezTo>
                        <a:pt x="3983" y="3404"/>
                        <a:pt x="4489" y="3595"/>
                        <a:pt x="4858" y="4105"/>
                      </a:cubicBezTo>
                      <a:cubicBezTo>
                        <a:pt x="4858" y="4105"/>
                        <a:pt x="4891" y="4105"/>
                        <a:pt x="4891" y="4072"/>
                      </a:cubicBezTo>
                      <a:cubicBezTo>
                        <a:pt x="4582" y="3049"/>
                        <a:pt x="3961" y="2719"/>
                        <a:pt x="3259" y="2719"/>
                      </a:cubicBezTo>
                      <a:cubicBezTo>
                        <a:pt x="2748" y="2719"/>
                        <a:pt x="2195" y="2894"/>
                        <a:pt x="1689" y="3105"/>
                      </a:cubicBezTo>
                      <a:lnTo>
                        <a:pt x="1722" y="3005"/>
                      </a:lnTo>
                      <a:cubicBezTo>
                        <a:pt x="2283" y="2024"/>
                        <a:pt x="3361" y="526"/>
                        <a:pt x="4620" y="526"/>
                      </a:cubicBezTo>
                      <a:cubicBezTo>
                        <a:pt x="4860" y="526"/>
                        <a:pt x="5107" y="580"/>
                        <a:pt x="5358" y="703"/>
                      </a:cubicBezTo>
                      <a:cubicBezTo>
                        <a:pt x="5358" y="713"/>
                        <a:pt x="5361" y="717"/>
                        <a:pt x="5364" y="717"/>
                      </a:cubicBezTo>
                      <a:cubicBezTo>
                        <a:pt x="5372" y="717"/>
                        <a:pt x="5382" y="693"/>
                        <a:pt x="5358" y="670"/>
                      </a:cubicBezTo>
                      <a:cubicBezTo>
                        <a:pt x="4913" y="189"/>
                        <a:pt x="4476" y="1"/>
                        <a:pt x="4058"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6" name="Google Shape;1036;p35"/>
                <p:cNvSpPr/>
                <p:nvPr/>
              </p:nvSpPr>
              <p:spPr>
                <a:xfrm rot="-419147">
                  <a:off x="933848" y="4352942"/>
                  <a:ext cx="135984" cy="115586"/>
                </a:xfrm>
                <a:custGeom>
                  <a:avLst/>
                  <a:gdLst/>
                  <a:ahLst/>
                  <a:cxnLst/>
                  <a:rect l="l" t="t" r="r" b="b"/>
                  <a:pathLst>
                    <a:path w="6920" h="5882" extrusionOk="0">
                      <a:moveTo>
                        <a:pt x="1528" y="1"/>
                      </a:moveTo>
                      <a:cubicBezTo>
                        <a:pt x="955" y="1"/>
                        <a:pt x="416" y="287"/>
                        <a:pt x="0" y="1103"/>
                      </a:cubicBezTo>
                      <a:cubicBezTo>
                        <a:pt x="0" y="1103"/>
                        <a:pt x="15" y="1118"/>
                        <a:pt x="25" y="1118"/>
                      </a:cubicBezTo>
                      <a:cubicBezTo>
                        <a:pt x="30" y="1118"/>
                        <a:pt x="33" y="1114"/>
                        <a:pt x="33" y="1103"/>
                      </a:cubicBezTo>
                      <a:cubicBezTo>
                        <a:pt x="373" y="781"/>
                        <a:pt x="759" y="651"/>
                        <a:pt x="1160" y="651"/>
                      </a:cubicBezTo>
                      <a:cubicBezTo>
                        <a:pt x="2254" y="651"/>
                        <a:pt x="3462" y="1621"/>
                        <a:pt x="4170" y="2304"/>
                      </a:cubicBezTo>
                      <a:cubicBezTo>
                        <a:pt x="4170" y="2304"/>
                        <a:pt x="4203" y="2337"/>
                        <a:pt x="4203" y="2371"/>
                      </a:cubicBezTo>
                      <a:cubicBezTo>
                        <a:pt x="3969" y="2347"/>
                        <a:pt x="3730" y="2330"/>
                        <a:pt x="3495" y="2330"/>
                      </a:cubicBezTo>
                      <a:cubicBezTo>
                        <a:pt x="2422" y="2330"/>
                        <a:pt x="1434" y="2673"/>
                        <a:pt x="1434" y="4205"/>
                      </a:cubicBezTo>
                      <a:cubicBezTo>
                        <a:pt x="1434" y="4222"/>
                        <a:pt x="1443" y="4230"/>
                        <a:pt x="1451" y="4230"/>
                      </a:cubicBezTo>
                      <a:cubicBezTo>
                        <a:pt x="1459" y="4230"/>
                        <a:pt x="1468" y="4222"/>
                        <a:pt x="1468" y="4205"/>
                      </a:cubicBezTo>
                      <a:cubicBezTo>
                        <a:pt x="1791" y="3322"/>
                        <a:pt x="2616" y="3051"/>
                        <a:pt x="3510" y="3051"/>
                      </a:cubicBezTo>
                      <a:cubicBezTo>
                        <a:pt x="4000" y="3051"/>
                        <a:pt x="4510" y="3132"/>
                        <a:pt x="4970" y="3238"/>
                      </a:cubicBezTo>
                      <a:cubicBezTo>
                        <a:pt x="5471" y="3939"/>
                        <a:pt x="5904" y="4773"/>
                        <a:pt x="6205" y="5673"/>
                      </a:cubicBezTo>
                      <a:cubicBezTo>
                        <a:pt x="6257" y="5820"/>
                        <a:pt x="6353" y="5881"/>
                        <a:pt x="6454" y="5881"/>
                      </a:cubicBezTo>
                      <a:cubicBezTo>
                        <a:pt x="6673" y="5881"/>
                        <a:pt x="6919" y="5593"/>
                        <a:pt x="6805" y="5273"/>
                      </a:cubicBezTo>
                      <a:cubicBezTo>
                        <a:pt x="6605" y="4672"/>
                        <a:pt x="6338" y="4105"/>
                        <a:pt x="6038" y="3572"/>
                      </a:cubicBezTo>
                      <a:cubicBezTo>
                        <a:pt x="5838" y="3205"/>
                        <a:pt x="5604" y="2871"/>
                        <a:pt x="5371" y="2571"/>
                      </a:cubicBezTo>
                      <a:cubicBezTo>
                        <a:pt x="4804" y="1804"/>
                        <a:pt x="4136" y="1203"/>
                        <a:pt x="3403" y="703"/>
                      </a:cubicBezTo>
                      <a:cubicBezTo>
                        <a:pt x="2812" y="338"/>
                        <a:pt x="2150" y="1"/>
                        <a:pt x="1528" y="1"/>
                      </a:cubicBezTo>
                      <a:close/>
                    </a:path>
                  </a:pathLst>
                </a:custGeom>
                <a:solidFill>
                  <a:srgbClr val="000000">
                    <a:alpha val="272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7" name="Google Shape;1037;p35"/>
                <p:cNvSpPr/>
                <p:nvPr/>
              </p:nvSpPr>
              <p:spPr>
                <a:xfrm rot="-419147">
                  <a:off x="952097" y="3747271"/>
                  <a:ext cx="756461" cy="767642"/>
                </a:xfrm>
                <a:custGeom>
                  <a:avLst/>
                  <a:gdLst/>
                  <a:ahLst/>
                  <a:cxnLst/>
                  <a:rect l="l" t="t" r="r" b="b"/>
                  <a:pathLst>
                    <a:path w="38495" h="39064" extrusionOk="0">
                      <a:moveTo>
                        <a:pt x="24060" y="0"/>
                      </a:moveTo>
                      <a:cubicBezTo>
                        <a:pt x="24013" y="0"/>
                        <a:pt x="23965" y="1"/>
                        <a:pt x="23917" y="1"/>
                      </a:cubicBezTo>
                      <a:cubicBezTo>
                        <a:pt x="18747" y="101"/>
                        <a:pt x="13743" y="869"/>
                        <a:pt x="8840" y="2403"/>
                      </a:cubicBezTo>
                      <a:cubicBezTo>
                        <a:pt x="3469" y="4037"/>
                        <a:pt x="0" y="9241"/>
                        <a:pt x="534" y="14812"/>
                      </a:cubicBezTo>
                      <a:cubicBezTo>
                        <a:pt x="1001" y="19849"/>
                        <a:pt x="1802" y="24852"/>
                        <a:pt x="2902" y="29789"/>
                      </a:cubicBezTo>
                      <a:cubicBezTo>
                        <a:pt x="4126" y="35213"/>
                        <a:pt x="8924" y="39063"/>
                        <a:pt x="14468" y="39063"/>
                      </a:cubicBezTo>
                      <a:cubicBezTo>
                        <a:pt x="14516" y="39063"/>
                        <a:pt x="14563" y="39063"/>
                        <a:pt x="14611" y="39063"/>
                      </a:cubicBezTo>
                      <a:cubicBezTo>
                        <a:pt x="19781" y="38962"/>
                        <a:pt x="24751" y="38195"/>
                        <a:pt x="29688" y="36661"/>
                      </a:cubicBezTo>
                      <a:cubicBezTo>
                        <a:pt x="35059" y="35026"/>
                        <a:pt x="38494" y="29823"/>
                        <a:pt x="37961" y="24252"/>
                      </a:cubicBezTo>
                      <a:cubicBezTo>
                        <a:pt x="37494" y="19215"/>
                        <a:pt x="36693" y="14211"/>
                        <a:pt x="35592" y="9275"/>
                      </a:cubicBezTo>
                      <a:cubicBezTo>
                        <a:pt x="34402" y="3850"/>
                        <a:pt x="29604" y="0"/>
                        <a:pt x="24060" y="0"/>
                      </a:cubicBezTo>
                      <a:close/>
                    </a:path>
                  </a:pathLst>
                </a:custGeom>
                <a:solidFill>
                  <a:srgbClr val="EDB59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8" name="Google Shape;1038;p35"/>
                <p:cNvSpPr/>
                <p:nvPr/>
              </p:nvSpPr>
              <p:spPr>
                <a:xfrm rot="-419147">
                  <a:off x="1028830" y="4127347"/>
                  <a:ext cx="164380" cy="86503"/>
                </a:xfrm>
                <a:custGeom>
                  <a:avLst/>
                  <a:gdLst/>
                  <a:ahLst/>
                  <a:cxnLst/>
                  <a:rect l="l" t="t" r="r" b="b"/>
                  <a:pathLst>
                    <a:path w="8365" h="4402" extrusionOk="0">
                      <a:moveTo>
                        <a:pt x="6629" y="0"/>
                      </a:moveTo>
                      <a:cubicBezTo>
                        <a:pt x="3662" y="0"/>
                        <a:pt x="1049" y="1794"/>
                        <a:pt x="26" y="4280"/>
                      </a:cubicBezTo>
                      <a:cubicBezTo>
                        <a:pt x="0" y="4331"/>
                        <a:pt x="92" y="4402"/>
                        <a:pt x="167" y="4402"/>
                      </a:cubicBezTo>
                      <a:cubicBezTo>
                        <a:pt x="189" y="4402"/>
                        <a:pt x="210" y="4395"/>
                        <a:pt x="226" y="4380"/>
                      </a:cubicBezTo>
                      <a:cubicBezTo>
                        <a:pt x="2194" y="2145"/>
                        <a:pt x="4729" y="1344"/>
                        <a:pt x="7931" y="1111"/>
                      </a:cubicBezTo>
                      <a:cubicBezTo>
                        <a:pt x="8098" y="1111"/>
                        <a:pt x="8298" y="1044"/>
                        <a:pt x="8332" y="877"/>
                      </a:cubicBezTo>
                      <a:cubicBezTo>
                        <a:pt x="8365" y="710"/>
                        <a:pt x="8365" y="644"/>
                        <a:pt x="8298" y="477"/>
                      </a:cubicBezTo>
                      <a:cubicBezTo>
                        <a:pt x="8265" y="310"/>
                        <a:pt x="8065" y="143"/>
                        <a:pt x="7898" y="110"/>
                      </a:cubicBezTo>
                      <a:cubicBezTo>
                        <a:pt x="7470" y="36"/>
                        <a:pt x="7046" y="0"/>
                        <a:pt x="662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9" name="Google Shape;1039;p35"/>
                <p:cNvSpPr/>
                <p:nvPr/>
              </p:nvSpPr>
              <p:spPr>
                <a:xfrm rot="-419147">
                  <a:off x="1447646" y="4019492"/>
                  <a:ext cx="176760" cy="59110"/>
                </a:xfrm>
                <a:custGeom>
                  <a:avLst/>
                  <a:gdLst/>
                  <a:ahLst/>
                  <a:cxnLst/>
                  <a:rect l="l" t="t" r="r" b="b"/>
                  <a:pathLst>
                    <a:path w="8995" h="3008" extrusionOk="0">
                      <a:moveTo>
                        <a:pt x="3254" y="1"/>
                      </a:moveTo>
                      <a:cubicBezTo>
                        <a:pt x="2298" y="1"/>
                        <a:pt x="1317" y="187"/>
                        <a:pt x="368" y="588"/>
                      </a:cubicBezTo>
                      <a:cubicBezTo>
                        <a:pt x="201" y="688"/>
                        <a:pt x="68" y="888"/>
                        <a:pt x="34" y="1055"/>
                      </a:cubicBezTo>
                      <a:cubicBezTo>
                        <a:pt x="1" y="1222"/>
                        <a:pt x="34" y="1288"/>
                        <a:pt x="101" y="1422"/>
                      </a:cubicBezTo>
                      <a:cubicBezTo>
                        <a:pt x="179" y="1551"/>
                        <a:pt x="316" y="1600"/>
                        <a:pt x="452" y="1600"/>
                      </a:cubicBezTo>
                      <a:cubicBezTo>
                        <a:pt x="491" y="1600"/>
                        <a:pt x="530" y="1596"/>
                        <a:pt x="568" y="1589"/>
                      </a:cubicBezTo>
                      <a:cubicBezTo>
                        <a:pt x="1543" y="1423"/>
                        <a:pt x="2473" y="1328"/>
                        <a:pt x="3364" y="1328"/>
                      </a:cubicBezTo>
                      <a:cubicBezTo>
                        <a:pt x="5340" y="1328"/>
                        <a:pt x="7129" y="1794"/>
                        <a:pt x="8807" y="2990"/>
                      </a:cubicBezTo>
                      <a:cubicBezTo>
                        <a:pt x="8826" y="3002"/>
                        <a:pt x="8845" y="3008"/>
                        <a:pt x="8862" y="3008"/>
                      </a:cubicBezTo>
                      <a:cubicBezTo>
                        <a:pt x="8939" y="3008"/>
                        <a:pt x="8995" y="2904"/>
                        <a:pt x="8941" y="2823"/>
                      </a:cubicBezTo>
                      <a:cubicBezTo>
                        <a:pt x="7715" y="1079"/>
                        <a:pt x="5557" y="1"/>
                        <a:pt x="3254"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0" name="Google Shape;1040;p35"/>
                <p:cNvSpPr/>
                <p:nvPr/>
              </p:nvSpPr>
              <p:spPr>
                <a:xfrm rot="-419147">
                  <a:off x="882689" y="3667190"/>
                  <a:ext cx="822684" cy="523971"/>
                </a:xfrm>
                <a:custGeom>
                  <a:avLst/>
                  <a:gdLst/>
                  <a:ahLst/>
                  <a:cxnLst/>
                  <a:rect l="l" t="t" r="r" b="b"/>
                  <a:pathLst>
                    <a:path w="41865" h="26664" extrusionOk="0">
                      <a:moveTo>
                        <a:pt x="23418" y="1"/>
                      </a:moveTo>
                      <a:cubicBezTo>
                        <a:pt x="22056" y="1"/>
                        <a:pt x="20694" y="146"/>
                        <a:pt x="19348" y="322"/>
                      </a:cubicBezTo>
                      <a:cubicBezTo>
                        <a:pt x="18814" y="389"/>
                        <a:pt x="18247" y="489"/>
                        <a:pt x="17680" y="589"/>
                      </a:cubicBezTo>
                      <a:cubicBezTo>
                        <a:pt x="17113" y="656"/>
                        <a:pt x="16546" y="756"/>
                        <a:pt x="15979" y="823"/>
                      </a:cubicBezTo>
                      <a:cubicBezTo>
                        <a:pt x="13210" y="1323"/>
                        <a:pt x="10442" y="1957"/>
                        <a:pt x="8040" y="3692"/>
                      </a:cubicBezTo>
                      <a:cubicBezTo>
                        <a:pt x="6806" y="4559"/>
                        <a:pt x="5672" y="5626"/>
                        <a:pt x="4638" y="6860"/>
                      </a:cubicBezTo>
                      <a:cubicBezTo>
                        <a:pt x="2203" y="9896"/>
                        <a:pt x="268" y="13332"/>
                        <a:pt x="34" y="19169"/>
                      </a:cubicBezTo>
                      <a:cubicBezTo>
                        <a:pt x="34" y="19703"/>
                        <a:pt x="1" y="20270"/>
                        <a:pt x="34" y="20837"/>
                      </a:cubicBezTo>
                      <a:cubicBezTo>
                        <a:pt x="34" y="22572"/>
                        <a:pt x="201" y="24473"/>
                        <a:pt x="535" y="26608"/>
                      </a:cubicBezTo>
                      <a:cubicBezTo>
                        <a:pt x="1199" y="26647"/>
                        <a:pt x="1921" y="26663"/>
                        <a:pt x="2686" y="26663"/>
                      </a:cubicBezTo>
                      <a:cubicBezTo>
                        <a:pt x="3227" y="26663"/>
                        <a:pt x="3790" y="26655"/>
                        <a:pt x="4371" y="26641"/>
                      </a:cubicBezTo>
                      <a:cubicBezTo>
                        <a:pt x="4471" y="25574"/>
                        <a:pt x="4604" y="24540"/>
                        <a:pt x="4771" y="23506"/>
                      </a:cubicBezTo>
                      <a:cubicBezTo>
                        <a:pt x="4838" y="22939"/>
                        <a:pt x="4938" y="22438"/>
                        <a:pt x="5005" y="22005"/>
                      </a:cubicBezTo>
                      <a:cubicBezTo>
                        <a:pt x="5171" y="21071"/>
                        <a:pt x="5305" y="20370"/>
                        <a:pt x="5472" y="19770"/>
                      </a:cubicBezTo>
                      <a:cubicBezTo>
                        <a:pt x="5772" y="18435"/>
                        <a:pt x="6105" y="17535"/>
                        <a:pt x="6672" y="15500"/>
                      </a:cubicBezTo>
                      <a:cubicBezTo>
                        <a:pt x="6708" y="15430"/>
                        <a:pt x="6780" y="15387"/>
                        <a:pt x="6840" y="15387"/>
                      </a:cubicBezTo>
                      <a:cubicBezTo>
                        <a:pt x="6895" y="15387"/>
                        <a:pt x="6939" y="15421"/>
                        <a:pt x="6939" y="15500"/>
                      </a:cubicBezTo>
                      <a:cubicBezTo>
                        <a:pt x="6772" y="17535"/>
                        <a:pt x="6839" y="18502"/>
                        <a:pt x="6906" y="19803"/>
                      </a:cubicBezTo>
                      <a:cubicBezTo>
                        <a:pt x="6939" y="20504"/>
                        <a:pt x="7006" y="21304"/>
                        <a:pt x="7039" y="22405"/>
                      </a:cubicBezTo>
                      <a:cubicBezTo>
                        <a:pt x="7073" y="22772"/>
                        <a:pt x="7073" y="23206"/>
                        <a:pt x="7073" y="23673"/>
                      </a:cubicBezTo>
                      <a:cubicBezTo>
                        <a:pt x="7106" y="24640"/>
                        <a:pt x="7173" y="25574"/>
                        <a:pt x="7239" y="26541"/>
                      </a:cubicBezTo>
                      <a:cubicBezTo>
                        <a:pt x="8941" y="26441"/>
                        <a:pt x="10742" y="26308"/>
                        <a:pt x="12610" y="26108"/>
                      </a:cubicBezTo>
                      <a:cubicBezTo>
                        <a:pt x="12710" y="25074"/>
                        <a:pt x="12810" y="24106"/>
                        <a:pt x="12877" y="23139"/>
                      </a:cubicBezTo>
                      <a:cubicBezTo>
                        <a:pt x="12977" y="21971"/>
                        <a:pt x="13077" y="20837"/>
                        <a:pt x="13177" y="19736"/>
                      </a:cubicBezTo>
                      <a:cubicBezTo>
                        <a:pt x="13244" y="18669"/>
                        <a:pt x="13310" y="17668"/>
                        <a:pt x="13344" y="16667"/>
                      </a:cubicBezTo>
                      <a:cubicBezTo>
                        <a:pt x="13344" y="16576"/>
                        <a:pt x="13404" y="16524"/>
                        <a:pt x="13459" y="16524"/>
                      </a:cubicBezTo>
                      <a:cubicBezTo>
                        <a:pt x="13503" y="16524"/>
                        <a:pt x="13544" y="16559"/>
                        <a:pt x="13544" y="16634"/>
                      </a:cubicBezTo>
                      <a:cubicBezTo>
                        <a:pt x="13644" y="17601"/>
                        <a:pt x="13744" y="18636"/>
                        <a:pt x="13811" y="19703"/>
                      </a:cubicBezTo>
                      <a:cubicBezTo>
                        <a:pt x="13878" y="20837"/>
                        <a:pt x="13911" y="22005"/>
                        <a:pt x="13978" y="23206"/>
                      </a:cubicBezTo>
                      <a:cubicBezTo>
                        <a:pt x="14011" y="24106"/>
                        <a:pt x="14011" y="25007"/>
                        <a:pt x="14044" y="25941"/>
                      </a:cubicBezTo>
                      <a:cubicBezTo>
                        <a:pt x="15345" y="25807"/>
                        <a:pt x="16713" y="25641"/>
                        <a:pt x="18047" y="25440"/>
                      </a:cubicBezTo>
                      <a:cubicBezTo>
                        <a:pt x="18047" y="24740"/>
                        <a:pt x="18047" y="24006"/>
                        <a:pt x="18047" y="23339"/>
                      </a:cubicBezTo>
                      <a:cubicBezTo>
                        <a:pt x="18047" y="22972"/>
                        <a:pt x="18047" y="22638"/>
                        <a:pt x="18047" y="22305"/>
                      </a:cubicBezTo>
                      <a:cubicBezTo>
                        <a:pt x="18047" y="22105"/>
                        <a:pt x="18186" y="21994"/>
                        <a:pt x="18328" y="21994"/>
                      </a:cubicBezTo>
                      <a:cubicBezTo>
                        <a:pt x="18447" y="21994"/>
                        <a:pt x="18569" y="22071"/>
                        <a:pt x="18614" y="22238"/>
                      </a:cubicBezTo>
                      <a:cubicBezTo>
                        <a:pt x="18714" y="22572"/>
                        <a:pt x="18781" y="22939"/>
                        <a:pt x="18881" y="23306"/>
                      </a:cubicBezTo>
                      <a:cubicBezTo>
                        <a:pt x="19015" y="23939"/>
                        <a:pt x="19148" y="24607"/>
                        <a:pt x="19248" y="25274"/>
                      </a:cubicBezTo>
                      <a:cubicBezTo>
                        <a:pt x="21283" y="25007"/>
                        <a:pt x="23318" y="24673"/>
                        <a:pt x="25286" y="24340"/>
                      </a:cubicBezTo>
                      <a:cubicBezTo>
                        <a:pt x="25152" y="23773"/>
                        <a:pt x="25052" y="23239"/>
                        <a:pt x="24985" y="22705"/>
                      </a:cubicBezTo>
                      <a:cubicBezTo>
                        <a:pt x="24952" y="22438"/>
                        <a:pt x="24919" y="22171"/>
                        <a:pt x="24885" y="21905"/>
                      </a:cubicBezTo>
                      <a:cubicBezTo>
                        <a:pt x="24885" y="21707"/>
                        <a:pt x="24992" y="21615"/>
                        <a:pt x="25112" y="21615"/>
                      </a:cubicBezTo>
                      <a:cubicBezTo>
                        <a:pt x="25213" y="21615"/>
                        <a:pt x="25324" y="21682"/>
                        <a:pt x="25386" y="21805"/>
                      </a:cubicBezTo>
                      <a:cubicBezTo>
                        <a:pt x="25486" y="22038"/>
                        <a:pt x="25619" y="22272"/>
                        <a:pt x="25753" y="22538"/>
                      </a:cubicBezTo>
                      <a:cubicBezTo>
                        <a:pt x="25986" y="23005"/>
                        <a:pt x="26253" y="23506"/>
                        <a:pt x="26520" y="24106"/>
                      </a:cubicBezTo>
                      <a:cubicBezTo>
                        <a:pt x="28121" y="23806"/>
                        <a:pt x="29722" y="23506"/>
                        <a:pt x="31223" y="23172"/>
                      </a:cubicBezTo>
                      <a:cubicBezTo>
                        <a:pt x="31090" y="22505"/>
                        <a:pt x="30956" y="21838"/>
                        <a:pt x="30823" y="21204"/>
                      </a:cubicBezTo>
                      <a:cubicBezTo>
                        <a:pt x="30489" y="19736"/>
                        <a:pt x="30122" y="18369"/>
                        <a:pt x="29722" y="17001"/>
                      </a:cubicBezTo>
                      <a:cubicBezTo>
                        <a:pt x="29455" y="16134"/>
                        <a:pt x="29188" y="15300"/>
                        <a:pt x="28855" y="14466"/>
                      </a:cubicBezTo>
                      <a:cubicBezTo>
                        <a:pt x="28774" y="14244"/>
                        <a:pt x="28913" y="14108"/>
                        <a:pt x="29071" y="14108"/>
                      </a:cubicBezTo>
                      <a:cubicBezTo>
                        <a:pt x="29176" y="14108"/>
                        <a:pt x="29289" y="14167"/>
                        <a:pt x="29355" y="14299"/>
                      </a:cubicBezTo>
                      <a:cubicBezTo>
                        <a:pt x="29789" y="15066"/>
                        <a:pt x="30223" y="15900"/>
                        <a:pt x="30623" y="16768"/>
                      </a:cubicBezTo>
                      <a:cubicBezTo>
                        <a:pt x="31223" y="17968"/>
                        <a:pt x="31790" y="19269"/>
                        <a:pt x="32324" y="20637"/>
                      </a:cubicBezTo>
                      <a:cubicBezTo>
                        <a:pt x="32591" y="21304"/>
                        <a:pt x="32858" y="22038"/>
                        <a:pt x="33125" y="22739"/>
                      </a:cubicBezTo>
                      <a:cubicBezTo>
                        <a:pt x="34159" y="22505"/>
                        <a:pt x="35159" y="22272"/>
                        <a:pt x="36127" y="22005"/>
                      </a:cubicBezTo>
                      <a:cubicBezTo>
                        <a:pt x="35793" y="21071"/>
                        <a:pt x="35460" y="20170"/>
                        <a:pt x="35126" y="19269"/>
                      </a:cubicBezTo>
                      <a:cubicBezTo>
                        <a:pt x="34659" y="18068"/>
                        <a:pt x="34192" y="16901"/>
                        <a:pt x="33725" y="15800"/>
                      </a:cubicBezTo>
                      <a:cubicBezTo>
                        <a:pt x="32758" y="13532"/>
                        <a:pt x="31757" y="11464"/>
                        <a:pt x="30489" y="9629"/>
                      </a:cubicBezTo>
                      <a:cubicBezTo>
                        <a:pt x="30419" y="9535"/>
                        <a:pt x="30498" y="9440"/>
                        <a:pt x="30586" y="9440"/>
                      </a:cubicBezTo>
                      <a:cubicBezTo>
                        <a:pt x="30622" y="9440"/>
                        <a:pt x="30660" y="9457"/>
                        <a:pt x="30690" y="9496"/>
                      </a:cubicBezTo>
                      <a:cubicBezTo>
                        <a:pt x="32291" y="11197"/>
                        <a:pt x="33625" y="13165"/>
                        <a:pt x="34926" y="15367"/>
                      </a:cubicBezTo>
                      <a:cubicBezTo>
                        <a:pt x="35493" y="16334"/>
                        <a:pt x="36060" y="17335"/>
                        <a:pt x="36627" y="18369"/>
                      </a:cubicBezTo>
                      <a:cubicBezTo>
                        <a:pt x="36894" y="18902"/>
                        <a:pt x="37161" y="19436"/>
                        <a:pt x="37461" y="19970"/>
                      </a:cubicBezTo>
                      <a:cubicBezTo>
                        <a:pt x="37728" y="20470"/>
                        <a:pt x="37961" y="20937"/>
                        <a:pt x="38228" y="21438"/>
                      </a:cubicBezTo>
                      <a:cubicBezTo>
                        <a:pt x="39563" y="21071"/>
                        <a:pt x="40797" y="20670"/>
                        <a:pt x="41864" y="20270"/>
                      </a:cubicBezTo>
                      <a:cubicBezTo>
                        <a:pt x="41597" y="18502"/>
                        <a:pt x="41264" y="16901"/>
                        <a:pt x="40863" y="15467"/>
                      </a:cubicBezTo>
                      <a:cubicBezTo>
                        <a:pt x="40630" y="14566"/>
                        <a:pt x="40363" y="13732"/>
                        <a:pt x="40063" y="12931"/>
                      </a:cubicBezTo>
                      <a:cubicBezTo>
                        <a:pt x="38095" y="7494"/>
                        <a:pt x="35226" y="4792"/>
                        <a:pt x="31990" y="2657"/>
                      </a:cubicBezTo>
                      <a:cubicBezTo>
                        <a:pt x="30623" y="1757"/>
                        <a:pt x="29222" y="1123"/>
                        <a:pt x="27821" y="656"/>
                      </a:cubicBezTo>
                      <a:cubicBezTo>
                        <a:pt x="26365" y="171"/>
                        <a:pt x="24891" y="1"/>
                        <a:pt x="2341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1" name="Google Shape;1041;p35"/>
                <p:cNvSpPr/>
                <p:nvPr/>
              </p:nvSpPr>
              <p:spPr>
                <a:xfrm rot="-419147">
                  <a:off x="902877" y="4089217"/>
                  <a:ext cx="58363" cy="45236"/>
                </a:xfrm>
                <a:custGeom>
                  <a:avLst/>
                  <a:gdLst/>
                  <a:ahLst/>
                  <a:cxnLst/>
                  <a:rect l="l" t="t" r="r" b="b"/>
                  <a:pathLst>
                    <a:path w="2970" h="2302" extrusionOk="0">
                      <a:moveTo>
                        <a:pt x="0" y="0"/>
                      </a:moveTo>
                      <a:cubicBezTo>
                        <a:pt x="0" y="534"/>
                        <a:pt x="0" y="1101"/>
                        <a:pt x="0" y="1668"/>
                      </a:cubicBezTo>
                      <a:cubicBezTo>
                        <a:pt x="801" y="1935"/>
                        <a:pt x="1601" y="2135"/>
                        <a:pt x="2402" y="2302"/>
                      </a:cubicBezTo>
                      <a:cubicBezTo>
                        <a:pt x="2569" y="1668"/>
                        <a:pt x="2769" y="1034"/>
                        <a:pt x="2969" y="401"/>
                      </a:cubicBezTo>
                      <a:cubicBezTo>
                        <a:pt x="1968" y="334"/>
                        <a:pt x="1001" y="200"/>
                        <a:pt x="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2" name="Google Shape;1042;p35"/>
                <p:cNvSpPr/>
                <p:nvPr/>
              </p:nvSpPr>
              <p:spPr>
                <a:xfrm rot="-419147">
                  <a:off x="965263" y="4091627"/>
                  <a:ext cx="45256" cy="46553"/>
                </a:xfrm>
                <a:custGeom>
                  <a:avLst/>
                  <a:gdLst/>
                  <a:ahLst/>
                  <a:cxnLst/>
                  <a:rect l="l" t="t" r="r" b="b"/>
                  <a:pathLst>
                    <a:path w="2303" h="2369" extrusionOk="0">
                      <a:moveTo>
                        <a:pt x="468" y="0"/>
                      </a:moveTo>
                      <a:cubicBezTo>
                        <a:pt x="301" y="667"/>
                        <a:pt x="134" y="1335"/>
                        <a:pt x="1" y="2002"/>
                      </a:cubicBezTo>
                      <a:cubicBezTo>
                        <a:pt x="101" y="2035"/>
                        <a:pt x="168" y="2035"/>
                        <a:pt x="268" y="2068"/>
                      </a:cubicBezTo>
                      <a:cubicBezTo>
                        <a:pt x="801" y="2169"/>
                        <a:pt x="1335" y="2269"/>
                        <a:pt x="1836" y="2369"/>
                      </a:cubicBezTo>
                      <a:cubicBezTo>
                        <a:pt x="2002" y="1435"/>
                        <a:pt x="2169" y="734"/>
                        <a:pt x="2303" y="134"/>
                      </a:cubicBezTo>
                      <a:cubicBezTo>
                        <a:pt x="2036" y="100"/>
                        <a:pt x="1735" y="100"/>
                        <a:pt x="1469" y="67"/>
                      </a:cubicBezTo>
                      <a:cubicBezTo>
                        <a:pt x="1135" y="67"/>
                        <a:pt x="801" y="34"/>
                        <a:pt x="468"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3" name="Google Shape;1043;p35"/>
                <p:cNvSpPr/>
                <p:nvPr/>
              </p:nvSpPr>
              <p:spPr>
                <a:xfrm rot="-419147">
                  <a:off x="1039063" y="4086925"/>
                  <a:ext cx="28867" cy="54413"/>
                </a:xfrm>
                <a:custGeom>
                  <a:avLst/>
                  <a:gdLst/>
                  <a:ahLst/>
                  <a:cxnLst/>
                  <a:rect l="l" t="t" r="r" b="b"/>
                  <a:pathLst>
                    <a:path w="1469" h="2769" extrusionOk="0">
                      <a:moveTo>
                        <a:pt x="1" y="0"/>
                      </a:moveTo>
                      <a:lnTo>
                        <a:pt x="1" y="0"/>
                      </a:lnTo>
                      <a:cubicBezTo>
                        <a:pt x="68" y="701"/>
                        <a:pt x="101" y="1501"/>
                        <a:pt x="134" y="2602"/>
                      </a:cubicBezTo>
                      <a:cubicBezTo>
                        <a:pt x="501" y="2635"/>
                        <a:pt x="868" y="2702"/>
                        <a:pt x="1235" y="2769"/>
                      </a:cubicBezTo>
                      <a:cubicBezTo>
                        <a:pt x="1268" y="1868"/>
                        <a:pt x="1369" y="934"/>
                        <a:pt x="1469" y="33"/>
                      </a:cubicBezTo>
                      <a:cubicBezTo>
                        <a:pt x="968" y="33"/>
                        <a:pt x="501" y="33"/>
                        <a:pt x="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4" name="Google Shape;1044;p35"/>
                <p:cNvSpPr/>
                <p:nvPr/>
              </p:nvSpPr>
              <p:spPr>
                <a:xfrm rot="-419147">
                  <a:off x="1130083" y="4074293"/>
                  <a:ext cx="32149" cy="66872"/>
                </a:xfrm>
                <a:custGeom>
                  <a:avLst/>
                  <a:gdLst/>
                  <a:ahLst/>
                  <a:cxnLst/>
                  <a:rect l="l" t="t" r="r" b="b"/>
                  <a:pathLst>
                    <a:path w="1636" h="3403" extrusionOk="0">
                      <a:moveTo>
                        <a:pt x="1635" y="0"/>
                      </a:moveTo>
                      <a:lnTo>
                        <a:pt x="1635" y="0"/>
                      </a:lnTo>
                      <a:cubicBezTo>
                        <a:pt x="1168" y="34"/>
                        <a:pt x="668" y="34"/>
                        <a:pt x="201" y="67"/>
                      </a:cubicBezTo>
                      <a:cubicBezTo>
                        <a:pt x="134" y="1134"/>
                        <a:pt x="34" y="2202"/>
                        <a:pt x="1" y="3269"/>
                      </a:cubicBezTo>
                      <a:cubicBezTo>
                        <a:pt x="468" y="3303"/>
                        <a:pt x="901" y="3369"/>
                        <a:pt x="1368" y="3403"/>
                      </a:cubicBezTo>
                      <a:cubicBezTo>
                        <a:pt x="1468" y="2235"/>
                        <a:pt x="1568" y="1101"/>
                        <a:pt x="1635"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5" name="Google Shape;1045;p35"/>
                <p:cNvSpPr/>
                <p:nvPr/>
              </p:nvSpPr>
              <p:spPr>
                <a:xfrm rot="-419147">
                  <a:off x="1075263" y="4082084"/>
                  <a:ext cx="46553" cy="60977"/>
                </a:xfrm>
                <a:custGeom>
                  <a:avLst/>
                  <a:gdLst/>
                  <a:ahLst/>
                  <a:cxnLst/>
                  <a:rect l="l" t="t" r="r" b="b"/>
                  <a:pathLst>
                    <a:path w="2369" h="3103" extrusionOk="0">
                      <a:moveTo>
                        <a:pt x="101" y="0"/>
                      </a:moveTo>
                      <a:cubicBezTo>
                        <a:pt x="67" y="968"/>
                        <a:pt x="1" y="1902"/>
                        <a:pt x="1" y="2836"/>
                      </a:cubicBezTo>
                      <a:cubicBezTo>
                        <a:pt x="668" y="2936"/>
                        <a:pt x="1335" y="3003"/>
                        <a:pt x="2035" y="3103"/>
                      </a:cubicBezTo>
                      <a:cubicBezTo>
                        <a:pt x="2069" y="2035"/>
                        <a:pt x="2235" y="1001"/>
                        <a:pt x="2369" y="0"/>
                      </a:cubicBezTo>
                      <a:cubicBezTo>
                        <a:pt x="1857" y="0"/>
                        <a:pt x="1361" y="15"/>
                        <a:pt x="859" y="15"/>
                      </a:cubicBezTo>
                      <a:cubicBezTo>
                        <a:pt x="608" y="15"/>
                        <a:pt x="356" y="12"/>
                        <a:pt x="10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6" name="Google Shape;1046;p35"/>
                <p:cNvSpPr/>
                <p:nvPr/>
              </p:nvSpPr>
              <p:spPr>
                <a:xfrm rot="-419147">
                  <a:off x="1221641" y="4045491"/>
                  <a:ext cx="93754" cy="84577"/>
                </a:xfrm>
                <a:custGeom>
                  <a:avLst/>
                  <a:gdLst/>
                  <a:ahLst/>
                  <a:cxnLst/>
                  <a:rect l="l" t="t" r="r" b="b"/>
                  <a:pathLst>
                    <a:path w="4771" h="4304" extrusionOk="0">
                      <a:moveTo>
                        <a:pt x="4103" y="1"/>
                      </a:moveTo>
                      <a:cubicBezTo>
                        <a:pt x="3870" y="34"/>
                        <a:pt x="3636" y="68"/>
                        <a:pt x="3369" y="101"/>
                      </a:cubicBezTo>
                      <a:cubicBezTo>
                        <a:pt x="2235" y="234"/>
                        <a:pt x="1134" y="368"/>
                        <a:pt x="0" y="468"/>
                      </a:cubicBezTo>
                      <a:cubicBezTo>
                        <a:pt x="100" y="1735"/>
                        <a:pt x="134" y="3003"/>
                        <a:pt x="134" y="4271"/>
                      </a:cubicBezTo>
                      <a:cubicBezTo>
                        <a:pt x="667" y="4304"/>
                        <a:pt x="1234" y="4304"/>
                        <a:pt x="1802" y="4304"/>
                      </a:cubicBezTo>
                      <a:cubicBezTo>
                        <a:pt x="1802" y="3937"/>
                        <a:pt x="1802" y="3603"/>
                        <a:pt x="1802" y="3270"/>
                      </a:cubicBezTo>
                      <a:cubicBezTo>
                        <a:pt x="1802" y="3070"/>
                        <a:pt x="1940" y="2959"/>
                        <a:pt x="2083" y="2959"/>
                      </a:cubicBezTo>
                      <a:cubicBezTo>
                        <a:pt x="2202" y="2959"/>
                        <a:pt x="2323" y="3036"/>
                        <a:pt x="2369" y="3203"/>
                      </a:cubicBezTo>
                      <a:cubicBezTo>
                        <a:pt x="2435" y="3537"/>
                        <a:pt x="2535" y="3904"/>
                        <a:pt x="2602" y="4271"/>
                      </a:cubicBezTo>
                      <a:cubicBezTo>
                        <a:pt x="2969" y="4271"/>
                        <a:pt x="3303" y="4237"/>
                        <a:pt x="3670" y="4237"/>
                      </a:cubicBezTo>
                      <a:cubicBezTo>
                        <a:pt x="4036" y="4204"/>
                        <a:pt x="4403" y="4171"/>
                        <a:pt x="4770" y="4137"/>
                      </a:cubicBezTo>
                      <a:cubicBezTo>
                        <a:pt x="4604" y="2736"/>
                        <a:pt x="4470" y="1335"/>
                        <a:pt x="4103"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7" name="Google Shape;1047;p35"/>
                <p:cNvSpPr/>
                <p:nvPr/>
              </p:nvSpPr>
              <p:spPr>
                <a:xfrm rot="-419147">
                  <a:off x="1305345" y="4014014"/>
                  <a:ext cx="118004" cy="100298"/>
                </a:xfrm>
                <a:custGeom>
                  <a:avLst/>
                  <a:gdLst/>
                  <a:ahLst/>
                  <a:cxnLst/>
                  <a:rect l="l" t="t" r="r" b="b"/>
                  <a:pathLst>
                    <a:path w="6005" h="5104" extrusionOk="0">
                      <a:moveTo>
                        <a:pt x="5170" y="0"/>
                      </a:moveTo>
                      <a:cubicBezTo>
                        <a:pt x="3469" y="400"/>
                        <a:pt x="1768" y="701"/>
                        <a:pt x="0" y="967"/>
                      </a:cubicBezTo>
                      <a:cubicBezTo>
                        <a:pt x="500" y="2302"/>
                        <a:pt x="701" y="3703"/>
                        <a:pt x="967" y="5104"/>
                      </a:cubicBezTo>
                      <a:cubicBezTo>
                        <a:pt x="2068" y="5004"/>
                        <a:pt x="3202" y="4837"/>
                        <a:pt x="4336" y="4670"/>
                      </a:cubicBezTo>
                      <a:cubicBezTo>
                        <a:pt x="4303" y="4403"/>
                        <a:pt x="4270" y="4136"/>
                        <a:pt x="4270" y="3870"/>
                      </a:cubicBezTo>
                      <a:cubicBezTo>
                        <a:pt x="4252" y="3677"/>
                        <a:pt x="4354" y="3585"/>
                        <a:pt x="4474" y="3585"/>
                      </a:cubicBezTo>
                      <a:cubicBezTo>
                        <a:pt x="4583" y="3585"/>
                        <a:pt x="4707" y="3660"/>
                        <a:pt x="4770" y="3803"/>
                      </a:cubicBezTo>
                      <a:cubicBezTo>
                        <a:pt x="4870" y="4003"/>
                        <a:pt x="4970" y="4237"/>
                        <a:pt x="5137" y="4537"/>
                      </a:cubicBezTo>
                      <a:cubicBezTo>
                        <a:pt x="5404" y="4470"/>
                        <a:pt x="5704" y="4403"/>
                        <a:pt x="6004" y="4337"/>
                      </a:cubicBezTo>
                      <a:cubicBezTo>
                        <a:pt x="5737" y="2902"/>
                        <a:pt x="5471" y="1434"/>
                        <a:pt x="5170"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8" name="Google Shape;1048;p35"/>
                <p:cNvSpPr/>
                <p:nvPr/>
              </p:nvSpPr>
              <p:spPr>
                <a:xfrm rot="-419147">
                  <a:off x="1421415" y="3982264"/>
                  <a:ext cx="80628" cy="99001"/>
                </a:xfrm>
                <a:custGeom>
                  <a:avLst/>
                  <a:gdLst/>
                  <a:ahLst/>
                  <a:cxnLst/>
                  <a:rect l="l" t="t" r="r" b="b"/>
                  <a:pathLst>
                    <a:path w="4103" h="5038" extrusionOk="0">
                      <a:moveTo>
                        <a:pt x="3002" y="0"/>
                      </a:moveTo>
                      <a:cubicBezTo>
                        <a:pt x="2001" y="267"/>
                        <a:pt x="1001" y="534"/>
                        <a:pt x="0" y="768"/>
                      </a:cubicBezTo>
                      <a:cubicBezTo>
                        <a:pt x="467" y="2169"/>
                        <a:pt x="867" y="3603"/>
                        <a:pt x="1234" y="5037"/>
                      </a:cubicBezTo>
                      <a:cubicBezTo>
                        <a:pt x="2202" y="4804"/>
                        <a:pt x="3169" y="4504"/>
                        <a:pt x="4103" y="4170"/>
                      </a:cubicBezTo>
                      <a:cubicBezTo>
                        <a:pt x="3769" y="2736"/>
                        <a:pt x="3436" y="1335"/>
                        <a:pt x="3002"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9" name="Google Shape;1049;p35"/>
                <p:cNvSpPr/>
                <p:nvPr/>
              </p:nvSpPr>
              <p:spPr>
                <a:xfrm rot="-419147">
                  <a:off x="1174962" y="4065233"/>
                  <a:ext cx="36727" cy="73435"/>
                </a:xfrm>
                <a:custGeom>
                  <a:avLst/>
                  <a:gdLst/>
                  <a:ahLst/>
                  <a:cxnLst/>
                  <a:rect l="l" t="t" r="r" b="b"/>
                  <a:pathLst>
                    <a:path w="1869" h="3737" extrusionOk="0">
                      <a:moveTo>
                        <a:pt x="1835" y="1"/>
                      </a:moveTo>
                      <a:lnTo>
                        <a:pt x="1835" y="1"/>
                      </a:lnTo>
                      <a:cubicBezTo>
                        <a:pt x="1234" y="34"/>
                        <a:pt x="601" y="101"/>
                        <a:pt x="0" y="134"/>
                      </a:cubicBezTo>
                      <a:cubicBezTo>
                        <a:pt x="67" y="1268"/>
                        <a:pt x="100" y="2436"/>
                        <a:pt x="134" y="3637"/>
                      </a:cubicBezTo>
                      <a:cubicBezTo>
                        <a:pt x="701" y="3670"/>
                        <a:pt x="1234" y="3703"/>
                        <a:pt x="1768" y="3737"/>
                      </a:cubicBezTo>
                      <a:cubicBezTo>
                        <a:pt x="1835" y="2502"/>
                        <a:pt x="1868" y="1235"/>
                        <a:pt x="1835"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0" name="Google Shape;1050;p35"/>
                <p:cNvSpPr/>
                <p:nvPr/>
              </p:nvSpPr>
              <p:spPr>
                <a:xfrm rot="-419147">
                  <a:off x="1534290" y="3945968"/>
                  <a:ext cx="47221" cy="76049"/>
                </a:xfrm>
                <a:custGeom>
                  <a:avLst/>
                  <a:gdLst/>
                  <a:ahLst/>
                  <a:cxnLst/>
                  <a:rect l="l" t="t" r="r" b="b"/>
                  <a:pathLst>
                    <a:path w="2403" h="3870" extrusionOk="0">
                      <a:moveTo>
                        <a:pt x="1001" y="0"/>
                      </a:moveTo>
                      <a:cubicBezTo>
                        <a:pt x="901" y="34"/>
                        <a:pt x="768" y="100"/>
                        <a:pt x="667" y="134"/>
                      </a:cubicBezTo>
                      <a:cubicBezTo>
                        <a:pt x="434" y="200"/>
                        <a:pt x="200" y="267"/>
                        <a:pt x="0" y="334"/>
                      </a:cubicBezTo>
                      <a:cubicBezTo>
                        <a:pt x="567" y="1435"/>
                        <a:pt x="1168" y="2535"/>
                        <a:pt x="1601" y="3736"/>
                      </a:cubicBezTo>
                      <a:cubicBezTo>
                        <a:pt x="1635" y="3803"/>
                        <a:pt x="1635" y="3836"/>
                        <a:pt x="1668" y="3870"/>
                      </a:cubicBezTo>
                      <a:cubicBezTo>
                        <a:pt x="1902" y="3736"/>
                        <a:pt x="2135" y="3603"/>
                        <a:pt x="2402" y="3469"/>
                      </a:cubicBezTo>
                      <a:cubicBezTo>
                        <a:pt x="1935" y="2268"/>
                        <a:pt x="1501" y="1101"/>
                        <a:pt x="1001"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1" name="Google Shape;1051;p35"/>
                <p:cNvSpPr/>
                <p:nvPr/>
              </p:nvSpPr>
              <p:spPr>
                <a:xfrm rot="-419147">
                  <a:off x="1494996" y="3959871"/>
                  <a:ext cx="60996" cy="85226"/>
                </a:xfrm>
                <a:custGeom>
                  <a:avLst/>
                  <a:gdLst/>
                  <a:ahLst/>
                  <a:cxnLst/>
                  <a:rect l="l" t="t" r="r" b="b"/>
                  <a:pathLst>
                    <a:path w="3104" h="4337" extrusionOk="0">
                      <a:moveTo>
                        <a:pt x="1535" y="1"/>
                      </a:moveTo>
                      <a:cubicBezTo>
                        <a:pt x="1035" y="167"/>
                        <a:pt x="535" y="301"/>
                        <a:pt x="1" y="468"/>
                      </a:cubicBezTo>
                      <a:cubicBezTo>
                        <a:pt x="601" y="1668"/>
                        <a:pt x="1168" y="2969"/>
                        <a:pt x="1702" y="4337"/>
                      </a:cubicBezTo>
                      <a:cubicBezTo>
                        <a:pt x="2169" y="4137"/>
                        <a:pt x="2636" y="3937"/>
                        <a:pt x="3103" y="3703"/>
                      </a:cubicBezTo>
                      <a:cubicBezTo>
                        <a:pt x="2636" y="2436"/>
                        <a:pt x="2069" y="1235"/>
                        <a:pt x="1535" y="1"/>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2" name="Google Shape;1052;p35"/>
                <p:cNvSpPr/>
                <p:nvPr/>
              </p:nvSpPr>
              <p:spPr>
                <a:xfrm rot="-419147">
                  <a:off x="1574180" y="3916536"/>
                  <a:ext cx="59680" cy="74084"/>
                </a:xfrm>
                <a:custGeom>
                  <a:avLst/>
                  <a:gdLst/>
                  <a:ahLst/>
                  <a:cxnLst/>
                  <a:rect l="l" t="t" r="r" b="b"/>
                  <a:pathLst>
                    <a:path w="3037" h="3770" extrusionOk="0">
                      <a:moveTo>
                        <a:pt x="1869" y="0"/>
                      </a:moveTo>
                      <a:cubicBezTo>
                        <a:pt x="1268" y="267"/>
                        <a:pt x="635" y="534"/>
                        <a:pt x="1" y="768"/>
                      </a:cubicBezTo>
                      <a:cubicBezTo>
                        <a:pt x="568" y="1735"/>
                        <a:pt x="1135" y="2736"/>
                        <a:pt x="1702" y="3770"/>
                      </a:cubicBezTo>
                      <a:cubicBezTo>
                        <a:pt x="2136" y="3503"/>
                        <a:pt x="2603" y="3236"/>
                        <a:pt x="3036" y="2936"/>
                      </a:cubicBezTo>
                      <a:cubicBezTo>
                        <a:pt x="3003" y="2836"/>
                        <a:pt x="2970" y="2736"/>
                        <a:pt x="2936" y="2669"/>
                      </a:cubicBezTo>
                      <a:cubicBezTo>
                        <a:pt x="2536" y="1802"/>
                        <a:pt x="2202" y="901"/>
                        <a:pt x="1869"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3" name="Google Shape;1053;p35"/>
                <p:cNvSpPr/>
                <p:nvPr/>
              </p:nvSpPr>
              <p:spPr>
                <a:xfrm rot="-419147">
                  <a:off x="1615645" y="3877752"/>
                  <a:ext cx="71470" cy="83929"/>
                </a:xfrm>
                <a:custGeom>
                  <a:avLst/>
                  <a:gdLst/>
                  <a:ahLst/>
                  <a:cxnLst/>
                  <a:rect l="l" t="t" r="r" b="b"/>
                  <a:pathLst>
                    <a:path w="3637" h="4271" extrusionOk="0">
                      <a:moveTo>
                        <a:pt x="2836" y="0"/>
                      </a:moveTo>
                      <a:cubicBezTo>
                        <a:pt x="1902" y="534"/>
                        <a:pt x="968" y="1035"/>
                        <a:pt x="1" y="1468"/>
                      </a:cubicBezTo>
                      <a:cubicBezTo>
                        <a:pt x="434" y="2402"/>
                        <a:pt x="834" y="3336"/>
                        <a:pt x="1235" y="4270"/>
                      </a:cubicBezTo>
                      <a:cubicBezTo>
                        <a:pt x="2069" y="3736"/>
                        <a:pt x="2869" y="3169"/>
                        <a:pt x="3636" y="2536"/>
                      </a:cubicBezTo>
                      <a:cubicBezTo>
                        <a:pt x="3403" y="1635"/>
                        <a:pt x="3136" y="801"/>
                        <a:pt x="2836" y="0"/>
                      </a:cubicBezTo>
                      <a:close/>
                    </a:path>
                  </a:pathLst>
                </a:custGeom>
                <a:solidFill>
                  <a:srgbClr val="FFFFFF">
                    <a:alpha val="169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4" name="Google Shape;1054;p35"/>
                <p:cNvSpPr/>
                <p:nvPr/>
              </p:nvSpPr>
              <p:spPr>
                <a:xfrm rot="-419147">
                  <a:off x="1174688" y="3537598"/>
                  <a:ext cx="117218" cy="160155"/>
                </a:xfrm>
                <a:custGeom>
                  <a:avLst/>
                  <a:gdLst/>
                  <a:ahLst/>
                  <a:cxnLst/>
                  <a:rect l="l" t="t" r="r" b="b"/>
                  <a:pathLst>
                    <a:path w="5965" h="8150" extrusionOk="0">
                      <a:moveTo>
                        <a:pt x="5794" y="1"/>
                      </a:moveTo>
                      <a:cubicBezTo>
                        <a:pt x="5787" y="1"/>
                        <a:pt x="5779" y="2"/>
                        <a:pt x="5772" y="5"/>
                      </a:cubicBezTo>
                      <a:cubicBezTo>
                        <a:pt x="3904" y="238"/>
                        <a:pt x="1802" y="1005"/>
                        <a:pt x="868" y="2740"/>
                      </a:cubicBezTo>
                      <a:cubicBezTo>
                        <a:pt x="1" y="4441"/>
                        <a:pt x="101" y="6409"/>
                        <a:pt x="1135" y="7977"/>
                      </a:cubicBezTo>
                      <a:cubicBezTo>
                        <a:pt x="1212" y="8098"/>
                        <a:pt x="1332" y="8150"/>
                        <a:pt x="1455" y="8150"/>
                      </a:cubicBezTo>
                      <a:cubicBezTo>
                        <a:pt x="1703" y="8150"/>
                        <a:pt x="1958" y="7934"/>
                        <a:pt x="1869" y="7643"/>
                      </a:cubicBezTo>
                      <a:cubicBezTo>
                        <a:pt x="902" y="4741"/>
                        <a:pt x="3937" y="1939"/>
                        <a:pt x="5872" y="238"/>
                      </a:cubicBezTo>
                      <a:cubicBezTo>
                        <a:pt x="5964" y="177"/>
                        <a:pt x="5886" y="1"/>
                        <a:pt x="5794"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
            <p:nvSpPr>
              <p:cNvPr id="1055" name="Google Shape;1055;p35"/>
              <p:cNvSpPr/>
              <p:nvPr/>
            </p:nvSpPr>
            <p:spPr>
              <a:xfrm rot="1129148" flipH="1">
                <a:off x="7578502" y="1354616"/>
                <a:ext cx="80629" cy="77134"/>
              </a:xfrm>
              <a:custGeom>
                <a:avLst/>
                <a:gdLst/>
                <a:ahLst/>
                <a:cxnLst/>
                <a:rect l="l" t="t" r="r" b="b"/>
                <a:pathLst>
                  <a:path w="3737" h="3543" extrusionOk="0">
                    <a:moveTo>
                      <a:pt x="1753" y="0"/>
                    </a:moveTo>
                    <a:cubicBezTo>
                      <a:pt x="1575" y="0"/>
                      <a:pt x="1399" y="27"/>
                      <a:pt x="1235" y="73"/>
                    </a:cubicBezTo>
                    <a:cubicBezTo>
                      <a:pt x="734" y="207"/>
                      <a:pt x="267" y="507"/>
                      <a:pt x="1" y="1007"/>
                    </a:cubicBezTo>
                    <a:cubicBezTo>
                      <a:pt x="401" y="707"/>
                      <a:pt x="835" y="574"/>
                      <a:pt x="1268" y="540"/>
                    </a:cubicBezTo>
                    <a:cubicBezTo>
                      <a:pt x="1322" y="536"/>
                      <a:pt x="1377" y="534"/>
                      <a:pt x="1431" y="534"/>
                    </a:cubicBezTo>
                    <a:cubicBezTo>
                      <a:pt x="1809" y="534"/>
                      <a:pt x="2177" y="636"/>
                      <a:pt x="2469" y="841"/>
                    </a:cubicBezTo>
                    <a:cubicBezTo>
                      <a:pt x="2803" y="1107"/>
                      <a:pt x="3069" y="1474"/>
                      <a:pt x="3236" y="1941"/>
                    </a:cubicBezTo>
                    <a:cubicBezTo>
                      <a:pt x="3403" y="2408"/>
                      <a:pt x="3503" y="2975"/>
                      <a:pt x="3570" y="3543"/>
                    </a:cubicBezTo>
                    <a:cubicBezTo>
                      <a:pt x="3703" y="2975"/>
                      <a:pt x="3737" y="2375"/>
                      <a:pt x="3603" y="1775"/>
                    </a:cubicBezTo>
                    <a:cubicBezTo>
                      <a:pt x="3570" y="1474"/>
                      <a:pt x="3436" y="1174"/>
                      <a:pt x="3303" y="941"/>
                    </a:cubicBezTo>
                    <a:cubicBezTo>
                      <a:pt x="3136" y="674"/>
                      <a:pt x="2936" y="440"/>
                      <a:pt x="2703" y="307"/>
                    </a:cubicBezTo>
                    <a:cubicBezTo>
                      <a:pt x="2421" y="90"/>
                      <a:pt x="2083" y="0"/>
                      <a:pt x="1753"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6" name="Google Shape;1056;p35"/>
              <p:cNvSpPr/>
              <p:nvPr/>
            </p:nvSpPr>
            <p:spPr>
              <a:xfrm rot="1129148" flipH="1">
                <a:off x="7271332" y="1303010"/>
                <a:ext cx="195996" cy="96836"/>
              </a:xfrm>
              <a:custGeom>
                <a:avLst/>
                <a:gdLst/>
                <a:ahLst/>
                <a:cxnLst/>
                <a:rect l="l" t="t" r="r" b="b"/>
                <a:pathLst>
                  <a:path w="9084" h="4448" extrusionOk="0">
                    <a:moveTo>
                      <a:pt x="4838" y="0"/>
                    </a:moveTo>
                    <a:cubicBezTo>
                      <a:pt x="3392" y="0"/>
                      <a:pt x="1679" y="537"/>
                      <a:pt x="31" y="1712"/>
                    </a:cubicBezTo>
                    <a:cubicBezTo>
                      <a:pt x="8" y="1736"/>
                      <a:pt x="1" y="1759"/>
                      <a:pt x="22" y="1759"/>
                    </a:cubicBezTo>
                    <a:cubicBezTo>
                      <a:pt x="31" y="1759"/>
                      <a:pt x="45" y="1755"/>
                      <a:pt x="65" y="1746"/>
                    </a:cubicBezTo>
                    <a:cubicBezTo>
                      <a:pt x="1303" y="1095"/>
                      <a:pt x="2569" y="797"/>
                      <a:pt x="3718" y="797"/>
                    </a:cubicBezTo>
                    <a:cubicBezTo>
                      <a:pt x="6220" y="797"/>
                      <a:pt x="8172" y="2207"/>
                      <a:pt x="8104" y="4448"/>
                    </a:cubicBezTo>
                    <a:cubicBezTo>
                      <a:pt x="8104" y="4448"/>
                      <a:pt x="8137" y="4448"/>
                      <a:pt x="8170" y="4414"/>
                    </a:cubicBezTo>
                    <a:cubicBezTo>
                      <a:pt x="9084" y="1652"/>
                      <a:pt x="7373" y="0"/>
                      <a:pt x="4838"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7" name="Google Shape;1057;p35"/>
              <p:cNvSpPr/>
              <p:nvPr/>
            </p:nvSpPr>
            <p:spPr>
              <a:xfrm rot="1129148" flipH="1">
                <a:off x="7398374" y="1295680"/>
                <a:ext cx="59053" cy="15936"/>
              </a:xfrm>
              <a:custGeom>
                <a:avLst/>
                <a:gdLst/>
                <a:ahLst/>
                <a:cxnLst/>
                <a:rect l="l" t="t" r="r" b="b"/>
                <a:pathLst>
                  <a:path w="2737" h="732" extrusionOk="0">
                    <a:moveTo>
                      <a:pt x="1304" y="1"/>
                    </a:moveTo>
                    <a:cubicBezTo>
                      <a:pt x="836" y="1"/>
                      <a:pt x="372" y="179"/>
                      <a:pt x="1" y="631"/>
                    </a:cubicBezTo>
                    <a:cubicBezTo>
                      <a:pt x="1" y="664"/>
                      <a:pt x="1" y="731"/>
                      <a:pt x="34" y="731"/>
                    </a:cubicBezTo>
                    <a:cubicBezTo>
                      <a:pt x="693" y="658"/>
                      <a:pt x="1335" y="477"/>
                      <a:pt x="1971" y="477"/>
                    </a:cubicBezTo>
                    <a:cubicBezTo>
                      <a:pt x="2204" y="477"/>
                      <a:pt x="2437" y="502"/>
                      <a:pt x="2669" y="564"/>
                    </a:cubicBezTo>
                    <a:cubicBezTo>
                      <a:pt x="2736" y="564"/>
                      <a:pt x="2736" y="531"/>
                      <a:pt x="2703" y="498"/>
                    </a:cubicBezTo>
                    <a:cubicBezTo>
                      <a:pt x="2307" y="205"/>
                      <a:pt x="1804" y="1"/>
                      <a:pt x="1304" y="1"/>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8" name="Google Shape;1058;p35"/>
              <p:cNvSpPr/>
              <p:nvPr/>
            </p:nvSpPr>
            <p:spPr>
              <a:xfrm rot="1129148" flipH="1">
                <a:off x="7680558" y="1224798"/>
                <a:ext cx="115129" cy="130755"/>
              </a:xfrm>
              <a:custGeom>
                <a:avLst/>
                <a:gdLst/>
                <a:ahLst/>
                <a:cxnLst/>
                <a:rect l="l" t="t" r="r" b="b"/>
                <a:pathLst>
                  <a:path w="5336" h="6006" extrusionOk="0">
                    <a:moveTo>
                      <a:pt x="2492" y="0"/>
                    </a:moveTo>
                    <a:cubicBezTo>
                      <a:pt x="1717" y="0"/>
                      <a:pt x="843" y="529"/>
                      <a:pt x="0" y="1714"/>
                    </a:cubicBezTo>
                    <a:cubicBezTo>
                      <a:pt x="0" y="1747"/>
                      <a:pt x="0" y="1781"/>
                      <a:pt x="0" y="1781"/>
                    </a:cubicBezTo>
                    <a:cubicBezTo>
                      <a:pt x="617" y="1234"/>
                      <a:pt x="1251" y="981"/>
                      <a:pt x="1846" y="981"/>
                    </a:cubicBezTo>
                    <a:cubicBezTo>
                      <a:pt x="3504" y="981"/>
                      <a:pt x="4868" y="2941"/>
                      <a:pt x="4770" y="5984"/>
                    </a:cubicBezTo>
                    <a:cubicBezTo>
                      <a:pt x="4770" y="5997"/>
                      <a:pt x="4782" y="6006"/>
                      <a:pt x="4795" y="6006"/>
                    </a:cubicBezTo>
                    <a:cubicBezTo>
                      <a:pt x="4814" y="6006"/>
                      <a:pt x="4837" y="5989"/>
                      <a:pt x="4837" y="5950"/>
                    </a:cubicBezTo>
                    <a:cubicBezTo>
                      <a:pt x="5336" y="2389"/>
                      <a:pt x="4138" y="0"/>
                      <a:pt x="2492" y="0"/>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9" name="Google Shape;1059;p35"/>
              <p:cNvSpPr/>
              <p:nvPr/>
            </p:nvSpPr>
            <p:spPr>
              <a:xfrm rot="1129148" flipH="1">
                <a:off x="7663646" y="1240544"/>
                <a:ext cx="28825" cy="45348"/>
              </a:xfrm>
              <a:custGeom>
                <a:avLst/>
                <a:gdLst/>
                <a:ahLst/>
                <a:cxnLst/>
                <a:rect l="l" t="t" r="r" b="b"/>
                <a:pathLst>
                  <a:path w="1336" h="2083" extrusionOk="0">
                    <a:moveTo>
                      <a:pt x="68" y="1"/>
                    </a:moveTo>
                    <a:cubicBezTo>
                      <a:pt x="34" y="1"/>
                      <a:pt x="1" y="34"/>
                      <a:pt x="34" y="67"/>
                    </a:cubicBezTo>
                    <a:cubicBezTo>
                      <a:pt x="501" y="568"/>
                      <a:pt x="568" y="1368"/>
                      <a:pt x="835" y="2069"/>
                    </a:cubicBezTo>
                    <a:cubicBezTo>
                      <a:pt x="835" y="2078"/>
                      <a:pt x="841" y="2082"/>
                      <a:pt x="849" y="2082"/>
                    </a:cubicBezTo>
                    <a:cubicBezTo>
                      <a:pt x="868" y="2082"/>
                      <a:pt x="902" y="2059"/>
                      <a:pt x="902" y="2035"/>
                    </a:cubicBezTo>
                    <a:cubicBezTo>
                      <a:pt x="1335" y="935"/>
                      <a:pt x="735" y="201"/>
                      <a:pt x="68" y="1"/>
                    </a:cubicBezTo>
                    <a:close/>
                  </a:path>
                </a:pathLst>
              </a:custGeom>
              <a:solidFill>
                <a:srgbClr val="000000">
                  <a:alpha val="495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0" name="Google Shape;1060;p35"/>
              <p:cNvSpPr/>
              <p:nvPr/>
            </p:nvSpPr>
            <p:spPr>
              <a:xfrm rot="1129148" flipH="1">
                <a:off x="7379500" y="1363116"/>
                <a:ext cx="335074" cy="180240"/>
              </a:xfrm>
              <a:custGeom>
                <a:avLst/>
                <a:gdLst/>
                <a:ahLst/>
                <a:cxnLst/>
                <a:rect l="l" t="t" r="r" b="b"/>
                <a:pathLst>
                  <a:path w="15530" h="8279" extrusionOk="0">
                    <a:moveTo>
                      <a:pt x="171" y="0"/>
                    </a:moveTo>
                    <a:cubicBezTo>
                      <a:pt x="84" y="0"/>
                      <a:pt x="1" y="101"/>
                      <a:pt x="51" y="202"/>
                    </a:cubicBezTo>
                    <a:cubicBezTo>
                      <a:pt x="919" y="1770"/>
                      <a:pt x="2120" y="3237"/>
                      <a:pt x="3587" y="4538"/>
                    </a:cubicBezTo>
                    <a:cubicBezTo>
                      <a:pt x="4988" y="5806"/>
                      <a:pt x="6723" y="7140"/>
                      <a:pt x="8758" y="7941"/>
                    </a:cubicBezTo>
                    <a:cubicBezTo>
                      <a:pt x="9184" y="8123"/>
                      <a:pt x="9667" y="8278"/>
                      <a:pt x="10230" y="8278"/>
                    </a:cubicBezTo>
                    <a:cubicBezTo>
                      <a:pt x="10283" y="8278"/>
                      <a:pt x="10337" y="8277"/>
                      <a:pt x="10392" y="8274"/>
                    </a:cubicBezTo>
                    <a:cubicBezTo>
                      <a:pt x="12427" y="8174"/>
                      <a:pt x="14362" y="6440"/>
                      <a:pt x="15462" y="5139"/>
                    </a:cubicBezTo>
                    <a:cubicBezTo>
                      <a:pt x="15529" y="5072"/>
                      <a:pt x="15462" y="4938"/>
                      <a:pt x="15362" y="4938"/>
                    </a:cubicBezTo>
                    <a:cubicBezTo>
                      <a:pt x="14583" y="5039"/>
                      <a:pt x="13795" y="5090"/>
                      <a:pt x="13007" y="5090"/>
                    </a:cubicBezTo>
                    <a:cubicBezTo>
                      <a:pt x="10928" y="5090"/>
                      <a:pt x="8839" y="4739"/>
                      <a:pt x="6856" y="4038"/>
                    </a:cubicBezTo>
                    <a:cubicBezTo>
                      <a:pt x="4421" y="3204"/>
                      <a:pt x="2153" y="1803"/>
                      <a:pt x="252" y="35"/>
                    </a:cubicBezTo>
                    <a:cubicBezTo>
                      <a:pt x="227" y="11"/>
                      <a:pt x="199" y="0"/>
                      <a:pt x="171"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1" name="Google Shape;1061;p35"/>
              <p:cNvSpPr/>
              <p:nvPr/>
            </p:nvSpPr>
            <p:spPr>
              <a:xfrm rot="1129148" flipH="1">
                <a:off x="7416626" y="1369269"/>
                <a:ext cx="296928" cy="180240"/>
              </a:xfrm>
              <a:custGeom>
                <a:avLst/>
                <a:gdLst/>
                <a:ahLst/>
                <a:cxnLst/>
                <a:rect l="l" t="t" r="r" b="b"/>
                <a:pathLst>
                  <a:path w="13762" h="8279" extrusionOk="0">
                    <a:moveTo>
                      <a:pt x="171" y="0"/>
                    </a:moveTo>
                    <a:cubicBezTo>
                      <a:pt x="84" y="0"/>
                      <a:pt x="1" y="101"/>
                      <a:pt x="51" y="202"/>
                    </a:cubicBezTo>
                    <a:cubicBezTo>
                      <a:pt x="919" y="1770"/>
                      <a:pt x="2120" y="3237"/>
                      <a:pt x="3587" y="4572"/>
                    </a:cubicBezTo>
                    <a:cubicBezTo>
                      <a:pt x="5022" y="5806"/>
                      <a:pt x="6723" y="7140"/>
                      <a:pt x="8758" y="7941"/>
                    </a:cubicBezTo>
                    <a:cubicBezTo>
                      <a:pt x="9184" y="8123"/>
                      <a:pt x="9694" y="8278"/>
                      <a:pt x="10237" y="8278"/>
                    </a:cubicBezTo>
                    <a:cubicBezTo>
                      <a:pt x="10289" y="8278"/>
                      <a:pt x="10340" y="8277"/>
                      <a:pt x="10392" y="8274"/>
                    </a:cubicBezTo>
                    <a:cubicBezTo>
                      <a:pt x="11026" y="8241"/>
                      <a:pt x="11660" y="8041"/>
                      <a:pt x="12260" y="7740"/>
                    </a:cubicBezTo>
                    <a:cubicBezTo>
                      <a:pt x="12260" y="7407"/>
                      <a:pt x="12260" y="7073"/>
                      <a:pt x="12193" y="6773"/>
                    </a:cubicBezTo>
                    <a:cubicBezTo>
                      <a:pt x="12827" y="6306"/>
                      <a:pt x="13361" y="5739"/>
                      <a:pt x="13761" y="5072"/>
                    </a:cubicBezTo>
                    <a:lnTo>
                      <a:pt x="13761" y="5072"/>
                    </a:lnTo>
                    <a:cubicBezTo>
                      <a:pt x="13492" y="5083"/>
                      <a:pt x="13222" y="5089"/>
                      <a:pt x="12953" y="5089"/>
                    </a:cubicBezTo>
                    <a:cubicBezTo>
                      <a:pt x="10889" y="5089"/>
                      <a:pt x="8833" y="4750"/>
                      <a:pt x="6856" y="4071"/>
                    </a:cubicBezTo>
                    <a:cubicBezTo>
                      <a:pt x="4421" y="3204"/>
                      <a:pt x="2153" y="1836"/>
                      <a:pt x="252" y="35"/>
                    </a:cubicBezTo>
                    <a:cubicBezTo>
                      <a:pt x="227" y="11"/>
                      <a:pt x="199" y="0"/>
                      <a:pt x="17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sp>
        <p:nvSpPr>
          <p:cNvPr id="1063" name="Google Shape;1063;p35"/>
          <p:cNvSpPr/>
          <p:nvPr/>
        </p:nvSpPr>
        <p:spPr>
          <a:xfrm>
            <a:off x="14118644" y="670278"/>
            <a:ext cx="438146" cy="358162"/>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dirty="0"/>
          </a:p>
        </p:txBody>
      </p:sp>
      <p:grpSp>
        <p:nvGrpSpPr>
          <p:cNvPr id="1064" name="Google Shape;1064;p35"/>
          <p:cNvGrpSpPr/>
          <p:nvPr/>
        </p:nvGrpSpPr>
        <p:grpSpPr>
          <a:xfrm>
            <a:off x="248136" y="46660"/>
            <a:ext cx="2010690" cy="1739768"/>
            <a:chOff x="968013" y="650077"/>
            <a:chExt cx="777108" cy="672348"/>
          </a:xfrm>
        </p:grpSpPr>
        <p:sp>
          <p:nvSpPr>
            <p:cNvPr id="1065" name="Google Shape;1065;p35"/>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6" name="Google Shape;1066;p35"/>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7" name="Google Shape;1067;p35"/>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nvGrpSpPr>
          <p:cNvPr id="1068" name="Google Shape;1068;p35"/>
          <p:cNvGrpSpPr/>
          <p:nvPr/>
        </p:nvGrpSpPr>
        <p:grpSpPr>
          <a:xfrm rot="2235294">
            <a:off x="14411064" y="7690430"/>
            <a:ext cx="1554314" cy="1344780"/>
            <a:chOff x="968013" y="650077"/>
            <a:chExt cx="777108" cy="672348"/>
          </a:xfrm>
        </p:grpSpPr>
        <p:sp>
          <p:nvSpPr>
            <p:cNvPr id="1069" name="Google Shape;1069;p35"/>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0" name="Google Shape;1070;p35"/>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1" name="Google Shape;1071;p35"/>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
        <p:nvSpPr>
          <p:cNvPr id="1072" name="Google Shape;1072;p35"/>
          <p:cNvSpPr/>
          <p:nvPr/>
        </p:nvSpPr>
        <p:spPr>
          <a:xfrm rot="-445239">
            <a:off x="5415646" y="8868080"/>
            <a:ext cx="505888" cy="336844"/>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3" name="Google Shape;1073;p35"/>
          <p:cNvSpPr/>
          <p:nvPr/>
        </p:nvSpPr>
        <p:spPr>
          <a:xfrm>
            <a:off x="7749800" y="1607178"/>
            <a:ext cx="358190" cy="358146"/>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4" name="Google Shape;1074;p35"/>
          <p:cNvSpPr/>
          <p:nvPr/>
        </p:nvSpPr>
        <p:spPr>
          <a:xfrm rot="2135071">
            <a:off x="8682484" y="1260056"/>
            <a:ext cx="797852" cy="547096"/>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5" name="Google Shape;1075;p35"/>
          <p:cNvSpPr/>
          <p:nvPr/>
        </p:nvSpPr>
        <p:spPr>
          <a:xfrm rot="-4320374">
            <a:off x="10080182" y="2100180"/>
            <a:ext cx="520648" cy="454238"/>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6" name="Google Shape;1076;p35"/>
          <p:cNvSpPr/>
          <p:nvPr/>
        </p:nvSpPr>
        <p:spPr>
          <a:xfrm>
            <a:off x="2438254" y="1877256"/>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7" name="Google Shape;1077;p35"/>
          <p:cNvSpPr/>
          <p:nvPr/>
        </p:nvSpPr>
        <p:spPr>
          <a:xfrm>
            <a:off x="15055250" y="6520304"/>
            <a:ext cx="358190" cy="358146"/>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8" name="Google Shape;1078;p35"/>
          <p:cNvSpPr/>
          <p:nvPr/>
        </p:nvSpPr>
        <p:spPr>
          <a:xfrm rot="444932" flipH="1">
            <a:off x="16143464" y="7095052"/>
            <a:ext cx="826126" cy="549922"/>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9" name="Google Shape;1079;p35"/>
          <p:cNvSpPr/>
          <p:nvPr/>
        </p:nvSpPr>
        <p:spPr>
          <a:xfrm>
            <a:off x="4390600" y="8251850"/>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0" name="Google Shape;1080;p35"/>
          <p:cNvSpPr/>
          <p:nvPr/>
        </p:nvSpPr>
        <p:spPr>
          <a:xfrm>
            <a:off x="11933150" y="8320750"/>
            <a:ext cx="350300" cy="360350"/>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1" name="Google Shape;1081;p35"/>
          <p:cNvSpPr/>
          <p:nvPr/>
        </p:nvSpPr>
        <p:spPr>
          <a:xfrm>
            <a:off x="13341276" y="8925526"/>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2" name="Google Shape;1082;p35"/>
          <p:cNvSpPr/>
          <p:nvPr/>
        </p:nvSpPr>
        <p:spPr>
          <a:xfrm>
            <a:off x="4104476" y="2860100"/>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3" name="Google Shape;1083;p35"/>
          <p:cNvSpPr/>
          <p:nvPr/>
        </p:nvSpPr>
        <p:spPr>
          <a:xfrm rot="444932" flipH="1">
            <a:off x="4791914" y="1399802"/>
            <a:ext cx="826126" cy="549922"/>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4" name="Google Shape;1084;p35"/>
          <p:cNvSpPr/>
          <p:nvPr/>
        </p:nvSpPr>
        <p:spPr>
          <a:xfrm>
            <a:off x="12674426" y="1218350"/>
            <a:ext cx="350300" cy="360350"/>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6" name="Google Shape;1086;p35"/>
          <p:cNvSpPr/>
          <p:nvPr/>
        </p:nvSpPr>
        <p:spPr>
          <a:xfrm>
            <a:off x="16303900" y="2751400"/>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7" name="Google Shape;1087;p35"/>
          <p:cNvSpPr/>
          <p:nvPr/>
        </p:nvSpPr>
        <p:spPr>
          <a:xfrm>
            <a:off x="8448676" y="2423150"/>
            <a:ext cx="221900" cy="221878"/>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8" name="Google Shape;1088;p35"/>
          <p:cNvSpPr/>
          <p:nvPr/>
        </p:nvSpPr>
        <p:spPr>
          <a:xfrm>
            <a:off x="8597776" y="8098850"/>
            <a:ext cx="221900" cy="221900"/>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9" name="Google Shape;1089;p35"/>
          <p:cNvSpPr/>
          <p:nvPr/>
        </p:nvSpPr>
        <p:spPr>
          <a:xfrm rot="444932" flipH="1">
            <a:off x="8851708" y="9302958"/>
            <a:ext cx="826126" cy="549922"/>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0" name="Google Shape;1090;p35"/>
          <p:cNvSpPr/>
          <p:nvPr/>
        </p:nvSpPr>
        <p:spPr>
          <a:xfrm>
            <a:off x="6713026" y="8468350"/>
            <a:ext cx="350300" cy="360350"/>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3" name="Google Shape;423;p26"/>
          <p:cNvSpPr txBox="1">
            <a:spLocks noGrp="1"/>
          </p:cNvSpPr>
          <p:nvPr>
            <p:ph type="title"/>
          </p:nvPr>
        </p:nvSpPr>
        <p:spPr>
          <a:xfrm>
            <a:off x="6507480" y="2299970"/>
            <a:ext cx="9081770" cy="5842000"/>
          </a:xfrm>
          <a:prstGeom prst="rect">
            <a:avLst/>
          </a:prstGeom>
        </p:spPr>
        <p:txBody>
          <a:bodyPr spcFirstLastPara="1" wrap="square" lIns="182850" tIns="182850" rIns="182850" bIns="182850" anchor="b" anchorCtr="0">
            <a:noAutofit/>
          </a:bodyPr>
          <a:lstStyle/>
          <a:p>
            <a:pPr marL="0" lvl="0" indent="0" algn="ctr" rtl="0">
              <a:spcBef>
                <a:spcPts val="0"/>
              </a:spcBef>
              <a:spcAft>
                <a:spcPts val="0"/>
              </a:spcAft>
              <a:buNone/>
            </a:pPr>
            <a:r>
              <a:rPr lang="vi-VN" altLang="en-US" sz="16000">
                <a:solidFill>
                  <a:srgbClr val="FF0000"/>
                </a:solidFill>
                <a:latin typeface="Times New Roman" panose="02020603050405020304" charset="0"/>
                <a:cs typeface="Times New Roman" panose="02020603050405020304" charset="0"/>
              </a:rPr>
              <a:t>KHỞI ĐỘNG</a:t>
            </a:r>
          </a:p>
        </p:txBody>
      </p:sp>
      <p:grpSp>
        <p:nvGrpSpPr>
          <p:cNvPr id="424" name="Google Shape;424;p26"/>
          <p:cNvGrpSpPr/>
          <p:nvPr/>
        </p:nvGrpSpPr>
        <p:grpSpPr>
          <a:xfrm>
            <a:off x="16401934" y="2451982"/>
            <a:ext cx="911722" cy="881064"/>
            <a:chOff x="2994987" y="1523060"/>
            <a:chExt cx="305025" cy="294769"/>
          </a:xfrm>
        </p:grpSpPr>
        <p:sp>
          <p:nvSpPr>
            <p:cNvPr id="425" name="Google Shape;425;p26"/>
            <p:cNvSpPr/>
            <p:nvPr/>
          </p:nvSpPr>
          <p:spPr>
            <a:xfrm>
              <a:off x="2994987" y="1592397"/>
              <a:ext cx="88796" cy="34703"/>
            </a:xfrm>
            <a:custGeom>
              <a:avLst/>
              <a:gdLst/>
              <a:ahLst/>
              <a:cxnLst/>
              <a:rect l="l" t="t" r="r" b="b"/>
              <a:pathLst>
                <a:path w="1264" h="494" extrusionOk="0">
                  <a:moveTo>
                    <a:pt x="427" y="0"/>
                  </a:moveTo>
                  <a:cubicBezTo>
                    <a:pt x="337" y="0"/>
                    <a:pt x="258" y="18"/>
                    <a:pt x="190" y="52"/>
                  </a:cubicBezTo>
                  <a:cubicBezTo>
                    <a:pt x="1" y="162"/>
                    <a:pt x="1" y="383"/>
                    <a:pt x="1" y="399"/>
                  </a:cubicBezTo>
                  <a:cubicBezTo>
                    <a:pt x="1" y="447"/>
                    <a:pt x="48" y="494"/>
                    <a:pt x="95" y="494"/>
                  </a:cubicBezTo>
                  <a:cubicBezTo>
                    <a:pt x="158" y="494"/>
                    <a:pt x="206" y="447"/>
                    <a:pt x="206" y="399"/>
                  </a:cubicBezTo>
                  <a:cubicBezTo>
                    <a:pt x="206" y="383"/>
                    <a:pt x="206" y="273"/>
                    <a:pt x="300" y="226"/>
                  </a:cubicBezTo>
                  <a:cubicBezTo>
                    <a:pt x="328" y="209"/>
                    <a:pt x="371" y="194"/>
                    <a:pt x="436" y="194"/>
                  </a:cubicBezTo>
                  <a:cubicBezTo>
                    <a:pt x="559" y="194"/>
                    <a:pt x="760" y="246"/>
                    <a:pt x="1090" y="431"/>
                  </a:cubicBezTo>
                  <a:cubicBezTo>
                    <a:pt x="1106" y="442"/>
                    <a:pt x="1125" y="447"/>
                    <a:pt x="1144" y="447"/>
                  </a:cubicBezTo>
                  <a:cubicBezTo>
                    <a:pt x="1178" y="447"/>
                    <a:pt x="1211" y="430"/>
                    <a:pt x="1232" y="399"/>
                  </a:cubicBezTo>
                  <a:cubicBezTo>
                    <a:pt x="1263" y="352"/>
                    <a:pt x="1248" y="289"/>
                    <a:pt x="1200" y="273"/>
                  </a:cubicBezTo>
                  <a:cubicBezTo>
                    <a:pt x="884" y="88"/>
                    <a:pt x="628" y="0"/>
                    <a:pt x="427"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6" name="Google Shape;426;p26"/>
            <p:cNvGrpSpPr/>
            <p:nvPr/>
          </p:nvGrpSpPr>
          <p:grpSpPr>
            <a:xfrm>
              <a:off x="3029339" y="1523060"/>
              <a:ext cx="270673" cy="294769"/>
              <a:chOff x="3029339" y="1523060"/>
              <a:chExt cx="270673" cy="294769"/>
            </a:xfrm>
          </p:grpSpPr>
          <p:sp>
            <p:nvSpPr>
              <p:cNvPr id="427" name="Google Shape;427;p26"/>
              <p:cNvSpPr/>
              <p:nvPr/>
            </p:nvSpPr>
            <p:spPr>
              <a:xfrm>
                <a:off x="3080340" y="1615790"/>
                <a:ext cx="81069" cy="81209"/>
              </a:xfrm>
              <a:custGeom>
                <a:avLst/>
                <a:gdLst/>
                <a:ahLst/>
                <a:cxnLst/>
                <a:rect l="l" t="t" r="r" b="b"/>
                <a:pathLst>
                  <a:path w="1154" h="1156" extrusionOk="0">
                    <a:moveTo>
                      <a:pt x="553" y="204"/>
                    </a:moveTo>
                    <a:cubicBezTo>
                      <a:pt x="656" y="204"/>
                      <a:pt x="781" y="232"/>
                      <a:pt x="885" y="271"/>
                    </a:cubicBezTo>
                    <a:lnTo>
                      <a:pt x="364" y="855"/>
                    </a:lnTo>
                    <a:cubicBezTo>
                      <a:pt x="301" y="540"/>
                      <a:pt x="301" y="256"/>
                      <a:pt x="364" y="224"/>
                    </a:cubicBezTo>
                    <a:cubicBezTo>
                      <a:pt x="396" y="208"/>
                      <a:pt x="443" y="208"/>
                      <a:pt x="490" y="208"/>
                    </a:cubicBezTo>
                    <a:cubicBezTo>
                      <a:pt x="510" y="205"/>
                      <a:pt x="531" y="204"/>
                      <a:pt x="553" y="204"/>
                    </a:cubicBezTo>
                    <a:close/>
                    <a:moveTo>
                      <a:pt x="493" y="1"/>
                    </a:moveTo>
                    <a:cubicBezTo>
                      <a:pt x="408" y="1"/>
                      <a:pt x="330" y="14"/>
                      <a:pt x="269" y="50"/>
                    </a:cubicBezTo>
                    <a:cubicBezTo>
                      <a:pt x="1" y="208"/>
                      <a:pt x="159" y="887"/>
                      <a:pt x="206" y="1076"/>
                    </a:cubicBezTo>
                    <a:cubicBezTo>
                      <a:pt x="222" y="1124"/>
                      <a:pt x="254" y="1140"/>
                      <a:pt x="285" y="1155"/>
                    </a:cubicBezTo>
                    <a:lnTo>
                      <a:pt x="301" y="1155"/>
                    </a:lnTo>
                    <a:cubicBezTo>
                      <a:pt x="332" y="1155"/>
                      <a:pt x="364" y="1140"/>
                      <a:pt x="380" y="1124"/>
                    </a:cubicBezTo>
                    <a:lnTo>
                      <a:pt x="1122" y="287"/>
                    </a:lnTo>
                    <a:cubicBezTo>
                      <a:pt x="1138" y="271"/>
                      <a:pt x="1153" y="240"/>
                      <a:pt x="1138" y="208"/>
                    </a:cubicBezTo>
                    <a:cubicBezTo>
                      <a:pt x="1138" y="177"/>
                      <a:pt x="1122" y="145"/>
                      <a:pt x="1090" y="129"/>
                    </a:cubicBezTo>
                    <a:cubicBezTo>
                      <a:pt x="1043" y="118"/>
                      <a:pt x="742" y="1"/>
                      <a:pt x="49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8" name="Google Shape;428;p26"/>
              <p:cNvSpPr/>
              <p:nvPr/>
            </p:nvSpPr>
            <p:spPr>
              <a:xfrm>
                <a:off x="3029339" y="1567598"/>
                <a:ext cx="270673" cy="250231"/>
              </a:xfrm>
              <a:custGeom>
                <a:avLst/>
                <a:gdLst/>
                <a:ahLst/>
                <a:cxnLst/>
                <a:rect l="l" t="t" r="r" b="b"/>
                <a:pathLst>
                  <a:path w="3853" h="3562" extrusionOk="0">
                    <a:moveTo>
                      <a:pt x="2544" y="1"/>
                    </a:moveTo>
                    <a:cubicBezTo>
                      <a:pt x="1847" y="1"/>
                      <a:pt x="1343" y="1021"/>
                      <a:pt x="1343" y="1021"/>
                    </a:cubicBezTo>
                    <a:cubicBezTo>
                      <a:pt x="1343" y="1021"/>
                      <a:pt x="1" y="1762"/>
                      <a:pt x="538" y="2567"/>
                    </a:cubicBezTo>
                    <a:cubicBezTo>
                      <a:pt x="1058" y="3388"/>
                      <a:pt x="2369" y="3562"/>
                      <a:pt x="2369" y="3562"/>
                    </a:cubicBezTo>
                    <a:lnTo>
                      <a:pt x="2242" y="1810"/>
                    </a:lnTo>
                    <a:lnTo>
                      <a:pt x="3852" y="2236"/>
                    </a:lnTo>
                    <a:cubicBezTo>
                      <a:pt x="3852" y="2236"/>
                      <a:pt x="3852" y="657"/>
                      <a:pt x="2953" y="121"/>
                    </a:cubicBezTo>
                    <a:cubicBezTo>
                      <a:pt x="2811" y="36"/>
                      <a:pt x="2674" y="1"/>
                      <a:pt x="2544"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9" name="Google Shape;429;p26"/>
              <p:cNvSpPr/>
              <p:nvPr/>
            </p:nvSpPr>
            <p:spPr>
              <a:xfrm>
                <a:off x="3136962" y="1658151"/>
                <a:ext cx="39972" cy="36530"/>
              </a:xfrm>
              <a:custGeom>
                <a:avLst/>
                <a:gdLst/>
                <a:ahLst/>
                <a:cxnLst/>
                <a:rect l="l" t="t" r="r" b="b"/>
                <a:pathLst>
                  <a:path w="569" h="520" extrusionOk="0">
                    <a:moveTo>
                      <a:pt x="291" y="1"/>
                    </a:moveTo>
                    <a:cubicBezTo>
                      <a:pt x="233" y="1"/>
                      <a:pt x="175" y="21"/>
                      <a:pt x="126" y="63"/>
                    </a:cubicBezTo>
                    <a:cubicBezTo>
                      <a:pt x="16" y="158"/>
                      <a:pt x="0" y="316"/>
                      <a:pt x="95" y="426"/>
                    </a:cubicBezTo>
                    <a:cubicBezTo>
                      <a:pt x="139" y="488"/>
                      <a:pt x="212" y="520"/>
                      <a:pt x="285" y="520"/>
                    </a:cubicBezTo>
                    <a:cubicBezTo>
                      <a:pt x="343" y="520"/>
                      <a:pt x="400" y="500"/>
                      <a:pt x="442" y="458"/>
                    </a:cubicBezTo>
                    <a:cubicBezTo>
                      <a:pt x="553" y="363"/>
                      <a:pt x="568" y="205"/>
                      <a:pt x="489" y="95"/>
                    </a:cubicBezTo>
                    <a:cubicBezTo>
                      <a:pt x="437" y="33"/>
                      <a:pt x="364" y="1"/>
                      <a:pt x="29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0" name="Google Shape;430;p26"/>
              <p:cNvSpPr/>
              <p:nvPr/>
            </p:nvSpPr>
            <p:spPr>
              <a:xfrm>
                <a:off x="3166888" y="1592537"/>
                <a:ext cx="41096" cy="36319"/>
              </a:xfrm>
              <a:custGeom>
                <a:avLst/>
                <a:gdLst/>
                <a:ahLst/>
                <a:cxnLst/>
                <a:rect l="l" t="t" r="r" b="b"/>
                <a:pathLst>
                  <a:path w="585" h="517" extrusionOk="0">
                    <a:moveTo>
                      <a:pt x="281" y="1"/>
                    </a:moveTo>
                    <a:cubicBezTo>
                      <a:pt x="227" y="1"/>
                      <a:pt x="173" y="17"/>
                      <a:pt x="127" y="50"/>
                    </a:cubicBezTo>
                    <a:cubicBezTo>
                      <a:pt x="16" y="145"/>
                      <a:pt x="0" y="318"/>
                      <a:pt x="95" y="429"/>
                    </a:cubicBezTo>
                    <a:cubicBezTo>
                      <a:pt x="138" y="489"/>
                      <a:pt x="208" y="516"/>
                      <a:pt x="282" y="516"/>
                    </a:cubicBezTo>
                    <a:cubicBezTo>
                      <a:pt x="344" y="516"/>
                      <a:pt x="407" y="496"/>
                      <a:pt x="458" y="460"/>
                    </a:cubicBezTo>
                    <a:cubicBezTo>
                      <a:pt x="568" y="366"/>
                      <a:pt x="584" y="208"/>
                      <a:pt x="490" y="97"/>
                    </a:cubicBezTo>
                    <a:cubicBezTo>
                      <a:pt x="434" y="33"/>
                      <a:pt x="358" y="1"/>
                      <a:pt x="28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1" name="Google Shape;431;p26"/>
              <p:cNvSpPr/>
              <p:nvPr/>
            </p:nvSpPr>
            <p:spPr>
              <a:xfrm>
                <a:off x="3069311" y="1697420"/>
                <a:ext cx="39972" cy="36319"/>
              </a:xfrm>
              <a:custGeom>
                <a:avLst/>
                <a:gdLst/>
                <a:ahLst/>
                <a:cxnLst/>
                <a:rect l="l" t="t" r="r" b="b"/>
                <a:pathLst>
                  <a:path w="569" h="517" extrusionOk="0">
                    <a:moveTo>
                      <a:pt x="297" y="1"/>
                    </a:moveTo>
                    <a:cubicBezTo>
                      <a:pt x="238" y="1"/>
                      <a:pt x="177" y="20"/>
                      <a:pt x="126" y="56"/>
                    </a:cubicBezTo>
                    <a:cubicBezTo>
                      <a:pt x="16" y="151"/>
                      <a:pt x="0" y="309"/>
                      <a:pt x="79" y="420"/>
                    </a:cubicBezTo>
                    <a:cubicBezTo>
                      <a:pt x="134" y="484"/>
                      <a:pt x="211" y="516"/>
                      <a:pt x="287" y="516"/>
                    </a:cubicBezTo>
                    <a:cubicBezTo>
                      <a:pt x="342" y="516"/>
                      <a:pt x="396" y="500"/>
                      <a:pt x="442" y="467"/>
                    </a:cubicBezTo>
                    <a:cubicBezTo>
                      <a:pt x="553" y="372"/>
                      <a:pt x="568" y="199"/>
                      <a:pt x="489" y="88"/>
                    </a:cubicBezTo>
                    <a:cubicBezTo>
                      <a:pt x="438" y="28"/>
                      <a:pt x="368" y="1"/>
                      <a:pt x="29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2" name="Google Shape;432;p26"/>
              <p:cNvSpPr/>
              <p:nvPr/>
            </p:nvSpPr>
            <p:spPr>
              <a:xfrm>
                <a:off x="3231167" y="1647964"/>
                <a:ext cx="41096" cy="36319"/>
              </a:xfrm>
              <a:custGeom>
                <a:avLst/>
                <a:gdLst/>
                <a:ahLst/>
                <a:cxnLst/>
                <a:rect l="l" t="t" r="r" b="b"/>
                <a:pathLst>
                  <a:path w="585" h="517" extrusionOk="0">
                    <a:moveTo>
                      <a:pt x="282" y="1"/>
                    </a:moveTo>
                    <a:cubicBezTo>
                      <a:pt x="227" y="1"/>
                      <a:pt x="173" y="17"/>
                      <a:pt x="127" y="50"/>
                    </a:cubicBezTo>
                    <a:cubicBezTo>
                      <a:pt x="17" y="145"/>
                      <a:pt x="1" y="319"/>
                      <a:pt x="95" y="429"/>
                    </a:cubicBezTo>
                    <a:cubicBezTo>
                      <a:pt x="138" y="489"/>
                      <a:pt x="209" y="516"/>
                      <a:pt x="282" y="516"/>
                    </a:cubicBezTo>
                    <a:cubicBezTo>
                      <a:pt x="344" y="516"/>
                      <a:pt x="408" y="497"/>
                      <a:pt x="459" y="461"/>
                    </a:cubicBezTo>
                    <a:cubicBezTo>
                      <a:pt x="569" y="366"/>
                      <a:pt x="585" y="208"/>
                      <a:pt x="490" y="98"/>
                    </a:cubicBezTo>
                    <a:cubicBezTo>
                      <a:pt x="435" y="33"/>
                      <a:pt x="358" y="1"/>
                      <a:pt x="28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3" name="Google Shape;433;p26"/>
              <p:cNvSpPr/>
              <p:nvPr/>
            </p:nvSpPr>
            <p:spPr>
              <a:xfrm>
                <a:off x="3116941" y="1755728"/>
                <a:ext cx="40042" cy="36530"/>
              </a:xfrm>
              <a:custGeom>
                <a:avLst/>
                <a:gdLst/>
                <a:ahLst/>
                <a:cxnLst/>
                <a:rect l="l" t="t" r="r" b="b"/>
                <a:pathLst>
                  <a:path w="570" h="520" extrusionOk="0">
                    <a:moveTo>
                      <a:pt x="284" y="1"/>
                    </a:moveTo>
                    <a:cubicBezTo>
                      <a:pt x="226" y="1"/>
                      <a:pt x="169" y="21"/>
                      <a:pt x="127" y="63"/>
                    </a:cubicBezTo>
                    <a:cubicBezTo>
                      <a:pt x="17" y="158"/>
                      <a:pt x="1" y="316"/>
                      <a:pt x="80" y="426"/>
                    </a:cubicBezTo>
                    <a:cubicBezTo>
                      <a:pt x="133" y="488"/>
                      <a:pt x="205" y="520"/>
                      <a:pt x="278" y="520"/>
                    </a:cubicBezTo>
                    <a:cubicBezTo>
                      <a:pt x="336" y="520"/>
                      <a:pt x="394" y="500"/>
                      <a:pt x="443" y="458"/>
                    </a:cubicBezTo>
                    <a:cubicBezTo>
                      <a:pt x="553" y="363"/>
                      <a:pt x="569" y="205"/>
                      <a:pt x="474" y="95"/>
                    </a:cubicBezTo>
                    <a:cubicBezTo>
                      <a:pt x="430" y="33"/>
                      <a:pt x="357" y="1"/>
                      <a:pt x="28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4" name="Google Shape;434;p26"/>
              <p:cNvSpPr/>
              <p:nvPr/>
            </p:nvSpPr>
            <p:spPr>
              <a:xfrm>
                <a:off x="3078163" y="1523060"/>
                <a:ext cx="46646" cy="84089"/>
              </a:xfrm>
              <a:custGeom>
                <a:avLst/>
                <a:gdLst/>
                <a:ahLst/>
                <a:cxnLst/>
                <a:rect l="l" t="t" r="r" b="b"/>
                <a:pathLst>
                  <a:path w="664" h="1197" extrusionOk="0">
                    <a:moveTo>
                      <a:pt x="548" y="0"/>
                    </a:moveTo>
                    <a:cubicBezTo>
                      <a:pt x="533" y="0"/>
                      <a:pt x="519" y="4"/>
                      <a:pt x="506" y="13"/>
                    </a:cubicBezTo>
                    <a:cubicBezTo>
                      <a:pt x="490" y="29"/>
                      <a:pt x="64" y="250"/>
                      <a:pt x="16" y="613"/>
                    </a:cubicBezTo>
                    <a:cubicBezTo>
                      <a:pt x="0" y="818"/>
                      <a:pt x="95" y="1007"/>
                      <a:pt x="316" y="1181"/>
                    </a:cubicBezTo>
                    <a:cubicBezTo>
                      <a:pt x="332" y="1197"/>
                      <a:pt x="348" y="1197"/>
                      <a:pt x="379" y="1197"/>
                    </a:cubicBezTo>
                    <a:cubicBezTo>
                      <a:pt x="411" y="1197"/>
                      <a:pt x="427" y="1197"/>
                      <a:pt x="458" y="1165"/>
                    </a:cubicBezTo>
                    <a:cubicBezTo>
                      <a:pt x="490" y="1134"/>
                      <a:pt x="474" y="1070"/>
                      <a:pt x="442" y="1023"/>
                    </a:cubicBezTo>
                    <a:cubicBezTo>
                      <a:pt x="285" y="897"/>
                      <a:pt x="206" y="771"/>
                      <a:pt x="221" y="644"/>
                    </a:cubicBezTo>
                    <a:cubicBezTo>
                      <a:pt x="237" y="376"/>
                      <a:pt x="600" y="186"/>
                      <a:pt x="600" y="186"/>
                    </a:cubicBezTo>
                    <a:cubicBezTo>
                      <a:pt x="648" y="155"/>
                      <a:pt x="663" y="108"/>
                      <a:pt x="648" y="60"/>
                    </a:cubicBezTo>
                    <a:cubicBezTo>
                      <a:pt x="625" y="26"/>
                      <a:pt x="586" y="0"/>
                      <a:pt x="54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5" name="Google Shape;435;p26"/>
              <p:cNvSpPr/>
              <p:nvPr/>
            </p:nvSpPr>
            <p:spPr>
              <a:xfrm>
                <a:off x="3184591" y="1702689"/>
                <a:ext cx="85494" cy="79663"/>
              </a:xfrm>
              <a:custGeom>
                <a:avLst/>
                <a:gdLst/>
                <a:ahLst/>
                <a:cxnLst/>
                <a:rect l="l" t="t" r="r" b="b"/>
                <a:pathLst>
                  <a:path w="1217" h="1134" extrusionOk="0">
                    <a:moveTo>
                      <a:pt x="823" y="0"/>
                    </a:moveTo>
                    <a:cubicBezTo>
                      <a:pt x="801" y="0"/>
                      <a:pt x="778" y="9"/>
                      <a:pt x="758" y="29"/>
                    </a:cubicBezTo>
                    <a:cubicBezTo>
                      <a:pt x="711" y="60"/>
                      <a:pt x="711" y="124"/>
                      <a:pt x="743" y="155"/>
                    </a:cubicBezTo>
                    <a:cubicBezTo>
                      <a:pt x="758" y="171"/>
                      <a:pt x="979" y="487"/>
                      <a:pt x="806" y="802"/>
                    </a:cubicBezTo>
                    <a:cubicBezTo>
                      <a:pt x="774" y="865"/>
                      <a:pt x="727" y="913"/>
                      <a:pt x="664" y="929"/>
                    </a:cubicBezTo>
                    <a:cubicBezTo>
                      <a:pt x="637" y="936"/>
                      <a:pt x="609" y="939"/>
                      <a:pt x="579" y="939"/>
                    </a:cubicBezTo>
                    <a:cubicBezTo>
                      <a:pt x="417" y="939"/>
                      <a:pt x="225" y="842"/>
                      <a:pt x="159" y="802"/>
                    </a:cubicBezTo>
                    <a:cubicBezTo>
                      <a:pt x="147" y="798"/>
                      <a:pt x="134" y="796"/>
                      <a:pt x="121" y="796"/>
                    </a:cubicBezTo>
                    <a:cubicBezTo>
                      <a:pt x="82" y="796"/>
                      <a:pt x="40" y="814"/>
                      <a:pt x="17" y="850"/>
                    </a:cubicBezTo>
                    <a:cubicBezTo>
                      <a:pt x="1" y="897"/>
                      <a:pt x="17" y="944"/>
                      <a:pt x="64" y="976"/>
                    </a:cubicBezTo>
                    <a:cubicBezTo>
                      <a:pt x="64" y="992"/>
                      <a:pt x="316" y="1134"/>
                      <a:pt x="569" y="1134"/>
                    </a:cubicBezTo>
                    <a:cubicBezTo>
                      <a:pt x="616" y="1134"/>
                      <a:pt x="664" y="1134"/>
                      <a:pt x="711" y="1118"/>
                    </a:cubicBezTo>
                    <a:cubicBezTo>
                      <a:pt x="822" y="1086"/>
                      <a:pt x="916" y="1008"/>
                      <a:pt x="979" y="897"/>
                    </a:cubicBezTo>
                    <a:cubicBezTo>
                      <a:pt x="1216" y="471"/>
                      <a:pt x="916" y="60"/>
                      <a:pt x="901" y="45"/>
                    </a:cubicBezTo>
                    <a:cubicBezTo>
                      <a:pt x="882" y="17"/>
                      <a:pt x="853" y="0"/>
                      <a:pt x="82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6" name="Google Shape;436;p26"/>
              <p:cNvSpPr/>
              <p:nvPr/>
            </p:nvSpPr>
            <p:spPr>
              <a:xfrm>
                <a:off x="3184591" y="1699949"/>
                <a:ext cx="36671" cy="35828"/>
              </a:xfrm>
              <a:custGeom>
                <a:avLst/>
                <a:gdLst/>
                <a:ahLst/>
                <a:cxnLst/>
                <a:rect l="l" t="t" r="r" b="b"/>
                <a:pathLst>
                  <a:path w="522" h="510" extrusionOk="0">
                    <a:moveTo>
                      <a:pt x="419" y="1"/>
                    </a:moveTo>
                    <a:cubicBezTo>
                      <a:pt x="395" y="1"/>
                      <a:pt x="372" y="13"/>
                      <a:pt x="348" y="36"/>
                    </a:cubicBezTo>
                    <a:lnTo>
                      <a:pt x="48" y="336"/>
                    </a:lnTo>
                    <a:cubicBezTo>
                      <a:pt x="1" y="368"/>
                      <a:pt x="1" y="431"/>
                      <a:pt x="48" y="478"/>
                    </a:cubicBezTo>
                    <a:cubicBezTo>
                      <a:pt x="64" y="494"/>
                      <a:pt x="96" y="510"/>
                      <a:pt x="111" y="510"/>
                    </a:cubicBezTo>
                    <a:lnTo>
                      <a:pt x="111" y="494"/>
                    </a:lnTo>
                    <a:cubicBezTo>
                      <a:pt x="143" y="494"/>
                      <a:pt x="159" y="494"/>
                      <a:pt x="190" y="478"/>
                    </a:cubicBezTo>
                    <a:lnTo>
                      <a:pt x="490" y="178"/>
                    </a:lnTo>
                    <a:cubicBezTo>
                      <a:pt x="522" y="131"/>
                      <a:pt x="522" y="68"/>
                      <a:pt x="490" y="36"/>
                    </a:cubicBezTo>
                    <a:cubicBezTo>
                      <a:pt x="466" y="13"/>
                      <a:pt x="443" y="1"/>
                      <a:pt x="41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7" name="Google Shape;437;p26"/>
              <p:cNvSpPr/>
              <p:nvPr/>
            </p:nvSpPr>
            <p:spPr>
              <a:xfrm>
                <a:off x="3195691" y="1719760"/>
                <a:ext cx="45522" cy="41518"/>
              </a:xfrm>
              <a:custGeom>
                <a:avLst/>
                <a:gdLst/>
                <a:ahLst/>
                <a:cxnLst/>
                <a:rect l="l" t="t" r="r" b="b"/>
                <a:pathLst>
                  <a:path w="648" h="591" extrusionOk="0">
                    <a:moveTo>
                      <a:pt x="543" y="1"/>
                    </a:moveTo>
                    <a:cubicBezTo>
                      <a:pt x="520" y="1"/>
                      <a:pt x="495" y="8"/>
                      <a:pt x="474" y="23"/>
                    </a:cubicBezTo>
                    <a:lnTo>
                      <a:pt x="48" y="417"/>
                    </a:lnTo>
                    <a:cubicBezTo>
                      <a:pt x="1" y="465"/>
                      <a:pt x="1" y="528"/>
                      <a:pt x="48" y="559"/>
                    </a:cubicBezTo>
                    <a:cubicBezTo>
                      <a:pt x="64" y="591"/>
                      <a:pt x="95" y="591"/>
                      <a:pt x="111" y="591"/>
                    </a:cubicBezTo>
                    <a:cubicBezTo>
                      <a:pt x="143" y="591"/>
                      <a:pt x="158" y="591"/>
                      <a:pt x="190" y="575"/>
                    </a:cubicBezTo>
                    <a:lnTo>
                      <a:pt x="616" y="180"/>
                    </a:lnTo>
                    <a:cubicBezTo>
                      <a:pt x="648" y="133"/>
                      <a:pt x="648" y="70"/>
                      <a:pt x="616" y="38"/>
                    </a:cubicBezTo>
                    <a:cubicBezTo>
                      <a:pt x="599" y="12"/>
                      <a:pt x="572" y="1"/>
                      <a:pt x="543" y="1"/>
                    </a:cubicBezTo>
                    <a:close/>
                  </a:path>
                </a:pathLst>
              </a:custGeom>
              <a:solidFill>
                <a:srgbClr val="261D2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grpSp>
      <p:sp>
        <p:nvSpPr>
          <p:cNvPr id="438" name="Google Shape;438;p26"/>
          <p:cNvSpPr/>
          <p:nvPr/>
        </p:nvSpPr>
        <p:spPr>
          <a:xfrm>
            <a:off x="10154730" y="1218420"/>
            <a:ext cx="206394" cy="191502"/>
          </a:xfrm>
          <a:custGeom>
            <a:avLst/>
            <a:gdLst/>
            <a:ahLst/>
            <a:cxnLst/>
            <a:rect l="l" t="t" r="r" b="b"/>
            <a:pathLst>
              <a:path w="1469" h="1363" extrusionOk="0">
                <a:moveTo>
                  <a:pt x="756" y="196"/>
                </a:moveTo>
                <a:cubicBezTo>
                  <a:pt x="859" y="196"/>
                  <a:pt x="965" y="230"/>
                  <a:pt x="1058" y="303"/>
                </a:cubicBezTo>
                <a:cubicBezTo>
                  <a:pt x="1152" y="382"/>
                  <a:pt x="1216" y="492"/>
                  <a:pt x="1231" y="618"/>
                </a:cubicBezTo>
                <a:cubicBezTo>
                  <a:pt x="1263" y="745"/>
                  <a:pt x="1216" y="871"/>
                  <a:pt x="1137" y="981"/>
                </a:cubicBezTo>
                <a:cubicBezTo>
                  <a:pt x="1045" y="1101"/>
                  <a:pt x="905" y="1167"/>
                  <a:pt x="760" y="1167"/>
                </a:cubicBezTo>
                <a:cubicBezTo>
                  <a:pt x="656" y="1167"/>
                  <a:pt x="550" y="1133"/>
                  <a:pt x="458" y="1060"/>
                </a:cubicBezTo>
                <a:cubicBezTo>
                  <a:pt x="253" y="903"/>
                  <a:pt x="205" y="603"/>
                  <a:pt x="379" y="382"/>
                </a:cubicBezTo>
                <a:cubicBezTo>
                  <a:pt x="471" y="262"/>
                  <a:pt x="611" y="196"/>
                  <a:pt x="756" y="196"/>
                </a:cubicBezTo>
                <a:close/>
                <a:moveTo>
                  <a:pt x="770" y="0"/>
                </a:moveTo>
                <a:cubicBezTo>
                  <a:pt x="565" y="0"/>
                  <a:pt x="360" y="95"/>
                  <a:pt x="221" y="271"/>
                </a:cubicBezTo>
                <a:cubicBezTo>
                  <a:pt x="0" y="555"/>
                  <a:pt x="47" y="997"/>
                  <a:pt x="347" y="1218"/>
                </a:cubicBezTo>
                <a:cubicBezTo>
                  <a:pt x="471" y="1316"/>
                  <a:pt x="616" y="1363"/>
                  <a:pt x="760" y="1363"/>
                </a:cubicBezTo>
                <a:cubicBezTo>
                  <a:pt x="964" y="1363"/>
                  <a:pt x="1165" y="1268"/>
                  <a:pt x="1294" y="1092"/>
                </a:cubicBezTo>
                <a:cubicBezTo>
                  <a:pt x="1421" y="950"/>
                  <a:pt x="1468" y="776"/>
                  <a:pt x="1437" y="603"/>
                </a:cubicBezTo>
                <a:cubicBezTo>
                  <a:pt x="1421" y="413"/>
                  <a:pt x="1326" y="255"/>
                  <a:pt x="1184" y="145"/>
                </a:cubicBezTo>
                <a:cubicBezTo>
                  <a:pt x="1060" y="47"/>
                  <a:pt x="915" y="0"/>
                  <a:pt x="77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9" name="Google Shape;439;p26"/>
          <p:cNvSpPr/>
          <p:nvPr/>
        </p:nvSpPr>
        <p:spPr>
          <a:xfrm>
            <a:off x="3436046" y="9121250"/>
            <a:ext cx="206394" cy="191502"/>
          </a:xfrm>
          <a:custGeom>
            <a:avLst/>
            <a:gdLst/>
            <a:ahLst/>
            <a:cxnLst/>
            <a:rect l="l" t="t" r="r" b="b"/>
            <a:pathLst>
              <a:path w="1469" h="1363" extrusionOk="0">
                <a:moveTo>
                  <a:pt x="763" y="196"/>
                </a:moveTo>
                <a:cubicBezTo>
                  <a:pt x="867" y="196"/>
                  <a:pt x="972" y="230"/>
                  <a:pt x="1058" y="303"/>
                </a:cubicBezTo>
                <a:cubicBezTo>
                  <a:pt x="1153" y="382"/>
                  <a:pt x="1216" y="492"/>
                  <a:pt x="1247" y="618"/>
                </a:cubicBezTo>
                <a:cubicBezTo>
                  <a:pt x="1263" y="745"/>
                  <a:pt x="1216" y="871"/>
                  <a:pt x="1137" y="981"/>
                </a:cubicBezTo>
                <a:cubicBezTo>
                  <a:pt x="1045" y="1101"/>
                  <a:pt x="905" y="1167"/>
                  <a:pt x="760" y="1167"/>
                </a:cubicBezTo>
                <a:cubicBezTo>
                  <a:pt x="657" y="1167"/>
                  <a:pt x="551" y="1133"/>
                  <a:pt x="458" y="1060"/>
                </a:cubicBezTo>
                <a:cubicBezTo>
                  <a:pt x="253" y="902"/>
                  <a:pt x="206" y="603"/>
                  <a:pt x="379" y="382"/>
                </a:cubicBezTo>
                <a:cubicBezTo>
                  <a:pt x="471" y="262"/>
                  <a:pt x="617" y="196"/>
                  <a:pt x="763" y="196"/>
                </a:cubicBezTo>
                <a:close/>
                <a:moveTo>
                  <a:pt x="771" y="0"/>
                </a:moveTo>
                <a:cubicBezTo>
                  <a:pt x="565" y="0"/>
                  <a:pt x="361" y="95"/>
                  <a:pt x="221" y="271"/>
                </a:cubicBezTo>
                <a:cubicBezTo>
                  <a:pt x="0" y="555"/>
                  <a:pt x="48" y="997"/>
                  <a:pt x="348" y="1218"/>
                </a:cubicBezTo>
                <a:cubicBezTo>
                  <a:pt x="471" y="1316"/>
                  <a:pt x="617" y="1363"/>
                  <a:pt x="760" y="1363"/>
                </a:cubicBezTo>
                <a:cubicBezTo>
                  <a:pt x="964" y="1363"/>
                  <a:pt x="1165" y="1268"/>
                  <a:pt x="1295" y="1092"/>
                </a:cubicBezTo>
                <a:cubicBezTo>
                  <a:pt x="1421" y="950"/>
                  <a:pt x="1468" y="776"/>
                  <a:pt x="1437" y="603"/>
                </a:cubicBezTo>
                <a:cubicBezTo>
                  <a:pt x="1421" y="413"/>
                  <a:pt x="1326" y="255"/>
                  <a:pt x="1184" y="145"/>
                </a:cubicBezTo>
                <a:cubicBezTo>
                  <a:pt x="1061" y="47"/>
                  <a:pt x="915" y="0"/>
                  <a:pt x="77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1" name="Google Shape;441;p26"/>
          <p:cNvSpPr/>
          <p:nvPr/>
        </p:nvSpPr>
        <p:spPr>
          <a:xfrm>
            <a:off x="15879840" y="8698546"/>
            <a:ext cx="252900" cy="259504"/>
          </a:xfrm>
          <a:custGeom>
            <a:avLst/>
            <a:gdLst/>
            <a:ahLst/>
            <a:cxnLst/>
            <a:rect l="l" t="t" r="r" b="b"/>
            <a:pathLst>
              <a:path w="1800" h="1847" extrusionOk="0">
                <a:moveTo>
                  <a:pt x="979" y="0"/>
                </a:moveTo>
                <a:cubicBezTo>
                  <a:pt x="932" y="0"/>
                  <a:pt x="884" y="32"/>
                  <a:pt x="884" y="95"/>
                </a:cubicBezTo>
                <a:lnTo>
                  <a:pt x="869" y="647"/>
                </a:lnTo>
                <a:lnTo>
                  <a:pt x="537" y="284"/>
                </a:lnTo>
                <a:cubicBezTo>
                  <a:pt x="513" y="268"/>
                  <a:pt x="490" y="260"/>
                  <a:pt x="466" y="260"/>
                </a:cubicBezTo>
                <a:cubicBezTo>
                  <a:pt x="442" y="260"/>
                  <a:pt x="419" y="268"/>
                  <a:pt x="395" y="284"/>
                </a:cubicBezTo>
                <a:cubicBezTo>
                  <a:pt x="348" y="316"/>
                  <a:pt x="348" y="379"/>
                  <a:pt x="395" y="426"/>
                </a:cubicBezTo>
                <a:lnTo>
                  <a:pt x="727" y="805"/>
                </a:lnTo>
                <a:lnTo>
                  <a:pt x="95" y="805"/>
                </a:lnTo>
                <a:cubicBezTo>
                  <a:pt x="89" y="803"/>
                  <a:pt x="83" y="802"/>
                  <a:pt x="77" y="802"/>
                </a:cubicBezTo>
                <a:cubicBezTo>
                  <a:pt x="36" y="802"/>
                  <a:pt x="0" y="845"/>
                  <a:pt x="0" y="900"/>
                </a:cubicBezTo>
                <a:cubicBezTo>
                  <a:pt x="0" y="947"/>
                  <a:pt x="48" y="994"/>
                  <a:pt x="95" y="994"/>
                </a:cubicBezTo>
                <a:lnTo>
                  <a:pt x="679" y="994"/>
                </a:lnTo>
                <a:lnTo>
                  <a:pt x="221" y="1294"/>
                </a:lnTo>
                <a:cubicBezTo>
                  <a:pt x="174" y="1326"/>
                  <a:pt x="174" y="1389"/>
                  <a:pt x="206" y="1436"/>
                </a:cubicBezTo>
                <a:cubicBezTo>
                  <a:pt x="221" y="1468"/>
                  <a:pt x="253" y="1484"/>
                  <a:pt x="285" y="1484"/>
                </a:cubicBezTo>
                <a:cubicBezTo>
                  <a:pt x="300" y="1484"/>
                  <a:pt x="316" y="1468"/>
                  <a:pt x="332" y="1468"/>
                </a:cubicBezTo>
                <a:lnTo>
                  <a:pt x="853" y="1105"/>
                </a:lnTo>
                <a:lnTo>
                  <a:pt x="853" y="1752"/>
                </a:lnTo>
                <a:cubicBezTo>
                  <a:pt x="853" y="1800"/>
                  <a:pt x="884" y="1847"/>
                  <a:pt x="948" y="1847"/>
                </a:cubicBezTo>
                <a:cubicBezTo>
                  <a:pt x="995" y="1847"/>
                  <a:pt x="1042" y="1800"/>
                  <a:pt x="1042" y="1752"/>
                </a:cubicBezTo>
                <a:lnTo>
                  <a:pt x="1058" y="1152"/>
                </a:lnTo>
                <a:lnTo>
                  <a:pt x="1405" y="1531"/>
                </a:lnTo>
                <a:cubicBezTo>
                  <a:pt x="1437" y="1547"/>
                  <a:pt x="1453" y="1563"/>
                  <a:pt x="1484" y="1563"/>
                </a:cubicBezTo>
                <a:cubicBezTo>
                  <a:pt x="1500" y="1563"/>
                  <a:pt x="1532" y="1563"/>
                  <a:pt x="1547" y="1531"/>
                </a:cubicBezTo>
                <a:cubicBezTo>
                  <a:pt x="1595" y="1500"/>
                  <a:pt x="1595" y="1436"/>
                  <a:pt x="1563" y="1405"/>
                </a:cubicBezTo>
                <a:lnTo>
                  <a:pt x="1184" y="994"/>
                </a:lnTo>
                <a:lnTo>
                  <a:pt x="1705" y="994"/>
                </a:lnTo>
                <a:cubicBezTo>
                  <a:pt x="1753" y="994"/>
                  <a:pt x="1800" y="947"/>
                  <a:pt x="1800" y="900"/>
                </a:cubicBezTo>
                <a:cubicBezTo>
                  <a:pt x="1800" y="837"/>
                  <a:pt x="1753" y="805"/>
                  <a:pt x="1705" y="805"/>
                </a:cubicBezTo>
                <a:lnTo>
                  <a:pt x="1311" y="805"/>
                </a:lnTo>
                <a:lnTo>
                  <a:pt x="1721" y="521"/>
                </a:lnTo>
                <a:cubicBezTo>
                  <a:pt x="1768" y="489"/>
                  <a:pt x="1768" y="426"/>
                  <a:pt x="1737" y="395"/>
                </a:cubicBezTo>
                <a:cubicBezTo>
                  <a:pt x="1716" y="364"/>
                  <a:pt x="1689" y="347"/>
                  <a:pt x="1660" y="347"/>
                </a:cubicBezTo>
                <a:cubicBezTo>
                  <a:pt x="1644" y="347"/>
                  <a:pt x="1627" y="352"/>
                  <a:pt x="1610" y="363"/>
                </a:cubicBezTo>
                <a:lnTo>
                  <a:pt x="1058" y="726"/>
                </a:lnTo>
                <a:lnTo>
                  <a:pt x="1074" y="95"/>
                </a:lnTo>
                <a:cubicBezTo>
                  <a:pt x="1074" y="32"/>
                  <a:pt x="1026" y="0"/>
                  <a:pt x="97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2" name="Google Shape;442;p26"/>
          <p:cNvGrpSpPr/>
          <p:nvPr/>
        </p:nvGrpSpPr>
        <p:grpSpPr>
          <a:xfrm>
            <a:off x="1477010" y="2635250"/>
            <a:ext cx="5430520" cy="5820410"/>
            <a:chOff x="-4107598" y="1782103"/>
            <a:chExt cx="3041034" cy="3201624"/>
          </a:xfrm>
        </p:grpSpPr>
        <p:sp>
          <p:nvSpPr>
            <p:cNvPr id="443" name="Google Shape;443;p26"/>
            <p:cNvSpPr/>
            <p:nvPr/>
          </p:nvSpPr>
          <p:spPr>
            <a:xfrm>
              <a:off x="-1816532" y="3861147"/>
              <a:ext cx="749968" cy="1041238"/>
            </a:xfrm>
            <a:custGeom>
              <a:avLst/>
              <a:gdLst/>
              <a:ahLst/>
              <a:cxnLst/>
              <a:rect l="l" t="t" r="r" b="b"/>
              <a:pathLst>
                <a:path w="9756" h="13545" extrusionOk="0">
                  <a:moveTo>
                    <a:pt x="0" y="1"/>
                  </a:moveTo>
                  <a:lnTo>
                    <a:pt x="2384" y="13545"/>
                  </a:lnTo>
                  <a:cubicBezTo>
                    <a:pt x="2384" y="13545"/>
                    <a:pt x="9756" y="10419"/>
                    <a:pt x="8051" y="5510"/>
                  </a:cubicBezTo>
                  <a:cubicBezTo>
                    <a:pt x="6330" y="601"/>
                    <a:pt x="1" y="1"/>
                    <a:pt x="0"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4" name="Google Shape;444;p26"/>
            <p:cNvSpPr/>
            <p:nvPr/>
          </p:nvSpPr>
          <p:spPr>
            <a:xfrm>
              <a:off x="-2447511" y="4151191"/>
              <a:ext cx="332550" cy="515814"/>
            </a:xfrm>
            <a:custGeom>
              <a:avLst/>
              <a:gdLst/>
              <a:ahLst/>
              <a:cxnLst/>
              <a:rect l="l" t="t" r="r" b="b"/>
              <a:pathLst>
                <a:path w="4326" h="6710" extrusionOk="0">
                  <a:moveTo>
                    <a:pt x="3268" y="1"/>
                  </a:moveTo>
                  <a:cubicBezTo>
                    <a:pt x="2226" y="79"/>
                    <a:pt x="1121" y="143"/>
                    <a:pt x="0" y="222"/>
                  </a:cubicBezTo>
                  <a:cubicBezTo>
                    <a:pt x="300" y="2195"/>
                    <a:pt x="663" y="4673"/>
                    <a:pt x="884" y="6709"/>
                  </a:cubicBezTo>
                  <a:cubicBezTo>
                    <a:pt x="2084" y="6599"/>
                    <a:pt x="3236" y="6504"/>
                    <a:pt x="4325" y="6394"/>
                  </a:cubicBezTo>
                  <a:cubicBezTo>
                    <a:pt x="3962" y="4373"/>
                    <a:pt x="3552" y="1942"/>
                    <a:pt x="3268" y="1"/>
                  </a:cubicBezTo>
                  <a:close/>
                </a:path>
              </a:pathLst>
            </a:custGeom>
            <a:solidFill>
              <a:srgbClr val="75ADA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5" name="Google Shape;445;p26"/>
            <p:cNvSpPr/>
            <p:nvPr/>
          </p:nvSpPr>
          <p:spPr>
            <a:xfrm>
              <a:off x="-3869751" y="4230063"/>
              <a:ext cx="536416" cy="545410"/>
            </a:xfrm>
            <a:custGeom>
              <a:avLst/>
              <a:gdLst/>
              <a:ahLst/>
              <a:cxnLst/>
              <a:rect l="l" t="t" r="r" b="b"/>
              <a:pathLst>
                <a:path w="6978" h="7095" extrusionOk="0">
                  <a:moveTo>
                    <a:pt x="6394" y="1"/>
                  </a:moveTo>
                  <a:cubicBezTo>
                    <a:pt x="3458" y="190"/>
                    <a:pt x="1" y="427"/>
                    <a:pt x="1" y="427"/>
                  </a:cubicBezTo>
                  <a:lnTo>
                    <a:pt x="900" y="7057"/>
                  </a:lnTo>
                  <a:cubicBezTo>
                    <a:pt x="930" y="7082"/>
                    <a:pt x="1086" y="7094"/>
                    <a:pt x="1352" y="7094"/>
                  </a:cubicBezTo>
                  <a:cubicBezTo>
                    <a:pt x="2231" y="7094"/>
                    <a:pt x="4312" y="6963"/>
                    <a:pt x="6978" y="6757"/>
                  </a:cubicBezTo>
                  <a:lnTo>
                    <a:pt x="6394"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6" name="Google Shape;446;p26"/>
            <p:cNvSpPr/>
            <p:nvPr/>
          </p:nvSpPr>
          <p:spPr>
            <a:xfrm>
              <a:off x="-3378298" y="4203388"/>
              <a:ext cx="453932" cy="546102"/>
            </a:xfrm>
            <a:custGeom>
              <a:avLst/>
              <a:gdLst/>
              <a:ahLst/>
              <a:cxnLst/>
              <a:rect l="l" t="t" r="r" b="b"/>
              <a:pathLst>
                <a:path w="5905" h="7104" extrusionOk="0">
                  <a:moveTo>
                    <a:pt x="5194" y="0"/>
                  </a:moveTo>
                  <a:cubicBezTo>
                    <a:pt x="3316" y="127"/>
                    <a:pt x="1532" y="237"/>
                    <a:pt x="1" y="348"/>
                  </a:cubicBezTo>
                  <a:lnTo>
                    <a:pt x="17" y="348"/>
                  </a:lnTo>
                  <a:lnTo>
                    <a:pt x="585" y="7104"/>
                  </a:lnTo>
                  <a:cubicBezTo>
                    <a:pt x="2195" y="6977"/>
                    <a:pt x="4010" y="6835"/>
                    <a:pt x="5904" y="6662"/>
                  </a:cubicBezTo>
                  <a:cubicBezTo>
                    <a:pt x="5652" y="4610"/>
                    <a:pt x="5368" y="2021"/>
                    <a:pt x="5194" y="0"/>
                  </a:cubicBezTo>
                  <a:close/>
                </a:path>
              </a:pathLst>
            </a:custGeom>
            <a:solidFill>
              <a:srgbClr val="75ADA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7" name="Google Shape;447;p26"/>
            <p:cNvSpPr/>
            <p:nvPr/>
          </p:nvSpPr>
          <p:spPr>
            <a:xfrm>
              <a:off x="-2115033" y="4600210"/>
              <a:ext cx="481760" cy="347079"/>
            </a:xfrm>
            <a:custGeom>
              <a:avLst/>
              <a:gdLst/>
              <a:ahLst/>
              <a:cxnLst/>
              <a:rect l="l" t="t" r="r" b="b"/>
              <a:pathLst>
                <a:path w="6267" h="4515" extrusionOk="0">
                  <a:moveTo>
                    <a:pt x="5762" y="0"/>
                  </a:moveTo>
                  <a:cubicBezTo>
                    <a:pt x="4420" y="142"/>
                    <a:pt x="2384" y="332"/>
                    <a:pt x="0" y="553"/>
                  </a:cubicBezTo>
                  <a:cubicBezTo>
                    <a:pt x="395" y="2778"/>
                    <a:pt x="726" y="4515"/>
                    <a:pt x="726" y="4515"/>
                  </a:cubicBezTo>
                  <a:cubicBezTo>
                    <a:pt x="726" y="4515"/>
                    <a:pt x="736" y="4515"/>
                    <a:pt x="756" y="4515"/>
                  </a:cubicBezTo>
                  <a:cubicBezTo>
                    <a:pt x="1124" y="4515"/>
                    <a:pt x="4842" y="4500"/>
                    <a:pt x="6267" y="3931"/>
                  </a:cubicBezTo>
                  <a:cubicBezTo>
                    <a:pt x="6267" y="3931"/>
                    <a:pt x="6156" y="2178"/>
                    <a:pt x="5762" y="0"/>
                  </a:cubicBezTo>
                  <a:close/>
                </a:path>
              </a:pathLst>
            </a:custGeom>
            <a:solidFill>
              <a:srgbClr val="75ADA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8" name="Google Shape;448;p26"/>
            <p:cNvSpPr/>
            <p:nvPr/>
          </p:nvSpPr>
          <p:spPr>
            <a:xfrm>
              <a:off x="-2227883" y="3860840"/>
              <a:ext cx="464771" cy="290424"/>
            </a:xfrm>
            <a:custGeom>
              <a:avLst/>
              <a:gdLst/>
              <a:ahLst/>
              <a:cxnLst/>
              <a:rect l="l" t="t" r="r" b="b"/>
              <a:pathLst>
                <a:path w="6046" h="3778" extrusionOk="0">
                  <a:moveTo>
                    <a:pt x="4640" y="0"/>
                  </a:moveTo>
                  <a:cubicBezTo>
                    <a:pt x="3262" y="0"/>
                    <a:pt x="339" y="46"/>
                    <a:pt x="111" y="431"/>
                  </a:cubicBezTo>
                  <a:cubicBezTo>
                    <a:pt x="0" y="605"/>
                    <a:pt x="158" y="1978"/>
                    <a:pt x="411" y="3778"/>
                  </a:cubicBezTo>
                  <a:cubicBezTo>
                    <a:pt x="2652" y="3635"/>
                    <a:pt x="4625" y="3509"/>
                    <a:pt x="6046" y="3414"/>
                  </a:cubicBezTo>
                  <a:cubicBezTo>
                    <a:pt x="5651" y="1457"/>
                    <a:pt x="5351" y="5"/>
                    <a:pt x="5351" y="5"/>
                  </a:cubicBezTo>
                  <a:cubicBezTo>
                    <a:pt x="5351" y="5"/>
                    <a:pt x="5071" y="0"/>
                    <a:pt x="464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9" name="Google Shape;449;p26"/>
            <p:cNvSpPr/>
            <p:nvPr/>
          </p:nvSpPr>
          <p:spPr>
            <a:xfrm>
              <a:off x="-2196365" y="4123286"/>
              <a:ext cx="524270" cy="519427"/>
            </a:xfrm>
            <a:custGeom>
              <a:avLst/>
              <a:gdLst/>
              <a:ahLst/>
              <a:cxnLst/>
              <a:rect l="l" t="t" r="r" b="b"/>
              <a:pathLst>
                <a:path w="6820" h="6757" extrusionOk="0">
                  <a:moveTo>
                    <a:pt x="5636" y="0"/>
                  </a:moveTo>
                  <a:cubicBezTo>
                    <a:pt x="4215" y="95"/>
                    <a:pt x="2242" y="221"/>
                    <a:pt x="1" y="364"/>
                  </a:cubicBezTo>
                  <a:cubicBezTo>
                    <a:pt x="285" y="2305"/>
                    <a:pt x="711" y="4736"/>
                    <a:pt x="1058" y="6757"/>
                  </a:cubicBezTo>
                  <a:cubicBezTo>
                    <a:pt x="3442" y="6536"/>
                    <a:pt x="5478" y="6346"/>
                    <a:pt x="6820" y="6204"/>
                  </a:cubicBezTo>
                  <a:cubicBezTo>
                    <a:pt x="6473" y="4247"/>
                    <a:pt x="6015" y="1895"/>
                    <a:pt x="5636"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0" name="Google Shape;450;p26"/>
            <p:cNvSpPr/>
            <p:nvPr/>
          </p:nvSpPr>
          <p:spPr>
            <a:xfrm>
              <a:off x="-2924436" y="4666936"/>
              <a:ext cx="565551" cy="316792"/>
            </a:xfrm>
            <a:custGeom>
              <a:avLst/>
              <a:gdLst/>
              <a:ahLst/>
              <a:cxnLst/>
              <a:rect l="l" t="t" r="r" b="b"/>
              <a:pathLst>
                <a:path w="7357" h="4121" extrusionOk="0">
                  <a:moveTo>
                    <a:pt x="7088" y="0"/>
                  </a:moveTo>
                  <a:cubicBezTo>
                    <a:pt x="4768" y="221"/>
                    <a:pt x="2321" y="426"/>
                    <a:pt x="0" y="632"/>
                  </a:cubicBezTo>
                  <a:cubicBezTo>
                    <a:pt x="237" y="2621"/>
                    <a:pt x="427" y="4120"/>
                    <a:pt x="427" y="4120"/>
                  </a:cubicBezTo>
                  <a:lnTo>
                    <a:pt x="442" y="4120"/>
                  </a:lnTo>
                  <a:cubicBezTo>
                    <a:pt x="442" y="4120"/>
                    <a:pt x="4704" y="4120"/>
                    <a:pt x="7356" y="3773"/>
                  </a:cubicBezTo>
                  <a:cubicBezTo>
                    <a:pt x="7356" y="3773"/>
                    <a:pt x="7309" y="2163"/>
                    <a:pt x="708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1" name="Google Shape;451;p26"/>
            <p:cNvSpPr/>
            <p:nvPr/>
          </p:nvSpPr>
          <p:spPr>
            <a:xfrm>
              <a:off x="-2992392" y="3907272"/>
              <a:ext cx="544949" cy="296190"/>
            </a:xfrm>
            <a:custGeom>
              <a:avLst/>
              <a:gdLst/>
              <a:ahLst/>
              <a:cxnLst/>
              <a:rect l="l" t="t" r="r" b="b"/>
              <a:pathLst>
                <a:path w="7089" h="3853" extrusionOk="0">
                  <a:moveTo>
                    <a:pt x="6536" y="1"/>
                  </a:moveTo>
                  <a:cubicBezTo>
                    <a:pt x="6536" y="1"/>
                    <a:pt x="727" y="159"/>
                    <a:pt x="158" y="601"/>
                  </a:cubicBezTo>
                  <a:cubicBezTo>
                    <a:pt x="0" y="727"/>
                    <a:pt x="32" y="2069"/>
                    <a:pt x="190" y="3852"/>
                  </a:cubicBezTo>
                  <a:cubicBezTo>
                    <a:pt x="2431" y="3694"/>
                    <a:pt x="4815" y="3537"/>
                    <a:pt x="7088" y="3395"/>
                  </a:cubicBezTo>
                  <a:cubicBezTo>
                    <a:pt x="6788" y="1437"/>
                    <a:pt x="6551" y="1"/>
                    <a:pt x="655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 name="Google Shape;452;p26"/>
            <p:cNvSpPr/>
            <p:nvPr/>
          </p:nvSpPr>
          <p:spPr>
            <a:xfrm>
              <a:off x="-2979016" y="4168180"/>
              <a:ext cx="599452" cy="547332"/>
            </a:xfrm>
            <a:custGeom>
              <a:avLst/>
              <a:gdLst/>
              <a:ahLst/>
              <a:cxnLst/>
              <a:rect l="l" t="t" r="r" b="b"/>
              <a:pathLst>
                <a:path w="7798" h="7120" extrusionOk="0">
                  <a:moveTo>
                    <a:pt x="6914" y="1"/>
                  </a:moveTo>
                  <a:cubicBezTo>
                    <a:pt x="4641" y="143"/>
                    <a:pt x="2257" y="300"/>
                    <a:pt x="0" y="458"/>
                  </a:cubicBezTo>
                  <a:cubicBezTo>
                    <a:pt x="174" y="2479"/>
                    <a:pt x="458" y="5068"/>
                    <a:pt x="710" y="7120"/>
                  </a:cubicBezTo>
                  <a:cubicBezTo>
                    <a:pt x="3031" y="6930"/>
                    <a:pt x="5478" y="6709"/>
                    <a:pt x="7798" y="6488"/>
                  </a:cubicBezTo>
                  <a:cubicBezTo>
                    <a:pt x="7577" y="4452"/>
                    <a:pt x="7214" y="1974"/>
                    <a:pt x="691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26"/>
            <p:cNvSpPr/>
            <p:nvPr/>
          </p:nvSpPr>
          <p:spPr>
            <a:xfrm>
              <a:off x="-3385524" y="4221607"/>
              <a:ext cx="59499" cy="535186"/>
            </a:xfrm>
            <a:custGeom>
              <a:avLst/>
              <a:gdLst/>
              <a:ahLst/>
              <a:cxnLst/>
              <a:rect l="l" t="t" r="r" b="b"/>
              <a:pathLst>
                <a:path w="774" h="6962" extrusionOk="0">
                  <a:moveTo>
                    <a:pt x="95" y="0"/>
                  </a:moveTo>
                  <a:cubicBezTo>
                    <a:pt x="32" y="16"/>
                    <a:pt x="0" y="63"/>
                    <a:pt x="0" y="111"/>
                  </a:cubicBezTo>
                  <a:lnTo>
                    <a:pt x="568" y="6867"/>
                  </a:lnTo>
                  <a:cubicBezTo>
                    <a:pt x="584" y="6930"/>
                    <a:pt x="616" y="6961"/>
                    <a:pt x="679" y="6961"/>
                  </a:cubicBezTo>
                  <a:cubicBezTo>
                    <a:pt x="742" y="6961"/>
                    <a:pt x="774" y="6914"/>
                    <a:pt x="774" y="6867"/>
                  </a:cubicBezTo>
                  <a:lnTo>
                    <a:pt x="205" y="95"/>
                  </a:lnTo>
                  <a:cubicBezTo>
                    <a:pt x="189" y="47"/>
                    <a:pt x="142" y="0"/>
                    <a:pt x="9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4" name="Google Shape;454;p26"/>
            <p:cNvSpPr/>
            <p:nvPr/>
          </p:nvSpPr>
          <p:spPr>
            <a:xfrm>
              <a:off x="-2986319" y="4194855"/>
              <a:ext cx="69262" cy="527960"/>
            </a:xfrm>
            <a:custGeom>
              <a:avLst/>
              <a:gdLst/>
              <a:ahLst/>
              <a:cxnLst/>
              <a:rect l="l" t="t" r="r" b="b"/>
              <a:pathLst>
                <a:path w="901" h="6868" extrusionOk="0">
                  <a:moveTo>
                    <a:pt x="95" y="1"/>
                  </a:moveTo>
                  <a:cubicBezTo>
                    <a:pt x="32" y="17"/>
                    <a:pt x="0" y="64"/>
                    <a:pt x="0" y="111"/>
                  </a:cubicBezTo>
                  <a:lnTo>
                    <a:pt x="711" y="6788"/>
                  </a:lnTo>
                  <a:cubicBezTo>
                    <a:pt x="711" y="6836"/>
                    <a:pt x="758" y="6867"/>
                    <a:pt x="805" y="6867"/>
                  </a:cubicBezTo>
                  <a:lnTo>
                    <a:pt x="821" y="6867"/>
                  </a:lnTo>
                  <a:cubicBezTo>
                    <a:pt x="869" y="6867"/>
                    <a:pt x="900" y="6820"/>
                    <a:pt x="900" y="6757"/>
                  </a:cubicBezTo>
                  <a:lnTo>
                    <a:pt x="206" y="95"/>
                  </a:lnTo>
                  <a:cubicBezTo>
                    <a:pt x="190" y="48"/>
                    <a:pt x="142" y="1"/>
                    <a:pt x="9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5" name="Google Shape;455;p26"/>
            <p:cNvSpPr/>
            <p:nvPr/>
          </p:nvSpPr>
          <p:spPr>
            <a:xfrm>
              <a:off x="-2456044" y="4160647"/>
              <a:ext cx="83791" cy="514815"/>
            </a:xfrm>
            <a:custGeom>
              <a:avLst/>
              <a:gdLst/>
              <a:ahLst/>
              <a:cxnLst/>
              <a:rect l="l" t="t" r="r" b="b"/>
              <a:pathLst>
                <a:path w="1090" h="6697" extrusionOk="0">
                  <a:moveTo>
                    <a:pt x="120" y="1"/>
                  </a:moveTo>
                  <a:cubicBezTo>
                    <a:pt x="112" y="1"/>
                    <a:pt x="104" y="2"/>
                    <a:pt x="95" y="4"/>
                  </a:cubicBezTo>
                  <a:cubicBezTo>
                    <a:pt x="48" y="4"/>
                    <a:pt x="1" y="51"/>
                    <a:pt x="16" y="114"/>
                  </a:cubicBezTo>
                  <a:lnTo>
                    <a:pt x="885" y="6602"/>
                  </a:lnTo>
                  <a:cubicBezTo>
                    <a:pt x="900" y="6649"/>
                    <a:pt x="948" y="6697"/>
                    <a:pt x="995" y="6697"/>
                  </a:cubicBezTo>
                  <a:cubicBezTo>
                    <a:pt x="1058" y="6681"/>
                    <a:pt x="1090" y="6634"/>
                    <a:pt x="1090" y="6586"/>
                  </a:cubicBezTo>
                  <a:lnTo>
                    <a:pt x="206" y="83"/>
                  </a:lnTo>
                  <a:cubicBezTo>
                    <a:pt x="206" y="42"/>
                    <a:pt x="170" y="1"/>
                    <a:pt x="120"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6" name="Google Shape;456;p26"/>
            <p:cNvSpPr/>
            <p:nvPr/>
          </p:nvSpPr>
          <p:spPr>
            <a:xfrm>
              <a:off x="-1825065" y="3853460"/>
              <a:ext cx="200330" cy="1056228"/>
            </a:xfrm>
            <a:custGeom>
              <a:avLst/>
              <a:gdLst/>
              <a:ahLst/>
              <a:cxnLst/>
              <a:rect l="l" t="t" r="r" b="b"/>
              <a:pathLst>
                <a:path w="2606" h="13740" extrusionOk="0">
                  <a:moveTo>
                    <a:pt x="100" y="0"/>
                  </a:moveTo>
                  <a:cubicBezTo>
                    <a:pt x="87" y="0"/>
                    <a:pt x="75" y="2"/>
                    <a:pt x="64" y="6"/>
                  </a:cubicBezTo>
                  <a:cubicBezTo>
                    <a:pt x="17" y="38"/>
                    <a:pt x="1" y="101"/>
                    <a:pt x="17" y="148"/>
                  </a:cubicBezTo>
                  <a:cubicBezTo>
                    <a:pt x="522" y="1301"/>
                    <a:pt x="2384" y="13534"/>
                    <a:pt x="2400" y="13660"/>
                  </a:cubicBezTo>
                  <a:cubicBezTo>
                    <a:pt x="2416" y="13708"/>
                    <a:pt x="2448" y="13739"/>
                    <a:pt x="2495" y="13739"/>
                  </a:cubicBezTo>
                  <a:lnTo>
                    <a:pt x="2511" y="13739"/>
                  </a:lnTo>
                  <a:cubicBezTo>
                    <a:pt x="2574" y="13724"/>
                    <a:pt x="2605" y="13676"/>
                    <a:pt x="2605" y="13629"/>
                  </a:cubicBezTo>
                  <a:cubicBezTo>
                    <a:pt x="2527" y="13124"/>
                    <a:pt x="711" y="1237"/>
                    <a:pt x="206" y="69"/>
                  </a:cubicBezTo>
                  <a:cubicBezTo>
                    <a:pt x="182" y="21"/>
                    <a:pt x="139" y="0"/>
                    <a:pt x="10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7" name="Google Shape;457;p26"/>
            <p:cNvSpPr/>
            <p:nvPr/>
          </p:nvSpPr>
          <p:spPr>
            <a:xfrm>
              <a:off x="-2203668" y="4143658"/>
              <a:ext cx="97167" cy="506359"/>
            </a:xfrm>
            <a:custGeom>
              <a:avLst/>
              <a:gdLst/>
              <a:ahLst/>
              <a:cxnLst/>
              <a:rect l="l" t="t" r="r" b="b"/>
              <a:pathLst>
                <a:path w="1264" h="6587" extrusionOk="0">
                  <a:moveTo>
                    <a:pt x="104" y="1"/>
                  </a:moveTo>
                  <a:cubicBezTo>
                    <a:pt x="96" y="1"/>
                    <a:pt x="88" y="2"/>
                    <a:pt x="80" y="4"/>
                  </a:cubicBezTo>
                  <a:cubicBezTo>
                    <a:pt x="32" y="4"/>
                    <a:pt x="1" y="67"/>
                    <a:pt x="1" y="114"/>
                  </a:cubicBezTo>
                  <a:lnTo>
                    <a:pt x="1058" y="6507"/>
                  </a:lnTo>
                  <a:cubicBezTo>
                    <a:pt x="1074" y="6555"/>
                    <a:pt x="1106" y="6586"/>
                    <a:pt x="1153" y="6586"/>
                  </a:cubicBezTo>
                  <a:lnTo>
                    <a:pt x="1169" y="6586"/>
                  </a:lnTo>
                  <a:cubicBezTo>
                    <a:pt x="1232" y="6586"/>
                    <a:pt x="1264" y="6523"/>
                    <a:pt x="1248" y="6476"/>
                  </a:cubicBezTo>
                  <a:lnTo>
                    <a:pt x="206" y="83"/>
                  </a:lnTo>
                  <a:cubicBezTo>
                    <a:pt x="192" y="42"/>
                    <a:pt x="155" y="1"/>
                    <a:pt x="10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8" name="Google Shape;458;p26"/>
            <p:cNvSpPr/>
            <p:nvPr/>
          </p:nvSpPr>
          <p:spPr>
            <a:xfrm>
              <a:off x="-3751750" y="3220330"/>
              <a:ext cx="764266" cy="588536"/>
            </a:xfrm>
            <a:custGeom>
              <a:avLst/>
              <a:gdLst/>
              <a:ahLst/>
              <a:cxnLst/>
              <a:rect l="l" t="t" r="r" b="b"/>
              <a:pathLst>
                <a:path w="9942" h="7656" extrusionOk="0">
                  <a:moveTo>
                    <a:pt x="7337" y="0"/>
                  </a:moveTo>
                  <a:cubicBezTo>
                    <a:pt x="7316" y="0"/>
                    <a:pt x="7295" y="1"/>
                    <a:pt x="7274" y="2"/>
                  </a:cubicBezTo>
                  <a:cubicBezTo>
                    <a:pt x="6058" y="81"/>
                    <a:pt x="5474" y="1628"/>
                    <a:pt x="4575" y="2307"/>
                  </a:cubicBezTo>
                  <a:cubicBezTo>
                    <a:pt x="3814" y="2881"/>
                    <a:pt x="2375" y="3297"/>
                    <a:pt x="1061" y="3297"/>
                  </a:cubicBezTo>
                  <a:cubicBezTo>
                    <a:pt x="822" y="3297"/>
                    <a:pt x="586" y="3283"/>
                    <a:pt x="360" y="3254"/>
                  </a:cubicBezTo>
                  <a:cubicBezTo>
                    <a:pt x="357" y="3254"/>
                    <a:pt x="354" y="3253"/>
                    <a:pt x="351" y="3253"/>
                  </a:cubicBezTo>
                  <a:cubicBezTo>
                    <a:pt x="12" y="3253"/>
                    <a:pt x="0" y="5789"/>
                    <a:pt x="360" y="6790"/>
                  </a:cubicBezTo>
                  <a:cubicBezTo>
                    <a:pt x="528" y="7258"/>
                    <a:pt x="1600" y="7656"/>
                    <a:pt x="2926" y="7656"/>
                  </a:cubicBezTo>
                  <a:cubicBezTo>
                    <a:pt x="4459" y="7656"/>
                    <a:pt x="6332" y="7125"/>
                    <a:pt x="7542" y="5559"/>
                  </a:cubicBezTo>
                  <a:cubicBezTo>
                    <a:pt x="9815" y="2654"/>
                    <a:pt x="9942" y="2165"/>
                    <a:pt x="9942" y="2165"/>
                  </a:cubicBezTo>
                  <a:cubicBezTo>
                    <a:pt x="9942" y="2165"/>
                    <a:pt x="8539" y="0"/>
                    <a:pt x="7337" y="0"/>
                  </a:cubicBezTo>
                  <a:close/>
                </a:path>
              </a:pathLst>
            </a:custGeom>
            <a:solidFill>
              <a:srgbClr val="D37E3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9" name="Google Shape;459;p26"/>
            <p:cNvSpPr/>
            <p:nvPr/>
          </p:nvSpPr>
          <p:spPr>
            <a:xfrm>
              <a:off x="-4107598" y="3454486"/>
              <a:ext cx="341160" cy="455316"/>
            </a:xfrm>
            <a:custGeom>
              <a:avLst/>
              <a:gdLst/>
              <a:ahLst/>
              <a:cxnLst/>
              <a:rect l="l" t="t" r="r" b="b"/>
              <a:pathLst>
                <a:path w="4438" h="5923" extrusionOk="0">
                  <a:moveTo>
                    <a:pt x="2122" y="1"/>
                  </a:moveTo>
                  <a:cubicBezTo>
                    <a:pt x="1658" y="1"/>
                    <a:pt x="1260" y="152"/>
                    <a:pt x="1090" y="571"/>
                  </a:cubicBezTo>
                  <a:cubicBezTo>
                    <a:pt x="190" y="2734"/>
                    <a:pt x="1" y="5322"/>
                    <a:pt x="569" y="5843"/>
                  </a:cubicBezTo>
                  <a:cubicBezTo>
                    <a:pt x="631" y="5898"/>
                    <a:pt x="715" y="5923"/>
                    <a:pt x="815" y="5923"/>
                  </a:cubicBezTo>
                  <a:cubicBezTo>
                    <a:pt x="1670" y="5923"/>
                    <a:pt x="3742" y="4154"/>
                    <a:pt x="3742" y="4154"/>
                  </a:cubicBezTo>
                  <a:cubicBezTo>
                    <a:pt x="3742" y="4154"/>
                    <a:pt x="4373" y="1250"/>
                    <a:pt x="4405" y="934"/>
                  </a:cubicBezTo>
                  <a:cubicBezTo>
                    <a:pt x="4437" y="707"/>
                    <a:pt x="3126" y="1"/>
                    <a:pt x="212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0" name="Google Shape;460;p26"/>
            <p:cNvSpPr/>
            <p:nvPr/>
          </p:nvSpPr>
          <p:spPr>
            <a:xfrm>
              <a:off x="-4016580" y="3710937"/>
              <a:ext cx="162662" cy="169734"/>
            </a:xfrm>
            <a:custGeom>
              <a:avLst/>
              <a:gdLst/>
              <a:ahLst/>
              <a:cxnLst/>
              <a:rect l="l" t="t" r="r" b="b"/>
              <a:pathLst>
                <a:path w="2116" h="2208" extrusionOk="0">
                  <a:moveTo>
                    <a:pt x="773" y="0"/>
                  </a:moveTo>
                  <a:cubicBezTo>
                    <a:pt x="743" y="0"/>
                    <a:pt x="714" y="17"/>
                    <a:pt x="695" y="45"/>
                  </a:cubicBezTo>
                  <a:cubicBezTo>
                    <a:pt x="664" y="76"/>
                    <a:pt x="664" y="140"/>
                    <a:pt x="711" y="171"/>
                  </a:cubicBezTo>
                  <a:cubicBezTo>
                    <a:pt x="711" y="187"/>
                    <a:pt x="995" y="408"/>
                    <a:pt x="1216" y="739"/>
                  </a:cubicBezTo>
                  <a:cubicBezTo>
                    <a:pt x="1058" y="818"/>
                    <a:pt x="900" y="929"/>
                    <a:pt x="758" y="1087"/>
                  </a:cubicBezTo>
                  <a:cubicBezTo>
                    <a:pt x="458" y="913"/>
                    <a:pt x="159" y="834"/>
                    <a:pt x="143" y="818"/>
                  </a:cubicBezTo>
                  <a:cubicBezTo>
                    <a:pt x="132" y="816"/>
                    <a:pt x="122" y="814"/>
                    <a:pt x="112" y="814"/>
                  </a:cubicBezTo>
                  <a:cubicBezTo>
                    <a:pt x="64" y="814"/>
                    <a:pt x="30" y="845"/>
                    <a:pt x="16" y="897"/>
                  </a:cubicBezTo>
                  <a:cubicBezTo>
                    <a:pt x="1" y="945"/>
                    <a:pt x="32" y="992"/>
                    <a:pt x="80" y="1008"/>
                  </a:cubicBezTo>
                  <a:cubicBezTo>
                    <a:pt x="95" y="1008"/>
                    <a:pt x="364" y="1087"/>
                    <a:pt x="632" y="1244"/>
                  </a:cubicBezTo>
                  <a:cubicBezTo>
                    <a:pt x="474" y="1465"/>
                    <a:pt x="380" y="1750"/>
                    <a:pt x="348" y="2097"/>
                  </a:cubicBezTo>
                  <a:cubicBezTo>
                    <a:pt x="348" y="2160"/>
                    <a:pt x="395" y="2207"/>
                    <a:pt x="443" y="2207"/>
                  </a:cubicBezTo>
                  <a:lnTo>
                    <a:pt x="458" y="2207"/>
                  </a:lnTo>
                  <a:cubicBezTo>
                    <a:pt x="506" y="2207"/>
                    <a:pt x="553" y="2160"/>
                    <a:pt x="553" y="2113"/>
                  </a:cubicBezTo>
                  <a:cubicBezTo>
                    <a:pt x="569" y="1797"/>
                    <a:pt x="664" y="1544"/>
                    <a:pt x="790" y="1355"/>
                  </a:cubicBezTo>
                  <a:cubicBezTo>
                    <a:pt x="916" y="1434"/>
                    <a:pt x="1011" y="1544"/>
                    <a:pt x="1058" y="1655"/>
                  </a:cubicBezTo>
                  <a:cubicBezTo>
                    <a:pt x="1074" y="1702"/>
                    <a:pt x="1106" y="1718"/>
                    <a:pt x="1153" y="1718"/>
                  </a:cubicBezTo>
                  <a:lnTo>
                    <a:pt x="1185" y="1718"/>
                  </a:lnTo>
                  <a:cubicBezTo>
                    <a:pt x="1232" y="1686"/>
                    <a:pt x="1264" y="1639"/>
                    <a:pt x="1232" y="1592"/>
                  </a:cubicBezTo>
                  <a:cubicBezTo>
                    <a:pt x="1169" y="1434"/>
                    <a:pt x="1058" y="1308"/>
                    <a:pt x="916" y="1197"/>
                  </a:cubicBezTo>
                  <a:cubicBezTo>
                    <a:pt x="1043" y="1071"/>
                    <a:pt x="1185" y="960"/>
                    <a:pt x="1327" y="897"/>
                  </a:cubicBezTo>
                  <a:cubicBezTo>
                    <a:pt x="1390" y="992"/>
                    <a:pt x="1437" y="1102"/>
                    <a:pt x="1485" y="1213"/>
                  </a:cubicBezTo>
                  <a:cubicBezTo>
                    <a:pt x="1500" y="1260"/>
                    <a:pt x="1532" y="1276"/>
                    <a:pt x="1579" y="1276"/>
                  </a:cubicBezTo>
                  <a:lnTo>
                    <a:pt x="1611" y="1276"/>
                  </a:lnTo>
                  <a:cubicBezTo>
                    <a:pt x="1658" y="1260"/>
                    <a:pt x="1690" y="1213"/>
                    <a:pt x="1674" y="1150"/>
                  </a:cubicBezTo>
                  <a:cubicBezTo>
                    <a:pt x="1627" y="1039"/>
                    <a:pt x="1579" y="913"/>
                    <a:pt x="1516" y="802"/>
                  </a:cubicBezTo>
                  <a:cubicBezTo>
                    <a:pt x="1769" y="692"/>
                    <a:pt x="1990" y="676"/>
                    <a:pt x="2021" y="676"/>
                  </a:cubicBezTo>
                  <a:cubicBezTo>
                    <a:pt x="2069" y="660"/>
                    <a:pt x="2116" y="613"/>
                    <a:pt x="2100" y="566"/>
                  </a:cubicBezTo>
                  <a:cubicBezTo>
                    <a:pt x="2100" y="518"/>
                    <a:pt x="2053" y="471"/>
                    <a:pt x="2005" y="471"/>
                  </a:cubicBezTo>
                  <a:lnTo>
                    <a:pt x="2005" y="487"/>
                  </a:lnTo>
                  <a:cubicBezTo>
                    <a:pt x="2005" y="487"/>
                    <a:pt x="1721" y="503"/>
                    <a:pt x="1406" y="645"/>
                  </a:cubicBezTo>
                  <a:cubicBezTo>
                    <a:pt x="1153" y="297"/>
                    <a:pt x="853" y="45"/>
                    <a:pt x="837" y="29"/>
                  </a:cubicBezTo>
                  <a:cubicBezTo>
                    <a:pt x="817" y="9"/>
                    <a:pt x="795" y="0"/>
                    <a:pt x="77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1" name="Google Shape;461;p26"/>
            <p:cNvSpPr/>
            <p:nvPr/>
          </p:nvSpPr>
          <p:spPr>
            <a:xfrm>
              <a:off x="-4091762" y="3480854"/>
              <a:ext cx="122612" cy="382825"/>
            </a:xfrm>
            <a:custGeom>
              <a:avLst/>
              <a:gdLst/>
              <a:ahLst/>
              <a:cxnLst/>
              <a:rect l="l" t="t" r="r" b="b"/>
              <a:pathLst>
                <a:path w="1595" h="4980" extrusionOk="0">
                  <a:moveTo>
                    <a:pt x="1490" y="1"/>
                  </a:moveTo>
                  <a:cubicBezTo>
                    <a:pt x="1466" y="1"/>
                    <a:pt x="1442" y="9"/>
                    <a:pt x="1421" y="23"/>
                  </a:cubicBezTo>
                  <a:cubicBezTo>
                    <a:pt x="0" y="1396"/>
                    <a:pt x="537" y="4758"/>
                    <a:pt x="568" y="4900"/>
                  </a:cubicBezTo>
                  <a:cubicBezTo>
                    <a:pt x="568" y="4948"/>
                    <a:pt x="616" y="4979"/>
                    <a:pt x="663" y="4979"/>
                  </a:cubicBezTo>
                  <a:lnTo>
                    <a:pt x="679" y="4979"/>
                  </a:lnTo>
                  <a:cubicBezTo>
                    <a:pt x="726" y="4964"/>
                    <a:pt x="773" y="4916"/>
                    <a:pt x="758" y="4869"/>
                  </a:cubicBezTo>
                  <a:cubicBezTo>
                    <a:pt x="758" y="4837"/>
                    <a:pt x="205" y="1475"/>
                    <a:pt x="1563" y="165"/>
                  </a:cubicBezTo>
                  <a:cubicBezTo>
                    <a:pt x="1594" y="133"/>
                    <a:pt x="1594" y="70"/>
                    <a:pt x="1563" y="39"/>
                  </a:cubicBezTo>
                  <a:cubicBezTo>
                    <a:pt x="1545" y="13"/>
                    <a:pt x="1518" y="1"/>
                    <a:pt x="1490"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2" name="Google Shape;462;p26"/>
            <p:cNvSpPr/>
            <p:nvPr/>
          </p:nvSpPr>
          <p:spPr>
            <a:xfrm>
              <a:off x="-3862141" y="3452027"/>
              <a:ext cx="253372" cy="343005"/>
            </a:xfrm>
            <a:custGeom>
              <a:avLst/>
              <a:gdLst/>
              <a:ahLst/>
              <a:cxnLst/>
              <a:rect l="l" t="t" r="r" b="b"/>
              <a:pathLst>
                <a:path w="3296" h="4462" extrusionOk="0">
                  <a:moveTo>
                    <a:pt x="1420" y="1"/>
                  </a:moveTo>
                  <a:cubicBezTo>
                    <a:pt x="902" y="1"/>
                    <a:pt x="418" y="97"/>
                    <a:pt x="281" y="335"/>
                  </a:cubicBezTo>
                  <a:cubicBezTo>
                    <a:pt x="1" y="816"/>
                    <a:pt x="73" y="4205"/>
                    <a:pt x="678" y="4205"/>
                  </a:cubicBezTo>
                  <a:cubicBezTo>
                    <a:pt x="687" y="4205"/>
                    <a:pt x="697" y="4204"/>
                    <a:pt x="707" y="4202"/>
                  </a:cubicBezTo>
                  <a:cubicBezTo>
                    <a:pt x="707" y="4202"/>
                    <a:pt x="1703" y="4462"/>
                    <a:pt x="2386" y="4462"/>
                  </a:cubicBezTo>
                  <a:cubicBezTo>
                    <a:pt x="2727" y="4462"/>
                    <a:pt x="2990" y="4397"/>
                    <a:pt x="3011" y="4202"/>
                  </a:cubicBezTo>
                  <a:cubicBezTo>
                    <a:pt x="3059" y="3634"/>
                    <a:pt x="3296" y="603"/>
                    <a:pt x="2806" y="272"/>
                  </a:cubicBezTo>
                  <a:cubicBezTo>
                    <a:pt x="2554" y="109"/>
                    <a:pt x="1968" y="1"/>
                    <a:pt x="142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3" name="Google Shape;463;p26"/>
            <p:cNvSpPr/>
            <p:nvPr/>
          </p:nvSpPr>
          <p:spPr>
            <a:xfrm>
              <a:off x="-3817554" y="3707093"/>
              <a:ext cx="146903" cy="41281"/>
            </a:xfrm>
            <a:custGeom>
              <a:avLst/>
              <a:gdLst/>
              <a:ahLst/>
              <a:cxnLst/>
              <a:rect l="l" t="t" r="r" b="b"/>
              <a:pathLst>
                <a:path w="1911" h="537" extrusionOk="0">
                  <a:moveTo>
                    <a:pt x="95" y="0"/>
                  </a:moveTo>
                  <a:cubicBezTo>
                    <a:pt x="48" y="0"/>
                    <a:pt x="0" y="47"/>
                    <a:pt x="0" y="95"/>
                  </a:cubicBezTo>
                  <a:cubicBezTo>
                    <a:pt x="16" y="174"/>
                    <a:pt x="16" y="379"/>
                    <a:pt x="1800" y="537"/>
                  </a:cubicBezTo>
                  <a:cubicBezTo>
                    <a:pt x="1847" y="537"/>
                    <a:pt x="1895" y="505"/>
                    <a:pt x="1895" y="442"/>
                  </a:cubicBezTo>
                  <a:cubicBezTo>
                    <a:pt x="1910" y="395"/>
                    <a:pt x="1863" y="347"/>
                    <a:pt x="1816" y="347"/>
                  </a:cubicBezTo>
                  <a:cubicBezTo>
                    <a:pt x="1121" y="284"/>
                    <a:pt x="316" y="158"/>
                    <a:pt x="206" y="63"/>
                  </a:cubicBezTo>
                  <a:cubicBezTo>
                    <a:pt x="190" y="16"/>
                    <a:pt x="143" y="0"/>
                    <a:pt x="9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4" name="Google Shape;464;p26"/>
            <p:cNvSpPr/>
            <p:nvPr/>
          </p:nvSpPr>
          <p:spPr>
            <a:xfrm>
              <a:off x="-3818784" y="3659585"/>
              <a:ext cx="154206" cy="23292"/>
            </a:xfrm>
            <a:custGeom>
              <a:avLst/>
              <a:gdLst/>
              <a:ahLst/>
              <a:cxnLst/>
              <a:rect l="l" t="t" r="r" b="b"/>
              <a:pathLst>
                <a:path w="2006" h="303" extrusionOk="0">
                  <a:moveTo>
                    <a:pt x="818" y="0"/>
                  </a:moveTo>
                  <a:cubicBezTo>
                    <a:pt x="445" y="0"/>
                    <a:pt x="125" y="18"/>
                    <a:pt x="95" y="18"/>
                  </a:cubicBezTo>
                  <a:cubicBezTo>
                    <a:pt x="48" y="18"/>
                    <a:pt x="1" y="66"/>
                    <a:pt x="1" y="129"/>
                  </a:cubicBezTo>
                  <a:cubicBezTo>
                    <a:pt x="16" y="176"/>
                    <a:pt x="48" y="223"/>
                    <a:pt x="111" y="223"/>
                  </a:cubicBezTo>
                  <a:cubicBezTo>
                    <a:pt x="281" y="209"/>
                    <a:pt x="583" y="195"/>
                    <a:pt x="894" y="195"/>
                  </a:cubicBezTo>
                  <a:cubicBezTo>
                    <a:pt x="1280" y="195"/>
                    <a:pt x="1680" y="217"/>
                    <a:pt x="1863" y="287"/>
                  </a:cubicBezTo>
                  <a:cubicBezTo>
                    <a:pt x="1863" y="302"/>
                    <a:pt x="1879" y="302"/>
                    <a:pt x="1895" y="302"/>
                  </a:cubicBezTo>
                  <a:cubicBezTo>
                    <a:pt x="1926" y="302"/>
                    <a:pt x="1974" y="271"/>
                    <a:pt x="1990" y="239"/>
                  </a:cubicBezTo>
                  <a:cubicBezTo>
                    <a:pt x="2005" y="192"/>
                    <a:pt x="1974" y="129"/>
                    <a:pt x="1926" y="113"/>
                  </a:cubicBezTo>
                  <a:cubicBezTo>
                    <a:pt x="1703" y="22"/>
                    <a:pt x="1229" y="0"/>
                    <a:pt x="81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5" name="Google Shape;465;p26"/>
            <p:cNvSpPr/>
            <p:nvPr/>
          </p:nvSpPr>
          <p:spPr>
            <a:xfrm>
              <a:off x="-3821167" y="3590629"/>
              <a:ext cx="155359" cy="20679"/>
            </a:xfrm>
            <a:custGeom>
              <a:avLst/>
              <a:gdLst/>
              <a:ahLst/>
              <a:cxnLst/>
              <a:rect l="l" t="t" r="r" b="b"/>
              <a:pathLst>
                <a:path w="2021" h="269" extrusionOk="0">
                  <a:moveTo>
                    <a:pt x="955" y="0"/>
                  </a:moveTo>
                  <a:cubicBezTo>
                    <a:pt x="510" y="0"/>
                    <a:pt x="122" y="31"/>
                    <a:pt x="95" y="31"/>
                  </a:cubicBezTo>
                  <a:cubicBezTo>
                    <a:pt x="32" y="31"/>
                    <a:pt x="0" y="79"/>
                    <a:pt x="0" y="142"/>
                  </a:cubicBezTo>
                  <a:cubicBezTo>
                    <a:pt x="0" y="189"/>
                    <a:pt x="63" y="236"/>
                    <a:pt x="111" y="236"/>
                  </a:cubicBezTo>
                  <a:cubicBezTo>
                    <a:pt x="120" y="236"/>
                    <a:pt x="539" y="202"/>
                    <a:pt x="1005" y="202"/>
                  </a:cubicBezTo>
                  <a:cubicBezTo>
                    <a:pt x="1316" y="202"/>
                    <a:pt x="1648" y="218"/>
                    <a:pt x="1894" y="268"/>
                  </a:cubicBezTo>
                  <a:lnTo>
                    <a:pt x="1910" y="268"/>
                  </a:lnTo>
                  <a:cubicBezTo>
                    <a:pt x="1957" y="268"/>
                    <a:pt x="1989" y="236"/>
                    <a:pt x="2005" y="189"/>
                  </a:cubicBezTo>
                  <a:cubicBezTo>
                    <a:pt x="2021" y="142"/>
                    <a:pt x="1989" y="79"/>
                    <a:pt x="1926" y="79"/>
                  </a:cubicBezTo>
                  <a:cubicBezTo>
                    <a:pt x="1655" y="18"/>
                    <a:pt x="1289" y="0"/>
                    <a:pt x="95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26"/>
            <p:cNvSpPr/>
            <p:nvPr/>
          </p:nvSpPr>
          <p:spPr>
            <a:xfrm>
              <a:off x="-3823627" y="3518445"/>
              <a:ext cx="155436" cy="21217"/>
            </a:xfrm>
            <a:custGeom>
              <a:avLst/>
              <a:gdLst/>
              <a:ahLst/>
              <a:cxnLst/>
              <a:rect l="l" t="t" r="r" b="b"/>
              <a:pathLst>
                <a:path w="2022" h="276" extrusionOk="0">
                  <a:moveTo>
                    <a:pt x="960" y="0"/>
                  </a:moveTo>
                  <a:cubicBezTo>
                    <a:pt x="513" y="0"/>
                    <a:pt x="122" y="30"/>
                    <a:pt x="95" y="39"/>
                  </a:cubicBezTo>
                  <a:cubicBezTo>
                    <a:pt x="48" y="39"/>
                    <a:pt x="1" y="86"/>
                    <a:pt x="1" y="134"/>
                  </a:cubicBezTo>
                  <a:cubicBezTo>
                    <a:pt x="16" y="197"/>
                    <a:pt x="64" y="228"/>
                    <a:pt x="111" y="228"/>
                  </a:cubicBezTo>
                  <a:cubicBezTo>
                    <a:pt x="120" y="228"/>
                    <a:pt x="528" y="201"/>
                    <a:pt x="985" y="201"/>
                  </a:cubicBezTo>
                  <a:cubicBezTo>
                    <a:pt x="1304" y="201"/>
                    <a:pt x="1648" y="214"/>
                    <a:pt x="1895" y="260"/>
                  </a:cubicBezTo>
                  <a:cubicBezTo>
                    <a:pt x="1895" y="276"/>
                    <a:pt x="1911" y="276"/>
                    <a:pt x="1911" y="276"/>
                  </a:cubicBezTo>
                  <a:cubicBezTo>
                    <a:pt x="1958" y="276"/>
                    <a:pt x="2005" y="244"/>
                    <a:pt x="2005" y="197"/>
                  </a:cubicBezTo>
                  <a:cubicBezTo>
                    <a:pt x="2021" y="134"/>
                    <a:pt x="1989" y="86"/>
                    <a:pt x="1926" y="71"/>
                  </a:cubicBezTo>
                  <a:cubicBezTo>
                    <a:pt x="1657" y="17"/>
                    <a:pt x="1293" y="0"/>
                    <a:pt x="96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26"/>
            <p:cNvSpPr/>
            <p:nvPr/>
          </p:nvSpPr>
          <p:spPr>
            <a:xfrm>
              <a:off x="-2765692" y="1908560"/>
              <a:ext cx="937076" cy="1168078"/>
            </a:xfrm>
            <a:custGeom>
              <a:avLst/>
              <a:gdLst/>
              <a:ahLst/>
              <a:cxnLst/>
              <a:rect l="l" t="t" r="r" b="b"/>
              <a:pathLst>
                <a:path w="12190" h="15195" extrusionOk="0">
                  <a:moveTo>
                    <a:pt x="5605" y="1"/>
                  </a:moveTo>
                  <a:cubicBezTo>
                    <a:pt x="2568" y="1"/>
                    <a:pt x="1454" y="4419"/>
                    <a:pt x="2197" y="6159"/>
                  </a:cubicBezTo>
                  <a:cubicBezTo>
                    <a:pt x="2781" y="7548"/>
                    <a:pt x="3350" y="8337"/>
                    <a:pt x="3713" y="8574"/>
                  </a:cubicBezTo>
                  <a:cubicBezTo>
                    <a:pt x="4070" y="8797"/>
                    <a:pt x="3249" y="10423"/>
                    <a:pt x="2929" y="10423"/>
                  </a:cubicBezTo>
                  <a:cubicBezTo>
                    <a:pt x="2909" y="10423"/>
                    <a:pt x="2892" y="10417"/>
                    <a:pt x="2876" y="10405"/>
                  </a:cubicBezTo>
                  <a:cubicBezTo>
                    <a:pt x="2456" y="10059"/>
                    <a:pt x="2093" y="9912"/>
                    <a:pt x="1784" y="9912"/>
                  </a:cubicBezTo>
                  <a:cubicBezTo>
                    <a:pt x="0" y="9912"/>
                    <a:pt x="1" y="14822"/>
                    <a:pt x="1171" y="15077"/>
                  </a:cubicBezTo>
                  <a:cubicBezTo>
                    <a:pt x="1567" y="15158"/>
                    <a:pt x="1946" y="15195"/>
                    <a:pt x="2304" y="15195"/>
                  </a:cubicBezTo>
                  <a:cubicBezTo>
                    <a:pt x="5160" y="15195"/>
                    <a:pt x="6734" y="12867"/>
                    <a:pt x="5654" y="12110"/>
                  </a:cubicBezTo>
                  <a:cubicBezTo>
                    <a:pt x="5654" y="12110"/>
                    <a:pt x="6049" y="10752"/>
                    <a:pt x="6665" y="10405"/>
                  </a:cubicBezTo>
                  <a:cubicBezTo>
                    <a:pt x="7028" y="10200"/>
                    <a:pt x="11905" y="10926"/>
                    <a:pt x="11306" y="6522"/>
                  </a:cubicBezTo>
                  <a:cubicBezTo>
                    <a:pt x="11100" y="5054"/>
                    <a:pt x="12190" y="4943"/>
                    <a:pt x="10737" y="2449"/>
                  </a:cubicBezTo>
                  <a:cubicBezTo>
                    <a:pt x="9566" y="402"/>
                    <a:pt x="7713" y="214"/>
                    <a:pt x="7068" y="214"/>
                  </a:cubicBezTo>
                  <a:cubicBezTo>
                    <a:pt x="6922" y="214"/>
                    <a:pt x="6838" y="223"/>
                    <a:pt x="6838" y="223"/>
                  </a:cubicBezTo>
                  <a:cubicBezTo>
                    <a:pt x="6397" y="70"/>
                    <a:pt x="5985" y="1"/>
                    <a:pt x="5605" y="1"/>
                  </a:cubicBezTo>
                  <a:close/>
                </a:path>
              </a:pathLst>
            </a:custGeom>
            <a:solidFill>
              <a:srgbClr val="D37E3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8" name="Google Shape;468;p26"/>
            <p:cNvSpPr/>
            <p:nvPr/>
          </p:nvSpPr>
          <p:spPr>
            <a:xfrm>
              <a:off x="-2453585" y="2599268"/>
              <a:ext cx="268208" cy="115232"/>
            </a:xfrm>
            <a:custGeom>
              <a:avLst/>
              <a:gdLst/>
              <a:ahLst/>
              <a:cxnLst/>
              <a:rect l="l" t="t" r="r" b="b"/>
              <a:pathLst>
                <a:path w="3489" h="1499" extrusionOk="0">
                  <a:moveTo>
                    <a:pt x="104" y="1"/>
                  </a:moveTo>
                  <a:cubicBezTo>
                    <a:pt x="82" y="1"/>
                    <a:pt x="62" y="9"/>
                    <a:pt x="47" y="31"/>
                  </a:cubicBezTo>
                  <a:cubicBezTo>
                    <a:pt x="0" y="62"/>
                    <a:pt x="0" y="125"/>
                    <a:pt x="32" y="157"/>
                  </a:cubicBezTo>
                  <a:cubicBezTo>
                    <a:pt x="47" y="173"/>
                    <a:pt x="1168" y="1499"/>
                    <a:pt x="2984" y="1499"/>
                  </a:cubicBezTo>
                  <a:cubicBezTo>
                    <a:pt x="3126" y="1499"/>
                    <a:pt x="3252" y="1483"/>
                    <a:pt x="3394" y="1467"/>
                  </a:cubicBezTo>
                  <a:cubicBezTo>
                    <a:pt x="3441" y="1467"/>
                    <a:pt x="3489" y="1420"/>
                    <a:pt x="3489" y="1372"/>
                  </a:cubicBezTo>
                  <a:cubicBezTo>
                    <a:pt x="3473" y="1309"/>
                    <a:pt x="3426" y="1278"/>
                    <a:pt x="3378" y="1278"/>
                  </a:cubicBezTo>
                  <a:cubicBezTo>
                    <a:pt x="3249" y="1291"/>
                    <a:pt x="3122" y="1298"/>
                    <a:pt x="2999" y="1298"/>
                  </a:cubicBezTo>
                  <a:cubicBezTo>
                    <a:pt x="1276" y="1298"/>
                    <a:pt x="188" y="45"/>
                    <a:pt x="174" y="31"/>
                  </a:cubicBezTo>
                  <a:cubicBezTo>
                    <a:pt x="156" y="13"/>
                    <a:pt x="130" y="1"/>
                    <a:pt x="104" y="1"/>
                  </a:cubicBezTo>
                  <a:close/>
                </a:path>
              </a:pathLst>
            </a:custGeom>
            <a:solidFill>
              <a:srgbClr val="261D2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9" name="Google Shape;469;p26"/>
            <p:cNvSpPr/>
            <p:nvPr/>
          </p:nvSpPr>
          <p:spPr>
            <a:xfrm>
              <a:off x="-2431752" y="2382870"/>
              <a:ext cx="108083" cy="95322"/>
            </a:xfrm>
            <a:custGeom>
              <a:avLst/>
              <a:gdLst/>
              <a:ahLst/>
              <a:cxnLst/>
              <a:rect l="l" t="t" r="r" b="b"/>
              <a:pathLst>
                <a:path w="1406" h="1240" extrusionOk="0">
                  <a:moveTo>
                    <a:pt x="710" y="1"/>
                  </a:moveTo>
                  <a:cubicBezTo>
                    <a:pt x="461" y="1"/>
                    <a:pt x="226" y="151"/>
                    <a:pt x="127" y="399"/>
                  </a:cubicBezTo>
                  <a:cubicBezTo>
                    <a:pt x="0" y="715"/>
                    <a:pt x="158" y="1078"/>
                    <a:pt x="474" y="1204"/>
                  </a:cubicBezTo>
                  <a:cubicBezTo>
                    <a:pt x="542" y="1228"/>
                    <a:pt x="612" y="1239"/>
                    <a:pt x="682" y="1239"/>
                  </a:cubicBezTo>
                  <a:cubicBezTo>
                    <a:pt x="935" y="1239"/>
                    <a:pt x="1180" y="1089"/>
                    <a:pt x="1279" y="841"/>
                  </a:cubicBezTo>
                  <a:cubicBezTo>
                    <a:pt x="1405" y="525"/>
                    <a:pt x="1247" y="162"/>
                    <a:pt x="916" y="36"/>
                  </a:cubicBezTo>
                  <a:cubicBezTo>
                    <a:pt x="848" y="12"/>
                    <a:pt x="778" y="1"/>
                    <a:pt x="710" y="1"/>
                  </a:cubicBezTo>
                  <a:close/>
                </a:path>
              </a:pathLst>
            </a:custGeom>
            <a:solidFill>
              <a:srgbClr val="C3504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0" name="Google Shape;470;p26"/>
            <p:cNvSpPr/>
            <p:nvPr/>
          </p:nvSpPr>
          <p:spPr>
            <a:xfrm>
              <a:off x="-2051920" y="2434452"/>
              <a:ext cx="108006" cy="95322"/>
            </a:xfrm>
            <a:custGeom>
              <a:avLst/>
              <a:gdLst/>
              <a:ahLst/>
              <a:cxnLst/>
              <a:rect l="l" t="t" r="r" b="b"/>
              <a:pathLst>
                <a:path w="1405" h="1240" extrusionOk="0">
                  <a:moveTo>
                    <a:pt x="705" y="0"/>
                  </a:moveTo>
                  <a:cubicBezTo>
                    <a:pt x="458" y="0"/>
                    <a:pt x="223" y="149"/>
                    <a:pt x="126" y="391"/>
                  </a:cubicBezTo>
                  <a:cubicBezTo>
                    <a:pt x="0" y="707"/>
                    <a:pt x="158" y="1070"/>
                    <a:pt x="474" y="1196"/>
                  </a:cubicBezTo>
                  <a:cubicBezTo>
                    <a:pt x="551" y="1226"/>
                    <a:pt x="630" y="1240"/>
                    <a:pt x="706" y="1240"/>
                  </a:cubicBezTo>
                  <a:cubicBezTo>
                    <a:pt x="956" y="1240"/>
                    <a:pt x="1182" y="1090"/>
                    <a:pt x="1279" y="849"/>
                  </a:cubicBezTo>
                  <a:cubicBezTo>
                    <a:pt x="1405" y="517"/>
                    <a:pt x="1247" y="170"/>
                    <a:pt x="931" y="44"/>
                  </a:cubicBezTo>
                  <a:cubicBezTo>
                    <a:pt x="857" y="14"/>
                    <a:pt x="781" y="0"/>
                    <a:pt x="705" y="0"/>
                  </a:cubicBezTo>
                  <a:close/>
                </a:path>
              </a:pathLst>
            </a:custGeom>
            <a:solidFill>
              <a:srgbClr val="C3504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1" name="Google Shape;471;p26"/>
            <p:cNvSpPr/>
            <p:nvPr/>
          </p:nvSpPr>
          <p:spPr>
            <a:xfrm>
              <a:off x="-2537377" y="2288546"/>
              <a:ext cx="82638" cy="106853"/>
            </a:xfrm>
            <a:custGeom>
              <a:avLst/>
              <a:gdLst/>
              <a:ahLst/>
              <a:cxnLst/>
              <a:rect l="l" t="t" r="r" b="b"/>
              <a:pathLst>
                <a:path w="1075" h="1390" extrusionOk="0">
                  <a:moveTo>
                    <a:pt x="443" y="0"/>
                  </a:moveTo>
                  <a:cubicBezTo>
                    <a:pt x="206" y="0"/>
                    <a:pt x="48" y="268"/>
                    <a:pt x="32" y="300"/>
                  </a:cubicBezTo>
                  <a:cubicBezTo>
                    <a:pt x="1" y="347"/>
                    <a:pt x="17" y="410"/>
                    <a:pt x="64" y="442"/>
                  </a:cubicBezTo>
                  <a:cubicBezTo>
                    <a:pt x="77" y="451"/>
                    <a:pt x="92" y="455"/>
                    <a:pt x="106" y="455"/>
                  </a:cubicBezTo>
                  <a:cubicBezTo>
                    <a:pt x="144" y="455"/>
                    <a:pt x="183" y="429"/>
                    <a:pt x="206" y="395"/>
                  </a:cubicBezTo>
                  <a:cubicBezTo>
                    <a:pt x="238" y="347"/>
                    <a:pt x="332" y="205"/>
                    <a:pt x="443" y="205"/>
                  </a:cubicBezTo>
                  <a:cubicBezTo>
                    <a:pt x="522" y="205"/>
                    <a:pt x="601" y="300"/>
                    <a:pt x="648" y="379"/>
                  </a:cubicBezTo>
                  <a:cubicBezTo>
                    <a:pt x="838" y="695"/>
                    <a:pt x="680" y="1058"/>
                    <a:pt x="538" y="1168"/>
                  </a:cubicBezTo>
                  <a:cubicBezTo>
                    <a:pt x="511" y="1188"/>
                    <a:pt x="492" y="1194"/>
                    <a:pt x="480" y="1194"/>
                  </a:cubicBezTo>
                  <a:cubicBezTo>
                    <a:pt x="464" y="1194"/>
                    <a:pt x="459" y="1184"/>
                    <a:pt x="459" y="1184"/>
                  </a:cubicBezTo>
                  <a:cubicBezTo>
                    <a:pt x="317" y="1026"/>
                    <a:pt x="490" y="805"/>
                    <a:pt x="506" y="789"/>
                  </a:cubicBezTo>
                  <a:cubicBezTo>
                    <a:pt x="538" y="758"/>
                    <a:pt x="522" y="695"/>
                    <a:pt x="490" y="663"/>
                  </a:cubicBezTo>
                  <a:cubicBezTo>
                    <a:pt x="469" y="649"/>
                    <a:pt x="445" y="641"/>
                    <a:pt x="421" y="641"/>
                  </a:cubicBezTo>
                  <a:cubicBezTo>
                    <a:pt x="393" y="641"/>
                    <a:pt x="366" y="653"/>
                    <a:pt x="348" y="679"/>
                  </a:cubicBezTo>
                  <a:cubicBezTo>
                    <a:pt x="253" y="789"/>
                    <a:pt x="111" y="1089"/>
                    <a:pt x="301" y="1310"/>
                  </a:cubicBezTo>
                  <a:cubicBezTo>
                    <a:pt x="348" y="1358"/>
                    <a:pt x="411" y="1389"/>
                    <a:pt x="474" y="1389"/>
                  </a:cubicBezTo>
                  <a:cubicBezTo>
                    <a:pt x="538" y="1389"/>
                    <a:pt x="601" y="1358"/>
                    <a:pt x="664" y="1310"/>
                  </a:cubicBezTo>
                  <a:cubicBezTo>
                    <a:pt x="885" y="1152"/>
                    <a:pt x="1074" y="679"/>
                    <a:pt x="822" y="268"/>
                  </a:cubicBezTo>
                  <a:cubicBezTo>
                    <a:pt x="711" y="95"/>
                    <a:pt x="585" y="0"/>
                    <a:pt x="44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2" name="Google Shape;472;p26"/>
            <p:cNvSpPr/>
            <p:nvPr/>
          </p:nvSpPr>
          <p:spPr>
            <a:xfrm>
              <a:off x="-2288383" y="2448520"/>
              <a:ext cx="211092" cy="116923"/>
            </a:xfrm>
            <a:custGeom>
              <a:avLst/>
              <a:gdLst/>
              <a:ahLst/>
              <a:cxnLst/>
              <a:rect l="l" t="t" r="r" b="b"/>
              <a:pathLst>
                <a:path w="2746" h="1521" extrusionOk="0">
                  <a:moveTo>
                    <a:pt x="548" y="1"/>
                  </a:moveTo>
                  <a:cubicBezTo>
                    <a:pt x="0" y="1"/>
                    <a:pt x="417" y="1474"/>
                    <a:pt x="1324" y="1518"/>
                  </a:cubicBezTo>
                  <a:cubicBezTo>
                    <a:pt x="1350" y="1520"/>
                    <a:pt x="1377" y="1520"/>
                    <a:pt x="1402" y="1520"/>
                  </a:cubicBezTo>
                  <a:cubicBezTo>
                    <a:pt x="2466" y="1520"/>
                    <a:pt x="2745" y="314"/>
                    <a:pt x="2305" y="314"/>
                  </a:cubicBezTo>
                  <a:cubicBezTo>
                    <a:pt x="2289" y="314"/>
                    <a:pt x="2273" y="315"/>
                    <a:pt x="2255" y="318"/>
                  </a:cubicBezTo>
                  <a:cubicBezTo>
                    <a:pt x="2208" y="326"/>
                    <a:pt x="2155" y="329"/>
                    <a:pt x="2098" y="329"/>
                  </a:cubicBezTo>
                  <a:cubicBezTo>
                    <a:pt x="1554" y="329"/>
                    <a:pt x="661" y="19"/>
                    <a:pt x="661" y="19"/>
                  </a:cubicBezTo>
                  <a:cubicBezTo>
                    <a:pt x="620" y="7"/>
                    <a:pt x="582" y="1"/>
                    <a:pt x="548"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3" name="Google Shape;473;p26"/>
            <p:cNvSpPr/>
            <p:nvPr/>
          </p:nvSpPr>
          <p:spPr>
            <a:xfrm>
              <a:off x="-2163617" y="2361268"/>
              <a:ext cx="57116" cy="97167"/>
            </a:xfrm>
            <a:custGeom>
              <a:avLst/>
              <a:gdLst/>
              <a:ahLst/>
              <a:cxnLst/>
              <a:rect l="l" t="t" r="r" b="b"/>
              <a:pathLst>
                <a:path w="743" h="1264" extrusionOk="0">
                  <a:moveTo>
                    <a:pt x="181" y="1"/>
                  </a:moveTo>
                  <a:cubicBezTo>
                    <a:pt x="163" y="1"/>
                    <a:pt x="144" y="6"/>
                    <a:pt x="127" y="17"/>
                  </a:cubicBezTo>
                  <a:cubicBezTo>
                    <a:pt x="80" y="33"/>
                    <a:pt x="64" y="96"/>
                    <a:pt x="80" y="143"/>
                  </a:cubicBezTo>
                  <a:cubicBezTo>
                    <a:pt x="95" y="159"/>
                    <a:pt x="269" y="475"/>
                    <a:pt x="537" y="617"/>
                  </a:cubicBezTo>
                  <a:cubicBezTo>
                    <a:pt x="537" y="696"/>
                    <a:pt x="316" y="901"/>
                    <a:pt x="64" y="1075"/>
                  </a:cubicBezTo>
                  <a:cubicBezTo>
                    <a:pt x="17" y="1106"/>
                    <a:pt x="1" y="1169"/>
                    <a:pt x="32" y="1217"/>
                  </a:cubicBezTo>
                  <a:cubicBezTo>
                    <a:pt x="48" y="1248"/>
                    <a:pt x="80" y="1264"/>
                    <a:pt x="111" y="1264"/>
                  </a:cubicBezTo>
                  <a:cubicBezTo>
                    <a:pt x="143" y="1264"/>
                    <a:pt x="159" y="1248"/>
                    <a:pt x="174" y="1248"/>
                  </a:cubicBezTo>
                  <a:cubicBezTo>
                    <a:pt x="348" y="1122"/>
                    <a:pt x="743" y="822"/>
                    <a:pt x="727" y="617"/>
                  </a:cubicBezTo>
                  <a:cubicBezTo>
                    <a:pt x="727" y="554"/>
                    <a:pt x="695" y="491"/>
                    <a:pt x="632" y="459"/>
                  </a:cubicBezTo>
                  <a:cubicBezTo>
                    <a:pt x="427" y="333"/>
                    <a:pt x="253" y="49"/>
                    <a:pt x="253" y="49"/>
                  </a:cubicBezTo>
                  <a:cubicBezTo>
                    <a:pt x="243" y="18"/>
                    <a:pt x="213" y="1"/>
                    <a:pt x="18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4" name="Google Shape;474;p26"/>
            <p:cNvSpPr/>
            <p:nvPr/>
          </p:nvSpPr>
          <p:spPr>
            <a:xfrm>
              <a:off x="-2074982" y="2278552"/>
              <a:ext cx="86174" cy="125302"/>
            </a:xfrm>
            <a:custGeom>
              <a:avLst/>
              <a:gdLst/>
              <a:ahLst/>
              <a:cxnLst/>
              <a:rect l="l" t="t" r="r" b="b"/>
              <a:pathLst>
                <a:path w="1121" h="1630" extrusionOk="0">
                  <a:moveTo>
                    <a:pt x="119" y="1"/>
                  </a:moveTo>
                  <a:cubicBezTo>
                    <a:pt x="111" y="1"/>
                    <a:pt x="103" y="2"/>
                    <a:pt x="95" y="4"/>
                  </a:cubicBezTo>
                  <a:cubicBezTo>
                    <a:pt x="47" y="4"/>
                    <a:pt x="0" y="51"/>
                    <a:pt x="16" y="98"/>
                  </a:cubicBezTo>
                  <a:cubicBezTo>
                    <a:pt x="47" y="430"/>
                    <a:pt x="190" y="1488"/>
                    <a:pt x="505" y="1614"/>
                  </a:cubicBezTo>
                  <a:cubicBezTo>
                    <a:pt x="521" y="1630"/>
                    <a:pt x="553" y="1630"/>
                    <a:pt x="584" y="1630"/>
                  </a:cubicBezTo>
                  <a:cubicBezTo>
                    <a:pt x="632" y="1630"/>
                    <a:pt x="679" y="1614"/>
                    <a:pt x="710" y="1582"/>
                  </a:cubicBezTo>
                  <a:cubicBezTo>
                    <a:pt x="1105" y="1298"/>
                    <a:pt x="1121" y="335"/>
                    <a:pt x="1121" y="225"/>
                  </a:cubicBezTo>
                  <a:cubicBezTo>
                    <a:pt x="1121" y="177"/>
                    <a:pt x="1074" y="130"/>
                    <a:pt x="1026" y="130"/>
                  </a:cubicBezTo>
                  <a:cubicBezTo>
                    <a:pt x="963" y="130"/>
                    <a:pt x="931" y="177"/>
                    <a:pt x="931" y="225"/>
                  </a:cubicBezTo>
                  <a:cubicBezTo>
                    <a:pt x="916" y="493"/>
                    <a:pt x="853" y="1235"/>
                    <a:pt x="584" y="1440"/>
                  </a:cubicBezTo>
                  <a:cubicBezTo>
                    <a:pt x="474" y="1424"/>
                    <a:pt x="300" y="840"/>
                    <a:pt x="205" y="83"/>
                  </a:cubicBezTo>
                  <a:cubicBezTo>
                    <a:pt x="205" y="42"/>
                    <a:pt x="170" y="1"/>
                    <a:pt x="11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5" name="Google Shape;475;p26"/>
            <p:cNvSpPr/>
            <p:nvPr/>
          </p:nvSpPr>
          <p:spPr>
            <a:xfrm>
              <a:off x="-2331048" y="2258181"/>
              <a:ext cx="95937" cy="121382"/>
            </a:xfrm>
            <a:custGeom>
              <a:avLst/>
              <a:gdLst/>
              <a:ahLst/>
              <a:cxnLst/>
              <a:rect l="l" t="t" r="r" b="b"/>
              <a:pathLst>
                <a:path w="1248" h="1579" extrusionOk="0">
                  <a:moveTo>
                    <a:pt x="95" y="0"/>
                  </a:moveTo>
                  <a:cubicBezTo>
                    <a:pt x="32" y="16"/>
                    <a:pt x="0" y="64"/>
                    <a:pt x="16" y="127"/>
                  </a:cubicBezTo>
                  <a:cubicBezTo>
                    <a:pt x="48" y="332"/>
                    <a:pt x="269" y="1405"/>
                    <a:pt x="616" y="1563"/>
                  </a:cubicBezTo>
                  <a:cubicBezTo>
                    <a:pt x="648" y="1579"/>
                    <a:pt x="679" y="1579"/>
                    <a:pt x="695" y="1579"/>
                  </a:cubicBezTo>
                  <a:lnTo>
                    <a:pt x="711" y="1579"/>
                  </a:lnTo>
                  <a:cubicBezTo>
                    <a:pt x="742" y="1579"/>
                    <a:pt x="790" y="1563"/>
                    <a:pt x="821" y="1547"/>
                  </a:cubicBezTo>
                  <a:cubicBezTo>
                    <a:pt x="1216" y="1311"/>
                    <a:pt x="1247" y="316"/>
                    <a:pt x="1247" y="206"/>
                  </a:cubicBezTo>
                  <a:cubicBezTo>
                    <a:pt x="1247" y="142"/>
                    <a:pt x="1216" y="95"/>
                    <a:pt x="1153" y="95"/>
                  </a:cubicBezTo>
                  <a:cubicBezTo>
                    <a:pt x="1090" y="95"/>
                    <a:pt x="1058" y="142"/>
                    <a:pt x="1058" y="190"/>
                  </a:cubicBezTo>
                  <a:cubicBezTo>
                    <a:pt x="1042" y="584"/>
                    <a:pt x="948" y="1247"/>
                    <a:pt x="727" y="1374"/>
                  </a:cubicBezTo>
                  <a:cubicBezTo>
                    <a:pt x="721" y="1379"/>
                    <a:pt x="718" y="1381"/>
                    <a:pt x="715" y="1381"/>
                  </a:cubicBezTo>
                  <a:cubicBezTo>
                    <a:pt x="709" y="1381"/>
                    <a:pt x="705" y="1374"/>
                    <a:pt x="695" y="1374"/>
                  </a:cubicBezTo>
                  <a:cubicBezTo>
                    <a:pt x="521" y="1295"/>
                    <a:pt x="300" y="569"/>
                    <a:pt x="206" y="79"/>
                  </a:cubicBezTo>
                  <a:cubicBezTo>
                    <a:pt x="190" y="32"/>
                    <a:pt x="142" y="0"/>
                    <a:pt x="9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6" name="Google Shape;476;p26"/>
            <p:cNvSpPr/>
            <p:nvPr/>
          </p:nvSpPr>
          <p:spPr>
            <a:xfrm>
              <a:off x="-3006306" y="3595319"/>
              <a:ext cx="441094" cy="586537"/>
            </a:xfrm>
            <a:custGeom>
              <a:avLst/>
              <a:gdLst/>
              <a:ahLst/>
              <a:cxnLst/>
              <a:rect l="l" t="t" r="r" b="b"/>
              <a:pathLst>
                <a:path w="5738" h="7630" extrusionOk="0">
                  <a:moveTo>
                    <a:pt x="2450" y="0"/>
                  </a:moveTo>
                  <a:cubicBezTo>
                    <a:pt x="0" y="0"/>
                    <a:pt x="1337" y="6008"/>
                    <a:pt x="1681" y="6916"/>
                  </a:cubicBezTo>
                  <a:cubicBezTo>
                    <a:pt x="1848" y="7364"/>
                    <a:pt x="2677" y="7629"/>
                    <a:pt x="3497" y="7629"/>
                  </a:cubicBezTo>
                  <a:cubicBezTo>
                    <a:pt x="4381" y="7629"/>
                    <a:pt x="5256" y="7321"/>
                    <a:pt x="5280" y="6600"/>
                  </a:cubicBezTo>
                  <a:cubicBezTo>
                    <a:pt x="5343" y="5211"/>
                    <a:pt x="5722" y="838"/>
                    <a:pt x="5722" y="838"/>
                  </a:cubicBezTo>
                  <a:lnTo>
                    <a:pt x="5738" y="838"/>
                  </a:lnTo>
                  <a:cubicBezTo>
                    <a:pt x="5738" y="838"/>
                    <a:pt x="5059" y="112"/>
                    <a:pt x="2518" y="2"/>
                  </a:cubicBezTo>
                  <a:cubicBezTo>
                    <a:pt x="2495" y="1"/>
                    <a:pt x="2472" y="0"/>
                    <a:pt x="2450" y="0"/>
                  </a:cubicBezTo>
                  <a:close/>
                </a:path>
              </a:pathLst>
            </a:custGeom>
            <a:solidFill>
              <a:srgbClr val="D37E3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7" name="Google Shape;477;p26"/>
            <p:cNvSpPr/>
            <p:nvPr/>
          </p:nvSpPr>
          <p:spPr>
            <a:xfrm>
              <a:off x="-2914750" y="4239673"/>
              <a:ext cx="544949" cy="278125"/>
            </a:xfrm>
            <a:custGeom>
              <a:avLst/>
              <a:gdLst/>
              <a:ahLst/>
              <a:cxnLst/>
              <a:rect l="l" t="t" r="r" b="b"/>
              <a:pathLst>
                <a:path w="7089" h="3618" extrusionOk="0">
                  <a:moveTo>
                    <a:pt x="1269" y="0"/>
                  </a:moveTo>
                  <a:cubicBezTo>
                    <a:pt x="1233" y="0"/>
                    <a:pt x="1204" y="1"/>
                    <a:pt x="1185" y="2"/>
                  </a:cubicBezTo>
                  <a:cubicBezTo>
                    <a:pt x="869" y="18"/>
                    <a:pt x="1" y="3017"/>
                    <a:pt x="1390" y="3333"/>
                  </a:cubicBezTo>
                  <a:cubicBezTo>
                    <a:pt x="2251" y="3529"/>
                    <a:pt x="3152" y="3617"/>
                    <a:pt x="3963" y="3617"/>
                  </a:cubicBezTo>
                  <a:cubicBezTo>
                    <a:pt x="5308" y="3617"/>
                    <a:pt x="6406" y="3373"/>
                    <a:pt x="6662" y="2969"/>
                  </a:cubicBezTo>
                  <a:cubicBezTo>
                    <a:pt x="7088" y="2306"/>
                    <a:pt x="4484" y="128"/>
                    <a:pt x="4484" y="128"/>
                  </a:cubicBezTo>
                  <a:lnTo>
                    <a:pt x="4484" y="112"/>
                  </a:lnTo>
                  <a:cubicBezTo>
                    <a:pt x="4484" y="112"/>
                    <a:pt x="1855" y="0"/>
                    <a:pt x="126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8" name="Google Shape;478;p26"/>
            <p:cNvSpPr/>
            <p:nvPr/>
          </p:nvSpPr>
          <p:spPr>
            <a:xfrm>
              <a:off x="-2611329" y="4285566"/>
              <a:ext cx="173578" cy="154514"/>
            </a:xfrm>
            <a:custGeom>
              <a:avLst/>
              <a:gdLst/>
              <a:ahLst/>
              <a:cxnLst/>
              <a:rect l="l" t="t" r="r" b="b"/>
              <a:pathLst>
                <a:path w="2258" h="2010" extrusionOk="0">
                  <a:moveTo>
                    <a:pt x="389" y="1"/>
                  </a:moveTo>
                  <a:cubicBezTo>
                    <a:pt x="380" y="1"/>
                    <a:pt x="371" y="2"/>
                    <a:pt x="363" y="5"/>
                  </a:cubicBezTo>
                  <a:cubicBezTo>
                    <a:pt x="316" y="20"/>
                    <a:pt x="268" y="84"/>
                    <a:pt x="300" y="131"/>
                  </a:cubicBezTo>
                  <a:cubicBezTo>
                    <a:pt x="300" y="131"/>
                    <a:pt x="363" y="399"/>
                    <a:pt x="553" y="683"/>
                  </a:cubicBezTo>
                  <a:cubicBezTo>
                    <a:pt x="253" y="999"/>
                    <a:pt x="47" y="1331"/>
                    <a:pt x="32" y="1362"/>
                  </a:cubicBezTo>
                  <a:cubicBezTo>
                    <a:pt x="0" y="1410"/>
                    <a:pt x="16" y="1457"/>
                    <a:pt x="79" y="1489"/>
                  </a:cubicBezTo>
                  <a:cubicBezTo>
                    <a:pt x="95" y="1504"/>
                    <a:pt x="111" y="1504"/>
                    <a:pt x="126" y="1504"/>
                  </a:cubicBezTo>
                  <a:cubicBezTo>
                    <a:pt x="158" y="1504"/>
                    <a:pt x="189" y="1489"/>
                    <a:pt x="205" y="1457"/>
                  </a:cubicBezTo>
                  <a:cubicBezTo>
                    <a:pt x="205" y="1457"/>
                    <a:pt x="395" y="1125"/>
                    <a:pt x="663" y="857"/>
                  </a:cubicBezTo>
                  <a:cubicBezTo>
                    <a:pt x="789" y="999"/>
                    <a:pt x="931" y="1141"/>
                    <a:pt x="1105" y="1252"/>
                  </a:cubicBezTo>
                  <a:cubicBezTo>
                    <a:pt x="979" y="1567"/>
                    <a:pt x="947" y="1883"/>
                    <a:pt x="931" y="1915"/>
                  </a:cubicBezTo>
                  <a:cubicBezTo>
                    <a:pt x="931" y="1962"/>
                    <a:pt x="979" y="2009"/>
                    <a:pt x="1026" y="2009"/>
                  </a:cubicBezTo>
                  <a:lnTo>
                    <a:pt x="1042" y="2009"/>
                  </a:lnTo>
                  <a:cubicBezTo>
                    <a:pt x="1089" y="2009"/>
                    <a:pt x="1137" y="1978"/>
                    <a:pt x="1137" y="1930"/>
                  </a:cubicBezTo>
                  <a:cubicBezTo>
                    <a:pt x="1137" y="1930"/>
                    <a:pt x="1168" y="1631"/>
                    <a:pt x="1279" y="1346"/>
                  </a:cubicBezTo>
                  <a:cubicBezTo>
                    <a:pt x="1468" y="1441"/>
                    <a:pt x="1689" y="1489"/>
                    <a:pt x="1942" y="1489"/>
                  </a:cubicBezTo>
                  <a:lnTo>
                    <a:pt x="2163" y="1489"/>
                  </a:lnTo>
                  <a:cubicBezTo>
                    <a:pt x="2226" y="1473"/>
                    <a:pt x="2257" y="1425"/>
                    <a:pt x="2257" y="1378"/>
                  </a:cubicBezTo>
                  <a:cubicBezTo>
                    <a:pt x="2242" y="1315"/>
                    <a:pt x="2194" y="1283"/>
                    <a:pt x="2147" y="1283"/>
                  </a:cubicBezTo>
                  <a:cubicBezTo>
                    <a:pt x="2073" y="1294"/>
                    <a:pt x="2002" y="1299"/>
                    <a:pt x="1933" y="1299"/>
                  </a:cubicBezTo>
                  <a:cubicBezTo>
                    <a:pt x="1709" y="1299"/>
                    <a:pt x="1515" y="1245"/>
                    <a:pt x="1358" y="1173"/>
                  </a:cubicBezTo>
                  <a:cubicBezTo>
                    <a:pt x="1421" y="1047"/>
                    <a:pt x="1500" y="936"/>
                    <a:pt x="1610" y="857"/>
                  </a:cubicBezTo>
                  <a:cubicBezTo>
                    <a:pt x="1657" y="841"/>
                    <a:pt x="1673" y="778"/>
                    <a:pt x="1642" y="731"/>
                  </a:cubicBezTo>
                  <a:cubicBezTo>
                    <a:pt x="1621" y="700"/>
                    <a:pt x="1594" y="683"/>
                    <a:pt x="1565" y="683"/>
                  </a:cubicBezTo>
                  <a:cubicBezTo>
                    <a:pt x="1549" y="683"/>
                    <a:pt x="1532" y="688"/>
                    <a:pt x="1515" y="699"/>
                  </a:cubicBezTo>
                  <a:cubicBezTo>
                    <a:pt x="1373" y="778"/>
                    <a:pt x="1263" y="920"/>
                    <a:pt x="1184" y="1078"/>
                  </a:cubicBezTo>
                  <a:cubicBezTo>
                    <a:pt x="1026" y="968"/>
                    <a:pt x="916" y="841"/>
                    <a:pt x="805" y="715"/>
                  </a:cubicBezTo>
                  <a:cubicBezTo>
                    <a:pt x="900" y="636"/>
                    <a:pt x="994" y="573"/>
                    <a:pt x="1105" y="526"/>
                  </a:cubicBezTo>
                  <a:cubicBezTo>
                    <a:pt x="1152" y="494"/>
                    <a:pt x="1168" y="431"/>
                    <a:pt x="1152" y="384"/>
                  </a:cubicBezTo>
                  <a:cubicBezTo>
                    <a:pt x="1129" y="348"/>
                    <a:pt x="1087" y="330"/>
                    <a:pt x="1048" y="330"/>
                  </a:cubicBezTo>
                  <a:cubicBezTo>
                    <a:pt x="1035" y="330"/>
                    <a:pt x="1022" y="332"/>
                    <a:pt x="1010" y="336"/>
                  </a:cubicBezTo>
                  <a:cubicBezTo>
                    <a:pt x="900" y="399"/>
                    <a:pt x="789" y="478"/>
                    <a:pt x="695" y="557"/>
                  </a:cubicBezTo>
                  <a:cubicBezTo>
                    <a:pt x="553" y="320"/>
                    <a:pt x="489" y="99"/>
                    <a:pt x="489" y="84"/>
                  </a:cubicBezTo>
                  <a:cubicBezTo>
                    <a:pt x="476" y="31"/>
                    <a:pt x="431" y="1"/>
                    <a:pt x="38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9" name="Google Shape;479;p26"/>
            <p:cNvSpPr/>
            <p:nvPr/>
          </p:nvSpPr>
          <p:spPr>
            <a:xfrm>
              <a:off x="-2834647" y="4443541"/>
              <a:ext cx="390820" cy="55963"/>
            </a:xfrm>
            <a:custGeom>
              <a:avLst/>
              <a:gdLst/>
              <a:ahLst/>
              <a:cxnLst/>
              <a:rect l="l" t="t" r="r" b="b"/>
              <a:pathLst>
                <a:path w="5084" h="728" extrusionOk="0">
                  <a:moveTo>
                    <a:pt x="120" y="0"/>
                  </a:moveTo>
                  <a:cubicBezTo>
                    <a:pt x="91" y="0"/>
                    <a:pt x="61" y="14"/>
                    <a:pt x="32" y="33"/>
                  </a:cubicBezTo>
                  <a:cubicBezTo>
                    <a:pt x="1" y="81"/>
                    <a:pt x="16" y="144"/>
                    <a:pt x="64" y="175"/>
                  </a:cubicBezTo>
                  <a:cubicBezTo>
                    <a:pt x="616" y="586"/>
                    <a:pt x="1358" y="728"/>
                    <a:pt x="2116" y="728"/>
                  </a:cubicBezTo>
                  <a:cubicBezTo>
                    <a:pt x="3521" y="728"/>
                    <a:pt x="4910" y="254"/>
                    <a:pt x="5004" y="223"/>
                  </a:cubicBezTo>
                  <a:cubicBezTo>
                    <a:pt x="5052" y="207"/>
                    <a:pt x="5083" y="144"/>
                    <a:pt x="5068" y="96"/>
                  </a:cubicBezTo>
                  <a:cubicBezTo>
                    <a:pt x="5056" y="48"/>
                    <a:pt x="5016" y="28"/>
                    <a:pt x="4977" y="28"/>
                  </a:cubicBezTo>
                  <a:cubicBezTo>
                    <a:pt x="4965" y="28"/>
                    <a:pt x="4952" y="30"/>
                    <a:pt x="4941" y="33"/>
                  </a:cubicBezTo>
                  <a:cubicBezTo>
                    <a:pt x="4920" y="44"/>
                    <a:pt x="3506" y="523"/>
                    <a:pt x="2112" y="523"/>
                  </a:cubicBezTo>
                  <a:cubicBezTo>
                    <a:pt x="1397" y="523"/>
                    <a:pt x="688" y="397"/>
                    <a:pt x="174" y="18"/>
                  </a:cubicBezTo>
                  <a:cubicBezTo>
                    <a:pt x="156" y="6"/>
                    <a:pt x="138" y="0"/>
                    <a:pt x="12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0" name="Google Shape;480;p26"/>
            <p:cNvSpPr/>
            <p:nvPr/>
          </p:nvSpPr>
          <p:spPr>
            <a:xfrm>
              <a:off x="-2918363" y="4060096"/>
              <a:ext cx="362608" cy="261520"/>
            </a:xfrm>
            <a:custGeom>
              <a:avLst/>
              <a:gdLst/>
              <a:ahLst/>
              <a:cxnLst/>
              <a:rect l="l" t="t" r="r" b="b"/>
              <a:pathLst>
                <a:path w="4717" h="3402" extrusionOk="0">
                  <a:moveTo>
                    <a:pt x="2246" y="1"/>
                  </a:moveTo>
                  <a:cubicBezTo>
                    <a:pt x="1315" y="1"/>
                    <a:pt x="379" y="62"/>
                    <a:pt x="253" y="349"/>
                  </a:cubicBezTo>
                  <a:cubicBezTo>
                    <a:pt x="0" y="886"/>
                    <a:pt x="253" y="3159"/>
                    <a:pt x="774" y="3364"/>
                  </a:cubicBezTo>
                  <a:cubicBezTo>
                    <a:pt x="841" y="3389"/>
                    <a:pt x="952" y="3401"/>
                    <a:pt x="1096" y="3401"/>
                  </a:cubicBezTo>
                  <a:cubicBezTo>
                    <a:pt x="2105" y="3401"/>
                    <a:pt x="4695" y="2818"/>
                    <a:pt x="4515" y="2306"/>
                  </a:cubicBezTo>
                  <a:cubicBezTo>
                    <a:pt x="4515" y="2306"/>
                    <a:pt x="4716" y="32"/>
                    <a:pt x="4154" y="32"/>
                  </a:cubicBezTo>
                  <a:cubicBezTo>
                    <a:pt x="4148" y="32"/>
                    <a:pt x="4142" y="33"/>
                    <a:pt x="4136" y="33"/>
                  </a:cubicBezTo>
                  <a:cubicBezTo>
                    <a:pt x="4100" y="35"/>
                    <a:pt x="4054" y="36"/>
                    <a:pt x="4000" y="36"/>
                  </a:cubicBezTo>
                  <a:cubicBezTo>
                    <a:pt x="3652" y="36"/>
                    <a:pt x="2950" y="1"/>
                    <a:pt x="224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1" name="Google Shape;481;p26"/>
            <p:cNvSpPr/>
            <p:nvPr/>
          </p:nvSpPr>
          <p:spPr>
            <a:xfrm>
              <a:off x="-2639311" y="4107527"/>
              <a:ext cx="31671" cy="148133"/>
            </a:xfrm>
            <a:custGeom>
              <a:avLst/>
              <a:gdLst/>
              <a:ahLst/>
              <a:cxnLst/>
              <a:rect l="l" t="t" r="r" b="b"/>
              <a:pathLst>
                <a:path w="412" h="1927" extrusionOk="0">
                  <a:moveTo>
                    <a:pt x="159" y="0"/>
                  </a:moveTo>
                  <a:cubicBezTo>
                    <a:pt x="111" y="16"/>
                    <a:pt x="64" y="63"/>
                    <a:pt x="64" y="111"/>
                  </a:cubicBezTo>
                  <a:cubicBezTo>
                    <a:pt x="127" y="805"/>
                    <a:pt x="143" y="1610"/>
                    <a:pt x="64" y="1752"/>
                  </a:cubicBezTo>
                  <a:cubicBezTo>
                    <a:pt x="33" y="1768"/>
                    <a:pt x="1" y="1800"/>
                    <a:pt x="17" y="1847"/>
                  </a:cubicBezTo>
                  <a:cubicBezTo>
                    <a:pt x="17" y="1894"/>
                    <a:pt x="64" y="1926"/>
                    <a:pt x="111" y="1926"/>
                  </a:cubicBezTo>
                  <a:lnTo>
                    <a:pt x="127" y="1926"/>
                  </a:lnTo>
                  <a:cubicBezTo>
                    <a:pt x="206" y="1910"/>
                    <a:pt x="411" y="1879"/>
                    <a:pt x="269" y="95"/>
                  </a:cubicBezTo>
                  <a:cubicBezTo>
                    <a:pt x="269" y="48"/>
                    <a:pt x="222"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2" name="Google Shape;482;p26"/>
            <p:cNvSpPr/>
            <p:nvPr/>
          </p:nvSpPr>
          <p:spPr>
            <a:xfrm>
              <a:off x="-2707268" y="4113293"/>
              <a:ext cx="40127" cy="152054"/>
            </a:xfrm>
            <a:custGeom>
              <a:avLst/>
              <a:gdLst/>
              <a:ahLst/>
              <a:cxnLst/>
              <a:rect l="l" t="t" r="r" b="b"/>
              <a:pathLst>
                <a:path w="522" h="1978" extrusionOk="0">
                  <a:moveTo>
                    <a:pt x="191" y="0"/>
                  </a:moveTo>
                  <a:cubicBezTo>
                    <a:pt x="144" y="0"/>
                    <a:pt x="109" y="31"/>
                    <a:pt x="96" y="83"/>
                  </a:cubicBezTo>
                  <a:cubicBezTo>
                    <a:pt x="1" y="525"/>
                    <a:pt x="301" y="1835"/>
                    <a:pt x="317" y="1898"/>
                  </a:cubicBezTo>
                  <a:cubicBezTo>
                    <a:pt x="332" y="1946"/>
                    <a:pt x="364" y="1977"/>
                    <a:pt x="411" y="1977"/>
                  </a:cubicBezTo>
                  <a:cubicBezTo>
                    <a:pt x="427" y="1977"/>
                    <a:pt x="427" y="1962"/>
                    <a:pt x="443" y="1962"/>
                  </a:cubicBezTo>
                  <a:cubicBezTo>
                    <a:pt x="490" y="1962"/>
                    <a:pt x="522" y="1898"/>
                    <a:pt x="506" y="1851"/>
                  </a:cubicBezTo>
                  <a:cubicBezTo>
                    <a:pt x="427" y="1488"/>
                    <a:pt x="222" y="462"/>
                    <a:pt x="301" y="115"/>
                  </a:cubicBezTo>
                  <a:cubicBezTo>
                    <a:pt x="301" y="67"/>
                    <a:pt x="269" y="4"/>
                    <a:pt x="222" y="4"/>
                  </a:cubicBezTo>
                  <a:cubicBezTo>
                    <a:pt x="211" y="1"/>
                    <a:pt x="201" y="0"/>
                    <a:pt x="19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3" name="Google Shape;483;p26"/>
            <p:cNvSpPr/>
            <p:nvPr/>
          </p:nvSpPr>
          <p:spPr>
            <a:xfrm>
              <a:off x="-2771534" y="4125746"/>
              <a:ext cx="37668" cy="152899"/>
            </a:xfrm>
            <a:custGeom>
              <a:avLst/>
              <a:gdLst/>
              <a:ahLst/>
              <a:cxnLst/>
              <a:rect l="l" t="t" r="r" b="b"/>
              <a:pathLst>
                <a:path w="490" h="1989" extrusionOk="0">
                  <a:moveTo>
                    <a:pt x="127" y="0"/>
                  </a:moveTo>
                  <a:cubicBezTo>
                    <a:pt x="64" y="0"/>
                    <a:pt x="16" y="47"/>
                    <a:pt x="16" y="95"/>
                  </a:cubicBezTo>
                  <a:cubicBezTo>
                    <a:pt x="0" y="742"/>
                    <a:pt x="269" y="1863"/>
                    <a:pt x="284" y="1910"/>
                  </a:cubicBezTo>
                  <a:cubicBezTo>
                    <a:pt x="300" y="1957"/>
                    <a:pt x="332" y="1989"/>
                    <a:pt x="379" y="1989"/>
                  </a:cubicBezTo>
                  <a:lnTo>
                    <a:pt x="411" y="1989"/>
                  </a:lnTo>
                  <a:cubicBezTo>
                    <a:pt x="458" y="1973"/>
                    <a:pt x="490" y="1926"/>
                    <a:pt x="474" y="1863"/>
                  </a:cubicBezTo>
                  <a:cubicBezTo>
                    <a:pt x="474" y="1863"/>
                    <a:pt x="190" y="726"/>
                    <a:pt x="221" y="111"/>
                  </a:cubicBezTo>
                  <a:cubicBezTo>
                    <a:pt x="221" y="47"/>
                    <a:pt x="174" y="0"/>
                    <a:pt x="127"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4" name="Google Shape;484;p26"/>
            <p:cNvSpPr/>
            <p:nvPr/>
          </p:nvSpPr>
          <p:spPr>
            <a:xfrm>
              <a:off x="-2841950" y="4140045"/>
              <a:ext cx="37744" cy="153207"/>
            </a:xfrm>
            <a:custGeom>
              <a:avLst/>
              <a:gdLst/>
              <a:ahLst/>
              <a:cxnLst/>
              <a:rect l="l" t="t" r="r" b="b"/>
              <a:pathLst>
                <a:path w="491" h="1993" extrusionOk="0">
                  <a:moveTo>
                    <a:pt x="103" y="0"/>
                  </a:moveTo>
                  <a:cubicBezTo>
                    <a:pt x="52" y="0"/>
                    <a:pt x="17" y="43"/>
                    <a:pt x="17" y="98"/>
                  </a:cubicBezTo>
                  <a:cubicBezTo>
                    <a:pt x="1" y="745"/>
                    <a:pt x="269" y="1866"/>
                    <a:pt x="285" y="1913"/>
                  </a:cubicBezTo>
                  <a:cubicBezTo>
                    <a:pt x="301" y="1961"/>
                    <a:pt x="332" y="1992"/>
                    <a:pt x="380" y="1992"/>
                  </a:cubicBezTo>
                  <a:cubicBezTo>
                    <a:pt x="395" y="1992"/>
                    <a:pt x="395" y="1977"/>
                    <a:pt x="411" y="1977"/>
                  </a:cubicBezTo>
                  <a:cubicBezTo>
                    <a:pt x="459" y="1961"/>
                    <a:pt x="490" y="1913"/>
                    <a:pt x="474" y="1866"/>
                  </a:cubicBezTo>
                  <a:cubicBezTo>
                    <a:pt x="474" y="1850"/>
                    <a:pt x="190" y="714"/>
                    <a:pt x="222" y="98"/>
                  </a:cubicBezTo>
                  <a:cubicBezTo>
                    <a:pt x="222" y="51"/>
                    <a:pt x="174" y="3"/>
                    <a:pt x="127" y="3"/>
                  </a:cubicBezTo>
                  <a:cubicBezTo>
                    <a:pt x="119" y="1"/>
                    <a:pt x="111" y="0"/>
                    <a:pt x="10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5" name="Google Shape;485;p26"/>
            <p:cNvSpPr/>
            <p:nvPr/>
          </p:nvSpPr>
          <p:spPr>
            <a:xfrm>
              <a:off x="-2328665" y="2908377"/>
              <a:ext cx="1034012" cy="624051"/>
            </a:xfrm>
            <a:custGeom>
              <a:avLst/>
              <a:gdLst/>
              <a:ahLst/>
              <a:cxnLst/>
              <a:rect l="l" t="t" r="r" b="b"/>
              <a:pathLst>
                <a:path w="13451" h="8118" extrusionOk="0">
                  <a:moveTo>
                    <a:pt x="1170" y="1"/>
                  </a:moveTo>
                  <a:cubicBezTo>
                    <a:pt x="1153" y="1"/>
                    <a:pt x="1137" y="2"/>
                    <a:pt x="1122" y="3"/>
                  </a:cubicBezTo>
                  <a:cubicBezTo>
                    <a:pt x="1" y="145"/>
                    <a:pt x="601" y="4171"/>
                    <a:pt x="585" y="4486"/>
                  </a:cubicBezTo>
                  <a:cubicBezTo>
                    <a:pt x="585" y="4786"/>
                    <a:pt x="6599" y="8101"/>
                    <a:pt x="8699" y="8117"/>
                  </a:cubicBezTo>
                  <a:cubicBezTo>
                    <a:pt x="8727" y="8117"/>
                    <a:pt x="8754" y="8117"/>
                    <a:pt x="8782" y="8117"/>
                  </a:cubicBezTo>
                  <a:cubicBezTo>
                    <a:pt x="10852" y="8117"/>
                    <a:pt x="12839" y="7543"/>
                    <a:pt x="13150" y="7091"/>
                  </a:cubicBezTo>
                  <a:cubicBezTo>
                    <a:pt x="13450" y="6633"/>
                    <a:pt x="11382" y="6523"/>
                    <a:pt x="11382" y="6523"/>
                  </a:cubicBezTo>
                  <a:cubicBezTo>
                    <a:pt x="11382" y="6523"/>
                    <a:pt x="12629" y="4660"/>
                    <a:pt x="12424" y="4250"/>
                  </a:cubicBezTo>
                  <a:cubicBezTo>
                    <a:pt x="12391" y="4191"/>
                    <a:pt x="12343" y="4166"/>
                    <a:pt x="12285" y="4166"/>
                  </a:cubicBezTo>
                  <a:cubicBezTo>
                    <a:pt x="12061" y="4166"/>
                    <a:pt x="11686" y="4533"/>
                    <a:pt x="11461" y="4771"/>
                  </a:cubicBezTo>
                  <a:cubicBezTo>
                    <a:pt x="11808" y="4360"/>
                    <a:pt x="12503" y="3445"/>
                    <a:pt x="12045" y="3224"/>
                  </a:cubicBezTo>
                  <a:cubicBezTo>
                    <a:pt x="11996" y="3201"/>
                    <a:pt x="11945" y="3190"/>
                    <a:pt x="11891" y="3190"/>
                  </a:cubicBezTo>
                  <a:cubicBezTo>
                    <a:pt x="11614" y="3190"/>
                    <a:pt x="11278" y="3472"/>
                    <a:pt x="10988" y="3776"/>
                  </a:cubicBezTo>
                  <a:cubicBezTo>
                    <a:pt x="11327" y="3304"/>
                    <a:pt x="11584" y="2790"/>
                    <a:pt x="11151" y="2790"/>
                  </a:cubicBezTo>
                  <a:cubicBezTo>
                    <a:pt x="11121" y="2790"/>
                    <a:pt x="11087" y="2792"/>
                    <a:pt x="11051" y="2797"/>
                  </a:cubicBezTo>
                  <a:cubicBezTo>
                    <a:pt x="10025" y="2939"/>
                    <a:pt x="9093" y="4486"/>
                    <a:pt x="9093" y="4486"/>
                  </a:cubicBezTo>
                  <a:cubicBezTo>
                    <a:pt x="9093" y="4486"/>
                    <a:pt x="2426" y="1"/>
                    <a:pt x="1170" y="1"/>
                  </a:cubicBezTo>
                  <a:close/>
                </a:path>
              </a:pathLst>
            </a:custGeom>
            <a:solidFill>
              <a:srgbClr val="D37E3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6" name="Google Shape;486;p26"/>
            <p:cNvSpPr/>
            <p:nvPr/>
          </p:nvSpPr>
          <p:spPr>
            <a:xfrm>
              <a:off x="-3753211" y="1992583"/>
              <a:ext cx="1061840" cy="916397"/>
            </a:xfrm>
            <a:custGeom>
              <a:avLst/>
              <a:gdLst/>
              <a:ahLst/>
              <a:cxnLst/>
              <a:rect l="l" t="t" r="r" b="b"/>
              <a:pathLst>
                <a:path w="13813" h="11921" extrusionOk="0">
                  <a:moveTo>
                    <a:pt x="3477" y="0"/>
                  </a:moveTo>
                  <a:cubicBezTo>
                    <a:pt x="3157" y="0"/>
                    <a:pt x="3041" y="813"/>
                    <a:pt x="2999" y="1245"/>
                  </a:cubicBezTo>
                  <a:cubicBezTo>
                    <a:pt x="3015" y="812"/>
                    <a:pt x="3015" y="13"/>
                    <a:pt x="2702" y="13"/>
                  </a:cubicBezTo>
                  <a:cubicBezTo>
                    <a:pt x="2696" y="13"/>
                    <a:pt x="2690" y="14"/>
                    <a:pt x="2684" y="14"/>
                  </a:cubicBezTo>
                  <a:cubicBezTo>
                    <a:pt x="2226" y="46"/>
                    <a:pt x="1642" y="2272"/>
                    <a:pt x="1642" y="2272"/>
                  </a:cubicBezTo>
                  <a:cubicBezTo>
                    <a:pt x="1642" y="2272"/>
                    <a:pt x="712" y="1008"/>
                    <a:pt x="334" y="1008"/>
                  </a:cubicBezTo>
                  <a:cubicBezTo>
                    <a:pt x="277" y="1008"/>
                    <a:pt x="232" y="1037"/>
                    <a:pt x="205" y="1103"/>
                  </a:cubicBezTo>
                  <a:cubicBezTo>
                    <a:pt x="0" y="1624"/>
                    <a:pt x="616" y="3645"/>
                    <a:pt x="1784" y="5381"/>
                  </a:cubicBezTo>
                  <a:cubicBezTo>
                    <a:pt x="2932" y="7103"/>
                    <a:pt x="11216" y="11921"/>
                    <a:pt x="11740" y="11921"/>
                  </a:cubicBezTo>
                  <a:cubicBezTo>
                    <a:pt x="11749" y="11921"/>
                    <a:pt x="11756" y="11919"/>
                    <a:pt x="11760" y="11916"/>
                  </a:cubicBezTo>
                  <a:cubicBezTo>
                    <a:pt x="12013" y="11743"/>
                    <a:pt x="13812" y="9612"/>
                    <a:pt x="13307" y="8586"/>
                  </a:cubicBezTo>
                  <a:lnTo>
                    <a:pt x="13323" y="8586"/>
                  </a:lnTo>
                  <a:cubicBezTo>
                    <a:pt x="12818" y="7575"/>
                    <a:pt x="4720" y="3266"/>
                    <a:pt x="4720" y="3266"/>
                  </a:cubicBezTo>
                  <a:cubicBezTo>
                    <a:pt x="4720" y="3266"/>
                    <a:pt x="5178" y="1561"/>
                    <a:pt x="4720" y="630"/>
                  </a:cubicBezTo>
                  <a:cubicBezTo>
                    <a:pt x="4642" y="472"/>
                    <a:pt x="4567" y="407"/>
                    <a:pt x="4495" y="407"/>
                  </a:cubicBezTo>
                  <a:cubicBezTo>
                    <a:pt x="4156" y="407"/>
                    <a:pt x="3894" y="1860"/>
                    <a:pt x="3867" y="2003"/>
                  </a:cubicBezTo>
                  <a:cubicBezTo>
                    <a:pt x="3883" y="1877"/>
                    <a:pt x="4152" y="362"/>
                    <a:pt x="3615" y="46"/>
                  </a:cubicBezTo>
                  <a:cubicBezTo>
                    <a:pt x="3565" y="14"/>
                    <a:pt x="3519" y="0"/>
                    <a:pt x="3477" y="0"/>
                  </a:cubicBezTo>
                  <a:close/>
                </a:path>
              </a:pathLst>
            </a:custGeom>
            <a:solidFill>
              <a:srgbClr val="D37E3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7" name="Google Shape;487;p26"/>
            <p:cNvSpPr/>
            <p:nvPr/>
          </p:nvSpPr>
          <p:spPr>
            <a:xfrm>
              <a:off x="-3398900" y="3674268"/>
              <a:ext cx="91094" cy="115386"/>
            </a:xfrm>
            <a:custGeom>
              <a:avLst/>
              <a:gdLst/>
              <a:ahLst/>
              <a:cxnLst/>
              <a:rect l="l" t="t" r="r" b="b"/>
              <a:pathLst>
                <a:path w="1185" h="1501" extrusionOk="0">
                  <a:moveTo>
                    <a:pt x="1074" y="1"/>
                  </a:moveTo>
                  <a:cubicBezTo>
                    <a:pt x="727" y="48"/>
                    <a:pt x="458" y="175"/>
                    <a:pt x="300" y="411"/>
                  </a:cubicBezTo>
                  <a:cubicBezTo>
                    <a:pt x="0" y="838"/>
                    <a:pt x="127" y="1390"/>
                    <a:pt x="127" y="1422"/>
                  </a:cubicBezTo>
                  <a:cubicBezTo>
                    <a:pt x="142" y="1469"/>
                    <a:pt x="190" y="1500"/>
                    <a:pt x="221" y="1500"/>
                  </a:cubicBezTo>
                  <a:lnTo>
                    <a:pt x="221" y="1485"/>
                  </a:lnTo>
                  <a:lnTo>
                    <a:pt x="253" y="1485"/>
                  </a:lnTo>
                  <a:cubicBezTo>
                    <a:pt x="300" y="1469"/>
                    <a:pt x="332" y="1422"/>
                    <a:pt x="316" y="1374"/>
                  </a:cubicBezTo>
                  <a:cubicBezTo>
                    <a:pt x="316" y="1358"/>
                    <a:pt x="206" y="869"/>
                    <a:pt x="458" y="522"/>
                  </a:cubicBezTo>
                  <a:cubicBezTo>
                    <a:pt x="584" y="332"/>
                    <a:pt x="805" y="222"/>
                    <a:pt x="1090" y="190"/>
                  </a:cubicBezTo>
                  <a:cubicBezTo>
                    <a:pt x="1153" y="190"/>
                    <a:pt x="1184" y="143"/>
                    <a:pt x="1184" y="96"/>
                  </a:cubicBezTo>
                  <a:cubicBezTo>
                    <a:pt x="1168" y="32"/>
                    <a:pt x="1121" y="1"/>
                    <a:pt x="107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8" name="Google Shape;488;p26"/>
            <p:cNvSpPr/>
            <p:nvPr/>
          </p:nvSpPr>
          <p:spPr>
            <a:xfrm>
              <a:off x="-2697505" y="3851154"/>
              <a:ext cx="103240" cy="153284"/>
            </a:xfrm>
            <a:custGeom>
              <a:avLst/>
              <a:gdLst/>
              <a:ahLst/>
              <a:cxnLst/>
              <a:rect l="l" t="t" r="r" b="b"/>
              <a:pathLst>
                <a:path w="1343" h="1994" extrusionOk="0">
                  <a:moveTo>
                    <a:pt x="284" y="0"/>
                  </a:moveTo>
                  <a:cubicBezTo>
                    <a:pt x="237" y="0"/>
                    <a:pt x="203" y="29"/>
                    <a:pt x="190" y="68"/>
                  </a:cubicBezTo>
                  <a:cubicBezTo>
                    <a:pt x="174" y="99"/>
                    <a:pt x="0" y="873"/>
                    <a:pt x="363" y="1441"/>
                  </a:cubicBezTo>
                  <a:cubicBezTo>
                    <a:pt x="537" y="1725"/>
                    <a:pt x="837" y="1915"/>
                    <a:pt x="1216" y="1978"/>
                  </a:cubicBezTo>
                  <a:lnTo>
                    <a:pt x="1247" y="1978"/>
                  </a:lnTo>
                  <a:lnTo>
                    <a:pt x="1247" y="1993"/>
                  </a:lnTo>
                  <a:cubicBezTo>
                    <a:pt x="1279" y="1993"/>
                    <a:pt x="1326" y="1962"/>
                    <a:pt x="1342" y="1915"/>
                  </a:cubicBezTo>
                  <a:cubicBezTo>
                    <a:pt x="1342" y="1851"/>
                    <a:pt x="1310" y="1804"/>
                    <a:pt x="1263" y="1788"/>
                  </a:cubicBezTo>
                  <a:cubicBezTo>
                    <a:pt x="932" y="1725"/>
                    <a:pt x="679" y="1567"/>
                    <a:pt x="521" y="1331"/>
                  </a:cubicBezTo>
                  <a:cubicBezTo>
                    <a:pt x="205" y="841"/>
                    <a:pt x="379" y="131"/>
                    <a:pt x="379" y="131"/>
                  </a:cubicBezTo>
                  <a:cubicBezTo>
                    <a:pt x="395" y="68"/>
                    <a:pt x="363" y="20"/>
                    <a:pt x="316" y="5"/>
                  </a:cubicBezTo>
                  <a:cubicBezTo>
                    <a:pt x="305" y="2"/>
                    <a:pt x="294" y="0"/>
                    <a:pt x="284"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9" name="Google Shape;489;p26"/>
            <p:cNvSpPr/>
            <p:nvPr/>
          </p:nvSpPr>
          <p:spPr>
            <a:xfrm>
              <a:off x="-3559105" y="2044626"/>
              <a:ext cx="44970" cy="166275"/>
            </a:xfrm>
            <a:custGeom>
              <a:avLst/>
              <a:gdLst/>
              <a:ahLst/>
              <a:cxnLst/>
              <a:rect l="l" t="t" r="r" b="b"/>
              <a:pathLst>
                <a:path w="585" h="2163" extrusionOk="0">
                  <a:moveTo>
                    <a:pt x="474" y="0"/>
                  </a:moveTo>
                  <a:cubicBezTo>
                    <a:pt x="427" y="0"/>
                    <a:pt x="380" y="32"/>
                    <a:pt x="380" y="95"/>
                  </a:cubicBezTo>
                  <a:cubicBezTo>
                    <a:pt x="380" y="111"/>
                    <a:pt x="348" y="1531"/>
                    <a:pt x="32" y="2005"/>
                  </a:cubicBezTo>
                  <a:cubicBezTo>
                    <a:pt x="1" y="2052"/>
                    <a:pt x="17" y="2115"/>
                    <a:pt x="64" y="2147"/>
                  </a:cubicBezTo>
                  <a:cubicBezTo>
                    <a:pt x="80" y="2147"/>
                    <a:pt x="95" y="2163"/>
                    <a:pt x="111" y="2163"/>
                  </a:cubicBezTo>
                  <a:cubicBezTo>
                    <a:pt x="143" y="2163"/>
                    <a:pt x="174" y="2147"/>
                    <a:pt x="190" y="2115"/>
                  </a:cubicBezTo>
                  <a:cubicBezTo>
                    <a:pt x="537" y="1595"/>
                    <a:pt x="569" y="158"/>
                    <a:pt x="569" y="95"/>
                  </a:cubicBezTo>
                  <a:cubicBezTo>
                    <a:pt x="585" y="32"/>
                    <a:pt x="537" y="0"/>
                    <a:pt x="474"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0" name="Google Shape;490;p26"/>
            <p:cNvSpPr/>
            <p:nvPr/>
          </p:nvSpPr>
          <p:spPr>
            <a:xfrm>
              <a:off x="-3492378" y="2079757"/>
              <a:ext cx="64419" cy="149363"/>
            </a:xfrm>
            <a:custGeom>
              <a:avLst/>
              <a:gdLst/>
              <a:ahLst/>
              <a:cxnLst/>
              <a:rect l="l" t="t" r="r" b="b"/>
              <a:pathLst>
                <a:path w="838" h="1943" extrusionOk="0">
                  <a:moveTo>
                    <a:pt x="743" y="1"/>
                  </a:moveTo>
                  <a:cubicBezTo>
                    <a:pt x="680" y="1"/>
                    <a:pt x="632" y="33"/>
                    <a:pt x="632" y="96"/>
                  </a:cubicBezTo>
                  <a:cubicBezTo>
                    <a:pt x="538" y="711"/>
                    <a:pt x="301" y="1643"/>
                    <a:pt x="64" y="1753"/>
                  </a:cubicBezTo>
                  <a:cubicBezTo>
                    <a:pt x="17" y="1785"/>
                    <a:pt x="1" y="1832"/>
                    <a:pt x="17" y="1879"/>
                  </a:cubicBezTo>
                  <a:cubicBezTo>
                    <a:pt x="32" y="1927"/>
                    <a:pt x="80" y="1943"/>
                    <a:pt x="111" y="1943"/>
                  </a:cubicBezTo>
                  <a:lnTo>
                    <a:pt x="143" y="1943"/>
                  </a:lnTo>
                  <a:cubicBezTo>
                    <a:pt x="569" y="1753"/>
                    <a:pt x="790" y="396"/>
                    <a:pt x="822" y="111"/>
                  </a:cubicBezTo>
                  <a:cubicBezTo>
                    <a:pt x="838" y="64"/>
                    <a:pt x="790" y="17"/>
                    <a:pt x="74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1" name="Google Shape;491;p26"/>
            <p:cNvSpPr/>
            <p:nvPr/>
          </p:nvSpPr>
          <p:spPr>
            <a:xfrm>
              <a:off x="-1560466" y="3171438"/>
              <a:ext cx="89864" cy="127993"/>
            </a:xfrm>
            <a:custGeom>
              <a:avLst/>
              <a:gdLst/>
              <a:ahLst/>
              <a:cxnLst/>
              <a:rect l="l" t="t" r="r" b="b"/>
              <a:pathLst>
                <a:path w="1169" h="1665" extrusionOk="0">
                  <a:moveTo>
                    <a:pt x="1052" y="1"/>
                  </a:moveTo>
                  <a:cubicBezTo>
                    <a:pt x="1023" y="1"/>
                    <a:pt x="996" y="12"/>
                    <a:pt x="979" y="38"/>
                  </a:cubicBezTo>
                  <a:cubicBezTo>
                    <a:pt x="821" y="228"/>
                    <a:pt x="0" y="1175"/>
                    <a:pt x="95" y="1585"/>
                  </a:cubicBezTo>
                  <a:cubicBezTo>
                    <a:pt x="95" y="1633"/>
                    <a:pt x="142" y="1664"/>
                    <a:pt x="189" y="1664"/>
                  </a:cubicBezTo>
                  <a:lnTo>
                    <a:pt x="205" y="1664"/>
                  </a:lnTo>
                  <a:cubicBezTo>
                    <a:pt x="268" y="1648"/>
                    <a:pt x="300" y="1601"/>
                    <a:pt x="284" y="1554"/>
                  </a:cubicBezTo>
                  <a:cubicBezTo>
                    <a:pt x="237" y="1301"/>
                    <a:pt x="774" y="575"/>
                    <a:pt x="1121" y="165"/>
                  </a:cubicBezTo>
                  <a:cubicBezTo>
                    <a:pt x="1168" y="133"/>
                    <a:pt x="1168" y="70"/>
                    <a:pt x="1121" y="23"/>
                  </a:cubicBezTo>
                  <a:cubicBezTo>
                    <a:pt x="1100" y="8"/>
                    <a:pt x="1075" y="1"/>
                    <a:pt x="10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2" name="Google Shape;492;p26"/>
            <p:cNvSpPr/>
            <p:nvPr/>
          </p:nvSpPr>
          <p:spPr>
            <a:xfrm>
              <a:off x="-1487667" y="3245467"/>
              <a:ext cx="92247" cy="95168"/>
            </a:xfrm>
            <a:custGeom>
              <a:avLst/>
              <a:gdLst/>
              <a:ahLst/>
              <a:cxnLst/>
              <a:rect l="l" t="t" r="r" b="b"/>
              <a:pathLst>
                <a:path w="1200" h="1238" extrusionOk="0">
                  <a:moveTo>
                    <a:pt x="1095" y="0"/>
                  </a:moveTo>
                  <a:cubicBezTo>
                    <a:pt x="1072" y="0"/>
                    <a:pt x="1047" y="8"/>
                    <a:pt x="1026" y="22"/>
                  </a:cubicBezTo>
                  <a:cubicBezTo>
                    <a:pt x="995" y="38"/>
                    <a:pt x="174" y="717"/>
                    <a:pt x="16" y="1096"/>
                  </a:cubicBezTo>
                  <a:cubicBezTo>
                    <a:pt x="0" y="1143"/>
                    <a:pt x="16" y="1206"/>
                    <a:pt x="79" y="1222"/>
                  </a:cubicBezTo>
                  <a:cubicBezTo>
                    <a:pt x="79" y="1222"/>
                    <a:pt x="95" y="1238"/>
                    <a:pt x="111" y="1238"/>
                  </a:cubicBezTo>
                  <a:cubicBezTo>
                    <a:pt x="142" y="1238"/>
                    <a:pt x="190" y="1206"/>
                    <a:pt x="205" y="1175"/>
                  </a:cubicBezTo>
                  <a:cubicBezTo>
                    <a:pt x="316" y="891"/>
                    <a:pt x="931" y="354"/>
                    <a:pt x="1152" y="165"/>
                  </a:cubicBezTo>
                  <a:cubicBezTo>
                    <a:pt x="1200" y="133"/>
                    <a:pt x="1200" y="70"/>
                    <a:pt x="1168" y="38"/>
                  </a:cubicBezTo>
                  <a:cubicBezTo>
                    <a:pt x="1151" y="12"/>
                    <a:pt x="1124" y="0"/>
                    <a:pt x="109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3" name="Google Shape;493;p26"/>
            <p:cNvSpPr/>
            <p:nvPr/>
          </p:nvSpPr>
          <p:spPr>
            <a:xfrm>
              <a:off x="-3525126" y="2607186"/>
              <a:ext cx="1344577" cy="1267935"/>
            </a:xfrm>
            <a:custGeom>
              <a:avLst/>
              <a:gdLst/>
              <a:ahLst/>
              <a:cxnLst/>
              <a:rect l="l" t="t" r="r" b="b"/>
              <a:pathLst>
                <a:path w="17491" h="16494" extrusionOk="0">
                  <a:moveTo>
                    <a:pt x="10943" y="0"/>
                  </a:moveTo>
                  <a:cubicBezTo>
                    <a:pt x="10319" y="0"/>
                    <a:pt x="9970" y="2116"/>
                    <a:pt x="8256" y="3416"/>
                  </a:cubicBezTo>
                  <a:cubicBezTo>
                    <a:pt x="6488" y="4742"/>
                    <a:pt x="2305" y="5721"/>
                    <a:pt x="1153" y="7441"/>
                  </a:cubicBezTo>
                  <a:cubicBezTo>
                    <a:pt x="1" y="9178"/>
                    <a:pt x="1627" y="10299"/>
                    <a:pt x="5273" y="13219"/>
                  </a:cubicBezTo>
                  <a:cubicBezTo>
                    <a:pt x="7912" y="15344"/>
                    <a:pt x="10783" y="16493"/>
                    <a:pt x="12532" y="16493"/>
                  </a:cubicBezTo>
                  <a:cubicBezTo>
                    <a:pt x="13200" y="16493"/>
                    <a:pt x="13705" y="16326"/>
                    <a:pt x="13971" y="15981"/>
                  </a:cubicBezTo>
                  <a:cubicBezTo>
                    <a:pt x="14949" y="14750"/>
                    <a:pt x="17491" y="4000"/>
                    <a:pt x="17491" y="4000"/>
                  </a:cubicBezTo>
                  <a:cubicBezTo>
                    <a:pt x="17491" y="4000"/>
                    <a:pt x="16525" y="3007"/>
                    <a:pt x="15702" y="3007"/>
                  </a:cubicBezTo>
                  <a:cubicBezTo>
                    <a:pt x="15645" y="3007"/>
                    <a:pt x="15589" y="3011"/>
                    <a:pt x="15533" y="3022"/>
                  </a:cubicBezTo>
                  <a:cubicBezTo>
                    <a:pt x="15533" y="3022"/>
                    <a:pt x="16023" y="4269"/>
                    <a:pt x="15360" y="4742"/>
                  </a:cubicBezTo>
                  <a:cubicBezTo>
                    <a:pt x="15210" y="4846"/>
                    <a:pt x="14989" y="4893"/>
                    <a:pt x="14730" y="4893"/>
                  </a:cubicBezTo>
                  <a:cubicBezTo>
                    <a:pt x="13809" y="4893"/>
                    <a:pt x="12404" y="4304"/>
                    <a:pt x="11998" y="3590"/>
                  </a:cubicBezTo>
                  <a:cubicBezTo>
                    <a:pt x="11492" y="2659"/>
                    <a:pt x="12013" y="954"/>
                    <a:pt x="12013" y="954"/>
                  </a:cubicBezTo>
                  <a:cubicBezTo>
                    <a:pt x="12013" y="954"/>
                    <a:pt x="11666" y="149"/>
                    <a:pt x="11003" y="7"/>
                  </a:cubicBezTo>
                  <a:cubicBezTo>
                    <a:pt x="10983" y="2"/>
                    <a:pt x="10962" y="0"/>
                    <a:pt x="1094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4" name="Google Shape;494;p26"/>
            <p:cNvSpPr/>
            <p:nvPr/>
          </p:nvSpPr>
          <p:spPr>
            <a:xfrm>
              <a:off x="-3061578" y="1785639"/>
              <a:ext cx="1221043" cy="943456"/>
            </a:xfrm>
            <a:custGeom>
              <a:avLst/>
              <a:gdLst/>
              <a:ahLst/>
              <a:cxnLst/>
              <a:rect l="l" t="t" r="r" b="b"/>
              <a:pathLst>
                <a:path w="15884" h="12273" extrusionOk="0">
                  <a:moveTo>
                    <a:pt x="8278" y="1"/>
                  </a:moveTo>
                  <a:cubicBezTo>
                    <a:pt x="5833" y="1"/>
                    <a:pt x="3848" y="2919"/>
                    <a:pt x="3110" y="4995"/>
                  </a:cubicBezTo>
                  <a:cubicBezTo>
                    <a:pt x="2100" y="7836"/>
                    <a:pt x="1" y="6558"/>
                    <a:pt x="364" y="8389"/>
                  </a:cubicBezTo>
                  <a:cubicBezTo>
                    <a:pt x="703" y="10102"/>
                    <a:pt x="3227" y="12272"/>
                    <a:pt x="5723" y="12272"/>
                  </a:cubicBezTo>
                  <a:cubicBezTo>
                    <a:pt x="5894" y="12272"/>
                    <a:pt x="6066" y="12262"/>
                    <a:pt x="6236" y="12241"/>
                  </a:cubicBezTo>
                  <a:cubicBezTo>
                    <a:pt x="8904" y="11909"/>
                    <a:pt x="7657" y="9257"/>
                    <a:pt x="6930" y="8642"/>
                  </a:cubicBezTo>
                  <a:cubicBezTo>
                    <a:pt x="6204" y="8042"/>
                    <a:pt x="5431" y="5674"/>
                    <a:pt x="8130" y="5611"/>
                  </a:cubicBezTo>
                  <a:cubicBezTo>
                    <a:pt x="10829" y="5548"/>
                    <a:pt x="10356" y="2438"/>
                    <a:pt x="10356" y="2438"/>
                  </a:cubicBezTo>
                  <a:lnTo>
                    <a:pt x="10356" y="2438"/>
                  </a:lnTo>
                  <a:cubicBezTo>
                    <a:pt x="10356" y="2438"/>
                    <a:pt x="14034" y="5942"/>
                    <a:pt x="14949" y="6005"/>
                  </a:cubicBezTo>
                  <a:cubicBezTo>
                    <a:pt x="14959" y="6006"/>
                    <a:pt x="14968" y="6006"/>
                    <a:pt x="14977" y="6006"/>
                  </a:cubicBezTo>
                  <a:cubicBezTo>
                    <a:pt x="15881" y="6006"/>
                    <a:pt x="15884" y="3667"/>
                    <a:pt x="14586" y="1901"/>
                  </a:cubicBezTo>
                  <a:cubicBezTo>
                    <a:pt x="14043" y="1168"/>
                    <a:pt x="13355" y="953"/>
                    <a:pt x="12737" y="953"/>
                  </a:cubicBezTo>
                  <a:cubicBezTo>
                    <a:pt x="11864" y="953"/>
                    <a:pt x="11129" y="1380"/>
                    <a:pt x="11129" y="1380"/>
                  </a:cubicBezTo>
                  <a:cubicBezTo>
                    <a:pt x="10143" y="398"/>
                    <a:pt x="9179" y="1"/>
                    <a:pt x="827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5" name="Google Shape;495;p26"/>
            <p:cNvSpPr/>
            <p:nvPr/>
          </p:nvSpPr>
          <p:spPr>
            <a:xfrm>
              <a:off x="-2623475" y="1782103"/>
              <a:ext cx="507282" cy="269822"/>
            </a:xfrm>
            <a:custGeom>
              <a:avLst/>
              <a:gdLst/>
              <a:ahLst/>
              <a:cxnLst/>
              <a:rect l="l" t="t" r="r" b="b"/>
              <a:pathLst>
                <a:path w="6599" h="3510" extrusionOk="0">
                  <a:moveTo>
                    <a:pt x="4071" y="1"/>
                  </a:moveTo>
                  <a:cubicBezTo>
                    <a:pt x="3559" y="1"/>
                    <a:pt x="2973" y="142"/>
                    <a:pt x="2321" y="527"/>
                  </a:cubicBezTo>
                  <a:cubicBezTo>
                    <a:pt x="0" y="1900"/>
                    <a:pt x="916" y="3510"/>
                    <a:pt x="916" y="3510"/>
                  </a:cubicBezTo>
                  <a:cubicBezTo>
                    <a:pt x="916" y="3510"/>
                    <a:pt x="2145" y="1400"/>
                    <a:pt x="4893" y="1400"/>
                  </a:cubicBezTo>
                  <a:cubicBezTo>
                    <a:pt x="5066" y="1400"/>
                    <a:pt x="5245" y="1409"/>
                    <a:pt x="5430" y="1426"/>
                  </a:cubicBezTo>
                  <a:cubicBezTo>
                    <a:pt x="5430" y="1426"/>
                    <a:pt x="6598" y="1316"/>
                    <a:pt x="6362" y="1079"/>
                  </a:cubicBezTo>
                  <a:cubicBezTo>
                    <a:pt x="6181" y="909"/>
                    <a:pt x="5366" y="1"/>
                    <a:pt x="407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6" name="Google Shape;496;p26"/>
            <p:cNvSpPr/>
            <p:nvPr/>
          </p:nvSpPr>
          <p:spPr>
            <a:xfrm>
              <a:off x="-3441411" y="3213104"/>
              <a:ext cx="883496" cy="597146"/>
            </a:xfrm>
            <a:custGeom>
              <a:avLst/>
              <a:gdLst/>
              <a:ahLst/>
              <a:cxnLst/>
              <a:rect l="l" t="t" r="r" b="b"/>
              <a:pathLst>
                <a:path w="11493" h="7768" extrusionOk="0">
                  <a:moveTo>
                    <a:pt x="2562" y="1596"/>
                  </a:moveTo>
                  <a:cubicBezTo>
                    <a:pt x="2607" y="1597"/>
                    <a:pt x="2638" y="1612"/>
                    <a:pt x="2669" y="1627"/>
                  </a:cubicBezTo>
                  <a:cubicBezTo>
                    <a:pt x="2842" y="1754"/>
                    <a:pt x="2763" y="1911"/>
                    <a:pt x="2716" y="1990"/>
                  </a:cubicBezTo>
                  <a:cubicBezTo>
                    <a:pt x="2605" y="2117"/>
                    <a:pt x="2432" y="2243"/>
                    <a:pt x="2195" y="2275"/>
                  </a:cubicBezTo>
                  <a:cubicBezTo>
                    <a:pt x="2195" y="1927"/>
                    <a:pt x="2353" y="1675"/>
                    <a:pt x="2495" y="1612"/>
                  </a:cubicBezTo>
                  <a:cubicBezTo>
                    <a:pt x="2509" y="1598"/>
                    <a:pt x="2535" y="1596"/>
                    <a:pt x="2562" y="1596"/>
                  </a:cubicBezTo>
                  <a:close/>
                  <a:moveTo>
                    <a:pt x="4547" y="3095"/>
                  </a:moveTo>
                  <a:cubicBezTo>
                    <a:pt x="4594" y="3095"/>
                    <a:pt x="4610" y="3111"/>
                    <a:pt x="4626" y="3143"/>
                  </a:cubicBezTo>
                  <a:cubicBezTo>
                    <a:pt x="4689" y="3316"/>
                    <a:pt x="4642" y="3522"/>
                    <a:pt x="4500" y="3648"/>
                  </a:cubicBezTo>
                  <a:cubicBezTo>
                    <a:pt x="4389" y="3743"/>
                    <a:pt x="4231" y="3806"/>
                    <a:pt x="4026" y="3822"/>
                  </a:cubicBezTo>
                  <a:cubicBezTo>
                    <a:pt x="4026" y="3790"/>
                    <a:pt x="4026" y="3774"/>
                    <a:pt x="4026" y="3743"/>
                  </a:cubicBezTo>
                  <a:cubicBezTo>
                    <a:pt x="4089" y="3380"/>
                    <a:pt x="4373" y="3111"/>
                    <a:pt x="4531" y="3095"/>
                  </a:cubicBezTo>
                  <a:close/>
                  <a:moveTo>
                    <a:pt x="7152" y="4500"/>
                  </a:moveTo>
                  <a:cubicBezTo>
                    <a:pt x="7215" y="4500"/>
                    <a:pt x="7262" y="4532"/>
                    <a:pt x="7262" y="4548"/>
                  </a:cubicBezTo>
                  <a:cubicBezTo>
                    <a:pt x="7278" y="4595"/>
                    <a:pt x="7231" y="4690"/>
                    <a:pt x="7088" y="4816"/>
                  </a:cubicBezTo>
                  <a:cubicBezTo>
                    <a:pt x="7010" y="4879"/>
                    <a:pt x="6867" y="4958"/>
                    <a:pt x="6710" y="5021"/>
                  </a:cubicBezTo>
                  <a:cubicBezTo>
                    <a:pt x="6741" y="4848"/>
                    <a:pt x="6804" y="4690"/>
                    <a:pt x="6883" y="4595"/>
                  </a:cubicBezTo>
                  <a:cubicBezTo>
                    <a:pt x="6946" y="4532"/>
                    <a:pt x="7025" y="4500"/>
                    <a:pt x="7104" y="4500"/>
                  </a:cubicBezTo>
                  <a:close/>
                  <a:moveTo>
                    <a:pt x="9046" y="5400"/>
                  </a:moveTo>
                  <a:cubicBezTo>
                    <a:pt x="9109" y="5400"/>
                    <a:pt x="9172" y="5416"/>
                    <a:pt x="9235" y="5432"/>
                  </a:cubicBezTo>
                  <a:cubicBezTo>
                    <a:pt x="9567" y="5542"/>
                    <a:pt x="9519" y="5700"/>
                    <a:pt x="9504" y="5763"/>
                  </a:cubicBezTo>
                  <a:cubicBezTo>
                    <a:pt x="9425" y="5984"/>
                    <a:pt x="9093" y="6237"/>
                    <a:pt x="8667" y="6379"/>
                  </a:cubicBezTo>
                  <a:cubicBezTo>
                    <a:pt x="8588" y="6016"/>
                    <a:pt x="8651" y="5653"/>
                    <a:pt x="8809" y="5495"/>
                  </a:cubicBezTo>
                  <a:cubicBezTo>
                    <a:pt x="8872" y="5432"/>
                    <a:pt x="8951" y="5400"/>
                    <a:pt x="9046" y="5400"/>
                  </a:cubicBezTo>
                  <a:close/>
                  <a:moveTo>
                    <a:pt x="969" y="0"/>
                  </a:moveTo>
                  <a:cubicBezTo>
                    <a:pt x="938" y="0"/>
                    <a:pt x="910" y="14"/>
                    <a:pt x="901" y="33"/>
                  </a:cubicBezTo>
                  <a:cubicBezTo>
                    <a:pt x="885" y="49"/>
                    <a:pt x="1" y="1422"/>
                    <a:pt x="1137" y="2196"/>
                  </a:cubicBezTo>
                  <a:cubicBezTo>
                    <a:pt x="1437" y="2401"/>
                    <a:pt x="1737" y="2480"/>
                    <a:pt x="1990" y="2496"/>
                  </a:cubicBezTo>
                  <a:cubicBezTo>
                    <a:pt x="2037" y="2811"/>
                    <a:pt x="2195" y="3316"/>
                    <a:pt x="2826" y="3664"/>
                  </a:cubicBezTo>
                  <a:cubicBezTo>
                    <a:pt x="3221" y="3900"/>
                    <a:pt x="3553" y="3995"/>
                    <a:pt x="3821" y="4011"/>
                  </a:cubicBezTo>
                  <a:cubicBezTo>
                    <a:pt x="3853" y="4327"/>
                    <a:pt x="4058" y="4737"/>
                    <a:pt x="4705" y="5069"/>
                  </a:cubicBezTo>
                  <a:cubicBezTo>
                    <a:pt x="5136" y="5279"/>
                    <a:pt x="5568" y="5363"/>
                    <a:pt x="5957" y="5363"/>
                  </a:cubicBezTo>
                  <a:cubicBezTo>
                    <a:pt x="6152" y="5363"/>
                    <a:pt x="6336" y="5342"/>
                    <a:pt x="6504" y="5305"/>
                  </a:cubicBezTo>
                  <a:cubicBezTo>
                    <a:pt x="6504" y="5400"/>
                    <a:pt x="6520" y="5511"/>
                    <a:pt x="6552" y="5605"/>
                  </a:cubicBezTo>
                  <a:cubicBezTo>
                    <a:pt x="6662" y="6095"/>
                    <a:pt x="6994" y="6458"/>
                    <a:pt x="7436" y="6616"/>
                  </a:cubicBezTo>
                  <a:cubicBezTo>
                    <a:pt x="7617" y="6671"/>
                    <a:pt x="7803" y="6694"/>
                    <a:pt x="7986" y="6694"/>
                  </a:cubicBezTo>
                  <a:cubicBezTo>
                    <a:pt x="8170" y="6694"/>
                    <a:pt x="8351" y="6671"/>
                    <a:pt x="8525" y="6631"/>
                  </a:cubicBezTo>
                  <a:cubicBezTo>
                    <a:pt x="8714" y="7231"/>
                    <a:pt x="9156" y="7657"/>
                    <a:pt x="9709" y="7752"/>
                  </a:cubicBezTo>
                  <a:cubicBezTo>
                    <a:pt x="9804" y="7768"/>
                    <a:pt x="9882" y="7768"/>
                    <a:pt x="9961" y="7768"/>
                  </a:cubicBezTo>
                  <a:cubicBezTo>
                    <a:pt x="10230" y="7768"/>
                    <a:pt x="10467" y="7689"/>
                    <a:pt x="10688" y="7531"/>
                  </a:cubicBezTo>
                  <a:cubicBezTo>
                    <a:pt x="11351" y="7026"/>
                    <a:pt x="11477" y="5874"/>
                    <a:pt x="11493" y="5810"/>
                  </a:cubicBezTo>
                  <a:cubicBezTo>
                    <a:pt x="11493" y="5763"/>
                    <a:pt x="11445" y="5716"/>
                    <a:pt x="11398" y="5716"/>
                  </a:cubicBezTo>
                  <a:cubicBezTo>
                    <a:pt x="11392" y="5714"/>
                    <a:pt x="11385" y="5713"/>
                    <a:pt x="11379" y="5713"/>
                  </a:cubicBezTo>
                  <a:cubicBezTo>
                    <a:pt x="11338" y="5713"/>
                    <a:pt x="11301" y="5754"/>
                    <a:pt x="11287" y="5795"/>
                  </a:cubicBezTo>
                  <a:cubicBezTo>
                    <a:pt x="11287" y="5810"/>
                    <a:pt x="11161" y="6915"/>
                    <a:pt x="10561" y="7373"/>
                  </a:cubicBezTo>
                  <a:cubicBezTo>
                    <a:pt x="10385" y="7503"/>
                    <a:pt x="10190" y="7571"/>
                    <a:pt x="9972" y="7571"/>
                  </a:cubicBezTo>
                  <a:cubicBezTo>
                    <a:pt x="9898" y="7571"/>
                    <a:pt x="9821" y="7563"/>
                    <a:pt x="9740" y="7547"/>
                  </a:cubicBezTo>
                  <a:cubicBezTo>
                    <a:pt x="9267" y="7468"/>
                    <a:pt x="8888" y="7105"/>
                    <a:pt x="8714" y="6568"/>
                  </a:cubicBezTo>
                  <a:cubicBezTo>
                    <a:pt x="9204" y="6410"/>
                    <a:pt x="9598" y="6110"/>
                    <a:pt x="9693" y="5826"/>
                  </a:cubicBezTo>
                  <a:cubicBezTo>
                    <a:pt x="9725" y="5700"/>
                    <a:pt x="9772" y="5400"/>
                    <a:pt x="9298" y="5242"/>
                  </a:cubicBezTo>
                  <a:cubicBezTo>
                    <a:pt x="9207" y="5215"/>
                    <a:pt x="9126" y="5203"/>
                    <a:pt x="9053" y="5203"/>
                  </a:cubicBezTo>
                  <a:cubicBezTo>
                    <a:pt x="8872" y="5203"/>
                    <a:pt x="8746" y="5274"/>
                    <a:pt x="8667" y="5353"/>
                  </a:cubicBezTo>
                  <a:cubicBezTo>
                    <a:pt x="8446" y="5574"/>
                    <a:pt x="8383" y="5984"/>
                    <a:pt x="8478" y="6426"/>
                  </a:cubicBezTo>
                  <a:cubicBezTo>
                    <a:pt x="8313" y="6467"/>
                    <a:pt x="8139" y="6491"/>
                    <a:pt x="7966" y="6491"/>
                  </a:cubicBezTo>
                  <a:cubicBezTo>
                    <a:pt x="7808" y="6491"/>
                    <a:pt x="7650" y="6471"/>
                    <a:pt x="7499" y="6426"/>
                  </a:cubicBezTo>
                  <a:cubicBezTo>
                    <a:pt x="6978" y="6252"/>
                    <a:pt x="6789" y="5810"/>
                    <a:pt x="6741" y="5558"/>
                  </a:cubicBezTo>
                  <a:cubicBezTo>
                    <a:pt x="6710" y="5463"/>
                    <a:pt x="6694" y="5353"/>
                    <a:pt x="6694" y="5242"/>
                  </a:cubicBezTo>
                  <a:cubicBezTo>
                    <a:pt x="6899" y="5179"/>
                    <a:pt x="7073" y="5069"/>
                    <a:pt x="7215" y="4958"/>
                  </a:cubicBezTo>
                  <a:cubicBezTo>
                    <a:pt x="7404" y="4800"/>
                    <a:pt x="7483" y="4642"/>
                    <a:pt x="7452" y="4500"/>
                  </a:cubicBezTo>
                  <a:cubicBezTo>
                    <a:pt x="7436" y="4437"/>
                    <a:pt x="7373" y="4327"/>
                    <a:pt x="7183" y="4295"/>
                  </a:cubicBezTo>
                  <a:cubicBezTo>
                    <a:pt x="7162" y="4293"/>
                    <a:pt x="7141" y="4292"/>
                    <a:pt x="7121" y="4292"/>
                  </a:cubicBezTo>
                  <a:cubicBezTo>
                    <a:pt x="6972" y="4292"/>
                    <a:pt x="6838" y="4344"/>
                    <a:pt x="6741" y="4469"/>
                  </a:cubicBezTo>
                  <a:cubicBezTo>
                    <a:pt x="6599" y="4611"/>
                    <a:pt x="6520" y="4832"/>
                    <a:pt x="6504" y="5100"/>
                  </a:cubicBezTo>
                  <a:cubicBezTo>
                    <a:pt x="6337" y="5142"/>
                    <a:pt x="6146" y="5170"/>
                    <a:pt x="5938" y="5170"/>
                  </a:cubicBezTo>
                  <a:cubicBezTo>
                    <a:pt x="5598" y="5170"/>
                    <a:pt x="5211" y="5095"/>
                    <a:pt x="4800" y="4879"/>
                  </a:cubicBezTo>
                  <a:cubicBezTo>
                    <a:pt x="4342" y="4658"/>
                    <a:pt x="4073" y="4358"/>
                    <a:pt x="4026" y="4011"/>
                  </a:cubicBezTo>
                  <a:cubicBezTo>
                    <a:pt x="4342" y="3995"/>
                    <a:pt x="4547" y="3869"/>
                    <a:pt x="4626" y="3790"/>
                  </a:cubicBezTo>
                  <a:cubicBezTo>
                    <a:pt x="4831" y="3601"/>
                    <a:pt x="4910" y="3332"/>
                    <a:pt x="4800" y="3080"/>
                  </a:cubicBezTo>
                  <a:cubicBezTo>
                    <a:pt x="4752" y="2953"/>
                    <a:pt x="4642" y="2890"/>
                    <a:pt x="4515" y="2890"/>
                  </a:cubicBezTo>
                  <a:cubicBezTo>
                    <a:pt x="4263" y="2922"/>
                    <a:pt x="3916" y="3269"/>
                    <a:pt x="3837" y="3711"/>
                  </a:cubicBezTo>
                  <a:cubicBezTo>
                    <a:pt x="3821" y="3743"/>
                    <a:pt x="3821" y="3774"/>
                    <a:pt x="3821" y="3822"/>
                  </a:cubicBezTo>
                  <a:cubicBezTo>
                    <a:pt x="3568" y="3790"/>
                    <a:pt x="3268" y="3695"/>
                    <a:pt x="2921" y="3506"/>
                  </a:cubicBezTo>
                  <a:cubicBezTo>
                    <a:pt x="2369" y="3190"/>
                    <a:pt x="2227" y="2764"/>
                    <a:pt x="2195" y="2480"/>
                  </a:cubicBezTo>
                  <a:cubicBezTo>
                    <a:pt x="2511" y="2432"/>
                    <a:pt x="2748" y="2275"/>
                    <a:pt x="2874" y="2101"/>
                  </a:cubicBezTo>
                  <a:cubicBezTo>
                    <a:pt x="3032" y="1880"/>
                    <a:pt x="3000" y="1627"/>
                    <a:pt x="2779" y="1485"/>
                  </a:cubicBezTo>
                  <a:cubicBezTo>
                    <a:pt x="2713" y="1428"/>
                    <a:pt x="2635" y="1400"/>
                    <a:pt x="2556" y="1400"/>
                  </a:cubicBezTo>
                  <a:cubicBezTo>
                    <a:pt x="2504" y="1400"/>
                    <a:pt x="2451" y="1413"/>
                    <a:pt x="2400" y="1438"/>
                  </a:cubicBezTo>
                  <a:cubicBezTo>
                    <a:pt x="2179" y="1548"/>
                    <a:pt x="2006" y="1896"/>
                    <a:pt x="1990" y="2275"/>
                  </a:cubicBezTo>
                  <a:lnTo>
                    <a:pt x="1990" y="2290"/>
                  </a:lnTo>
                  <a:cubicBezTo>
                    <a:pt x="1769" y="2290"/>
                    <a:pt x="1501" y="2211"/>
                    <a:pt x="1248" y="2038"/>
                  </a:cubicBezTo>
                  <a:cubicBezTo>
                    <a:pt x="269" y="1375"/>
                    <a:pt x="1027" y="191"/>
                    <a:pt x="1059" y="144"/>
                  </a:cubicBezTo>
                  <a:cubicBezTo>
                    <a:pt x="1090" y="96"/>
                    <a:pt x="1074" y="49"/>
                    <a:pt x="1027" y="17"/>
                  </a:cubicBezTo>
                  <a:cubicBezTo>
                    <a:pt x="1009" y="5"/>
                    <a:pt x="988" y="0"/>
                    <a:pt x="96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7" name="Google Shape;497;p26"/>
            <p:cNvSpPr/>
            <p:nvPr/>
          </p:nvSpPr>
          <p:spPr>
            <a:xfrm>
              <a:off x="-2755775" y="2862176"/>
              <a:ext cx="263365" cy="212706"/>
            </a:xfrm>
            <a:custGeom>
              <a:avLst/>
              <a:gdLst/>
              <a:ahLst/>
              <a:cxnLst/>
              <a:rect l="l" t="t" r="r" b="b"/>
              <a:pathLst>
                <a:path w="3426" h="2767" extrusionOk="0">
                  <a:moveTo>
                    <a:pt x="111" y="0"/>
                  </a:moveTo>
                  <a:cubicBezTo>
                    <a:pt x="101" y="0"/>
                    <a:pt x="90" y="2"/>
                    <a:pt x="79" y="5"/>
                  </a:cubicBezTo>
                  <a:cubicBezTo>
                    <a:pt x="32" y="20"/>
                    <a:pt x="1" y="83"/>
                    <a:pt x="16" y="131"/>
                  </a:cubicBezTo>
                  <a:cubicBezTo>
                    <a:pt x="32" y="162"/>
                    <a:pt x="222" y="825"/>
                    <a:pt x="711" y="1488"/>
                  </a:cubicBezTo>
                  <a:cubicBezTo>
                    <a:pt x="1358" y="2325"/>
                    <a:pt x="2211" y="2767"/>
                    <a:pt x="3189" y="2767"/>
                  </a:cubicBezTo>
                  <a:cubicBezTo>
                    <a:pt x="3237" y="2767"/>
                    <a:pt x="3284" y="2751"/>
                    <a:pt x="3315" y="2751"/>
                  </a:cubicBezTo>
                  <a:cubicBezTo>
                    <a:pt x="3379" y="2751"/>
                    <a:pt x="3426" y="2704"/>
                    <a:pt x="3410" y="2656"/>
                  </a:cubicBezTo>
                  <a:cubicBezTo>
                    <a:pt x="3410" y="2593"/>
                    <a:pt x="3363" y="2562"/>
                    <a:pt x="3315" y="2562"/>
                  </a:cubicBezTo>
                  <a:cubicBezTo>
                    <a:pt x="3273" y="2563"/>
                    <a:pt x="3231" y="2564"/>
                    <a:pt x="3190" y="2564"/>
                  </a:cubicBezTo>
                  <a:cubicBezTo>
                    <a:pt x="952" y="2564"/>
                    <a:pt x="221" y="99"/>
                    <a:pt x="206" y="83"/>
                  </a:cubicBezTo>
                  <a:cubicBezTo>
                    <a:pt x="193" y="31"/>
                    <a:pt x="158" y="0"/>
                    <a:pt x="1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8" name="Google Shape;498;p26"/>
            <p:cNvSpPr/>
            <p:nvPr/>
          </p:nvSpPr>
          <p:spPr>
            <a:xfrm>
              <a:off x="-2139325" y="1931776"/>
              <a:ext cx="218472" cy="243993"/>
            </a:xfrm>
            <a:custGeom>
              <a:avLst/>
              <a:gdLst/>
              <a:ahLst/>
              <a:cxnLst/>
              <a:rect l="l" t="t" r="r" b="b"/>
              <a:pathLst>
                <a:path w="2842" h="3174" extrusionOk="0">
                  <a:moveTo>
                    <a:pt x="95" y="0"/>
                  </a:moveTo>
                  <a:cubicBezTo>
                    <a:pt x="48" y="0"/>
                    <a:pt x="0" y="32"/>
                    <a:pt x="0" y="95"/>
                  </a:cubicBezTo>
                  <a:cubicBezTo>
                    <a:pt x="0" y="142"/>
                    <a:pt x="32" y="190"/>
                    <a:pt x="95" y="190"/>
                  </a:cubicBezTo>
                  <a:cubicBezTo>
                    <a:pt x="111" y="190"/>
                    <a:pt x="1611" y="221"/>
                    <a:pt x="2242" y="1121"/>
                  </a:cubicBezTo>
                  <a:cubicBezTo>
                    <a:pt x="2589" y="1594"/>
                    <a:pt x="2637" y="2242"/>
                    <a:pt x="2368" y="3047"/>
                  </a:cubicBezTo>
                  <a:cubicBezTo>
                    <a:pt x="2352" y="3094"/>
                    <a:pt x="2384" y="3141"/>
                    <a:pt x="2431" y="3173"/>
                  </a:cubicBezTo>
                  <a:lnTo>
                    <a:pt x="2463" y="3173"/>
                  </a:lnTo>
                  <a:cubicBezTo>
                    <a:pt x="2510" y="3173"/>
                    <a:pt x="2542" y="3141"/>
                    <a:pt x="2558" y="3110"/>
                  </a:cubicBezTo>
                  <a:cubicBezTo>
                    <a:pt x="2842" y="2242"/>
                    <a:pt x="2794" y="1531"/>
                    <a:pt x="2400" y="995"/>
                  </a:cubicBezTo>
                  <a:cubicBezTo>
                    <a:pt x="1705" y="16"/>
                    <a:pt x="158" y="0"/>
                    <a:pt x="95"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9" name="Google Shape;499;p26"/>
            <p:cNvSpPr/>
            <p:nvPr/>
          </p:nvSpPr>
          <p:spPr>
            <a:xfrm>
              <a:off x="-2493636" y="1823691"/>
              <a:ext cx="243993" cy="100857"/>
            </a:xfrm>
            <a:custGeom>
              <a:avLst/>
              <a:gdLst/>
              <a:ahLst/>
              <a:cxnLst/>
              <a:rect l="l" t="t" r="r" b="b"/>
              <a:pathLst>
                <a:path w="3174" h="1312" extrusionOk="0">
                  <a:moveTo>
                    <a:pt x="1964" y="0"/>
                  </a:moveTo>
                  <a:cubicBezTo>
                    <a:pt x="1294" y="0"/>
                    <a:pt x="490" y="229"/>
                    <a:pt x="16" y="1169"/>
                  </a:cubicBezTo>
                  <a:cubicBezTo>
                    <a:pt x="0" y="1217"/>
                    <a:pt x="16" y="1280"/>
                    <a:pt x="63" y="1311"/>
                  </a:cubicBezTo>
                  <a:lnTo>
                    <a:pt x="111" y="1311"/>
                  </a:lnTo>
                  <a:cubicBezTo>
                    <a:pt x="142" y="1311"/>
                    <a:pt x="190" y="1296"/>
                    <a:pt x="205" y="1264"/>
                  </a:cubicBezTo>
                  <a:cubicBezTo>
                    <a:pt x="634" y="399"/>
                    <a:pt x="1363" y="188"/>
                    <a:pt x="1974" y="188"/>
                  </a:cubicBezTo>
                  <a:cubicBezTo>
                    <a:pt x="2533" y="188"/>
                    <a:pt x="2993" y="365"/>
                    <a:pt x="3031" y="380"/>
                  </a:cubicBezTo>
                  <a:cubicBezTo>
                    <a:pt x="3044" y="389"/>
                    <a:pt x="3059" y="393"/>
                    <a:pt x="3073" y="393"/>
                  </a:cubicBezTo>
                  <a:cubicBezTo>
                    <a:pt x="3110" y="393"/>
                    <a:pt x="3146" y="367"/>
                    <a:pt x="3157" y="333"/>
                  </a:cubicBezTo>
                  <a:cubicBezTo>
                    <a:pt x="3173" y="285"/>
                    <a:pt x="3157" y="222"/>
                    <a:pt x="3110" y="206"/>
                  </a:cubicBezTo>
                  <a:cubicBezTo>
                    <a:pt x="3095" y="199"/>
                    <a:pt x="2588" y="0"/>
                    <a:pt x="1964"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0" name="Google Shape;500;p26"/>
            <p:cNvSpPr/>
            <p:nvPr/>
          </p:nvSpPr>
          <p:spPr>
            <a:xfrm>
              <a:off x="-2493636" y="2003268"/>
              <a:ext cx="162662" cy="172502"/>
            </a:xfrm>
            <a:custGeom>
              <a:avLst/>
              <a:gdLst/>
              <a:ahLst/>
              <a:cxnLst/>
              <a:rect l="l" t="t" r="r" b="b"/>
              <a:pathLst>
                <a:path w="2116" h="2244" extrusionOk="0">
                  <a:moveTo>
                    <a:pt x="1881" y="1"/>
                  </a:moveTo>
                  <a:cubicBezTo>
                    <a:pt x="1865" y="1"/>
                    <a:pt x="1848" y="6"/>
                    <a:pt x="1831" y="17"/>
                  </a:cubicBezTo>
                  <a:cubicBezTo>
                    <a:pt x="1784" y="33"/>
                    <a:pt x="1768" y="96"/>
                    <a:pt x="1784" y="144"/>
                  </a:cubicBezTo>
                  <a:cubicBezTo>
                    <a:pt x="1800" y="159"/>
                    <a:pt x="1894" y="349"/>
                    <a:pt x="1800" y="649"/>
                  </a:cubicBezTo>
                  <a:cubicBezTo>
                    <a:pt x="1673" y="996"/>
                    <a:pt x="1279" y="1517"/>
                    <a:pt x="63" y="2054"/>
                  </a:cubicBezTo>
                  <a:cubicBezTo>
                    <a:pt x="16" y="2069"/>
                    <a:pt x="0" y="2133"/>
                    <a:pt x="16" y="2180"/>
                  </a:cubicBezTo>
                  <a:cubicBezTo>
                    <a:pt x="32" y="2211"/>
                    <a:pt x="79" y="2243"/>
                    <a:pt x="111" y="2243"/>
                  </a:cubicBezTo>
                  <a:cubicBezTo>
                    <a:pt x="126" y="2243"/>
                    <a:pt x="142" y="2243"/>
                    <a:pt x="142" y="2227"/>
                  </a:cubicBezTo>
                  <a:cubicBezTo>
                    <a:pt x="1184" y="1769"/>
                    <a:pt x="1800" y="1264"/>
                    <a:pt x="1989" y="696"/>
                  </a:cubicBezTo>
                  <a:cubicBezTo>
                    <a:pt x="2115" y="317"/>
                    <a:pt x="1973" y="65"/>
                    <a:pt x="1958" y="49"/>
                  </a:cubicBezTo>
                  <a:cubicBezTo>
                    <a:pt x="1937" y="18"/>
                    <a:pt x="1910" y="1"/>
                    <a:pt x="188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1" name="Google Shape;501;p26"/>
            <p:cNvSpPr/>
            <p:nvPr/>
          </p:nvSpPr>
          <p:spPr>
            <a:xfrm>
              <a:off x="-2696275" y="2119808"/>
              <a:ext cx="151746" cy="495213"/>
            </a:xfrm>
            <a:custGeom>
              <a:avLst/>
              <a:gdLst/>
              <a:ahLst/>
              <a:cxnLst/>
              <a:rect l="l" t="t" r="r" b="b"/>
              <a:pathLst>
                <a:path w="1974" h="6442" extrusionOk="0">
                  <a:moveTo>
                    <a:pt x="1866" y="1"/>
                  </a:moveTo>
                  <a:cubicBezTo>
                    <a:pt x="1849" y="1"/>
                    <a:pt x="1831" y="6"/>
                    <a:pt x="1815" y="17"/>
                  </a:cubicBezTo>
                  <a:cubicBezTo>
                    <a:pt x="1768" y="32"/>
                    <a:pt x="537" y="617"/>
                    <a:pt x="174" y="1658"/>
                  </a:cubicBezTo>
                  <a:cubicBezTo>
                    <a:pt x="0" y="2132"/>
                    <a:pt x="47" y="2621"/>
                    <a:pt x="284" y="3126"/>
                  </a:cubicBezTo>
                  <a:cubicBezTo>
                    <a:pt x="489" y="3568"/>
                    <a:pt x="742" y="3947"/>
                    <a:pt x="947" y="4295"/>
                  </a:cubicBezTo>
                  <a:cubicBezTo>
                    <a:pt x="1310" y="4879"/>
                    <a:pt x="1610" y="5336"/>
                    <a:pt x="1468" y="5652"/>
                  </a:cubicBezTo>
                  <a:cubicBezTo>
                    <a:pt x="1358" y="5905"/>
                    <a:pt x="947" y="6094"/>
                    <a:pt x="205" y="6236"/>
                  </a:cubicBezTo>
                  <a:cubicBezTo>
                    <a:pt x="142" y="6252"/>
                    <a:pt x="111" y="6299"/>
                    <a:pt x="126" y="6362"/>
                  </a:cubicBezTo>
                  <a:cubicBezTo>
                    <a:pt x="126" y="6410"/>
                    <a:pt x="174" y="6441"/>
                    <a:pt x="221" y="6441"/>
                  </a:cubicBezTo>
                  <a:lnTo>
                    <a:pt x="221" y="6426"/>
                  </a:lnTo>
                  <a:lnTo>
                    <a:pt x="237" y="6426"/>
                  </a:lnTo>
                  <a:cubicBezTo>
                    <a:pt x="1073" y="6268"/>
                    <a:pt x="1500" y="6062"/>
                    <a:pt x="1642" y="5731"/>
                  </a:cubicBezTo>
                  <a:cubicBezTo>
                    <a:pt x="1831" y="5321"/>
                    <a:pt x="1515" y="4831"/>
                    <a:pt x="1121" y="4200"/>
                  </a:cubicBezTo>
                  <a:cubicBezTo>
                    <a:pt x="900" y="3853"/>
                    <a:pt x="663" y="3474"/>
                    <a:pt x="458" y="3032"/>
                  </a:cubicBezTo>
                  <a:cubicBezTo>
                    <a:pt x="237" y="2590"/>
                    <a:pt x="205" y="2148"/>
                    <a:pt x="363" y="1722"/>
                  </a:cubicBezTo>
                  <a:cubicBezTo>
                    <a:pt x="695" y="759"/>
                    <a:pt x="1878" y="190"/>
                    <a:pt x="1894" y="190"/>
                  </a:cubicBezTo>
                  <a:cubicBezTo>
                    <a:pt x="1942" y="159"/>
                    <a:pt x="1973" y="111"/>
                    <a:pt x="1942" y="64"/>
                  </a:cubicBezTo>
                  <a:cubicBezTo>
                    <a:pt x="1931" y="22"/>
                    <a:pt x="1900" y="1"/>
                    <a:pt x="186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2" name="Google Shape;502;p26"/>
            <p:cNvSpPr/>
            <p:nvPr/>
          </p:nvSpPr>
          <p:spPr>
            <a:xfrm>
              <a:off x="-2934122" y="2045472"/>
              <a:ext cx="288887" cy="448167"/>
            </a:xfrm>
            <a:custGeom>
              <a:avLst/>
              <a:gdLst/>
              <a:ahLst/>
              <a:cxnLst/>
              <a:rect l="l" t="t" r="r" b="b"/>
              <a:pathLst>
                <a:path w="3758" h="5830" extrusionOk="0">
                  <a:moveTo>
                    <a:pt x="3655" y="1"/>
                  </a:moveTo>
                  <a:cubicBezTo>
                    <a:pt x="3647" y="1"/>
                    <a:pt x="3639" y="2"/>
                    <a:pt x="3631" y="5"/>
                  </a:cubicBezTo>
                  <a:cubicBezTo>
                    <a:pt x="3599" y="5"/>
                    <a:pt x="1563" y="542"/>
                    <a:pt x="1958" y="2578"/>
                  </a:cubicBezTo>
                  <a:cubicBezTo>
                    <a:pt x="2257" y="4157"/>
                    <a:pt x="2163" y="5198"/>
                    <a:pt x="1705" y="5514"/>
                  </a:cubicBezTo>
                  <a:cubicBezTo>
                    <a:pt x="1600" y="5588"/>
                    <a:pt x="1472" y="5625"/>
                    <a:pt x="1322" y="5625"/>
                  </a:cubicBezTo>
                  <a:cubicBezTo>
                    <a:pt x="1023" y="5625"/>
                    <a:pt x="637" y="5477"/>
                    <a:pt x="174" y="5183"/>
                  </a:cubicBezTo>
                  <a:cubicBezTo>
                    <a:pt x="157" y="5171"/>
                    <a:pt x="138" y="5166"/>
                    <a:pt x="120" y="5166"/>
                  </a:cubicBezTo>
                  <a:cubicBezTo>
                    <a:pt x="86" y="5166"/>
                    <a:pt x="52" y="5184"/>
                    <a:pt x="32" y="5214"/>
                  </a:cubicBezTo>
                  <a:cubicBezTo>
                    <a:pt x="0" y="5262"/>
                    <a:pt x="16" y="5325"/>
                    <a:pt x="63" y="5356"/>
                  </a:cubicBezTo>
                  <a:cubicBezTo>
                    <a:pt x="568" y="5672"/>
                    <a:pt x="995" y="5830"/>
                    <a:pt x="1326" y="5830"/>
                  </a:cubicBezTo>
                  <a:lnTo>
                    <a:pt x="1326" y="5814"/>
                  </a:lnTo>
                  <a:cubicBezTo>
                    <a:pt x="1516" y="5814"/>
                    <a:pt x="1673" y="5767"/>
                    <a:pt x="1815" y="5688"/>
                  </a:cubicBezTo>
                  <a:cubicBezTo>
                    <a:pt x="2494" y="5214"/>
                    <a:pt x="2368" y="3715"/>
                    <a:pt x="2147" y="2531"/>
                  </a:cubicBezTo>
                  <a:cubicBezTo>
                    <a:pt x="1800" y="684"/>
                    <a:pt x="3599" y="210"/>
                    <a:pt x="3678" y="194"/>
                  </a:cubicBezTo>
                  <a:cubicBezTo>
                    <a:pt x="3725" y="179"/>
                    <a:pt x="3757" y="131"/>
                    <a:pt x="3741" y="84"/>
                  </a:cubicBezTo>
                  <a:cubicBezTo>
                    <a:pt x="3728" y="32"/>
                    <a:pt x="3693" y="1"/>
                    <a:pt x="365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3" name="Google Shape;503;p26"/>
            <p:cNvSpPr/>
            <p:nvPr/>
          </p:nvSpPr>
          <p:spPr>
            <a:xfrm>
              <a:off x="-2562822" y="2742561"/>
              <a:ext cx="240303" cy="174577"/>
            </a:xfrm>
            <a:custGeom>
              <a:avLst/>
              <a:gdLst/>
              <a:ahLst/>
              <a:cxnLst/>
              <a:rect l="l" t="t" r="r" b="b"/>
              <a:pathLst>
                <a:path w="3126" h="2271" extrusionOk="0">
                  <a:moveTo>
                    <a:pt x="109" y="1"/>
                  </a:moveTo>
                  <a:cubicBezTo>
                    <a:pt x="71" y="1"/>
                    <a:pt x="43" y="27"/>
                    <a:pt x="32" y="61"/>
                  </a:cubicBezTo>
                  <a:cubicBezTo>
                    <a:pt x="0" y="124"/>
                    <a:pt x="32" y="171"/>
                    <a:pt x="79" y="187"/>
                  </a:cubicBezTo>
                  <a:cubicBezTo>
                    <a:pt x="490" y="345"/>
                    <a:pt x="584" y="945"/>
                    <a:pt x="663" y="1434"/>
                  </a:cubicBezTo>
                  <a:cubicBezTo>
                    <a:pt x="727" y="1845"/>
                    <a:pt x="774" y="2160"/>
                    <a:pt x="963" y="2255"/>
                  </a:cubicBezTo>
                  <a:cubicBezTo>
                    <a:pt x="1007" y="2270"/>
                    <a:pt x="1038" y="2271"/>
                    <a:pt x="1092" y="2271"/>
                  </a:cubicBezTo>
                  <a:lnTo>
                    <a:pt x="1092" y="2271"/>
                  </a:lnTo>
                  <a:cubicBezTo>
                    <a:pt x="1614" y="2268"/>
                    <a:pt x="2811" y="1513"/>
                    <a:pt x="3079" y="1340"/>
                  </a:cubicBezTo>
                  <a:cubicBezTo>
                    <a:pt x="3126" y="1308"/>
                    <a:pt x="3126" y="1245"/>
                    <a:pt x="3110" y="1213"/>
                  </a:cubicBezTo>
                  <a:cubicBezTo>
                    <a:pt x="3090" y="1183"/>
                    <a:pt x="3056" y="1165"/>
                    <a:pt x="3022" y="1165"/>
                  </a:cubicBezTo>
                  <a:cubicBezTo>
                    <a:pt x="3004" y="1165"/>
                    <a:pt x="2985" y="1170"/>
                    <a:pt x="2968" y="1182"/>
                  </a:cubicBezTo>
                  <a:cubicBezTo>
                    <a:pt x="2362" y="1571"/>
                    <a:pt x="1453" y="2080"/>
                    <a:pt x="1120" y="2080"/>
                  </a:cubicBezTo>
                  <a:cubicBezTo>
                    <a:pt x="1089" y="2080"/>
                    <a:pt x="1063" y="2075"/>
                    <a:pt x="1042" y="2066"/>
                  </a:cubicBezTo>
                  <a:cubicBezTo>
                    <a:pt x="948" y="2034"/>
                    <a:pt x="900" y="1703"/>
                    <a:pt x="853" y="1403"/>
                  </a:cubicBezTo>
                  <a:cubicBezTo>
                    <a:pt x="774" y="866"/>
                    <a:pt x="663" y="187"/>
                    <a:pt x="158" y="14"/>
                  </a:cubicBezTo>
                  <a:cubicBezTo>
                    <a:pt x="141" y="5"/>
                    <a:pt x="124" y="1"/>
                    <a:pt x="109" y="1"/>
                  </a:cubicBezTo>
                  <a:close/>
                  <a:moveTo>
                    <a:pt x="1092" y="2271"/>
                  </a:moveTo>
                  <a:lnTo>
                    <a:pt x="1092" y="2271"/>
                  </a:lnTo>
                  <a:cubicBezTo>
                    <a:pt x="1091" y="2271"/>
                    <a:pt x="1090" y="2271"/>
                    <a:pt x="1090" y="2271"/>
                  </a:cubicBezTo>
                  <a:lnTo>
                    <a:pt x="1105" y="2271"/>
                  </a:lnTo>
                  <a:cubicBezTo>
                    <a:pt x="1101" y="2271"/>
                    <a:pt x="1096" y="2271"/>
                    <a:pt x="1092" y="227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4" name="Google Shape;504;p26"/>
            <p:cNvSpPr/>
            <p:nvPr/>
          </p:nvSpPr>
          <p:spPr>
            <a:xfrm>
              <a:off x="-2972943" y="2955962"/>
              <a:ext cx="72875" cy="40051"/>
            </a:xfrm>
            <a:custGeom>
              <a:avLst/>
              <a:gdLst/>
              <a:ahLst/>
              <a:cxnLst/>
              <a:rect l="l" t="t" r="r" b="b"/>
              <a:pathLst>
                <a:path w="948" h="521" extrusionOk="0">
                  <a:moveTo>
                    <a:pt x="673" y="1"/>
                  </a:moveTo>
                  <a:cubicBezTo>
                    <a:pt x="479" y="1"/>
                    <a:pt x="223" y="81"/>
                    <a:pt x="32" y="363"/>
                  </a:cubicBezTo>
                  <a:cubicBezTo>
                    <a:pt x="0" y="410"/>
                    <a:pt x="16" y="474"/>
                    <a:pt x="63" y="505"/>
                  </a:cubicBezTo>
                  <a:cubicBezTo>
                    <a:pt x="79" y="505"/>
                    <a:pt x="95" y="521"/>
                    <a:pt x="111" y="521"/>
                  </a:cubicBezTo>
                  <a:lnTo>
                    <a:pt x="126" y="521"/>
                  </a:lnTo>
                  <a:cubicBezTo>
                    <a:pt x="158" y="521"/>
                    <a:pt x="189" y="505"/>
                    <a:pt x="205" y="474"/>
                  </a:cubicBezTo>
                  <a:cubicBezTo>
                    <a:pt x="355" y="234"/>
                    <a:pt x="548" y="190"/>
                    <a:pt x="675" y="190"/>
                  </a:cubicBezTo>
                  <a:cubicBezTo>
                    <a:pt x="748" y="190"/>
                    <a:pt x="799" y="205"/>
                    <a:pt x="805" y="205"/>
                  </a:cubicBezTo>
                  <a:cubicBezTo>
                    <a:pt x="818" y="214"/>
                    <a:pt x="832" y="218"/>
                    <a:pt x="844" y="218"/>
                  </a:cubicBezTo>
                  <a:cubicBezTo>
                    <a:pt x="878" y="218"/>
                    <a:pt x="909" y="192"/>
                    <a:pt x="931" y="158"/>
                  </a:cubicBezTo>
                  <a:cubicBezTo>
                    <a:pt x="947" y="95"/>
                    <a:pt x="916" y="47"/>
                    <a:pt x="868" y="32"/>
                  </a:cubicBezTo>
                  <a:cubicBezTo>
                    <a:pt x="819" y="14"/>
                    <a:pt x="751" y="1"/>
                    <a:pt x="673"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5" name="Google Shape;505;p26"/>
            <p:cNvSpPr/>
            <p:nvPr/>
          </p:nvSpPr>
          <p:spPr>
            <a:xfrm>
              <a:off x="-2991162" y="3023303"/>
              <a:ext cx="71645" cy="39512"/>
            </a:xfrm>
            <a:custGeom>
              <a:avLst/>
              <a:gdLst/>
              <a:ahLst/>
              <a:cxnLst/>
              <a:rect l="l" t="t" r="r" b="b"/>
              <a:pathLst>
                <a:path w="932" h="514" extrusionOk="0">
                  <a:moveTo>
                    <a:pt x="669" y="0"/>
                  </a:moveTo>
                  <a:cubicBezTo>
                    <a:pt x="479" y="0"/>
                    <a:pt x="226" y="74"/>
                    <a:pt x="32" y="371"/>
                  </a:cubicBezTo>
                  <a:cubicBezTo>
                    <a:pt x="0" y="418"/>
                    <a:pt x="16" y="466"/>
                    <a:pt x="63" y="497"/>
                  </a:cubicBezTo>
                  <a:cubicBezTo>
                    <a:pt x="79" y="513"/>
                    <a:pt x="95" y="513"/>
                    <a:pt x="111" y="513"/>
                  </a:cubicBezTo>
                  <a:cubicBezTo>
                    <a:pt x="142" y="513"/>
                    <a:pt x="174" y="497"/>
                    <a:pt x="205" y="466"/>
                  </a:cubicBezTo>
                  <a:cubicBezTo>
                    <a:pt x="353" y="240"/>
                    <a:pt x="536" y="197"/>
                    <a:pt x="658" y="197"/>
                  </a:cubicBezTo>
                  <a:cubicBezTo>
                    <a:pt x="732" y="197"/>
                    <a:pt x="784" y="213"/>
                    <a:pt x="789" y="213"/>
                  </a:cubicBezTo>
                  <a:cubicBezTo>
                    <a:pt x="801" y="216"/>
                    <a:pt x="811" y="217"/>
                    <a:pt x="821" y="217"/>
                  </a:cubicBezTo>
                  <a:cubicBezTo>
                    <a:pt x="868" y="217"/>
                    <a:pt x="903" y="189"/>
                    <a:pt x="916" y="150"/>
                  </a:cubicBezTo>
                  <a:cubicBezTo>
                    <a:pt x="932" y="103"/>
                    <a:pt x="916" y="40"/>
                    <a:pt x="853" y="24"/>
                  </a:cubicBezTo>
                  <a:cubicBezTo>
                    <a:pt x="805" y="11"/>
                    <a:pt x="741" y="0"/>
                    <a:pt x="669"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6" name="Google Shape;506;p26"/>
            <p:cNvSpPr/>
            <p:nvPr/>
          </p:nvSpPr>
          <p:spPr>
            <a:xfrm>
              <a:off x="-3071264" y="2997781"/>
              <a:ext cx="71645" cy="40742"/>
            </a:xfrm>
            <a:custGeom>
              <a:avLst/>
              <a:gdLst/>
              <a:ahLst/>
              <a:cxnLst/>
              <a:rect l="l" t="t" r="r" b="b"/>
              <a:pathLst>
                <a:path w="932" h="530" extrusionOk="0">
                  <a:moveTo>
                    <a:pt x="676" y="1"/>
                  </a:moveTo>
                  <a:cubicBezTo>
                    <a:pt x="487" y="1"/>
                    <a:pt x="226" y="74"/>
                    <a:pt x="32" y="372"/>
                  </a:cubicBezTo>
                  <a:cubicBezTo>
                    <a:pt x="0" y="419"/>
                    <a:pt x="16" y="482"/>
                    <a:pt x="64" y="514"/>
                  </a:cubicBezTo>
                  <a:cubicBezTo>
                    <a:pt x="79" y="514"/>
                    <a:pt x="95" y="529"/>
                    <a:pt x="111" y="529"/>
                  </a:cubicBezTo>
                  <a:cubicBezTo>
                    <a:pt x="142" y="529"/>
                    <a:pt x="174" y="514"/>
                    <a:pt x="206" y="482"/>
                  </a:cubicBezTo>
                  <a:cubicBezTo>
                    <a:pt x="355" y="243"/>
                    <a:pt x="549" y="199"/>
                    <a:pt x="671" y="199"/>
                  </a:cubicBezTo>
                  <a:cubicBezTo>
                    <a:pt x="743" y="199"/>
                    <a:pt x="790" y="214"/>
                    <a:pt x="790" y="214"/>
                  </a:cubicBezTo>
                  <a:cubicBezTo>
                    <a:pt x="805" y="217"/>
                    <a:pt x="819" y="219"/>
                    <a:pt x="832" y="219"/>
                  </a:cubicBezTo>
                  <a:cubicBezTo>
                    <a:pt x="873" y="219"/>
                    <a:pt x="904" y="199"/>
                    <a:pt x="916" y="151"/>
                  </a:cubicBezTo>
                  <a:cubicBezTo>
                    <a:pt x="932" y="103"/>
                    <a:pt x="916" y="56"/>
                    <a:pt x="853" y="24"/>
                  </a:cubicBezTo>
                  <a:cubicBezTo>
                    <a:pt x="809" y="11"/>
                    <a:pt x="748" y="1"/>
                    <a:pt x="67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7" name="Google Shape;507;p26"/>
            <p:cNvSpPr/>
            <p:nvPr/>
          </p:nvSpPr>
          <p:spPr>
            <a:xfrm>
              <a:off x="-3101629" y="3067582"/>
              <a:ext cx="72875" cy="40127"/>
            </a:xfrm>
            <a:custGeom>
              <a:avLst/>
              <a:gdLst/>
              <a:ahLst/>
              <a:cxnLst/>
              <a:rect l="l" t="t" r="r" b="b"/>
              <a:pathLst>
                <a:path w="948" h="522" extrusionOk="0">
                  <a:moveTo>
                    <a:pt x="674" y="1"/>
                  </a:moveTo>
                  <a:cubicBezTo>
                    <a:pt x="480" y="1"/>
                    <a:pt x="224" y="81"/>
                    <a:pt x="32" y="363"/>
                  </a:cubicBezTo>
                  <a:cubicBezTo>
                    <a:pt x="1" y="411"/>
                    <a:pt x="17" y="474"/>
                    <a:pt x="64" y="505"/>
                  </a:cubicBezTo>
                  <a:cubicBezTo>
                    <a:pt x="80" y="505"/>
                    <a:pt x="95" y="521"/>
                    <a:pt x="111" y="521"/>
                  </a:cubicBezTo>
                  <a:lnTo>
                    <a:pt x="127" y="521"/>
                  </a:lnTo>
                  <a:cubicBezTo>
                    <a:pt x="159" y="521"/>
                    <a:pt x="190" y="505"/>
                    <a:pt x="206" y="474"/>
                  </a:cubicBezTo>
                  <a:cubicBezTo>
                    <a:pt x="356" y="235"/>
                    <a:pt x="549" y="190"/>
                    <a:pt x="675" y="190"/>
                  </a:cubicBezTo>
                  <a:cubicBezTo>
                    <a:pt x="749" y="190"/>
                    <a:pt x="800" y="205"/>
                    <a:pt x="806" y="205"/>
                  </a:cubicBezTo>
                  <a:cubicBezTo>
                    <a:pt x="819" y="214"/>
                    <a:pt x="832" y="218"/>
                    <a:pt x="845" y="218"/>
                  </a:cubicBezTo>
                  <a:cubicBezTo>
                    <a:pt x="877" y="218"/>
                    <a:pt x="905" y="192"/>
                    <a:pt x="916" y="158"/>
                  </a:cubicBezTo>
                  <a:cubicBezTo>
                    <a:pt x="948" y="95"/>
                    <a:pt x="916" y="48"/>
                    <a:pt x="869" y="32"/>
                  </a:cubicBezTo>
                  <a:cubicBezTo>
                    <a:pt x="819" y="14"/>
                    <a:pt x="752" y="1"/>
                    <a:pt x="67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8" name="Google Shape;508;p26"/>
            <p:cNvSpPr/>
            <p:nvPr/>
          </p:nvSpPr>
          <p:spPr>
            <a:xfrm>
              <a:off x="-3022757" y="3090644"/>
              <a:ext cx="72875" cy="40127"/>
            </a:xfrm>
            <a:custGeom>
              <a:avLst/>
              <a:gdLst/>
              <a:ahLst/>
              <a:cxnLst/>
              <a:rect l="l" t="t" r="r" b="b"/>
              <a:pathLst>
                <a:path w="948" h="522" extrusionOk="0">
                  <a:moveTo>
                    <a:pt x="674" y="1"/>
                  </a:moveTo>
                  <a:cubicBezTo>
                    <a:pt x="480" y="1"/>
                    <a:pt x="224" y="81"/>
                    <a:pt x="32" y="363"/>
                  </a:cubicBezTo>
                  <a:cubicBezTo>
                    <a:pt x="1" y="411"/>
                    <a:pt x="17" y="474"/>
                    <a:pt x="64" y="505"/>
                  </a:cubicBezTo>
                  <a:cubicBezTo>
                    <a:pt x="80" y="521"/>
                    <a:pt x="96" y="521"/>
                    <a:pt x="111" y="521"/>
                  </a:cubicBezTo>
                  <a:lnTo>
                    <a:pt x="127" y="521"/>
                  </a:lnTo>
                  <a:cubicBezTo>
                    <a:pt x="159" y="521"/>
                    <a:pt x="190" y="505"/>
                    <a:pt x="206" y="474"/>
                  </a:cubicBezTo>
                  <a:cubicBezTo>
                    <a:pt x="354" y="246"/>
                    <a:pt x="546" y="198"/>
                    <a:pt x="673" y="198"/>
                  </a:cubicBezTo>
                  <a:cubicBezTo>
                    <a:pt x="748" y="198"/>
                    <a:pt x="800" y="215"/>
                    <a:pt x="806" y="221"/>
                  </a:cubicBezTo>
                  <a:cubicBezTo>
                    <a:pt x="814" y="224"/>
                    <a:pt x="823" y="225"/>
                    <a:pt x="831" y="225"/>
                  </a:cubicBezTo>
                  <a:cubicBezTo>
                    <a:pt x="870" y="225"/>
                    <a:pt x="906" y="197"/>
                    <a:pt x="932" y="158"/>
                  </a:cubicBezTo>
                  <a:cubicBezTo>
                    <a:pt x="948" y="111"/>
                    <a:pt x="916" y="48"/>
                    <a:pt x="869" y="32"/>
                  </a:cubicBezTo>
                  <a:cubicBezTo>
                    <a:pt x="819" y="14"/>
                    <a:pt x="752" y="1"/>
                    <a:pt x="67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9" name="Google Shape;509;p26"/>
            <p:cNvSpPr/>
            <p:nvPr/>
          </p:nvSpPr>
          <p:spPr>
            <a:xfrm>
              <a:off x="-3180502" y="3050593"/>
              <a:ext cx="71722" cy="40127"/>
            </a:xfrm>
            <a:custGeom>
              <a:avLst/>
              <a:gdLst/>
              <a:ahLst/>
              <a:cxnLst/>
              <a:rect l="l" t="t" r="r" b="b"/>
              <a:pathLst>
                <a:path w="933" h="522" extrusionOk="0">
                  <a:moveTo>
                    <a:pt x="661" y="1"/>
                  </a:moveTo>
                  <a:cubicBezTo>
                    <a:pt x="472" y="1"/>
                    <a:pt x="224" y="81"/>
                    <a:pt x="32" y="363"/>
                  </a:cubicBezTo>
                  <a:cubicBezTo>
                    <a:pt x="1" y="411"/>
                    <a:pt x="17" y="474"/>
                    <a:pt x="64" y="505"/>
                  </a:cubicBezTo>
                  <a:cubicBezTo>
                    <a:pt x="80" y="521"/>
                    <a:pt x="95" y="521"/>
                    <a:pt x="111" y="521"/>
                  </a:cubicBezTo>
                  <a:cubicBezTo>
                    <a:pt x="143" y="521"/>
                    <a:pt x="174" y="505"/>
                    <a:pt x="190" y="474"/>
                  </a:cubicBezTo>
                  <a:cubicBezTo>
                    <a:pt x="349" y="246"/>
                    <a:pt x="538" y="198"/>
                    <a:pt x="661" y="198"/>
                  </a:cubicBezTo>
                  <a:cubicBezTo>
                    <a:pt x="734" y="198"/>
                    <a:pt x="784" y="215"/>
                    <a:pt x="790" y="221"/>
                  </a:cubicBezTo>
                  <a:cubicBezTo>
                    <a:pt x="798" y="224"/>
                    <a:pt x="807" y="225"/>
                    <a:pt x="816" y="225"/>
                  </a:cubicBezTo>
                  <a:cubicBezTo>
                    <a:pt x="858" y="225"/>
                    <a:pt x="903" y="197"/>
                    <a:pt x="916" y="158"/>
                  </a:cubicBezTo>
                  <a:cubicBezTo>
                    <a:pt x="932" y="111"/>
                    <a:pt x="900" y="48"/>
                    <a:pt x="853" y="32"/>
                  </a:cubicBezTo>
                  <a:cubicBezTo>
                    <a:pt x="804" y="14"/>
                    <a:pt x="737" y="1"/>
                    <a:pt x="66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0" name="Google Shape;510;p26"/>
            <p:cNvSpPr/>
            <p:nvPr/>
          </p:nvSpPr>
          <p:spPr>
            <a:xfrm>
              <a:off x="-3186575" y="3108786"/>
              <a:ext cx="63189" cy="54733"/>
            </a:xfrm>
            <a:custGeom>
              <a:avLst/>
              <a:gdLst/>
              <a:ahLst/>
              <a:cxnLst/>
              <a:rect l="l" t="t" r="r" b="b"/>
              <a:pathLst>
                <a:path w="822" h="712" extrusionOk="0">
                  <a:moveTo>
                    <a:pt x="711" y="1"/>
                  </a:moveTo>
                  <a:cubicBezTo>
                    <a:pt x="538" y="1"/>
                    <a:pt x="174" y="111"/>
                    <a:pt x="17" y="585"/>
                  </a:cubicBezTo>
                  <a:cubicBezTo>
                    <a:pt x="1" y="632"/>
                    <a:pt x="32" y="680"/>
                    <a:pt x="80" y="711"/>
                  </a:cubicBezTo>
                  <a:lnTo>
                    <a:pt x="111" y="711"/>
                  </a:lnTo>
                  <a:cubicBezTo>
                    <a:pt x="143" y="711"/>
                    <a:pt x="190" y="680"/>
                    <a:pt x="206" y="648"/>
                  </a:cubicBezTo>
                  <a:cubicBezTo>
                    <a:pt x="339" y="220"/>
                    <a:pt x="651" y="206"/>
                    <a:pt x="704" y="206"/>
                  </a:cubicBezTo>
                  <a:cubicBezTo>
                    <a:pt x="708" y="206"/>
                    <a:pt x="710" y="206"/>
                    <a:pt x="711" y="206"/>
                  </a:cubicBezTo>
                  <a:cubicBezTo>
                    <a:pt x="758" y="206"/>
                    <a:pt x="806" y="159"/>
                    <a:pt x="806" y="111"/>
                  </a:cubicBezTo>
                  <a:cubicBezTo>
                    <a:pt x="822" y="64"/>
                    <a:pt x="774" y="17"/>
                    <a:pt x="71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3166" b="-83166"/>
            </a:stretch>
          </a:blipFill>
        </p:spPr>
      </p:sp>
      <p:sp>
        <p:nvSpPr>
          <p:cNvPr id="5" name="Freeform 5"/>
          <p:cNvSpPr/>
          <p:nvPr/>
        </p:nvSpPr>
        <p:spPr>
          <a:xfrm>
            <a:off x="11250096" y="9258300"/>
            <a:ext cx="12018408" cy="1473566"/>
          </a:xfrm>
          <a:custGeom>
            <a:avLst/>
            <a:gdLst/>
            <a:ahLst/>
            <a:cxnLst/>
            <a:rect l="l" t="t" r="r" b="b"/>
            <a:pathLst>
              <a:path w="12018408" h="1473566">
                <a:moveTo>
                  <a:pt x="0" y="0"/>
                </a:moveTo>
                <a:lnTo>
                  <a:pt x="12018408" y="0"/>
                </a:lnTo>
                <a:lnTo>
                  <a:pt x="12018408" y="1473566"/>
                </a:lnTo>
                <a:lnTo>
                  <a:pt x="0" y="1473566"/>
                </a:lnTo>
                <a:lnTo>
                  <a:pt x="0" y="0"/>
                </a:lnTo>
                <a:close/>
              </a:path>
            </a:pathLst>
          </a:custGeom>
          <a:blipFill>
            <a:blip r:embed="rId5"/>
            <a:stretch>
              <a:fillRect b="-144679"/>
            </a:stretch>
          </a:blipFill>
        </p:spPr>
      </p:sp>
      <p:grpSp>
        <p:nvGrpSpPr>
          <p:cNvPr id="24" name="Group 24"/>
          <p:cNvGrpSpPr/>
          <p:nvPr/>
        </p:nvGrpSpPr>
        <p:grpSpPr>
          <a:xfrm rot="-1152695">
            <a:off x="13753383" y="4738523"/>
            <a:ext cx="1637136" cy="900805"/>
            <a:chOff x="0" y="0"/>
            <a:chExt cx="812800" cy="447229"/>
          </a:xfrm>
        </p:grpSpPr>
        <p:sp>
          <p:nvSpPr>
            <p:cNvPr id="25" name="Freeform 25"/>
            <p:cNvSpPr/>
            <p:nvPr/>
          </p:nvSpPr>
          <p:spPr>
            <a:xfrm>
              <a:off x="0" y="0"/>
              <a:ext cx="812800" cy="447229"/>
            </a:xfrm>
            <a:custGeom>
              <a:avLst/>
              <a:gdLst/>
              <a:ahLst/>
              <a:cxnLst/>
              <a:rect l="l" t="t" r="r" b="b"/>
              <a:pathLst>
                <a:path w="812800" h="447229">
                  <a:moveTo>
                    <a:pt x="406400" y="0"/>
                  </a:moveTo>
                  <a:cubicBezTo>
                    <a:pt x="181951" y="0"/>
                    <a:pt x="0" y="100116"/>
                    <a:pt x="0" y="223614"/>
                  </a:cubicBezTo>
                  <a:cubicBezTo>
                    <a:pt x="0" y="347113"/>
                    <a:pt x="181951" y="447229"/>
                    <a:pt x="406400" y="447229"/>
                  </a:cubicBezTo>
                  <a:cubicBezTo>
                    <a:pt x="630849" y="447229"/>
                    <a:pt x="812800" y="347113"/>
                    <a:pt x="812800" y="223614"/>
                  </a:cubicBezTo>
                  <a:cubicBezTo>
                    <a:pt x="812800" y="100116"/>
                    <a:pt x="630849" y="0"/>
                    <a:pt x="406400" y="0"/>
                  </a:cubicBezTo>
                  <a:close/>
                </a:path>
              </a:pathLst>
            </a:custGeom>
            <a:solidFill>
              <a:srgbClr val="FDE0D5"/>
            </a:solidFill>
          </p:spPr>
        </p:sp>
        <p:sp>
          <p:nvSpPr>
            <p:cNvPr id="26" name="TextBox 26"/>
            <p:cNvSpPr txBox="1"/>
            <p:nvPr/>
          </p:nvSpPr>
          <p:spPr>
            <a:xfrm>
              <a:off x="76200" y="-5697"/>
              <a:ext cx="660400" cy="410998"/>
            </a:xfrm>
            <a:prstGeom prst="rect">
              <a:avLst/>
            </a:prstGeom>
          </p:spPr>
          <p:txBody>
            <a:bodyPr lIns="50800" tIns="50800" rIns="50800" bIns="50800" rtlCol="0" anchor="ctr"/>
            <a:lstStyle/>
            <a:p>
              <a:pPr algn="ctr">
                <a:lnSpc>
                  <a:spcPts val="2660"/>
                </a:lnSpc>
              </a:pPr>
              <a:endParaRPr/>
            </a:p>
          </p:txBody>
        </p:sp>
      </p:grpSp>
      <p:grpSp>
        <p:nvGrpSpPr>
          <p:cNvPr id="31" name="Group 31"/>
          <p:cNvGrpSpPr/>
          <p:nvPr/>
        </p:nvGrpSpPr>
        <p:grpSpPr>
          <a:xfrm rot="-545935">
            <a:off x="13222525" y="7684671"/>
            <a:ext cx="663852" cy="590424"/>
            <a:chOff x="0" y="0"/>
            <a:chExt cx="502848" cy="447229"/>
          </a:xfrm>
        </p:grpSpPr>
        <p:sp>
          <p:nvSpPr>
            <p:cNvPr id="32" name="Freeform 32"/>
            <p:cNvSpPr/>
            <p:nvPr/>
          </p:nvSpPr>
          <p:spPr>
            <a:xfrm>
              <a:off x="0" y="0"/>
              <a:ext cx="502848" cy="447229"/>
            </a:xfrm>
            <a:custGeom>
              <a:avLst/>
              <a:gdLst/>
              <a:ahLst/>
              <a:cxnLst/>
              <a:rect l="l" t="t" r="r" b="b"/>
              <a:pathLst>
                <a:path w="502848" h="447229">
                  <a:moveTo>
                    <a:pt x="251424" y="0"/>
                  </a:moveTo>
                  <a:cubicBezTo>
                    <a:pt x="112566" y="0"/>
                    <a:pt x="0" y="100116"/>
                    <a:pt x="0" y="223614"/>
                  </a:cubicBezTo>
                  <a:cubicBezTo>
                    <a:pt x="0" y="347113"/>
                    <a:pt x="112566" y="447229"/>
                    <a:pt x="251424" y="447229"/>
                  </a:cubicBezTo>
                  <a:cubicBezTo>
                    <a:pt x="390281" y="447229"/>
                    <a:pt x="502848" y="347113"/>
                    <a:pt x="502848" y="223614"/>
                  </a:cubicBezTo>
                  <a:cubicBezTo>
                    <a:pt x="502848" y="100116"/>
                    <a:pt x="390281" y="0"/>
                    <a:pt x="251424" y="0"/>
                  </a:cubicBezTo>
                  <a:close/>
                </a:path>
              </a:pathLst>
            </a:custGeom>
            <a:solidFill>
              <a:srgbClr val="FEF8EB"/>
            </a:solidFill>
          </p:spPr>
        </p:sp>
        <p:sp>
          <p:nvSpPr>
            <p:cNvPr id="33" name="TextBox 33"/>
            <p:cNvSpPr txBox="1"/>
            <p:nvPr/>
          </p:nvSpPr>
          <p:spPr>
            <a:xfrm>
              <a:off x="47142" y="-5697"/>
              <a:ext cx="408564" cy="410998"/>
            </a:xfrm>
            <a:prstGeom prst="rect">
              <a:avLst/>
            </a:prstGeom>
          </p:spPr>
          <p:txBody>
            <a:bodyPr lIns="50800" tIns="50800" rIns="50800" bIns="50800" rtlCol="0" anchor="ctr"/>
            <a:lstStyle/>
            <a:p>
              <a:pPr algn="ctr">
                <a:lnSpc>
                  <a:spcPts val="2660"/>
                </a:lnSpc>
              </a:pPr>
              <a:endParaRPr/>
            </a:p>
          </p:txBody>
        </p:sp>
      </p:grpSp>
      <p:pic>
        <p:nvPicPr>
          <p:cNvPr id="34" name="nhảy-múa-nào-bạn-ơi--lets-dance">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0" y="114300"/>
            <a:ext cx="18249900" cy="92202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34"/>
                </p:tgtEl>
              </p:cMediaNode>
            </p:video>
            <p:seq concurrent="1" nextAc="seek">
              <p:cTn id="3" restart="whenNotActive" fill="hold" evtFilter="cancelBubble" nodeType="interactiveSeq">
                <p:stCondLst>
                  <p:cond evt="onClick" delay="0">
                    <p:tgtEl>
                      <p:spTgt spid="3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txBody>
          <a:bodyPr/>
          <a:lstStyle/>
          <a:p>
            <a:pPr algn="ctr" eaLnBrk="1" hangingPunct="1">
              <a:lnSpc>
                <a:spcPct val="150000"/>
              </a:lnSpc>
              <a:spcBef>
                <a:spcPct val="0"/>
              </a:spcBef>
              <a:buFontTx/>
              <a:buNone/>
            </a:pPr>
            <a:r>
              <a:rPr lang="en-US" altLang="vi-VN" b="1" u="sng" dirty="0" err="1">
                <a:solidFill>
                  <a:schemeClr val="bg1"/>
                </a:solidFill>
                <a:latin typeface="Times New Roman" panose="02020603050405020304" charset="0"/>
                <a:sym typeface="+mn-ea"/>
              </a:rPr>
              <a:t>Hoạt</a:t>
            </a:r>
            <a:r>
              <a:rPr lang="en-US" altLang="vi-VN" b="1" u="sng" dirty="0">
                <a:solidFill>
                  <a:schemeClr val="bg1"/>
                </a:solidFill>
                <a:latin typeface="Times New Roman" panose="02020603050405020304" charset="0"/>
                <a:sym typeface="+mn-ea"/>
              </a:rPr>
              <a:t> </a:t>
            </a:r>
            <a:r>
              <a:rPr lang="en-US" altLang="vi-VN" b="1" u="sng" dirty="0" err="1">
                <a:solidFill>
                  <a:schemeClr val="bg1"/>
                </a:solidFill>
                <a:latin typeface="Times New Roman" panose="02020603050405020304" charset="0"/>
                <a:sym typeface="+mn-ea"/>
              </a:rPr>
              <a:t>động</a:t>
            </a:r>
            <a:r>
              <a:rPr lang="en-US" altLang="vi-VN" b="1" u="sng" dirty="0">
                <a:solidFill>
                  <a:schemeClr val="bg1"/>
                </a:solidFill>
                <a:latin typeface="Times New Roman" panose="02020603050405020304" charset="0"/>
                <a:sym typeface="+mn-ea"/>
              </a:rPr>
              <a:t> </a:t>
            </a:r>
            <a:r>
              <a:rPr lang="en-US" altLang="vi-VN" b="1" u="sng" dirty="0" err="1">
                <a:solidFill>
                  <a:schemeClr val="bg1"/>
                </a:solidFill>
                <a:latin typeface="Times New Roman" panose="02020603050405020304" charset="0"/>
                <a:sym typeface="+mn-ea"/>
              </a:rPr>
              <a:t>trải</a:t>
            </a:r>
            <a:r>
              <a:rPr lang="en-US" altLang="vi-VN" b="1" u="sng" dirty="0">
                <a:solidFill>
                  <a:schemeClr val="bg1"/>
                </a:solidFill>
                <a:latin typeface="Times New Roman" panose="02020603050405020304" charset="0"/>
                <a:sym typeface="+mn-ea"/>
              </a:rPr>
              <a:t> </a:t>
            </a:r>
            <a:r>
              <a:rPr lang="vi-VN" altLang="vi-VN" b="1" u="sng" dirty="0" smtClean="0">
                <a:solidFill>
                  <a:schemeClr val="bg1"/>
                </a:solidFill>
                <a:latin typeface="Times New Roman" panose="02020603050405020304" charset="0"/>
                <a:sym typeface="+mn-ea"/>
              </a:rPr>
              <a:t>nghiệm – Sinh hoạt lớp:</a:t>
            </a:r>
            <a:endParaRPr lang="en-US" altLang="vi-VN" b="1" u="sng" dirty="0">
              <a:solidFill>
                <a:schemeClr val="bg1"/>
              </a:solidFill>
              <a:latin typeface="Times New Roman" panose="02020603050405020304" charset="0"/>
            </a:endParaRPr>
          </a:p>
          <a:p>
            <a:pPr algn="ctr" eaLnBrk="1" hangingPunct="1">
              <a:lnSpc>
                <a:spcPct val="150000"/>
              </a:lnSpc>
              <a:spcBef>
                <a:spcPct val="0"/>
              </a:spcBef>
              <a:buFontTx/>
              <a:buNone/>
            </a:pPr>
            <a:r>
              <a:rPr lang="en-US" altLang="vi-VN" b="1" dirty="0" smtClean="0">
                <a:solidFill>
                  <a:schemeClr val="bg1"/>
                </a:solidFill>
                <a:latin typeface="Times New Roman" panose="02020603050405020304" charset="0"/>
                <a:sym typeface="+mn-ea"/>
              </a:rPr>
              <a:t>SINH HOẠT THEO CHỦ ĐỀ:</a:t>
            </a:r>
            <a:endParaRPr lang="en-US" altLang="vi-VN" b="1" dirty="0" smtClean="0">
              <a:solidFill>
                <a:schemeClr val="bg1"/>
              </a:solidFill>
              <a:latin typeface="Times New Roman" panose="02020603050405020304" charset="0"/>
            </a:endParaRPr>
          </a:p>
          <a:p>
            <a:pPr algn="ctr" eaLnBrk="1" hangingPunct="1">
              <a:lnSpc>
                <a:spcPct val="150000"/>
              </a:lnSpc>
              <a:spcBef>
                <a:spcPct val="0"/>
              </a:spcBef>
              <a:buFontTx/>
              <a:buNone/>
            </a:pPr>
            <a:r>
              <a:rPr lang="en-US" altLang="vi-VN" b="1" dirty="0" smtClean="0">
                <a:solidFill>
                  <a:srgbClr val="FFFF00"/>
                </a:solidFill>
                <a:latin typeface="Times New Roman" panose="02020603050405020304" charset="0"/>
                <a:sym typeface="+mn-ea"/>
              </a:rPr>
              <a:t>PHÒNG TRÁNH BỊ XÂM HẠI</a:t>
            </a:r>
            <a:endParaRPr lang="en-US"/>
          </a:p>
        </p:txBody>
      </p:sp>
      <p:sp>
        <p:nvSpPr>
          <p:cNvPr id="3" name="Freeform 3"/>
          <p:cNvSpPr/>
          <p:nvPr/>
        </p:nvSpPr>
        <p:spPr>
          <a:xfrm>
            <a:off x="-731701" y="8603610"/>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sp>
        <p:nvSpPr>
          <p:cNvPr id="4" name="Freeform 4"/>
          <p:cNvSpPr/>
          <p:nvPr/>
        </p:nvSpPr>
        <p:spPr>
          <a:xfrm>
            <a:off x="-731701" y="-1393002"/>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sp>
        <p:nvSpPr>
          <p:cNvPr id="6" name="Freeform 6"/>
          <p:cNvSpPr/>
          <p:nvPr/>
        </p:nvSpPr>
        <p:spPr>
          <a:xfrm flipH="1">
            <a:off x="609600" y="-1899285"/>
            <a:ext cx="2083435" cy="2927985"/>
          </a:xfrm>
          <a:custGeom>
            <a:avLst/>
            <a:gdLst/>
            <a:ahLst/>
            <a:cxnLst/>
            <a:rect l="l" t="t" r="r" b="b"/>
            <a:pathLst>
              <a:path w="4472294" h="7223086">
                <a:moveTo>
                  <a:pt x="4472294" y="0"/>
                </a:moveTo>
                <a:lnTo>
                  <a:pt x="0" y="0"/>
                </a:lnTo>
                <a:lnTo>
                  <a:pt x="0" y="7223086"/>
                </a:lnTo>
                <a:lnTo>
                  <a:pt x="4472294" y="7223086"/>
                </a:lnTo>
                <a:lnTo>
                  <a:pt x="4472294" y="0"/>
                </a:lnTo>
                <a:close/>
              </a:path>
            </a:pathLst>
          </a:custGeom>
          <a:blipFill>
            <a:blip r:embed="rId4"/>
            <a:stretch>
              <a:fillRect/>
            </a:stretch>
          </a:blipFill>
        </p:spPr>
      </p:sp>
      <p:sp>
        <p:nvSpPr>
          <p:cNvPr id="8" name="Freeform 8"/>
          <p:cNvSpPr/>
          <p:nvPr/>
        </p:nvSpPr>
        <p:spPr>
          <a:xfrm rot="841697" flipH="1">
            <a:off x="16766826" y="-1442865"/>
            <a:ext cx="1206546" cy="1789685"/>
          </a:xfrm>
          <a:custGeom>
            <a:avLst/>
            <a:gdLst/>
            <a:ahLst/>
            <a:cxnLst/>
            <a:rect l="l" t="t" r="r" b="b"/>
            <a:pathLst>
              <a:path w="1206546" h="1789685">
                <a:moveTo>
                  <a:pt x="1206546" y="0"/>
                </a:moveTo>
                <a:lnTo>
                  <a:pt x="0" y="0"/>
                </a:lnTo>
                <a:lnTo>
                  <a:pt x="0" y="1789685"/>
                </a:lnTo>
                <a:lnTo>
                  <a:pt x="1206546" y="1789685"/>
                </a:lnTo>
                <a:lnTo>
                  <a:pt x="1206546"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rot="501152">
            <a:off x="2535965" y="3547062"/>
            <a:ext cx="1690365" cy="891352"/>
            <a:chOff x="0" y="0"/>
            <a:chExt cx="1060826" cy="559387"/>
          </a:xfrm>
        </p:grpSpPr>
        <p:sp>
          <p:nvSpPr>
            <p:cNvPr id="11" name="Freeform 11"/>
            <p:cNvSpPr/>
            <p:nvPr/>
          </p:nvSpPr>
          <p:spPr>
            <a:xfrm>
              <a:off x="0" y="0"/>
              <a:ext cx="1060826" cy="559387"/>
            </a:xfrm>
            <a:custGeom>
              <a:avLst/>
              <a:gdLst/>
              <a:ahLst/>
              <a:cxnLst/>
              <a:rect l="l" t="t" r="r" b="b"/>
              <a:pathLst>
                <a:path w="1060826" h="559387">
                  <a:moveTo>
                    <a:pt x="530413" y="0"/>
                  </a:moveTo>
                  <a:cubicBezTo>
                    <a:pt x="237474" y="0"/>
                    <a:pt x="0" y="125223"/>
                    <a:pt x="0" y="279694"/>
                  </a:cubicBezTo>
                  <a:cubicBezTo>
                    <a:pt x="0" y="434164"/>
                    <a:pt x="237474" y="559387"/>
                    <a:pt x="530413" y="559387"/>
                  </a:cubicBezTo>
                  <a:cubicBezTo>
                    <a:pt x="823352" y="559387"/>
                    <a:pt x="1060826" y="434164"/>
                    <a:pt x="1060826" y="279694"/>
                  </a:cubicBezTo>
                  <a:cubicBezTo>
                    <a:pt x="1060826" y="125223"/>
                    <a:pt x="823352" y="0"/>
                    <a:pt x="530413" y="0"/>
                  </a:cubicBezTo>
                  <a:close/>
                </a:path>
              </a:pathLst>
            </a:custGeom>
            <a:solidFill>
              <a:srgbClr val="FDE0D5"/>
            </a:solidFill>
          </p:spPr>
        </p:sp>
        <p:sp>
          <p:nvSpPr>
            <p:cNvPr id="12" name="TextBox 12"/>
            <p:cNvSpPr txBox="1"/>
            <p:nvPr/>
          </p:nvSpPr>
          <p:spPr>
            <a:xfrm>
              <a:off x="99452" y="4818"/>
              <a:ext cx="861921" cy="502127"/>
            </a:xfrm>
            <a:prstGeom prst="rect">
              <a:avLst/>
            </a:prstGeom>
          </p:spPr>
          <p:txBody>
            <a:bodyPr lIns="50800" tIns="50800" rIns="50800" bIns="50800" rtlCol="0" anchor="ctr"/>
            <a:lstStyle/>
            <a:p>
              <a:pPr algn="ctr">
                <a:lnSpc>
                  <a:spcPts val="2660"/>
                </a:lnSpc>
              </a:pPr>
              <a:endParaRPr/>
            </a:p>
          </p:txBody>
        </p:sp>
      </p:grpSp>
      <p:grpSp>
        <p:nvGrpSpPr>
          <p:cNvPr id="15" name="Group 15"/>
          <p:cNvGrpSpPr/>
          <p:nvPr/>
        </p:nvGrpSpPr>
        <p:grpSpPr>
          <a:xfrm rot="501152">
            <a:off x="14531731" y="6724010"/>
            <a:ext cx="622369" cy="491482"/>
            <a:chOff x="0" y="0"/>
            <a:chExt cx="708359" cy="559387"/>
          </a:xfrm>
        </p:grpSpPr>
        <p:sp>
          <p:nvSpPr>
            <p:cNvPr id="16" name="Freeform 16"/>
            <p:cNvSpPr/>
            <p:nvPr/>
          </p:nvSpPr>
          <p:spPr>
            <a:xfrm>
              <a:off x="0" y="0"/>
              <a:ext cx="708359" cy="559387"/>
            </a:xfrm>
            <a:custGeom>
              <a:avLst/>
              <a:gdLst/>
              <a:ahLst/>
              <a:cxnLst/>
              <a:rect l="l" t="t" r="r" b="b"/>
              <a:pathLst>
                <a:path w="708359" h="559387">
                  <a:moveTo>
                    <a:pt x="354179" y="0"/>
                  </a:moveTo>
                  <a:cubicBezTo>
                    <a:pt x="158571" y="0"/>
                    <a:pt x="0" y="125223"/>
                    <a:pt x="0" y="279694"/>
                  </a:cubicBezTo>
                  <a:cubicBezTo>
                    <a:pt x="0" y="434164"/>
                    <a:pt x="158571" y="559387"/>
                    <a:pt x="354179" y="559387"/>
                  </a:cubicBezTo>
                  <a:cubicBezTo>
                    <a:pt x="549787" y="559387"/>
                    <a:pt x="708359" y="434164"/>
                    <a:pt x="708359" y="279694"/>
                  </a:cubicBezTo>
                  <a:cubicBezTo>
                    <a:pt x="708359" y="125223"/>
                    <a:pt x="549787" y="0"/>
                    <a:pt x="354179" y="0"/>
                  </a:cubicBezTo>
                  <a:close/>
                </a:path>
              </a:pathLst>
            </a:custGeom>
            <a:solidFill>
              <a:srgbClr val="FFF9EF"/>
            </a:solidFill>
          </p:spPr>
        </p:sp>
        <p:sp>
          <p:nvSpPr>
            <p:cNvPr id="17" name="TextBox 17"/>
            <p:cNvSpPr txBox="1"/>
            <p:nvPr/>
          </p:nvSpPr>
          <p:spPr>
            <a:xfrm>
              <a:off x="66409" y="4818"/>
              <a:ext cx="575541" cy="502127"/>
            </a:xfrm>
            <a:prstGeom prst="rect">
              <a:avLst/>
            </a:prstGeom>
          </p:spPr>
          <p:txBody>
            <a:bodyPr lIns="50800" tIns="50800" rIns="50800" bIns="50800" rtlCol="0" anchor="ctr"/>
            <a:lstStyle/>
            <a:p>
              <a:pPr algn="ctr">
                <a:lnSpc>
                  <a:spcPts val="2660"/>
                </a:lnSpc>
              </a:pPr>
              <a:endParaRPr/>
            </a:p>
          </p:txBody>
        </p:sp>
      </p:grpSp>
      <p:grpSp>
        <p:nvGrpSpPr>
          <p:cNvPr id="18" name="Group 18"/>
          <p:cNvGrpSpPr/>
          <p:nvPr/>
        </p:nvGrpSpPr>
        <p:grpSpPr>
          <a:xfrm rot="501152">
            <a:off x="14597596" y="6878577"/>
            <a:ext cx="654027" cy="516482"/>
            <a:chOff x="0" y="0"/>
            <a:chExt cx="708359" cy="559387"/>
          </a:xfrm>
        </p:grpSpPr>
        <p:sp>
          <p:nvSpPr>
            <p:cNvPr id="19" name="Freeform 19"/>
            <p:cNvSpPr/>
            <p:nvPr/>
          </p:nvSpPr>
          <p:spPr>
            <a:xfrm>
              <a:off x="0" y="0"/>
              <a:ext cx="708359" cy="559387"/>
            </a:xfrm>
            <a:custGeom>
              <a:avLst/>
              <a:gdLst/>
              <a:ahLst/>
              <a:cxnLst/>
              <a:rect l="l" t="t" r="r" b="b"/>
              <a:pathLst>
                <a:path w="708359" h="559387">
                  <a:moveTo>
                    <a:pt x="354179" y="0"/>
                  </a:moveTo>
                  <a:cubicBezTo>
                    <a:pt x="158571" y="0"/>
                    <a:pt x="0" y="125223"/>
                    <a:pt x="0" y="279694"/>
                  </a:cubicBezTo>
                  <a:cubicBezTo>
                    <a:pt x="0" y="434164"/>
                    <a:pt x="158571" y="559387"/>
                    <a:pt x="354179" y="559387"/>
                  </a:cubicBezTo>
                  <a:cubicBezTo>
                    <a:pt x="549787" y="559387"/>
                    <a:pt x="708359" y="434164"/>
                    <a:pt x="708359" y="279694"/>
                  </a:cubicBezTo>
                  <a:cubicBezTo>
                    <a:pt x="708359" y="125223"/>
                    <a:pt x="549787" y="0"/>
                    <a:pt x="354179" y="0"/>
                  </a:cubicBezTo>
                  <a:close/>
                </a:path>
              </a:pathLst>
            </a:custGeom>
            <a:solidFill>
              <a:srgbClr val="FFF9EF"/>
            </a:solidFill>
          </p:spPr>
        </p:sp>
        <p:sp>
          <p:nvSpPr>
            <p:cNvPr id="20" name="TextBox 20"/>
            <p:cNvSpPr txBox="1"/>
            <p:nvPr/>
          </p:nvSpPr>
          <p:spPr>
            <a:xfrm>
              <a:off x="66409" y="4818"/>
              <a:ext cx="575541" cy="502127"/>
            </a:xfrm>
            <a:prstGeom prst="rect">
              <a:avLst/>
            </a:prstGeom>
          </p:spPr>
          <p:txBody>
            <a:bodyPr lIns="50800" tIns="50800" rIns="50800" bIns="50800" rtlCol="0" anchor="ctr"/>
            <a:lstStyle/>
            <a:p>
              <a:pPr algn="ctr">
                <a:lnSpc>
                  <a:spcPts val="2660"/>
                </a:lnSpc>
              </a:pPr>
              <a:endParaRPr/>
            </a:p>
          </p:txBody>
        </p:sp>
      </p:grpSp>
      <p:grpSp>
        <p:nvGrpSpPr>
          <p:cNvPr id="21" name="Group 21"/>
          <p:cNvGrpSpPr/>
          <p:nvPr/>
        </p:nvGrpSpPr>
        <p:grpSpPr>
          <a:xfrm rot="501152">
            <a:off x="14443830" y="6895963"/>
            <a:ext cx="351395" cy="277495"/>
            <a:chOff x="0" y="0"/>
            <a:chExt cx="708359" cy="559387"/>
          </a:xfrm>
        </p:grpSpPr>
        <p:sp>
          <p:nvSpPr>
            <p:cNvPr id="22" name="Freeform 22"/>
            <p:cNvSpPr/>
            <p:nvPr/>
          </p:nvSpPr>
          <p:spPr>
            <a:xfrm>
              <a:off x="0" y="0"/>
              <a:ext cx="708359" cy="559387"/>
            </a:xfrm>
            <a:custGeom>
              <a:avLst/>
              <a:gdLst/>
              <a:ahLst/>
              <a:cxnLst/>
              <a:rect l="l" t="t" r="r" b="b"/>
              <a:pathLst>
                <a:path w="708359" h="559387">
                  <a:moveTo>
                    <a:pt x="354179" y="0"/>
                  </a:moveTo>
                  <a:cubicBezTo>
                    <a:pt x="158571" y="0"/>
                    <a:pt x="0" y="125223"/>
                    <a:pt x="0" y="279694"/>
                  </a:cubicBezTo>
                  <a:cubicBezTo>
                    <a:pt x="0" y="434164"/>
                    <a:pt x="158571" y="559387"/>
                    <a:pt x="354179" y="559387"/>
                  </a:cubicBezTo>
                  <a:cubicBezTo>
                    <a:pt x="549787" y="559387"/>
                    <a:pt x="708359" y="434164"/>
                    <a:pt x="708359" y="279694"/>
                  </a:cubicBezTo>
                  <a:cubicBezTo>
                    <a:pt x="708359" y="125223"/>
                    <a:pt x="549787" y="0"/>
                    <a:pt x="354179" y="0"/>
                  </a:cubicBezTo>
                  <a:close/>
                </a:path>
              </a:pathLst>
            </a:custGeom>
            <a:solidFill>
              <a:srgbClr val="FFF9EF"/>
            </a:solidFill>
          </p:spPr>
        </p:sp>
        <p:sp>
          <p:nvSpPr>
            <p:cNvPr id="23" name="TextBox 23"/>
            <p:cNvSpPr txBox="1"/>
            <p:nvPr/>
          </p:nvSpPr>
          <p:spPr>
            <a:xfrm>
              <a:off x="66409" y="4818"/>
              <a:ext cx="575541" cy="502127"/>
            </a:xfrm>
            <a:prstGeom prst="rect">
              <a:avLst/>
            </a:prstGeom>
          </p:spPr>
          <p:txBody>
            <a:bodyPr lIns="50800" tIns="50800" rIns="50800" bIns="50800" rtlCol="0" anchor="ctr"/>
            <a:lstStyle/>
            <a:p>
              <a:pPr algn="ctr">
                <a:lnSpc>
                  <a:spcPts val="2660"/>
                </a:lnSpc>
              </a:pPr>
              <a:endParaRPr/>
            </a:p>
          </p:txBody>
        </p:sp>
      </p:grpSp>
      <p:sp>
        <p:nvSpPr>
          <p:cNvPr id="24" name="Text Box 23"/>
          <p:cNvSpPr txBox="1"/>
          <p:nvPr/>
        </p:nvSpPr>
        <p:spPr>
          <a:xfrm>
            <a:off x="975360" y="1291590"/>
            <a:ext cx="16339185" cy="7421245"/>
          </a:xfrm>
          <a:prstGeom prst="rect">
            <a:avLst/>
          </a:prstGeom>
          <a:noFill/>
        </p:spPr>
        <p:txBody>
          <a:bodyPr wrap="square" rtlCol="0">
            <a:noAutofit/>
          </a:bodyPr>
          <a:lstStyle/>
          <a:p>
            <a:pPr algn="ctr" eaLnBrk="1" hangingPunct="1">
              <a:lnSpc>
                <a:spcPct val="150000"/>
              </a:lnSpc>
              <a:spcBef>
                <a:spcPct val="0"/>
              </a:spcBef>
              <a:buFontTx/>
              <a:buNone/>
            </a:pPr>
            <a:r>
              <a:rPr lang="en-US" altLang="vi-VN" sz="7200" b="1" u="sng" dirty="0" err="1">
                <a:solidFill>
                  <a:srgbClr val="FF0000"/>
                </a:solidFill>
                <a:latin typeface="Times New Roman" panose="02020603050405020304" charset="0"/>
                <a:cs typeface="Times New Roman" panose="02020603050405020304" charset="0"/>
                <a:sym typeface="+mn-ea"/>
              </a:rPr>
              <a:t>Hoạt</a:t>
            </a:r>
            <a:r>
              <a:rPr lang="en-US" altLang="vi-VN" sz="7200" b="1" u="sng" dirty="0">
                <a:solidFill>
                  <a:srgbClr val="FF0000"/>
                </a:solidFill>
                <a:latin typeface="Times New Roman" panose="02020603050405020304" charset="0"/>
                <a:cs typeface="Times New Roman" panose="02020603050405020304" charset="0"/>
                <a:sym typeface="+mn-ea"/>
              </a:rPr>
              <a:t> </a:t>
            </a:r>
            <a:r>
              <a:rPr lang="en-US" altLang="vi-VN" sz="7200" b="1" u="sng" dirty="0" err="1">
                <a:solidFill>
                  <a:srgbClr val="FF0000"/>
                </a:solidFill>
                <a:latin typeface="Times New Roman" panose="02020603050405020304" charset="0"/>
                <a:cs typeface="Times New Roman" panose="02020603050405020304" charset="0"/>
                <a:sym typeface="+mn-ea"/>
              </a:rPr>
              <a:t>động</a:t>
            </a:r>
            <a:r>
              <a:rPr lang="en-US" altLang="vi-VN" sz="7200" b="1" u="sng" dirty="0">
                <a:solidFill>
                  <a:srgbClr val="FF0000"/>
                </a:solidFill>
                <a:latin typeface="Times New Roman" panose="02020603050405020304" charset="0"/>
                <a:cs typeface="Times New Roman" panose="02020603050405020304" charset="0"/>
                <a:sym typeface="+mn-ea"/>
              </a:rPr>
              <a:t> </a:t>
            </a:r>
            <a:r>
              <a:rPr lang="en-US" altLang="vi-VN" sz="7200" b="1" u="sng" dirty="0" err="1">
                <a:solidFill>
                  <a:srgbClr val="FF0000"/>
                </a:solidFill>
                <a:latin typeface="Times New Roman" panose="02020603050405020304" charset="0"/>
                <a:cs typeface="Times New Roman" panose="02020603050405020304" charset="0"/>
                <a:sym typeface="+mn-ea"/>
              </a:rPr>
              <a:t>trải</a:t>
            </a:r>
            <a:r>
              <a:rPr lang="en-US" altLang="vi-VN" sz="7200" b="1" u="sng" dirty="0">
                <a:solidFill>
                  <a:srgbClr val="FF0000"/>
                </a:solidFill>
                <a:latin typeface="Times New Roman" panose="02020603050405020304" charset="0"/>
                <a:cs typeface="Times New Roman" panose="02020603050405020304" charset="0"/>
                <a:sym typeface="+mn-ea"/>
              </a:rPr>
              <a:t> </a:t>
            </a:r>
            <a:r>
              <a:rPr lang="vi-VN" altLang="vi-VN" sz="7200" b="1" u="sng" dirty="0" smtClean="0">
                <a:solidFill>
                  <a:srgbClr val="FF0000"/>
                </a:solidFill>
                <a:latin typeface="Times New Roman" panose="02020603050405020304" charset="0"/>
                <a:cs typeface="Times New Roman" panose="02020603050405020304" charset="0"/>
                <a:sym typeface="+mn-ea"/>
              </a:rPr>
              <a:t>nghiệm – Sinh hoạt lớp:</a:t>
            </a:r>
            <a:endParaRPr lang="en-US" altLang="vi-VN" sz="7200" b="1" u="sng" dirty="0">
              <a:solidFill>
                <a:srgbClr val="FF0000"/>
              </a:solidFill>
              <a:latin typeface="Times New Roman" panose="02020603050405020304" charset="0"/>
              <a:cs typeface="Times New Roman" panose="02020603050405020304" charset="0"/>
            </a:endParaRPr>
          </a:p>
          <a:p>
            <a:pPr algn="ctr" eaLnBrk="1" hangingPunct="1">
              <a:lnSpc>
                <a:spcPct val="150000"/>
              </a:lnSpc>
              <a:spcBef>
                <a:spcPct val="0"/>
              </a:spcBef>
              <a:buFontTx/>
              <a:buNone/>
            </a:pPr>
            <a:r>
              <a:rPr lang="en-US" altLang="vi-VN" sz="7200" b="1" dirty="0" smtClean="0">
                <a:solidFill>
                  <a:srgbClr val="FF0000"/>
                </a:solidFill>
                <a:latin typeface="Times New Roman" panose="02020603050405020304" charset="0"/>
                <a:cs typeface="Times New Roman" panose="02020603050405020304" charset="0"/>
                <a:sym typeface="+mn-ea"/>
              </a:rPr>
              <a:t>SINH HOẠT THEO CHỦ ĐỀ:</a:t>
            </a:r>
            <a:endParaRPr lang="en-US" altLang="vi-VN" sz="7200" b="1" dirty="0" smtClean="0">
              <a:solidFill>
                <a:srgbClr val="FF0000"/>
              </a:solidFill>
              <a:latin typeface="Times New Roman" panose="02020603050405020304" charset="0"/>
              <a:cs typeface="Times New Roman" panose="02020603050405020304" charset="0"/>
            </a:endParaRPr>
          </a:p>
          <a:p>
            <a:pPr algn="ctr" eaLnBrk="1" hangingPunct="1">
              <a:lnSpc>
                <a:spcPct val="150000"/>
              </a:lnSpc>
              <a:spcBef>
                <a:spcPct val="0"/>
              </a:spcBef>
              <a:buFontTx/>
              <a:buNone/>
            </a:pPr>
            <a:r>
              <a:rPr lang="en-US" altLang="vi-VN" sz="7200" b="1" dirty="0" smtClean="0">
                <a:solidFill>
                  <a:srgbClr val="FF0000"/>
                </a:solidFill>
                <a:latin typeface="Times New Roman" panose="02020603050405020304" charset="0"/>
                <a:cs typeface="Times New Roman" panose="02020603050405020304" charset="0"/>
                <a:sym typeface="+mn-ea"/>
              </a:rPr>
              <a:t>PHÒNG TRÁNH BỊ XÂM HẠI</a:t>
            </a:r>
            <a:endParaRPr lang="en-US" altLang="vi-VN" sz="7200" b="1" u="sng" dirty="0">
              <a:solidFill>
                <a:srgbClr val="FF0000"/>
              </a:solidFill>
              <a:latin typeface="Times New Roman" panose="02020603050405020304" charset="0"/>
              <a:cs typeface="Times New Roman" panose="02020603050405020304" charset="0"/>
            </a:endParaRPr>
          </a:p>
          <a:p>
            <a:pPr algn="ctr"/>
            <a:endParaRPr lang="en-US" altLang="vi-VN" sz="7200" b="1" u="sng" dirty="0">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rot="-5400000">
            <a:off x="11542013" y="4406717"/>
            <a:ext cx="12018408" cy="1473566"/>
          </a:xfrm>
          <a:custGeom>
            <a:avLst/>
            <a:gdLst/>
            <a:ahLst/>
            <a:cxnLst/>
            <a:rect l="l" t="t" r="r" b="b"/>
            <a:pathLst>
              <a:path w="12018408" h="1473566">
                <a:moveTo>
                  <a:pt x="0" y="0"/>
                </a:moveTo>
                <a:lnTo>
                  <a:pt x="12018408" y="0"/>
                </a:lnTo>
                <a:lnTo>
                  <a:pt x="12018408" y="1473566"/>
                </a:lnTo>
                <a:lnTo>
                  <a:pt x="0" y="1473566"/>
                </a:lnTo>
                <a:lnTo>
                  <a:pt x="0" y="0"/>
                </a:lnTo>
                <a:close/>
              </a:path>
            </a:pathLst>
          </a:custGeom>
          <a:blipFill>
            <a:blip r:embed="rId3"/>
            <a:stretch>
              <a:fillRect b="-144679"/>
            </a:stretch>
          </a:blipFill>
        </p:spPr>
      </p:sp>
      <p:sp>
        <p:nvSpPr>
          <p:cNvPr id="4" name="Freeform 4"/>
          <p:cNvSpPr/>
          <p:nvPr/>
        </p:nvSpPr>
        <p:spPr>
          <a:xfrm rot="-5400000">
            <a:off x="-5610289" y="4406717"/>
            <a:ext cx="12018408" cy="1473566"/>
          </a:xfrm>
          <a:custGeom>
            <a:avLst/>
            <a:gdLst/>
            <a:ahLst/>
            <a:cxnLst/>
            <a:rect l="l" t="t" r="r" b="b"/>
            <a:pathLst>
              <a:path w="12018408" h="1473566">
                <a:moveTo>
                  <a:pt x="0" y="0"/>
                </a:moveTo>
                <a:lnTo>
                  <a:pt x="12018408" y="0"/>
                </a:lnTo>
                <a:lnTo>
                  <a:pt x="12018408" y="1473566"/>
                </a:lnTo>
                <a:lnTo>
                  <a:pt x="0" y="1473566"/>
                </a:lnTo>
                <a:lnTo>
                  <a:pt x="0" y="0"/>
                </a:lnTo>
                <a:close/>
              </a:path>
            </a:pathLst>
          </a:custGeom>
          <a:blipFill>
            <a:blip r:embed="rId3"/>
            <a:stretch>
              <a:fillRect b="-144679"/>
            </a:stretch>
          </a:blipFill>
        </p:spPr>
      </p:sp>
      <p:grpSp>
        <p:nvGrpSpPr>
          <p:cNvPr id="5" name="Group 5"/>
          <p:cNvGrpSpPr/>
          <p:nvPr/>
        </p:nvGrpSpPr>
        <p:grpSpPr>
          <a:xfrm>
            <a:off x="662937" y="1714499"/>
            <a:ext cx="16492851" cy="6265546"/>
            <a:chOff x="-118213" y="-47663"/>
            <a:chExt cx="1398151" cy="1650137"/>
          </a:xfrm>
        </p:grpSpPr>
        <p:sp>
          <p:nvSpPr>
            <p:cNvPr id="6" name="Freeform 6"/>
            <p:cNvSpPr/>
            <p:nvPr/>
          </p:nvSpPr>
          <p:spPr>
            <a:xfrm>
              <a:off x="0" y="0"/>
              <a:ext cx="1197954" cy="1602474"/>
            </a:xfrm>
            <a:custGeom>
              <a:avLst/>
              <a:gdLst/>
              <a:ahLst/>
              <a:cxnLst/>
              <a:rect l="l" t="t" r="r" b="b"/>
              <a:pathLst>
                <a:path w="1197954" h="1602474">
                  <a:moveTo>
                    <a:pt x="86807" y="0"/>
                  </a:moveTo>
                  <a:lnTo>
                    <a:pt x="1111147" y="0"/>
                  </a:lnTo>
                  <a:cubicBezTo>
                    <a:pt x="1159089" y="0"/>
                    <a:pt x="1197954" y="38865"/>
                    <a:pt x="1197954" y="86807"/>
                  </a:cubicBezTo>
                  <a:lnTo>
                    <a:pt x="1197954" y="1515667"/>
                  </a:lnTo>
                  <a:cubicBezTo>
                    <a:pt x="1197954" y="1563609"/>
                    <a:pt x="1159089" y="1602474"/>
                    <a:pt x="1111147" y="1602474"/>
                  </a:cubicBezTo>
                  <a:lnTo>
                    <a:pt x="86807" y="1602474"/>
                  </a:lnTo>
                  <a:cubicBezTo>
                    <a:pt x="38865" y="1602474"/>
                    <a:pt x="0" y="1563609"/>
                    <a:pt x="0" y="1515667"/>
                  </a:cubicBezTo>
                  <a:lnTo>
                    <a:pt x="0" y="86807"/>
                  </a:lnTo>
                  <a:cubicBezTo>
                    <a:pt x="0" y="38865"/>
                    <a:pt x="38865" y="0"/>
                    <a:pt x="86807" y="0"/>
                  </a:cubicBezTo>
                  <a:close/>
                </a:path>
              </a:pathLst>
            </a:custGeom>
            <a:solidFill>
              <a:srgbClr val="FFC397"/>
            </a:solidFill>
          </p:spPr>
        </p:sp>
        <p:sp>
          <p:nvSpPr>
            <p:cNvPr id="7" name="TextBox 7"/>
            <p:cNvSpPr txBox="1"/>
            <p:nvPr/>
          </p:nvSpPr>
          <p:spPr>
            <a:xfrm>
              <a:off x="-118213" y="-47663"/>
              <a:ext cx="1398151" cy="1650137"/>
            </a:xfrm>
            <a:prstGeom prst="rect">
              <a:avLst/>
            </a:prstGeom>
          </p:spPr>
          <p:txBody>
            <a:bodyPr lIns="50800" tIns="50800" rIns="50800" bIns="50800" rtlCol="0" anchor="ctr"/>
            <a:lstStyle/>
            <a:p>
              <a:pPr algn="ctr">
                <a:lnSpc>
                  <a:spcPts val="2660"/>
                </a:lnSpc>
              </a:pPr>
              <a:r>
                <a:rPr lang="vi-VN" sz="7200" b="1">
                  <a:solidFill>
                    <a:srgbClr val="FF0000"/>
                  </a:solidFill>
                  <a:latin typeface="Times New Roman" panose="02020603050405020304" charset="0"/>
                  <a:cs typeface="Times New Roman" panose="02020603050405020304" charset="0"/>
                </a:rPr>
                <a:t>  TỔNG KẾT ĐÁNH GIÁ KẾT QUẢ</a:t>
              </a:r>
            </a:p>
            <a:p>
              <a:pPr algn="ctr">
                <a:lnSpc>
                  <a:spcPts val="2660"/>
                </a:lnSpc>
              </a:pPr>
              <a:endParaRPr lang="vi-VN" sz="7200" b="1">
                <a:solidFill>
                  <a:srgbClr val="FF0000"/>
                </a:solidFill>
                <a:latin typeface="Times New Roman" panose="02020603050405020304" charset="0"/>
                <a:cs typeface="Times New Roman" panose="02020603050405020304" charset="0"/>
              </a:endParaRPr>
            </a:p>
            <a:p>
              <a:pPr algn="ctr">
                <a:lnSpc>
                  <a:spcPts val="2660"/>
                </a:lnSpc>
              </a:pPr>
              <a:endParaRPr lang="vi-VN" sz="7200" b="1">
                <a:solidFill>
                  <a:srgbClr val="FF0000"/>
                </a:solidFill>
                <a:latin typeface="Times New Roman" panose="02020603050405020304" charset="0"/>
                <a:cs typeface="Times New Roman" panose="02020603050405020304" charset="0"/>
              </a:endParaRPr>
            </a:p>
            <a:p>
              <a:pPr algn="ctr">
                <a:lnSpc>
                  <a:spcPts val="2660"/>
                </a:lnSpc>
              </a:pPr>
              <a:r>
                <a:rPr lang="vi-VN" sz="7200" b="1">
                  <a:solidFill>
                    <a:srgbClr val="FF0000"/>
                  </a:solidFill>
                  <a:latin typeface="Times New Roman" panose="02020603050405020304" charset="0"/>
                  <a:cs typeface="Times New Roman" panose="02020603050405020304" charset="0"/>
                </a:rPr>
                <a:t> CUỐI TUẦN </a:t>
              </a:r>
            </a:p>
          </p:txBody>
        </p:sp>
      </p:grpSp>
      <p:sp>
        <p:nvSpPr>
          <p:cNvPr id="14" name="Freeform 14"/>
          <p:cNvSpPr/>
          <p:nvPr/>
        </p:nvSpPr>
        <p:spPr>
          <a:xfrm>
            <a:off x="764762" y="7828592"/>
            <a:ext cx="1346272" cy="1740869"/>
          </a:xfrm>
          <a:custGeom>
            <a:avLst/>
            <a:gdLst/>
            <a:ahLst/>
            <a:cxnLst/>
            <a:rect l="l" t="t" r="r" b="b"/>
            <a:pathLst>
              <a:path w="1346272" h="1740869">
                <a:moveTo>
                  <a:pt x="0" y="0"/>
                </a:moveTo>
                <a:lnTo>
                  <a:pt x="1346272" y="0"/>
                </a:lnTo>
                <a:lnTo>
                  <a:pt x="1346272" y="1740869"/>
                </a:lnTo>
                <a:lnTo>
                  <a:pt x="0" y="1740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545494" y="870649"/>
            <a:ext cx="1119678" cy="1660833"/>
          </a:xfrm>
          <a:custGeom>
            <a:avLst/>
            <a:gdLst/>
            <a:ahLst/>
            <a:cxnLst/>
            <a:rect l="l" t="t" r="r" b="b"/>
            <a:pathLst>
              <a:path w="1119678" h="1660833">
                <a:moveTo>
                  <a:pt x="0" y="0"/>
                </a:moveTo>
                <a:lnTo>
                  <a:pt x="1119679" y="0"/>
                </a:lnTo>
                <a:lnTo>
                  <a:pt x="1119679" y="1660833"/>
                </a:lnTo>
                <a:lnTo>
                  <a:pt x="0" y="16608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520285">
            <a:off x="15927118" y="7588573"/>
            <a:ext cx="1498698" cy="1777113"/>
          </a:xfrm>
          <a:custGeom>
            <a:avLst/>
            <a:gdLst/>
            <a:ahLst/>
            <a:cxnLst/>
            <a:rect l="l" t="t" r="r" b="b"/>
            <a:pathLst>
              <a:path w="1498698" h="1777113">
                <a:moveTo>
                  <a:pt x="0" y="0"/>
                </a:moveTo>
                <a:lnTo>
                  <a:pt x="1498699" y="0"/>
                </a:lnTo>
                <a:lnTo>
                  <a:pt x="1498699" y="1777112"/>
                </a:lnTo>
                <a:lnTo>
                  <a:pt x="0" y="17771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rot="-835203">
            <a:off x="16088670" y="808518"/>
            <a:ext cx="1399426" cy="1123039"/>
          </a:xfrm>
          <a:custGeom>
            <a:avLst/>
            <a:gdLst/>
            <a:ahLst/>
            <a:cxnLst/>
            <a:rect l="l" t="t" r="r" b="b"/>
            <a:pathLst>
              <a:path w="1399426" h="1123039">
                <a:moveTo>
                  <a:pt x="0" y="0"/>
                </a:moveTo>
                <a:lnTo>
                  <a:pt x="1399426" y="0"/>
                </a:lnTo>
                <a:lnTo>
                  <a:pt x="1399426" y="1123039"/>
                </a:lnTo>
                <a:lnTo>
                  <a:pt x="0" y="11230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p:cNvSpPr/>
          <p:nvPr/>
        </p:nvSpPr>
        <p:spPr>
          <a:xfrm>
            <a:off x="5410200" y="1943100"/>
            <a:ext cx="7700010" cy="2536190"/>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Phần</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làm</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việc</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của</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ban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cán</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sự</a:t>
            </a:r>
            <a:r>
              <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C00000"/>
                </a:solidFill>
                <a:effectLst/>
                <a:uLnTx/>
                <a:uFillTx/>
                <a:latin typeface="Calibri" panose="020F0502020204030204"/>
                <a:ea typeface="+mn-ea"/>
                <a:cs typeface="+mn-cs"/>
              </a:rPr>
              <a:t>lớp</a:t>
            </a:r>
            <a:endParaRPr kumimoji="0" lang="en-US" sz="66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5" name="TextBox 4"/>
          <p:cNvSpPr txBox="1"/>
          <p:nvPr/>
        </p:nvSpPr>
        <p:spPr>
          <a:xfrm>
            <a:off x="228702" y="4381254"/>
            <a:ext cx="5465549" cy="2254497"/>
          </a:xfrm>
          <a:prstGeom prst="flowChartAlternateProcess">
            <a:avLst/>
          </a:prstGeom>
          <a:solidFill>
            <a:sysClr val="window" lastClr="FFFFFF"/>
          </a:solidFill>
          <a:ln w="12700" cap="flat" cmpd="sng" algn="ctr">
            <a:solidFill>
              <a:srgbClr val="4472C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Các</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tổ</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trưởng</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báo</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cáo</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kết</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quả</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hoạt</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động</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trong</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tuần</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của</a:t>
            </a:r>
            <a:r>
              <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 </a:t>
            </a:r>
            <a:r>
              <a:rPr kumimoji="0" lang="en-US" sz="4200" b="1" i="0" u="none" strike="noStrike" kern="0" cap="none" spc="0" normalizeH="0" baseline="0" noProof="0" dirty="0" err="1">
                <a:ln>
                  <a:noFill/>
                </a:ln>
                <a:solidFill>
                  <a:srgbClr val="C00000"/>
                </a:solidFill>
                <a:effectLst/>
                <a:uLnTx/>
                <a:uFillTx/>
                <a:latin typeface="Calibri" panose="020F0502020204030204" charset="0"/>
                <a:ea typeface="+mn-ea"/>
                <a:cs typeface="Calibri" panose="020F0502020204030204" charset="0"/>
              </a:rPr>
              <a:t>tổ</a:t>
            </a:r>
            <a:endParaRPr kumimoji="0" lang="en-US"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endParaRPr>
          </a:p>
        </p:txBody>
      </p:sp>
      <p:sp>
        <p:nvSpPr>
          <p:cNvPr id="6" name="TextBox 5"/>
          <p:cNvSpPr txBox="1"/>
          <p:nvPr/>
        </p:nvSpPr>
        <p:spPr>
          <a:xfrm>
            <a:off x="12268152" y="4381497"/>
            <a:ext cx="5937298" cy="2254497"/>
          </a:xfrm>
          <a:prstGeom prst="flowChartAlternateProcess">
            <a:avLst/>
          </a:prstGeom>
          <a:solidFill>
            <a:sysClr val="window" lastClr="FFFFFF"/>
          </a:solidFill>
          <a:ln w="12700" cap="flat" cmpd="sng" algn="ctr">
            <a:solidFill>
              <a:srgbClr val="4472C4"/>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4200" b="1" i="0" u="none" strike="noStrike" kern="0" cap="none" spc="0" normalizeH="0" baseline="0" noProof="0" dirty="0">
                <a:ln>
                  <a:noFill/>
                </a:ln>
                <a:solidFill>
                  <a:srgbClr val="C00000"/>
                </a:solidFill>
                <a:effectLst/>
                <a:uLnTx/>
                <a:uFillTx/>
                <a:latin typeface="Calibri" panose="020F0502020204030204" charset="0"/>
                <a:ea typeface="+mn-ea"/>
                <a:cs typeface="Calibri" panose="020F0502020204030204" charset="0"/>
              </a:rPr>
              <a:t>Lớp trưởng báo cáo kết quả học tập của lớp trong tuần</a:t>
            </a:r>
          </a:p>
        </p:txBody>
      </p:sp>
      <p:pic>
        <p:nvPicPr>
          <p:cNvPr id="7" name="Hình ảnh 20" descr="Ảnh có chứa đồ chơi, búp bê, đồ họa véc-tơ&#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a:fillRect/>
          </a:stretch>
        </p:blipFill>
        <p:spPr>
          <a:xfrm>
            <a:off x="4495979" y="5403818"/>
            <a:ext cx="3288044" cy="4593153"/>
          </a:xfrm>
          <a:prstGeom prst="rect">
            <a:avLst/>
          </a:prstGeom>
        </p:spPr>
      </p:pic>
      <p:pic>
        <p:nvPicPr>
          <p:cNvPr id="8" name="Hình ảnh 21" descr="Ảnh có chứa đồ chơi, búp bê&#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10335293" y="5190027"/>
            <a:ext cx="2774654" cy="4806944"/>
          </a:xfrm>
          <a:prstGeom prst="rect">
            <a:avLst/>
          </a:prstGeom>
        </p:spPr>
      </p:pic>
      <p:sp>
        <p:nvSpPr>
          <p:cNvPr id="11" name="Title 1"/>
          <p:cNvSpPr txBox="1"/>
          <p:nvPr/>
        </p:nvSpPr>
        <p:spPr bwMode="auto">
          <a:xfrm>
            <a:off x="1130935" y="496570"/>
            <a:ext cx="15544800"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b="1" dirty="0" err="1">
                <a:solidFill>
                  <a:schemeClr val="bg1"/>
                </a:solidFill>
                <a:latin typeface="Times New Roman" panose="02020603050405020304" charset="0"/>
              </a:rPr>
              <a:t>Chủ</a:t>
            </a:r>
            <a:r>
              <a:rPr lang="en-US" altLang="vi-VN" sz="3600" b="1" dirty="0">
                <a:solidFill>
                  <a:schemeClr val="bg1"/>
                </a:solidFill>
                <a:latin typeface="Times New Roman" panose="02020603050405020304" charset="0"/>
              </a:rPr>
              <a:t> </a:t>
            </a:r>
            <a:r>
              <a:rPr lang="en-US" altLang="vi-VN" sz="3600" b="1" dirty="0" err="1">
                <a:solidFill>
                  <a:schemeClr val="bg1"/>
                </a:solidFill>
                <a:latin typeface="Times New Roman" panose="02020603050405020304" charset="0"/>
              </a:rPr>
              <a:t>điểm</a:t>
            </a:r>
            <a:r>
              <a:rPr lang="en-US" altLang="vi-VN" sz="3600" b="1" dirty="0">
                <a:solidFill>
                  <a:schemeClr val="bg1"/>
                </a:solidFill>
                <a:latin typeface="Times New Roman" panose="02020603050405020304" charset="0"/>
              </a:rPr>
              <a:t>:        </a:t>
            </a:r>
            <a:r>
              <a:rPr lang="en-US" altLang="vi-VN" sz="3600" b="1" dirty="0" err="1">
                <a:solidFill>
                  <a:schemeClr val="bg1"/>
                </a:solidFill>
                <a:latin typeface="Times New Roman" panose="02020603050405020304" charset="0"/>
              </a:rPr>
              <a:t>Thứ</a:t>
            </a:r>
            <a:r>
              <a:rPr lang="en-US" altLang="vi-VN" sz="3600" b="1" dirty="0">
                <a:solidFill>
                  <a:schemeClr val="bg1"/>
                </a:solidFill>
                <a:latin typeface="Times New Roman" panose="02020603050405020304" charset="0"/>
              </a:rPr>
              <a:t> </a:t>
            </a:r>
            <a:r>
              <a:rPr lang="en-US" altLang="vi-VN" sz="3600" b="1" dirty="0" err="1">
                <a:solidFill>
                  <a:schemeClr val="bg1"/>
                </a:solidFill>
                <a:latin typeface="Times New Roman" panose="02020603050405020304" charset="0"/>
              </a:rPr>
              <a:t>sáu</a:t>
            </a:r>
            <a:r>
              <a:rPr lang="en-US" altLang="vi-VN" sz="3600" b="1" dirty="0">
                <a:solidFill>
                  <a:schemeClr val="bg1"/>
                </a:solidFill>
                <a:latin typeface="Times New Roman" panose="02020603050405020304" charset="0"/>
              </a:rPr>
              <a:t> </a:t>
            </a:r>
            <a:r>
              <a:rPr lang="en-US" altLang="vi-VN" sz="3600" b="1" dirty="0" err="1">
                <a:solidFill>
                  <a:schemeClr val="bg1"/>
                </a:solidFill>
                <a:latin typeface="Times New Roman" panose="02020603050405020304" charset="0"/>
              </a:rPr>
              <a:t>ngày</a:t>
            </a:r>
            <a:r>
              <a:rPr lang="en-US" altLang="vi-VN" sz="3600" b="1" dirty="0">
                <a:solidFill>
                  <a:schemeClr val="bg1"/>
                </a:solidFill>
                <a:latin typeface="Times New Roman" panose="02020603050405020304" charset="0"/>
              </a:rPr>
              <a:t> </a:t>
            </a:r>
            <a:r>
              <a:rPr lang="en-US" altLang="vi-VN" sz="3600" b="1" dirty="0" smtClean="0">
                <a:solidFill>
                  <a:schemeClr val="bg1"/>
                </a:solidFill>
                <a:latin typeface="Times New Roman" panose="02020603050405020304" charset="0"/>
              </a:rPr>
              <a:t>21 </a:t>
            </a:r>
            <a:r>
              <a:rPr lang="en-US" altLang="vi-VN" sz="3600" b="1" dirty="0" err="1">
                <a:solidFill>
                  <a:schemeClr val="bg1"/>
                </a:solidFill>
                <a:latin typeface="Times New Roman" panose="02020603050405020304" charset="0"/>
              </a:rPr>
              <a:t>tháng</a:t>
            </a:r>
            <a:r>
              <a:rPr lang="en-US" altLang="vi-VN" sz="3600" b="1" dirty="0">
                <a:solidFill>
                  <a:schemeClr val="bg1"/>
                </a:solidFill>
                <a:latin typeface="Times New Roman" panose="02020603050405020304" charset="0"/>
              </a:rPr>
              <a:t> </a:t>
            </a:r>
            <a:r>
              <a:rPr lang="en-US" altLang="vi-VN" sz="3600" b="1" dirty="0" smtClean="0">
                <a:solidFill>
                  <a:schemeClr val="bg1"/>
                </a:solidFill>
                <a:latin typeface="Times New Roman" panose="02020603050405020304" charset="0"/>
              </a:rPr>
              <a:t>02 </a:t>
            </a:r>
            <a:r>
              <a:rPr lang="en-US" altLang="vi-VN" sz="3600" b="1" dirty="0" err="1">
                <a:solidFill>
                  <a:schemeClr val="bg1"/>
                </a:solidFill>
                <a:latin typeface="Times New Roman" panose="02020603050405020304" charset="0"/>
              </a:rPr>
              <a:t>năm</a:t>
            </a:r>
            <a:r>
              <a:rPr lang="en-US" altLang="vi-VN" sz="3600" b="1" dirty="0">
                <a:solidFill>
                  <a:schemeClr val="bg1"/>
                </a:solidFill>
                <a:latin typeface="Times New Roman" panose="02020603050405020304" charset="0"/>
              </a:rPr>
              <a:t> </a:t>
            </a:r>
            <a:r>
              <a:rPr lang="en-US" altLang="vi-VN" sz="3600" b="1" dirty="0" smtClean="0">
                <a:solidFill>
                  <a:schemeClr val="bg1"/>
                </a:solidFill>
                <a:latin typeface="Times New Roman" panose="02020603050405020304" charset="0"/>
              </a:rPr>
              <a:t>2025</a:t>
            </a:r>
            <a:endParaRPr lang="en-US" altLang="vi-VN" sz="3600" b="1" dirty="0">
              <a:solidFill>
                <a:schemeClr val="bg1"/>
              </a:solidFill>
              <a:latin typeface="Times New Roman" panose="02020603050405020304" charset="0"/>
            </a:endParaRPr>
          </a:p>
          <a:p>
            <a:pPr algn="ctr" eaLnBrk="1" hangingPunct="1">
              <a:spcBef>
                <a:spcPct val="0"/>
              </a:spcBef>
              <a:buFontTx/>
              <a:buNone/>
            </a:pPr>
            <a:r>
              <a:rPr lang="en-US" altLang="vi-VN" sz="3600" b="1" u="sng" dirty="0" err="1">
                <a:solidFill>
                  <a:schemeClr val="bg1"/>
                </a:solidFill>
                <a:latin typeface="Times New Roman" panose="02020603050405020304" charset="0"/>
              </a:rPr>
              <a:t>Hoạt</a:t>
            </a:r>
            <a:r>
              <a:rPr lang="en-US" altLang="vi-VN" sz="3600" b="1" u="sng" dirty="0">
                <a:solidFill>
                  <a:schemeClr val="bg1"/>
                </a:solidFill>
                <a:latin typeface="Times New Roman" panose="02020603050405020304" charset="0"/>
              </a:rPr>
              <a:t> </a:t>
            </a:r>
            <a:r>
              <a:rPr lang="en-US" altLang="vi-VN" sz="3600" b="1" u="sng" dirty="0" err="1">
                <a:solidFill>
                  <a:schemeClr val="bg1"/>
                </a:solidFill>
                <a:latin typeface="Times New Roman" panose="02020603050405020304" charset="0"/>
              </a:rPr>
              <a:t>động</a:t>
            </a:r>
            <a:r>
              <a:rPr lang="en-US" altLang="vi-VN" sz="3600" b="1" u="sng" dirty="0">
                <a:solidFill>
                  <a:schemeClr val="bg1"/>
                </a:solidFill>
                <a:latin typeface="Times New Roman" panose="02020603050405020304" charset="0"/>
              </a:rPr>
              <a:t> </a:t>
            </a:r>
            <a:r>
              <a:rPr lang="en-US" altLang="vi-VN" sz="3600" b="1" u="sng" dirty="0" err="1">
                <a:solidFill>
                  <a:schemeClr val="bg1"/>
                </a:solidFill>
                <a:latin typeface="Times New Roman" panose="02020603050405020304" charset="0"/>
              </a:rPr>
              <a:t>trải</a:t>
            </a:r>
            <a:r>
              <a:rPr lang="en-US" altLang="vi-VN" sz="3600" b="1" u="sng" dirty="0">
                <a:solidFill>
                  <a:schemeClr val="bg1"/>
                </a:solidFill>
                <a:latin typeface="Times New Roman" panose="02020603050405020304" charset="0"/>
              </a:rPr>
              <a:t> </a:t>
            </a:r>
            <a:r>
              <a:rPr lang="en-US" altLang="vi-VN" sz="3600" b="1" u="sng" dirty="0" err="1" smtClean="0">
                <a:solidFill>
                  <a:schemeClr val="bg1"/>
                </a:solidFill>
                <a:latin typeface="Times New Roman" panose="02020603050405020304" charset="0"/>
              </a:rPr>
              <a:t>nghiệm</a:t>
            </a:r>
            <a:r>
              <a:rPr lang="vi-VN" altLang="vi-VN" sz="3600" b="1" u="sng" dirty="0" smtClean="0">
                <a:solidFill>
                  <a:schemeClr val="bg1"/>
                </a:solidFill>
                <a:latin typeface="Times New Roman" panose="02020603050405020304" charset="0"/>
              </a:rPr>
              <a:t> – Sinh hoạt lớp:</a:t>
            </a:r>
            <a:endParaRPr lang="en-US" altLang="vi-VN" sz="3600" b="1" u="sng" dirty="0">
              <a:solidFill>
                <a:schemeClr val="bg1"/>
              </a:solidFill>
              <a:latin typeface="Times New Roman" panose="02020603050405020304" charset="0"/>
            </a:endParaRPr>
          </a:p>
          <a:p>
            <a:pPr algn="ctr" eaLnBrk="1" hangingPunct="1">
              <a:spcBef>
                <a:spcPct val="0"/>
              </a:spcBef>
              <a:buFontTx/>
              <a:buNone/>
            </a:pPr>
            <a:r>
              <a:rPr lang="en-US" altLang="vi-VN" sz="3600" b="1" dirty="0" smtClean="0">
                <a:solidFill>
                  <a:schemeClr val="bg1"/>
                </a:solidFill>
                <a:latin typeface="Times New Roman" panose="02020603050405020304" charset="0"/>
              </a:rPr>
              <a:t>SIỀ</a:t>
            </a:r>
            <a:r>
              <a:rPr lang="en-US" altLang="vi-VN" sz="3600" b="1" dirty="0" smtClean="0">
                <a:solidFill>
                  <a:srgbClr val="FF0000"/>
                </a:solidFill>
                <a:latin typeface="Times New Roman" panose="02020603050405020304" charset="0"/>
              </a:rPr>
              <a:t>PHÒNG TRÁNH BỊ XÂM HẠI</a:t>
            </a:r>
            <a:endParaRPr lang="en-US" altLang="vi-VN" sz="3600" b="1" u="sng" dirty="0" smtClean="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a:off x="-731701" y="8746485"/>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sp>
        <p:nvSpPr>
          <p:cNvPr id="4" name="Freeform 4"/>
          <p:cNvSpPr/>
          <p:nvPr/>
        </p:nvSpPr>
        <p:spPr>
          <a:xfrm>
            <a:off x="-731701" y="-1393002"/>
            <a:ext cx="19751402" cy="2421702"/>
          </a:xfrm>
          <a:custGeom>
            <a:avLst/>
            <a:gdLst/>
            <a:ahLst/>
            <a:cxnLst/>
            <a:rect l="l" t="t" r="r" b="b"/>
            <a:pathLst>
              <a:path w="19751402" h="2421702">
                <a:moveTo>
                  <a:pt x="0" y="0"/>
                </a:moveTo>
                <a:lnTo>
                  <a:pt x="19751402" y="0"/>
                </a:lnTo>
                <a:lnTo>
                  <a:pt x="19751402" y="2421702"/>
                </a:lnTo>
                <a:lnTo>
                  <a:pt x="0" y="2421702"/>
                </a:lnTo>
                <a:lnTo>
                  <a:pt x="0" y="0"/>
                </a:lnTo>
                <a:close/>
              </a:path>
            </a:pathLst>
          </a:custGeom>
          <a:blipFill>
            <a:blip r:embed="rId3"/>
            <a:stretch>
              <a:fillRect b="-144679"/>
            </a:stretch>
          </a:blipFill>
        </p:spPr>
      </p:sp>
      <p:grpSp>
        <p:nvGrpSpPr>
          <p:cNvPr id="6" name="Group 6"/>
          <p:cNvGrpSpPr/>
          <p:nvPr/>
        </p:nvGrpSpPr>
        <p:grpSpPr>
          <a:xfrm rot="-276965">
            <a:off x="13249932" y="3928728"/>
            <a:ext cx="1548492" cy="1003504"/>
            <a:chOff x="0" y="0"/>
            <a:chExt cx="1254220" cy="812800"/>
          </a:xfrm>
        </p:grpSpPr>
        <p:sp>
          <p:nvSpPr>
            <p:cNvPr id="7" name="Freeform 7"/>
            <p:cNvSpPr/>
            <p:nvPr/>
          </p:nvSpPr>
          <p:spPr>
            <a:xfrm>
              <a:off x="0" y="0"/>
              <a:ext cx="1254220" cy="812800"/>
            </a:xfrm>
            <a:custGeom>
              <a:avLst/>
              <a:gdLst/>
              <a:ahLst/>
              <a:cxnLst/>
              <a:rect l="l" t="t" r="r" b="b"/>
              <a:pathLst>
                <a:path w="1254220" h="812800">
                  <a:moveTo>
                    <a:pt x="627110" y="0"/>
                  </a:moveTo>
                  <a:cubicBezTo>
                    <a:pt x="280767" y="0"/>
                    <a:pt x="0" y="181951"/>
                    <a:pt x="0" y="406400"/>
                  </a:cubicBezTo>
                  <a:cubicBezTo>
                    <a:pt x="0" y="630849"/>
                    <a:pt x="280767" y="812800"/>
                    <a:pt x="627110" y="812800"/>
                  </a:cubicBezTo>
                  <a:cubicBezTo>
                    <a:pt x="973453" y="812800"/>
                    <a:pt x="1254220" y="630849"/>
                    <a:pt x="1254220" y="406400"/>
                  </a:cubicBezTo>
                  <a:cubicBezTo>
                    <a:pt x="1254220" y="181951"/>
                    <a:pt x="973453" y="0"/>
                    <a:pt x="627110" y="0"/>
                  </a:cubicBezTo>
                  <a:close/>
                </a:path>
              </a:pathLst>
            </a:custGeom>
            <a:solidFill>
              <a:srgbClr val="FDE0D5"/>
            </a:solidFill>
          </p:spPr>
        </p:sp>
        <p:sp>
          <p:nvSpPr>
            <p:cNvPr id="8" name="TextBox 8"/>
            <p:cNvSpPr txBox="1"/>
            <p:nvPr/>
          </p:nvSpPr>
          <p:spPr>
            <a:xfrm>
              <a:off x="117583" y="28575"/>
              <a:ext cx="1019053" cy="708025"/>
            </a:xfrm>
            <a:prstGeom prst="rect">
              <a:avLst/>
            </a:prstGeom>
          </p:spPr>
          <p:txBody>
            <a:bodyPr lIns="50800" tIns="50800" rIns="50800" bIns="50800" rtlCol="0" anchor="ctr"/>
            <a:lstStyle/>
            <a:p>
              <a:pPr algn="ctr">
                <a:lnSpc>
                  <a:spcPts val="2660"/>
                </a:lnSpc>
              </a:pPr>
              <a:endParaRPr/>
            </a:p>
          </p:txBody>
        </p:sp>
      </p:gr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152400" y="1866900"/>
            <a:ext cx="3717925" cy="6445885"/>
          </a:xfrm>
          <a:prstGeom prst="rect">
            <a:avLst/>
          </a:prstGeom>
        </p:spPr>
      </p:pic>
      <p:pic>
        <p:nvPicPr>
          <p:cNvPr id="19"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38600" y="723900"/>
            <a:ext cx="13335635" cy="8305800"/>
          </a:xfrm>
          <a:prstGeom prst="rect">
            <a:avLst/>
          </a:prstGeom>
        </p:spPr>
      </p:pic>
      <p:sp>
        <p:nvSpPr>
          <p:cNvPr id="20" name="Text Box 19"/>
          <p:cNvSpPr txBox="1"/>
          <p:nvPr/>
        </p:nvSpPr>
        <p:spPr>
          <a:xfrm>
            <a:off x="5169535" y="2564765"/>
            <a:ext cx="11537950" cy="3046095"/>
          </a:xfrm>
          <a:prstGeom prst="rect">
            <a:avLst/>
          </a:prstGeom>
          <a:noFill/>
        </p:spPr>
        <p:txBody>
          <a:bodyPr wrap="square" rtlCol="0">
            <a:spAutoFit/>
          </a:bodyPr>
          <a:lstStyle/>
          <a:p>
            <a:pPr algn="ctr"/>
            <a:r>
              <a:rPr lang="vi-VN" altLang="en-US" sz="9600">
                <a:solidFill>
                  <a:srgbClr val="FF0000"/>
                </a:solidFill>
                <a:latin typeface="Times New Roman" panose="02020603050405020304" charset="0"/>
                <a:cs typeface="Times New Roman" panose="02020603050405020304" charset="0"/>
              </a:rPr>
              <a:t>PHẦN NHẬN XÉT CỦA GIÁO VIÊN</a:t>
            </a:r>
            <a:r>
              <a:rPr lang="vi-VN" altLang="en-US" sz="960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4953000" y="419100"/>
            <a:ext cx="8195310" cy="4317365"/>
          </a:xfrm>
          <a:prstGeom prst="rect">
            <a:avLst/>
          </a:prstGeom>
        </p:spPr>
      </p:pic>
      <p:sp>
        <p:nvSpPr>
          <p:cNvPr id="10" name="TextBox 9"/>
          <p:cNvSpPr txBox="1"/>
          <p:nvPr/>
        </p:nvSpPr>
        <p:spPr>
          <a:xfrm>
            <a:off x="6019800" y="1130300"/>
            <a:ext cx="5951855" cy="1991360"/>
          </a:xfrm>
          <a:prstGeom prst="rect">
            <a:avLst/>
          </a:prstGeom>
          <a:solidFill>
            <a:sysClr val="window" lastClr="FFFFFF"/>
          </a:solidFill>
          <a:ln w="12700" cap="flat" cmpd="sng" algn="ctr">
            <a:solidFill>
              <a:srgbClr val="ED7D31"/>
            </a:solidFill>
            <a:prstDash val="solid"/>
            <a:miter lim="800000"/>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charset="0"/>
                <a:cs typeface="Times New Roman" panose="02020603050405020304" charset="0"/>
              </a:rPr>
              <a:t>GÓC </a:t>
            </a:r>
            <a:endParaRPr kumimoji="0" lang="vi-VN" sz="4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charset="0"/>
              <a:cs typeface="Times New Roman" panose="0202060305040502030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charset="0"/>
                <a:cs typeface="Times New Roman" panose="02020603050405020304" charset="0"/>
              </a:rPr>
              <a:t>TUYÊN</a:t>
            </a:r>
            <a:r>
              <a:rPr kumimoji="0" lang="vi-VN" sz="4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charset="0"/>
                <a:cs typeface="Times New Roman" panose="02020603050405020304" charset="0"/>
              </a:rPr>
              <a:t> </a:t>
            </a:r>
            <a:r>
              <a:rPr kumimoji="0" lang="en-US" sz="4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charset="0"/>
                <a:cs typeface="Times New Roman" panose="02020603050405020304" charset="0"/>
              </a:rPr>
              <a:t>DƯƠNG</a:t>
            </a:r>
          </a:p>
        </p:txBody>
      </p:sp>
      <p:pic>
        <p:nvPicPr>
          <p:cNvPr id="7" name="Hình ảnh 20" descr="Ảnh có chứa đồ chơi, búp bê, đồ họa véc-tơ&#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a:fillRect/>
          </a:stretch>
        </p:blipFill>
        <p:spPr>
          <a:xfrm>
            <a:off x="3200400" y="4686300"/>
            <a:ext cx="3124200" cy="4364990"/>
          </a:xfrm>
          <a:prstGeom prst="rect">
            <a:avLst/>
          </a:prstGeom>
        </p:spPr>
      </p:pic>
      <p:sp>
        <p:nvSpPr>
          <p:cNvPr id="5" name="TextBox 4"/>
          <p:cNvSpPr txBox="1"/>
          <p:nvPr/>
        </p:nvSpPr>
        <p:spPr>
          <a:xfrm>
            <a:off x="457200" y="3695700"/>
            <a:ext cx="3656965" cy="2469515"/>
          </a:xfrm>
          <a:prstGeom prst="roundRect">
            <a:avLst/>
          </a:prstGeom>
          <a:solidFill>
            <a:sysClr val="window" lastClr="FFFFFF"/>
          </a:solidFill>
          <a:ln w="12700" cap="flat" cmpd="sng" algn="ctr">
            <a:solidFill>
              <a:srgbClr val="ED7D31"/>
            </a:solidFill>
            <a:prstDash val="solid"/>
            <a:miter lim="800000"/>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Cá</a:t>
            </a:r>
            <a:r>
              <a:rPr kumimoji="0" lang="en-US" sz="6600" b="1" i="0" u="none" strike="noStrike" kern="0" cap="none" spc="0" normalizeH="0" noProof="0" dirty="0"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 </a:t>
            </a:r>
            <a:r>
              <a:rPr kumimoji="0" lang="en-US" sz="6600" b="1" i="0" u="none" strike="noStrike" kern="0" cap="none" spc="0" normalizeH="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nhân</a:t>
            </a:r>
            <a:r>
              <a:rPr kumimoji="0" lang="en-US" sz="6600" b="1" i="0" u="none" strike="noStrike" kern="0" cap="none" spc="0" normalizeH="0" noProof="0" dirty="0"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 </a:t>
            </a:r>
            <a:r>
              <a:rPr kumimoji="0" lang="en-US" sz="6600" b="1" i="0" u="none" strike="noStrike" kern="0" cap="none" spc="0" normalizeH="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xuất</a:t>
            </a:r>
            <a:r>
              <a:rPr kumimoji="0" lang="en-US" sz="6600" b="1" i="0" u="none" strike="noStrike" kern="0" cap="none" spc="0" normalizeH="0" noProof="0" dirty="0"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 </a:t>
            </a:r>
            <a:r>
              <a:rPr kumimoji="0" lang="en-US" sz="6600" b="1" i="0" u="none" strike="noStrike" kern="0" cap="none" spc="0" normalizeH="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sắc</a:t>
            </a:r>
            <a:endParaRPr kumimoji="0" lang="en-US" sz="6600" b="1" i="0" u="none" strike="noStrike" kern="0" cap="none" spc="0" normalizeH="0" baseline="0" noProof="0" dirty="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endParaRPr>
          </a:p>
        </p:txBody>
      </p:sp>
      <p:pic>
        <p:nvPicPr>
          <p:cNvPr id="8" name="Hình ảnh 21" descr="Ảnh có chứa đồ chơi, búp bê&#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12268200" y="4736465"/>
            <a:ext cx="2797175" cy="3838575"/>
          </a:xfrm>
          <a:prstGeom prst="rect">
            <a:avLst/>
          </a:prstGeom>
        </p:spPr>
      </p:pic>
      <p:sp>
        <p:nvSpPr>
          <p:cNvPr id="6" name="TextBox 5"/>
          <p:cNvSpPr txBox="1"/>
          <p:nvPr/>
        </p:nvSpPr>
        <p:spPr>
          <a:xfrm>
            <a:off x="13895070" y="2667635"/>
            <a:ext cx="4142105" cy="2476500"/>
          </a:xfrm>
          <a:prstGeom prst="roundRect">
            <a:avLst/>
          </a:prstGeom>
          <a:solidFill>
            <a:sysClr val="window" lastClr="FFFFFF"/>
          </a:solidFill>
          <a:ln w="12700" cap="flat" cmpd="sng" algn="ctr">
            <a:solidFill>
              <a:srgbClr val="ED7D31"/>
            </a:solidFill>
            <a:prstDash val="solid"/>
            <a:miter lim="800000"/>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Tổ</a:t>
            </a:r>
            <a:r>
              <a:rPr kumimoji="0" lang="en-US" sz="6600" b="1" i="0" u="none" strike="noStrike" kern="0" cap="none" spc="0" normalizeH="0" noProof="0" dirty="0"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 </a:t>
            </a:r>
            <a:r>
              <a:rPr kumimoji="0" lang="en-US" sz="6600" b="1" i="0" u="none" strike="noStrike" kern="0" cap="none" spc="0" normalizeH="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xuất</a:t>
            </a:r>
            <a:r>
              <a:rPr kumimoji="0" lang="en-US" sz="6600" b="1" i="0" u="none" strike="noStrike" kern="0" cap="none" spc="0" normalizeH="0" noProof="0" dirty="0"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 </a:t>
            </a:r>
            <a:r>
              <a:rPr kumimoji="0" lang="en-US" sz="6600" b="1" i="0" u="none" strike="noStrike" kern="0" cap="none" spc="0" normalizeH="0" noProof="0" dirty="0" err="1" smtClean="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rPr>
              <a:t>sắc</a:t>
            </a:r>
            <a:endParaRPr kumimoji="0" lang="en-US" sz="6600" b="1" i="0" u="none" strike="noStrike" kern="0" cap="none" spc="0" normalizeH="0" baseline="0" noProof="0" dirty="0">
              <a:ln>
                <a:noFill/>
              </a:ln>
              <a:solidFill>
                <a:srgbClr val="FF0000"/>
              </a:solidFill>
              <a:effectLst/>
              <a:uLnTx/>
              <a:uFillTx/>
              <a:latin typeface="Times New Roman" panose="02020603050405020304"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16" presetClass="entr" presetSubtype="2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26" presetClass="emph" presetSubtype="0" fill="hold" grpId="1" nodeType="with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bldLvl="0" animBg="1"/>
      <p:bldP spid="5" grpId="1" bldLvl="0" animBg="1"/>
      <p:bldP spid="6" grpId="0" bldLvl="0" animBg="1"/>
      <p:bldP spid="6"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67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Freeform 3"/>
          <p:cNvSpPr/>
          <p:nvPr/>
        </p:nvSpPr>
        <p:spPr>
          <a:xfrm rot="-7660669">
            <a:off x="-3373673" y="8470082"/>
            <a:ext cx="12018408" cy="1473566"/>
          </a:xfrm>
          <a:custGeom>
            <a:avLst/>
            <a:gdLst/>
            <a:ahLst/>
            <a:cxnLst/>
            <a:rect l="l" t="t" r="r" b="b"/>
            <a:pathLst>
              <a:path w="12018408" h="1473566">
                <a:moveTo>
                  <a:pt x="0" y="0"/>
                </a:moveTo>
                <a:lnTo>
                  <a:pt x="12018408" y="0"/>
                </a:lnTo>
                <a:lnTo>
                  <a:pt x="12018408" y="1473566"/>
                </a:lnTo>
                <a:lnTo>
                  <a:pt x="0" y="1473566"/>
                </a:lnTo>
                <a:lnTo>
                  <a:pt x="0" y="0"/>
                </a:lnTo>
                <a:close/>
              </a:path>
            </a:pathLst>
          </a:custGeom>
          <a:blipFill>
            <a:blip r:embed="rId3"/>
            <a:stretch>
              <a:fillRect b="-144679"/>
            </a:stretch>
          </a:blipFill>
        </p:spPr>
      </p:sp>
      <p:sp>
        <p:nvSpPr>
          <p:cNvPr id="4" name="Freeform 4"/>
          <p:cNvSpPr/>
          <p:nvPr/>
        </p:nvSpPr>
        <p:spPr>
          <a:xfrm rot="-7660669">
            <a:off x="9964932" y="765999"/>
            <a:ext cx="12018408" cy="1473566"/>
          </a:xfrm>
          <a:custGeom>
            <a:avLst/>
            <a:gdLst/>
            <a:ahLst/>
            <a:cxnLst/>
            <a:rect l="l" t="t" r="r" b="b"/>
            <a:pathLst>
              <a:path w="12018408" h="1473566">
                <a:moveTo>
                  <a:pt x="0" y="0"/>
                </a:moveTo>
                <a:lnTo>
                  <a:pt x="12018408" y="0"/>
                </a:lnTo>
                <a:lnTo>
                  <a:pt x="12018408" y="1473566"/>
                </a:lnTo>
                <a:lnTo>
                  <a:pt x="0" y="1473566"/>
                </a:lnTo>
                <a:lnTo>
                  <a:pt x="0" y="0"/>
                </a:lnTo>
                <a:close/>
              </a:path>
            </a:pathLst>
          </a:custGeom>
          <a:blipFill>
            <a:blip r:embed="rId3"/>
            <a:stretch>
              <a:fillRect b="-144679"/>
            </a:stretch>
          </a:blipFill>
        </p:spPr>
      </p:sp>
      <p:sp>
        <p:nvSpPr>
          <p:cNvPr id="5" name="Freeform 5"/>
          <p:cNvSpPr/>
          <p:nvPr/>
        </p:nvSpPr>
        <p:spPr>
          <a:xfrm flipH="1">
            <a:off x="13563866" y="4457574"/>
            <a:ext cx="5111902" cy="5317973"/>
          </a:xfrm>
          <a:custGeom>
            <a:avLst/>
            <a:gdLst/>
            <a:ahLst/>
            <a:cxnLst/>
            <a:rect l="l" t="t" r="r" b="b"/>
            <a:pathLst>
              <a:path w="5111902" h="5317973">
                <a:moveTo>
                  <a:pt x="5111901" y="0"/>
                </a:moveTo>
                <a:lnTo>
                  <a:pt x="0" y="0"/>
                </a:lnTo>
                <a:lnTo>
                  <a:pt x="0" y="5317973"/>
                </a:lnTo>
                <a:lnTo>
                  <a:pt x="5111901" y="5317973"/>
                </a:lnTo>
                <a:lnTo>
                  <a:pt x="5111901" y="0"/>
                </a:lnTo>
                <a:close/>
              </a:path>
            </a:pathLst>
          </a:custGeom>
          <a:blipFill>
            <a:blip r:embed="rId4"/>
            <a:stretch>
              <a:fillRect/>
            </a:stretch>
          </a:blipFill>
        </p:spPr>
      </p:sp>
      <p:sp>
        <p:nvSpPr>
          <p:cNvPr id="6" name="Freeform 6"/>
          <p:cNvSpPr/>
          <p:nvPr/>
        </p:nvSpPr>
        <p:spPr>
          <a:xfrm rot="719163">
            <a:off x="159184" y="53292"/>
            <a:ext cx="1794013" cy="1718515"/>
          </a:xfrm>
          <a:custGeom>
            <a:avLst/>
            <a:gdLst/>
            <a:ahLst/>
            <a:cxnLst/>
            <a:rect l="l" t="t" r="r" b="b"/>
            <a:pathLst>
              <a:path w="1794013" h="1718515">
                <a:moveTo>
                  <a:pt x="0" y="0"/>
                </a:moveTo>
                <a:lnTo>
                  <a:pt x="1794013" y="0"/>
                </a:lnTo>
                <a:lnTo>
                  <a:pt x="1794013" y="1718515"/>
                </a:lnTo>
                <a:lnTo>
                  <a:pt x="0" y="17185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843496">
            <a:off x="2144269" y="7596118"/>
            <a:ext cx="2546550" cy="2057400"/>
          </a:xfrm>
          <a:custGeom>
            <a:avLst/>
            <a:gdLst/>
            <a:ahLst/>
            <a:cxnLst/>
            <a:rect l="l" t="t" r="r" b="b"/>
            <a:pathLst>
              <a:path w="2546550" h="2057400">
                <a:moveTo>
                  <a:pt x="0" y="0"/>
                </a:moveTo>
                <a:lnTo>
                  <a:pt x="2546550" y="0"/>
                </a:lnTo>
                <a:lnTo>
                  <a:pt x="2546550"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931495">
            <a:off x="202021" y="7650143"/>
            <a:ext cx="1904220" cy="1862168"/>
          </a:xfrm>
          <a:custGeom>
            <a:avLst/>
            <a:gdLst/>
            <a:ahLst/>
            <a:cxnLst/>
            <a:rect l="l" t="t" r="r" b="b"/>
            <a:pathLst>
              <a:path w="1904220" h="1862168">
                <a:moveTo>
                  <a:pt x="0" y="0"/>
                </a:moveTo>
                <a:lnTo>
                  <a:pt x="1904220" y="0"/>
                </a:lnTo>
                <a:lnTo>
                  <a:pt x="1904220" y="1862168"/>
                </a:lnTo>
                <a:lnTo>
                  <a:pt x="0" y="18621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15002">
            <a:off x="16626669" y="-83171"/>
            <a:ext cx="1592074" cy="1485272"/>
          </a:xfrm>
          <a:custGeom>
            <a:avLst/>
            <a:gdLst/>
            <a:ahLst/>
            <a:cxnLst/>
            <a:rect l="l" t="t" r="r" b="b"/>
            <a:pathLst>
              <a:path w="1592074" h="1485272">
                <a:moveTo>
                  <a:pt x="0" y="0"/>
                </a:moveTo>
                <a:lnTo>
                  <a:pt x="1592074" y="0"/>
                </a:lnTo>
                <a:lnTo>
                  <a:pt x="1592074" y="1485272"/>
                </a:lnTo>
                <a:lnTo>
                  <a:pt x="0" y="14852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3" name="Group 13"/>
          <p:cNvGrpSpPr/>
          <p:nvPr/>
        </p:nvGrpSpPr>
        <p:grpSpPr>
          <a:xfrm rot="704873">
            <a:off x="13987034" y="7360901"/>
            <a:ext cx="1934192" cy="1322336"/>
            <a:chOff x="0" y="0"/>
            <a:chExt cx="1188890" cy="812800"/>
          </a:xfrm>
        </p:grpSpPr>
        <p:sp>
          <p:nvSpPr>
            <p:cNvPr id="14" name="Freeform 14"/>
            <p:cNvSpPr/>
            <p:nvPr/>
          </p:nvSpPr>
          <p:spPr>
            <a:xfrm>
              <a:off x="0" y="0"/>
              <a:ext cx="1188890" cy="812800"/>
            </a:xfrm>
            <a:custGeom>
              <a:avLst/>
              <a:gdLst/>
              <a:ahLst/>
              <a:cxnLst/>
              <a:rect l="l" t="t" r="r" b="b"/>
              <a:pathLst>
                <a:path w="1188890" h="812800">
                  <a:moveTo>
                    <a:pt x="594445" y="0"/>
                  </a:moveTo>
                  <a:cubicBezTo>
                    <a:pt x="266142" y="0"/>
                    <a:pt x="0" y="181951"/>
                    <a:pt x="0" y="406400"/>
                  </a:cubicBezTo>
                  <a:cubicBezTo>
                    <a:pt x="0" y="630849"/>
                    <a:pt x="266142" y="812800"/>
                    <a:pt x="594445" y="812800"/>
                  </a:cubicBezTo>
                  <a:cubicBezTo>
                    <a:pt x="922748" y="812800"/>
                    <a:pt x="1188890" y="630849"/>
                    <a:pt x="1188890" y="406400"/>
                  </a:cubicBezTo>
                  <a:cubicBezTo>
                    <a:pt x="1188890" y="181951"/>
                    <a:pt x="922748" y="0"/>
                    <a:pt x="594445" y="0"/>
                  </a:cubicBezTo>
                  <a:close/>
                </a:path>
              </a:pathLst>
            </a:custGeom>
            <a:solidFill>
              <a:srgbClr val="FDE0D5"/>
            </a:solidFill>
          </p:spPr>
        </p:sp>
        <p:sp>
          <p:nvSpPr>
            <p:cNvPr id="15" name="TextBox 15"/>
            <p:cNvSpPr txBox="1"/>
            <p:nvPr/>
          </p:nvSpPr>
          <p:spPr>
            <a:xfrm>
              <a:off x="111458" y="28575"/>
              <a:ext cx="965973" cy="708025"/>
            </a:xfrm>
            <a:prstGeom prst="rect">
              <a:avLst/>
            </a:prstGeom>
          </p:spPr>
          <p:txBody>
            <a:bodyPr lIns="50800" tIns="50800" rIns="50800" bIns="50800" rtlCol="0" anchor="ctr"/>
            <a:lstStyle/>
            <a:p>
              <a:pPr algn="ctr">
                <a:lnSpc>
                  <a:spcPts val="2660"/>
                </a:lnSpc>
              </a:pPr>
              <a:endParaRPr/>
            </a:p>
          </p:txBody>
        </p:sp>
      </p:grpSp>
      <p:sp>
        <p:nvSpPr>
          <p:cNvPr id="21" name="Text Box 20"/>
          <p:cNvSpPr txBox="1"/>
          <p:nvPr/>
        </p:nvSpPr>
        <p:spPr>
          <a:xfrm>
            <a:off x="1600200" y="2319020"/>
            <a:ext cx="13709650" cy="4223385"/>
          </a:xfrm>
          <a:prstGeom prst="rect">
            <a:avLst/>
          </a:prstGeom>
          <a:noFill/>
        </p:spPr>
        <p:txBody>
          <a:bodyPr wrap="square" rtlCol="0">
            <a:noAutofit/>
          </a:bodyPr>
          <a:lstStyle/>
          <a:p>
            <a:r>
              <a:rPr lang="en-US" sz="9600" b="1" dirty="0" err="1" smtClean="0">
                <a:solidFill>
                  <a:srgbClr val="C00000"/>
                </a:solidFill>
                <a:latin typeface="Times New Roman" panose="02020603050405020304" charset="0"/>
                <a:cs typeface="Times New Roman" panose="02020603050405020304" charset="0"/>
                <a:sym typeface="+mn-ea"/>
              </a:rPr>
              <a:t>Triển</a:t>
            </a:r>
            <a:r>
              <a:rPr lang="en-US" sz="9600" b="1" dirty="0" smtClean="0">
                <a:solidFill>
                  <a:srgbClr val="C00000"/>
                </a:solidFill>
                <a:latin typeface="Times New Roman" panose="02020603050405020304" charset="0"/>
                <a:cs typeface="Times New Roman" panose="02020603050405020304" charset="0"/>
                <a:sym typeface="+mn-ea"/>
              </a:rPr>
              <a:t> </a:t>
            </a:r>
            <a:r>
              <a:rPr lang="en-US" sz="9600" b="1" dirty="0" err="1" smtClean="0">
                <a:solidFill>
                  <a:srgbClr val="C00000"/>
                </a:solidFill>
                <a:latin typeface="Times New Roman" panose="02020603050405020304" charset="0"/>
                <a:cs typeface="Times New Roman" panose="02020603050405020304" charset="0"/>
                <a:sym typeface="+mn-ea"/>
              </a:rPr>
              <a:t>khai</a:t>
            </a:r>
            <a:r>
              <a:rPr lang="en-US" sz="9600" b="1" dirty="0" smtClean="0">
                <a:solidFill>
                  <a:srgbClr val="C00000"/>
                </a:solidFill>
                <a:latin typeface="Times New Roman" panose="02020603050405020304" charset="0"/>
                <a:cs typeface="Times New Roman" panose="02020603050405020304" charset="0"/>
                <a:sym typeface="+mn-ea"/>
              </a:rPr>
              <a:t> </a:t>
            </a:r>
            <a:r>
              <a:rPr lang="en-US" sz="9600" b="1" dirty="0" err="1" smtClean="0">
                <a:solidFill>
                  <a:srgbClr val="C00000"/>
                </a:solidFill>
                <a:latin typeface="Times New Roman" panose="02020603050405020304" charset="0"/>
                <a:cs typeface="Times New Roman" panose="02020603050405020304" charset="0"/>
                <a:sym typeface="+mn-ea"/>
              </a:rPr>
              <a:t>phương</a:t>
            </a:r>
            <a:r>
              <a:rPr lang="en-US" sz="9600" b="1" dirty="0" smtClean="0">
                <a:solidFill>
                  <a:srgbClr val="C00000"/>
                </a:solidFill>
                <a:latin typeface="Times New Roman" panose="02020603050405020304" charset="0"/>
                <a:cs typeface="Times New Roman" panose="02020603050405020304" charset="0"/>
                <a:sym typeface="+mn-ea"/>
              </a:rPr>
              <a:t> </a:t>
            </a:r>
            <a:r>
              <a:rPr lang="en-US" sz="9600" b="1" dirty="0" err="1" smtClean="0">
                <a:solidFill>
                  <a:srgbClr val="C00000"/>
                </a:solidFill>
                <a:latin typeface="Times New Roman" panose="02020603050405020304" charset="0"/>
                <a:cs typeface="Times New Roman" panose="02020603050405020304" charset="0"/>
                <a:sym typeface="+mn-ea"/>
              </a:rPr>
              <a:t>hướng</a:t>
            </a:r>
            <a:r>
              <a:rPr lang="en-US" sz="9600" b="1" dirty="0" smtClean="0">
                <a:solidFill>
                  <a:srgbClr val="C00000"/>
                </a:solidFill>
                <a:latin typeface="Times New Roman" panose="02020603050405020304" charset="0"/>
                <a:cs typeface="Times New Roman" panose="02020603050405020304" charset="0"/>
                <a:sym typeface="+mn-ea"/>
              </a:rPr>
              <a:t> </a:t>
            </a:r>
            <a:r>
              <a:rPr lang="vi-VN" sz="9600" b="1" dirty="0" smtClean="0">
                <a:solidFill>
                  <a:srgbClr val="C00000"/>
                </a:solidFill>
                <a:latin typeface="Times New Roman" panose="02020603050405020304" charset="0"/>
                <a:cs typeface="Times New Roman" panose="02020603050405020304" charset="0"/>
                <a:sym typeface="+mn-ea"/>
              </a:rPr>
              <a:t>hoạt động</a:t>
            </a:r>
            <a:r>
              <a:rPr lang="en-US" sz="9600" b="1" dirty="0" smtClean="0">
                <a:solidFill>
                  <a:srgbClr val="C00000"/>
                </a:solidFill>
                <a:latin typeface="Times New Roman" panose="02020603050405020304" charset="0"/>
                <a:cs typeface="Times New Roman" panose="02020603050405020304" charset="0"/>
                <a:sym typeface="+mn-ea"/>
              </a:rPr>
              <a:t> </a:t>
            </a:r>
            <a:r>
              <a:rPr lang="en-US" sz="9600" b="1" dirty="0" err="1">
                <a:solidFill>
                  <a:srgbClr val="C00000"/>
                </a:solidFill>
                <a:latin typeface="Times New Roman" panose="02020603050405020304" charset="0"/>
                <a:cs typeface="Times New Roman" panose="02020603050405020304" charset="0"/>
                <a:sym typeface="+mn-ea"/>
              </a:rPr>
              <a:t>T</a:t>
            </a:r>
            <a:r>
              <a:rPr lang="en-US" sz="9600" b="1" dirty="0" err="1" smtClean="0">
                <a:solidFill>
                  <a:srgbClr val="C00000"/>
                </a:solidFill>
                <a:latin typeface="Times New Roman" panose="02020603050405020304" charset="0"/>
                <a:cs typeface="Times New Roman" panose="02020603050405020304" charset="0"/>
                <a:sym typeface="+mn-ea"/>
              </a:rPr>
              <a:t>uần</a:t>
            </a:r>
            <a:r>
              <a:rPr lang="en-US" sz="9600" b="1" dirty="0" smtClean="0">
                <a:solidFill>
                  <a:srgbClr val="C00000"/>
                </a:solidFill>
                <a:latin typeface="Times New Roman" panose="02020603050405020304" charset="0"/>
                <a:cs typeface="Times New Roman" panose="02020603050405020304" charset="0"/>
                <a:sym typeface="+mn-ea"/>
              </a:rPr>
              <a:t> 2</a:t>
            </a:r>
            <a:r>
              <a:rPr lang="vi-VN" altLang="en-US" sz="9600" b="1" dirty="0" smtClean="0">
                <a:solidFill>
                  <a:srgbClr val="C00000"/>
                </a:solidFill>
                <a:latin typeface="Times New Roman" panose="02020603050405020304" charset="0"/>
                <a:cs typeface="Times New Roman" panose="02020603050405020304" charset="0"/>
                <a:sym typeface="+mn-ea"/>
              </a:rPr>
              <a:t>5</a:t>
            </a:r>
          </a:p>
          <a:p>
            <a:endParaRPr lang="vi-VN" sz="9600" b="1" dirty="0">
              <a:solidFill>
                <a:srgbClr val="C00000"/>
              </a:solidFill>
              <a:latin typeface="Times New Roman" panose="02020603050405020304" charset="0"/>
              <a:cs typeface="Times New Roman" panose="02020603050405020304" charset="0"/>
            </a:endParaRPr>
          </a:p>
          <a:p>
            <a:endParaRPr lang="en-US" sz="9600">
              <a:latin typeface="Times New Roman" panose="02020603050405020304" charset="0"/>
              <a:cs typeface="Times New Roman" panose="020206030504050203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692</Words>
  <Application>Microsoft Office PowerPoint</Application>
  <PresentationFormat>Custom</PresentationFormat>
  <Paragraphs>64</Paragraphs>
  <Slides>18</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Titan One</vt:lpstr>
      <vt:lpstr>Times New Roman</vt:lpstr>
      <vt:lpstr>꼬마나비</vt:lpstr>
      <vt:lpstr>Wingdings</vt:lpstr>
      <vt:lpstr>Cambria</vt:lpstr>
      <vt:lpstr>Calibri</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Illustrative Creative Portfolio Presentation</dc:title>
  <dc:creator/>
  <cp:lastModifiedBy>Windows User</cp:lastModifiedBy>
  <cp:revision>5</cp:revision>
  <dcterms:created xsi:type="dcterms:W3CDTF">2006-08-16T00:00:00Z</dcterms:created>
  <dcterms:modified xsi:type="dcterms:W3CDTF">2025-03-12T01:06:42Z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889AE35A9FCB40C7932C3E26FD0DE398_13</vt:lpwstr>
  </property>
  <property fmtid="{D5CDD505-2E9C-101B-9397-08002B2CF9AE}" pid="3" name="KSOProductBuildVer">
    <vt:lpwstr>1033-12.2.0.20326</vt:lpwstr>
  </property>
</Properties>
</file>