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03" r:id="rId2"/>
    <p:sldId id="257" r:id="rId3"/>
    <p:sldId id="267" r:id="rId4"/>
    <p:sldId id="268" r:id="rId5"/>
    <p:sldId id="269" r:id="rId6"/>
    <p:sldId id="258" r:id="rId7"/>
    <p:sldId id="297" r:id="rId8"/>
    <p:sldId id="270" r:id="rId9"/>
    <p:sldId id="259" r:id="rId10"/>
    <p:sldId id="298" r:id="rId11"/>
    <p:sldId id="302" r:id="rId12"/>
    <p:sldId id="301" r:id="rId13"/>
    <p:sldId id="260" r:id="rId14"/>
    <p:sldId id="275" r:id="rId15"/>
    <p:sldId id="272" r:id="rId16"/>
    <p:sldId id="278" r:id="rId17"/>
    <p:sldId id="273" r:id="rId18"/>
    <p:sldId id="262" r:id="rId19"/>
    <p:sldId id="300" r:id="rId20"/>
    <p:sldId id="263" r:id="rId21"/>
    <p:sldId id="274" r:id="rId22"/>
    <p:sldId id="261" r:id="rId23"/>
    <p:sldId id="264" r:id="rId24"/>
    <p:sldId id="299" r:id="rId25"/>
    <p:sldId id="291" r:id="rId26"/>
    <p:sldId id="292" r:id="rId27"/>
    <p:sldId id="293" r:id="rId28"/>
    <p:sldId id="295" r:id="rId29"/>
    <p:sldId id="296" r:id="rId30"/>
    <p:sldId id="266" r:id="rId31"/>
    <p:sldId id="290" r:id="rId32"/>
  </p:sldIdLst>
  <p:sldSz cx="18288000" cy="10287000"/>
  <p:notesSz cx="6858000" cy="9144000"/>
  <p:embeddedFontLst>
    <p:embeddedFont>
      <p:font typeface="Wedges" charset="0"/>
      <p:regular r:id="rId33"/>
    </p:embeddedFont>
    <p:embeddedFont>
      <p:font typeface="HP001 4 hàng" pitchFamily="34" charset="0"/>
      <p:regular r:id="rId34"/>
      <p:bold r:id="rId35"/>
    </p:embeddedFont>
    <p:embeddedFont>
      <p:font typeface="Calibri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66" autoAdjust="0"/>
    <p:restoredTop sz="94622" autoAdjust="0"/>
  </p:normalViewPr>
  <p:slideViewPr>
    <p:cSldViewPr>
      <p:cViewPr>
        <p:scale>
          <a:sx n="50" d="100"/>
          <a:sy n="50" d="100"/>
        </p:scale>
        <p:origin x="-1164" y="-4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1E50F2-71E0-490E-8234-F5E6BC0A3259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FBFD30-710D-4D94-815B-487FB45F98B9}">
      <dgm:prSet phldrT="[Text]"/>
      <dgm:spPr/>
      <dgm:t>
        <a:bodyPr/>
        <a:lstStyle/>
        <a:p>
          <a:r>
            <a:rPr lang="en-US" dirty="0" err="1" smtClean="0"/>
            <a:t>Sử</a:t>
          </a:r>
          <a:r>
            <a:rPr lang="en-US" dirty="0" smtClean="0"/>
            <a:t> </a:t>
          </a:r>
          <a:r>
            <a:rPr lang="en-US" dirty="0" err="1" smtClean="0"/>
            <a:t>dụng</a:t>
          </a:r>
          <a:r>
            <a:rPr lang="en-US" dirty="0" smtClean="0"/>
            <a:t> </a:t>
          </a:r>
          <a:r>
            <a:rPr lang="en-US" dirty="0" err="1" smtClean="0"/>
            <a:t>thực</a:t>
          </a:r>
          <a:r>
            <a:rPr lang="en-US" dirty="0" smtClean="0"/>
            <a:t> </a:t>
          </a:r>
          <a:r>
            <a:rPr lang="en-US" dirty="0" err="1" smtClean="0"/>
            <a:t>phẩm</a:t>
          </a:r>
          <a:r>
            <a:rPr lang="en-US" dirty="0" smtClean="0"/>
            <a:t> an </a:t>
          </a:r>
          <a:r>
            <a:rPr lang="en-US" dirty="0" err="1" smtClean="0"/>
            <a:t>toàn</a:t>
          </a:r>
          <a:r>
            <a:rPr lang="en-US" dirty="0" smtClean="0"/>
            <a:t> </a:t>
          </a:r>
          <a:r>
            <a:rPr lang="en-US" dirty="0" err="1" smtClean="0"/>
            <a:t>giúp</a:t>
          </a:r>
          <a:endParaRPr lang="en-US" dirty="0"/>
        </a:p>
      </dgm:t>
    </dgm:pt>
    <dgm:pt modelId="{FC3A0A9B-922A-4663-8A8C-8F6392B6706A}" type="parTrans" cxnId="{5F0E1EA7-368C-428D-9BC6-63CE9A0FE5B8}">
      <dgm:prSet/>
      <dgm:spPr/>
      <dgm:t>
        <a:bodyPr/>
        <a:lstStyle/>
        <a:p>
          <a:endParaRPr lang="en-US"/>
        </a:p>
      </dgm:t>
    </dgm:pt>
    <dgm:pt modelId="{2FFBF930-FC22-4E1D-88A5-5A81F7C51F79}" type="sibTrans" cxnId="{5F0E1EA7-368C-428D-9BC6-63CE9A0FE5B8}">
      <dgm:prSet/>
      <dgm:spPr/>
      <dgm:t>
        <a:bodyPr/>
        <a:lstStyle/>
        <a:p>
          <a:endParaRPr lang="en-US"/>
        </a:p>
      </dgm:t>
    </dgm:pt>
    <dgm:pt modelId="{CC6D607D-3FBE-43FC-86B9-38C0F6A22A3B}">
      <dgm:prSet phldrT="[Text]" custT="1"/>
      <dgm:spPr/>
      <dgm:t>
        <a:bodyPr/>
        <a:lstStyle/>
        <a:p>
          <a:r>
            <a:rPr lang="en-US" sz="4600" dirty="0" err="1" smtClean="0"/>
            <a:t>Phòng</a:t>
          </a:r>
          <a:r>
            <a:rPr lang="en-US" sz="4600" dirty="0" smtClean="0"/>
            <a:t> </a:t>
          </a:r>
          <a:r>
            <a:rPr lang="en-US" sz="4600" dirty="0" err="1" smtClean="0"/>
            <a:t>tránh</a:t>
          </a:r>
          <a:r>
            <a:rPr lang="en-US" sz="4600" dirty="0" smtClean="0"/>
            <a:t> </a:t>
          </a:r>
          <a:r>
            <a:rPr lang="en-US" sz="4600" dirty="0" err="1" smtClean="0"/>
            <a:t>ngộ</a:t>
          </a:r>
          <a:r>
            <a:rPr lang="en-US" sz="4600" dirty="0" smtClean="0"/>
            <a:t> </a:t>
          </a:r>
          <a:r>
            <a:rPr lang="en-US" sz="4600" dirty="0" err="1" smtClean="0"/>
            <a:t>độc</a:t>
          </a:r>
          <a:r>
            <a:rPr lang="en-US" sz="4600" dirty="0" smtClean="0"/>
            <a:t> </a:t>
          </a:r>
          <a:r>
            <a:rPr lang="en-US" sz="4600" dirty="0" err="1" smtClean="0"/>
            <a:t>thực</a:t>
          </a:r>
          <a:r>
            <a:rPr lang="en-US" sz="4600" dirty="0" smtClean="0"/>
            <a:t> </a:t>
          </a:r>
          <a:r>
            <a:rPr lang="en-US" sz="4600" dirty="0" err="1" smtClean="0"/>
            <a:t>phẩm</a:t>
          </a:r>
          <a:endParaRPr lang="en-US" sz="4600" dirty="0"/>
        </a:p>
      </dgm:t>
    </dgm:pt>
    <dgm:pt modelId="{1D0A377F-E9C7-45A9-BAE1-8ED629260E71}" type="parTrans" cxnId="{994BE2FB-6434-4061-B2FF-208D90CF9DC3}">
      <dgm:prSet/>
      <dgm:spPr/>
      <dgm:t>
        <a:bodyPr/>
        <a:lstStyle/>
        <a:p>
          <a:endParaRPr lang="en-US"/>
        </a:p>
      </dgm:t>
    </dgm:pt>
    <dgm:pt modelId="{C8373DC6-6C24-4DE0-B719-994CC11BB706}" type="sibTrans" cxnId="{994BE2FB-6434-4061-B2FF-208D90CF9DC3}">
      <dgm:prSet/>
      <dgm:spPr/>
      <dgm:t>
        <a:bodyPr/>
        <a:lstStyle/>
        <a:p>
          <a:endParaRPr lang="en-US"/>
        </a:p>
      </dgm:t>
    </dgm:pt>
    <dgm:pt modelId="{2C3DC276-BC76-489B-BB46-860A20F2101A}">
      <dgm:prSet phldrT="[Text]" custT="1"/>
      <dgm:spPr/>
      <dgm:t>
        <a:bodyPr/>
        <a:lstStyle/>
        <a:p>
          <a:r>
            <a:rPr lang="en-US" sz="4600" dirty="0" err="1" smtClean="0"/>
            <a:t>Phòng</a:t>
          </a:r>
          <a:r>
            <a:rPr lang="en-US" sz="4600" dirty="0" smtClean="0"/>
            <a:t> </a:t>
          </a:r>
          <a:r>
            <a:rPr lang="en-US" sz="4600" dirty="0" err="1" smtClean="0"/>
            <a:t>tránh</a:t>
          </a:r>
          <a:r>
            <a:rPr lang="en-US" sz="4600" dirty="0" smtClean="0"/>
            <a:t> </a:t>
          </a:r>
          <a:r>
            <a:rPr lang="en-US" sz="4600" dirty="0" err="1" smtClean="0"/>
            <a:t>bệnh</a:t>
          </a:r>
          <a:r>
            <a:rPr lang="en-US" sz="4600" dirty="0" smtClean="0"/>
            <a:t> </a:t>
          </a:r>
          <a:r>
            <a:rPr lang="en-US" sz="4600" dirty="0" err="1" smtClean="0"/>
            <a:t>ung</a:t>
          </a:r>
          <a:r>
            <a:rPr lang="en-US" sz="4600" dirty="0" smtClean="0"/>
            <a:t> </a:t>
          </a:r>
          <a:r>
            <a:rPr lang="en-US" sz="4600" dirty="0" err="1" smtClean="0"/>
            <a:t>thư</a:t>
          </a:r>
          <a:endParaRPr lang="en-US" sz="4600" dirty="0"/>
        </a:p>
      </dgm:t>
    </dgm:pt>
    <dgm:pt modelId="{95E5932D-0DFF-456B-BF17-6322BA621E57}" type="parTrans" cxnId="{B6605AFD-983B-4FCF-9D1C-BC02B5A1EA95}">
      <dgm:prSet/>
      <dgm:spPr/>
      <dgm:t>
        <a:bodyPr/>
        <a:lstStyle/>
        <a:p>
          <a:endParaRPr lang="en-US"/>
        </a:p>
      </dgm:t>
    </dgm:pt>
    <dgm:pt modelId="{378A8C03-AE89-4652-B02C-ED7BFFF1F61A}" type="sibTrans" cxnId="{B6605AFD-983B-4FCF-9D1C-BC02B5A1EA95}">
      <dgm:prSet/>
      <dgm:spPr/>
      <dgm:t>
        <a:bodyPr/>
        <a:lstStyle/>
        <a:p>
          <a:endParaRPr lang="en-US"/>
        </a:p>
      </dgm:t>
    </dgm:pt>
    <dgm:pt modelId="{A47898E7-0DFB-404A-9D2B-291157099744}">
      <dgm:prSet phldrT="[Text]" custT="1"/>
      <dgm:spPr/>
      <dgm:t>
        <a:bodyPr/>
        <a:lstStyle/>
        <a:p>
          <a:r>
            <a:rPr lang="en-US" sz="4600" dirty="0" err="1" smtClean="0"/>
            <a:t>Đảm</a:t>
          </a:r>
          <a:r>
            <a:rPr lang="en-US" sz="4600" dirty="0" smtClean="0"/>
            <a:t> </a:t>
          </a:r>
          <a:r>
            <a:rPr lang="en-US" sz="4600" dirty="0" err="1" smtClean="0"/>
            <a:t>bảo</a:t>
          </a:r>
          <a:r>
            <a:rPr lang="en-US" sz="4600" dirty="0" smtClean="0"/>
            <a:t> </a:t>
          </a:r>
          <a:r>
            <a:rPr lang="en-US" sz="4600" dirty="0" err="1" smtClean="0"/>
            <a:t>nguồn</a:t>
          </a:r>
          <a:r>
            <a:rPr lang="en-US" sz="4600" dirty="0" smtClean="0"/>
            <a:t> </a:t>
          </a:r>
          <a:r>
            <a:rPr lang="en-US" sz="4600" dirty="0" err="1" smtClean="0"/>
            <a:t>thực</a:t>
          </a:r>
          <a:r>
            <a:rPr lang="en-US" sz="4600" dirty="0" smtClean="0"/>
            <a:t> </a:t>
          </a:r>
          <a:r>
            <a:rPr lang="en-US" sz="4600" dirty="0" err="1" smtClean="0"/>
            <a:t>phẩm</a:t>
          </a:r>
          <a:r>
            <a:rPr lang="en-US" sz="4600" dirty="0" smtClean="0"/>
            <a:t> </a:t>
          </a:r>
          <a:r>
            <a:rPr lang="en-US" sz="4600" dirty="0" err="1" smtClean="0"/>
            <a:t>sạch</a:t>
          </a:r>
          <a:r>
            <a:rPr lang="en-US" sz="4600" dirty="0" smtClean="0"/>
            <a:t>, </a:t>
          </a:r>
          <a:r>
            <a:rPr lang="en-US" sz="4600" dirty="0" err="1" smtClean="0"/>
            <a:t>lành</a:t>
          </a:r>
          <a:r>
            <a:rPr lang="en-US" sz="4600" dirty="0" smtClean="0"/>
            <a:t> </a:t>
          </a:r>
          <a:r>
            <a:rPr lang="en-US" sz="4600" dirty="0" err="1" smtClean="0"/>
            <a:t>mạnh</a:t>
          </a:r>
          <a:r>
            <a:rPr lang="en-US" sz="4600" dirty="0" smtClean="0"/>
            <a:t> </a:t>
          </a:r>
          <a:r>
            <a:rPr lang="en-US" sz="4600" dirty="0" err="1" smtClean="0"/>
            <a:t>cho</a:t>
          </a:r>
          <a:r>
            <a:rPr lang="en-US" sz="4600" dirty="0" smtClean="0"/>
            <a:t> </a:t>
          </a:r>
          <a:r>
            <a:rPr lang="en-US" sz="4600" dirty="0" err="1" smtClean="0"/>
            <a:t>sức</a:t>
          </a:r>
          <a:r>
            <a:rPr lang="en-US" sz="4600" dirty="0" smtClean="0"/>
            <a:t> </a:t>
          </a:r>
          <a:r>
            <a:rPr lang="en-US" sz="4600" dirty="0" err="1" smtClean="0"/>
            <a:t>khỏe</a:t>
          </a:r>
          <a:r>
            <a:rPr lang="en-US" sz="4600" dirty="0" smtClean="0"/>
            <a:t> con </a:t>
          </a:r>
          <a:r>
            <a:rPr lang="en-US" sz="4600" dirty="0" err="1" smtClean="0"/>
            <a:t>người</a:t>
          </a:r>
          <a:r>
            <a:rPr lang="en-US" sz="4600" dirty="0" smtClean="0"/>
            <a:t>.</a:t>
          </a:r>
          <a:endParaRPr lang="en-US" sz="4600" dirty="0"/>
        </a:p>
      </dgm:t>
    </dgm:pt>
    <dgm:pt modelId="{05F99B2F-D65E-46C6-A1AC-FB6C596217B7}" type="parTrans" cxnId="{F8927856-8425-4502-8019-FB02C9BA966C}">
      <dgm:prSet/>
      <dgm:spPr/>
      <dgm:t>
        <a:bodyPr/>
        <a:lstStyle/>
        <a:p>
          <a:endParaRPr lang="en-US"/>
        </a:p>
      </dgm:t>
    </dgm:pt>
    <dgm:pt modelId="{D1D07252-565C-4409-BF4E-B6DBBA4DD172}" type="sibTrans" cxnId="{F8927856-8425-4502-8019-FB02C9BA966C}">
      <dgm:prSet/>
      <dgm:spPr/>
      <dgm:t>
        <a:bodyPr/>
        <a:lstStyle/>
        <a:p>
          <a:endParaRPr lang="en-US"/>
        </a:p>
      </dgm:t>
    </dgm:pt>
    <dgm:pt modelId="{9F0B56E2-3224-4DB4-884D-CBAEB690E5C2}">
      <dgm:prSet phldrT="[Text]"/>
      <dgm:spPr/>
      <dgm:t>
        <a:bodyPr/>
        <a:lstStyle/>
        <a:p>
          <a:r>
            <a:rPr lang="en-US" dirty="0" err="1" smtClean="0"/>
            <a:t>Tăng</a:t>
          </a:r>
          <a:r>
            <a:rPr lang="en-US" dirty="0" smtClean="0"/>
            <a:t> </a:t>
          </a:r>
          <a:r>
            <a:rPr lang="en-US" dirty="0" err="1" smtClean="0"/>
            <a:t>sức</a:t>
          </a:r>
          <a:r>
            <a:rPr lang="en-US" dirty="0" smtClean="0"/>
            <a:t> </a:t>
          </a:r>
          <a:r>
            <a:rPr lang="en-US" dirty="0" err="1" smtClean="0"/>
            <a:t>đề</a:t>
          </a:r>
          <a:r>
            <a:rPr lang="en-US" dirty="0" smtClean="0"/>
            <a:t> </a:t>
          </a:r>
          <a:r>
            <a:rPr lang="en-US" dirty="0" err="1" smtClean="0"/>
            <a:t>kháng</a:t>
          </a:r>
          <a:r>
            <a:rPr lang="en-US" dirty="0" smtClean="0"/>
            <a:t> </a:t>
          </a:r>
          <a:r>
            <a:rPr lang="en-US" dirty="0" err="1" smtClean="0"/>
            <a:t>cho</a:t>
          </a:r>
          <a:r>
            <a:rPr lang="en-US" dirty="0" smtClean="0"/>
            <a:t> </a:t>
          </a:r>
          <a:r>
            <a:rPr lang="en-US" dirty="0" err="1" smtClean="0"/>
            <a:t>cơ</a:t>
          </a:r>
          <a:r>
            <a:rPr lang="en-US" dirty="0" smtClean="0"/>
            <a:t> </a:t>
          </a:r>
          <a:r>
            <a:rPr lang="en-US" dirty="0" err="1" smtClean="0"/>
            <a:t>thể</a:t>
          </a:r>
          <a:endParaRPr lang="en-US" dirty="0"/>
        </a:p>
      </dgm:t>
    </dgm:pt>
    <dgm:pt modelId="{1A20FCC7-F6F3-4AB4-937B-1791D1DF7847}" type="parTrans" cxnId="{10B63A31-587D-4DFD-B986-463E7AE94678}">
      <dgm:prSet/>
      <dgm:spPr/>
      <dgm:t>
        <a:bodyPr/>
        <a:lstStyle/>
        <a:p>
          <a:endParaRPr lang="en-US"/>
        </a:p>
      </dgm:t>
    </dgm:pt>
    <dgm:pt modelId="{CE53B433-B4DD-4D87-8B39-A549AC70881A}" type="sibTrans" cxnId="{10B63A31-587D-4DFD-B986-463E7AE94678}">
      <dgm:prSet/>
      <dgm:spPr/>
      <dgm:t>
        <a:bodyPr/>
        <a:lstStyle/>
        <a:p>
          <a:endParaRPr lang="en-US"/>
        </a:p>
      </dgm:t>
    </dgm:pt>
    <dgm:pt modelId="{16810DF7-85E8-4CE9-B499-AD40F29B02A1}">
      <dgm:prSet phldrT="[Text]"/>
      <dgm:spPr/>
      <dgm:t>
        <a:bodyPr/>
        <a:lstStyle/>
        <a:p>
          <a:r>
            <a:rPr lang="en-US" dirty="0" err="1" smtClean="0"/>
            <a:t>Bảo</a:t>
          </a:r>
          <a:r>
            <a:rPr lang="en-US" dirty="0" smtClean="0"/>
            <a:t> </a:t>
          </a:r>
          <a:r>
            <a:rPr lang="en-US" dirty="0" err="1" smtClean="0"/>
            <a:t>vệ</a:t>
          </a:r>
          <a:r>
            <a:rPr lang="en-US" dirty="0" smtClean="0"/>
            <a:t> </a:t>
          </a:r>
          <a:r>
            <a:rPr lang="en-US" dirty="0" err="1" smtClean="0"/>
            <a:t>sức</a:t>
          </a:r>
          <a:r>
            <a:rPr lang="en-US" dirty="0" smtClean="0"/>
            <a:t> </a:t>
          </a:r>
          <a:r>
            <a:rPr lang="en-US" dirty="0" err="1" smtClean="0"/>
            <a:t>khỏe</a:t>
          </a:r>
          <a:r>
            <a:rPr lang="en-US" dirty="0" smtClean="0"/>
            <a:t> </a:t>
          </a:r>
          <a:r>
            <a:rPr lang="en-US" dirty="0" err="1" smtClean="0"/>
            <a:t>bản</a:t>
          </a:r>
          <a:r>
            <a:rPr lang="en-US" dirty="0" smtClean="0"/>
            <a:t> </a:t>
          </a:r>
          <a:r>
            <a:rPr lang="en-US" dirty="0" err="1" smtClean="0"/>
            <a:t>thân</a:t>
          </a:r>
          <a:r>
            <a:rPr lang="en-US" dirty="0" smtClean="0"/>
            <a:t>.</a:t>
          </a:r>
          <a:endParaRPr lang="en-US" dirty="0"/>
        </a:p>
      </dgm:t>
    </dgm:pt>
    <dgm:pt modelId="{9A253F74-F0DD-4071-9BF3-E002AB871E10}" type="parTrans" cxnId="{739AC235-B68C-4A1F-9989-F94C34FE4008}">
      <dgm:prSet/>
      <dgm:spPr/>
      <dgm:t>
        <a:bodyPr/>
        <a:lstStyle/>
        <a:p>
          <a:endParaRPr lang="en-US"/>
        </a:p>
      </dgm:t>
    </dgm:pt>
    <dgm:pt modelId="{39C7AD36-D20B-47E8-A6C6-5AD6D306499C}" type="sibTrans" cxnId="{739AC235-B68C-4A1F-9989-F94C34FE4008}">
      <dgm:prSet/>
      <dgm:spPr/>
      <dgm:t>
        <a:bodyPr/>
        <a:lstStyle/>
        <a:p>
          <a:endParaRPr lang="en-US"/>
        </a:p>
      </dgm:t>
    </dgm:pt>
    <dgm:pt modelId="{AFA51A8F-C7EB-4B1E-9E4B-F2B3DDF47147}">
      <dgm:prSet phldrT="[Text]"/>
      <dgm:spPr/>
      <dgm:t>
        <a:bodyPr/>
        <a:lstStyle/>
        <a:p>
          <a:r>
            <a:rPr lang="en-US" dirty="0" err="1" smtClean="0"/>
            <a:t>Bảo</a:t>
          </a:r>
          <a:r>
            <a:rPr lang="en-US" dirty="0" smtClean="0"/>
            <a:t> </a:t>
          </a:r>
          <a:r>
            <a:rPr lang="en-US" dirty="0" err="1" smtClean="0"/>
            <a:t>vệ</a:t>
          </a:r>
          <a:r>
            <a:rPr lang="en-US" dirty="0" smtClean="0"/>
            <a:t> </a:t>
          </a:r>
          <a:r>
            <a:rPr lang="en-US" dirty="0" err="1" smtClean="0"/>
            <a:t>tính</a:t>
          </a:r>
          <a:r>
            <a:rPr lang="en-US" dirty="0" smtClean="0"/>
            <a:t> </a:t>
          </a:r>
          <a:r>
            <a:rPr lang="en-US" dirty="0" err="1" smtClean="0"/>
            <a:t>mạng</a:t>
          </a:r>
          <a:r>
            <a:rPr lang="en-US" dirty="0" smtClean="0"/>
            <a:t>.</a:t>
          </a:r>
          <a:endParaRPr lang="en-US" dirty="0"/>
        </a:p>
      </dgm:t>
    </dgm:pt>
    <dgm:pt modelId="{D0AACB83-77AE-4FAF-BB91-AC3DE6824068}" type="parTrans" cxnId="{685C74B5-4177-43F1-BAA5-C30D047CCAF7}">
      <dgm:prSet/>
      <dgm:spPr/>
      <dgm:t>
        <a:bodyPr/>
        <a:lstStyle/>
        <a:p>
          <a:endParaRPr lang="en-US"/>
        </a:p>
      </dgm:t>
    </dgm:pt>
    <dgm:pt modelId="{54898D70-F075-4FCE-A045-7D5506E8A5B8}" type="sibTrans" cxnId="{685C74B5-4177-43F1-BAA5-C30D047CCAF7}">
      <dgm:prSet/>
      <dgm:spPr/>
      <dgm:t>
        <a:bodyPr/>
        <a:lstStyle/>
        <a:p>
          <a:endParaRPr lang="en-US"/>
        </a:p>
      </dgm:t>
    </dgm:pt>
    <dgm:pt modelId="{17169317-9CEB-44A2-918A-275E98A4C3BE}" type="pres">
      <dgm:prSet presAssocID="{651E50F2-71E0-490E-8234-F5E6BC0A325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7C5016-401F-4DD6-A22C-217406590250}" type="pres">
      <dgm:prSet presAssocID="{6FFBFD30-710D-4D94-815B-487FB45F98B9}" presName="root1" presStyleCnt="0"/>
      <dgm:spPr/>
    </dgm:pt>
    <dgm:pt modelId="{790B3DDE-800C-41F2-9D33-EBEBE8095E0C}" type="pres">
      <dgm:prSet presAssocID="{6FFBFD30-710D-4D94-815B-487FB45F98B9}" presName="LevelOneTextNode" presStyleLbl="node0" presStyleIdx="0" presStyleCnt="1" custAng="5400000" custScaleX="394675" custScaleY="61500" custLinFactX="-2542" custLinFactNeighborX="-100000" custLinFactNeighborY="69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B382D9-D902-4954-A236-55194733E220}" type="pres">
      <dgm:prSet presAssocID="{6FFBFD30-710D-4D94-815B-487FB45F98B9}" presName="level2hierChild" presStyleCnt="0"/>
      <dgm:spPr/>
    </dgm:pt>
    <dgm:pt modelId="{E9A4FED4-9CC8-4BBD-9DD1-50C315E60A4B}" type="pres">
      <dgm:prSet presAssocID="{1D0A377F-E9C7-45A9-BAE1-8ED629260E71}" presName="conn2-1" presStyleLbl="parChTrans1D2" presStyleIdx="0" presStyleCnt="6"/>
      <dgm:spPr/>
      <dgm:t>
        <a:bodyPr/>
        <a:lstStyle/>
        <a:p>
          <a:endParaRPr lang="en-US"/>
        </a:p>
      </dgm:t>
    </dgm:pt>
    <dgm:pt modelId="{A8E62CA4-6147-4474-BF3E-04A102DE8F10}" type="pres">
      <dgm:prSet presAssocID="{1D0A377F-E9C7-45A9-BAE1-8ED629260E71}" presName="connTx" presStyleLbl="parChTrans1D2" presStyleIdx="0" presStyleCnt="6"/>
      <dgm:spPr/>
      <dgm:t>
        <a:bodyPr/>
        <a:lstStyle/>
        <a:p>
          <a:endParaRPr lang="en-US"/>
        </a:p>
      </dgm:t>
    </dgm:pt>
    <dgm:pt modelId="{7A14220A-8D8C-488E-9C41-3E7C6E0A3F4F}" type="pres">
      <dgm:prSet presAssocID="{CC6D607D-3FBE-43FC-86B9-38C0F6A22A3B}" presName="root2" presStyleCnt="0"/>
      <dgm:spPr/>
    </dgm:pt>
    <dgm:pt modelId="{2DB3E6BB-B534-4201-87FE-57D7820A2FBE}" type="pres">
      <dgm:prSet presAssocID="{CC6D607D-3FBE-43FC-86B9-38C0F6A22A3B}" presName="LevelTwoTextNode" presStyleLbl="node2" presStyleIdx="0" presStyleCnt="6" custScaleX="238664" custScaleY="12999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5BAFA4D-FC06-4DBA-B180-09C22996C602}" type="pres">
      <dgm:prSet presAssocID="{CC6D607D-3FBE-43FC-86B9-38C0F6A22A3B}" presName="level3hierChild" presStyleCnt="0"/>
      <dgm:spPr/>
    </dgm:pt>
    <dgm:pt modelId="{FC3E21DE-5D12-45CB-804D-FE367B1F35E3}" type="pres">
      <dgm:prSet presAssocID="{95E5932D-0DFF-456B-BF17-6322BA621E57}" presName="conn2-1" presStyleLbl="parChTrans1D2" presStyleIdx="1" presStyleCnt="6"/>
      <dgm:spPr/>
      <dgm:t>
        <a:bodyPr/>
        <a:lstStyle/>
        <a:p>
          <a:endParaRPr lang="en-US"/>
        </a:p>
      </dgm:t>
    </dgm:pt>
    <dgm:pt modelId="{8846A922-47D7-452B-BD3E-E4A1095C37B4}" type="pres">
      <dgm:prSet presAssocID="{95E5932D-0DFF-456B-BF17-6322BA621E57}" presName="connTx" presStyleLbl="parChTrans1D2" presStyleIdx="1" presStyleCnt="6"/>
      <dgm:spPr/>
      <dgm:t>
        <a:bodyPr/>
        <a:lstStyle/>
        <a:p>
          <a:endParaRPr lang="en-US"/>
        </a:p>
      </dgm:t>
    </dgm:pt>
    <dgm:pt modelId="{A9A25892-6BA1-468C-B561-657AE131F8AD}" type="pres">
      <dgm:prSet presAssocID="{2C3DC276-BC76-489B-BB46-860A20F2101A}" presName="root2" presStyleCnt="0"/>
      <dgm:spPr/>
    </dgm:pt>
    <dgm:pt modelId="{11F2CF41-3302-43CF-AD70-2D75CE4D693E}" type="pres">
      <dgm:prSet presAssocID="{2C3DC276-BC76-489B-BB46-860A20F2101A}" presName="LevelTwoTextNode" presStyleLbl="node2" presStyleIdx="1" presStyleCnt="6" custScaleX="24097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187862E-54F1-4F9A-AF92-BDCB5259AFE6}" type="pres">
      <dgm:prSet presAssocID="{2C3DC276-BC76-489B-BB46-860A20F2101A}" presName="level3hierChild" presStyleCnt="0"/>
      <dgm:spPr/>
    </dgm:pt>
    <dgm:pt modelId="{E95F759B-77DA-4A81-A9DB-F9E76C22EA3D}" type="pres">
      <dgm:prSet presAssocID="{05F99B2F-D65E-46C6-A1AC-FB6C596217B7}" presName="conn2-1" presStyleLbl="parChTrans1D2" presStyleIdx="2" presStyleCnt="6"/>
      <dgm:spPr/>
      <dgm:t>
        <a:bodyPr/>
        <a:lstStyle/>
        <a:p>
          <a:endParaRPr lang="en-US"/>
        </a:p>
      </dgm:t>
    </dgm:pt>
    <dgm:pt modelId="{49AF0128-1FA4-485F-B866-8785C3196291}" type="pres">
      <dgm:prSet presAssocID="{05F99B2F-D65E-46C6-A1AC-FB6C596217B7}" presName="connTx" presStyleLbl="parChTrans1D2" presStyleIdx="2" presStyleCnt="6"/>
      <dgm:spPr/>
      <dgm:t>
        <a:bodyPr/>
        <a:lstStyle/>
        <a:p>
          <a:endParaRPr lang="en-US"/>
        </a:p>
      </dgm:t>
    </dgm:pt>
    <dgm:pt modelId="{1EFD5BD2-1298-4F99-9DF7-DD159317C0D3}" type="pres">
      <dgm:prSet presAssocID="{A47898E7-0DFB-404A-9D2B-291157099744}" presName="root2" presStyleCnt="0"/>
      <dgm:spPr/>
    </dgm:pt>
    <dgm:pt modelId="{55611171-D663-4B3C-9C3A-110E7490531A}" type="pres">
      <dgm:prSet presAssocID="{A47898E7-0DFB-404A-9D2B-291157099744}" presName="LevelTwoTextNode" presStyleLbl="node2" presStyleIdx="2" presStyleCnt="6" custScaleX="239209" custScaleY="21799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EA7987E-651F-419A-9A9F-141BC1EC4E9C}" type="pres">
      <dgm:prSet presAssocID="{A47898E7-0DFB-404A-9D2B-291157099744}" presName="level3hierChild" presStyleCnt="0"/>
      <dgm:spPr/>
    </dgm:pt>
    <dgm:pt modelId="{EBBCEFF0-153F-4989-98A5-99FC64EAA6B3}" type="pres">
      <dgm:prSet presAssocID="{1A20FCC7-F6F3-4AB4-937B-1791D1DF7847}" presName="conn2-1" presStyleLbl="parChTrans1D2" presStyleIdx="3" presStyleCnt="6"/>
      <dgm:spPr/>
      <dgm:t>
        <a:bodyPr/>
        <a:lstStyle/>
        <a:p>
          <a:endParaRPr lang="en-US"/>
        </a:p>
      </dgm:t>
    </dgm:pt>
    <dgm:pt modelId="{59FF1BF9-92BF-4872-9835-EBA1D8E52D8C}" type="pres">
      <dgm:prSet presAssocID="{1A20FCC7-F6F3-4AB4-937B-1791D1DF7847}" presName="connTx" presStyleLbl="parChTrans1D2" presStyleIdx="3" presStyleCnt="6"/>
      <dgm:spPr/>
      <dgm:t>
        <a:bodyPr/>
        <a:lstStyle/>
        <a:p>
          <a:endParaRPr lang="en-US"/>
        </a:p>
      </dgm:t>
    </dgm:pt>
    <dgm:pt modelId="{1D4C7163-B39D-46AA-91A8-6476C1E46264}" type="pres">
      <dgm:prSet presAssocID="{9F0B56E2-3224-4DB4-884D-CBAEB690E5C2}" presName="root2" presStyleCnt="0"/>
      <dgm:spPr/>
    </dgm:pt>
    <dgm:pt modelId="{EBA15B07-48E8-4607-814C-3709507F8B8C}" type="pres">
      <dgm:prSet presAssocID="{9F0B56E2-3224-4DB4-884D-CBAEB690E5C2}" presName="LevelTwoTextNode" presStyleLbl="node2" presStyleIdx="3" presStyleCnt="6" custScaleX="23903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0F86D43-92C5-4341-9DFC-B868851818FD}" type="pres">
      <dgm:prSet presAssocID="{9F0B56E2-3224-4DB4-884D-CBAEB690E5C2}" presName="level3hierChild" presStyleCnt="0"/>
      <dgm:spPr/>
    </dgm:pt>
    <dgm:pt modelId="{2FEFF8CB-F9CD-4B3B-ADB9-D71E1EBE4D2F}" type="pres">
      <dgm:prSet presAssocID="{9A253F74-F0DD-4071-9BF3-E002AB871E10}" presName="conn2-1" presStyleLbl="parChTrans1D2" presStyleIdx="4" presStyleCnt="6"/>
      <dgm:spPr/>
      <dgm:t>
        <a:bodyPr/>
        <a:lstStyle/>
        <a:p>
          <a:endParaRPr lang="en-US"/>
        </a:p>
      </dgm:t>
    </dgm:pt>
    <dgm:pt modelId="{381F0174-EFC0-4AC8-90C4-5780D77772D3}" type="pres">
      <dgm:prSet presAssocID="{9A253F74-F0DD-4071-9BF3-E002AB871E10}" presName="connTx" presStyleLbl="parChTrans1D2" presStyleIdx="4" presStyleCnt="6"/>
      <dgm:spPr/>
      <dgm:t>
        <a:bodyPr/>
        <a:lstStyle/>
        <a:p>
          <a:endParaRPr lang="en-US"/>
        </a:p>
      </dgm:t>
    </dgm:pt>
    <dgm:pt modelId="{E2A0B9F5-B218-4DA8-B622-05A79F23B6CA}" type="pres">
      <dgm:prSet presAssocID="{16810DF7-85E8-4CE9-B499-AD40F29B02A1}" presName="root2" presStyleCnt="0"/>
      <dgm:spPr/>
    </dgm:pt>
    <dgm:pt modelId="{7D58E1D8-C5EE-490D-B826-6BB1A3AEA9DC}" type="pres">
      <dgm:prSet presAssocID="{16810DF7-85E8-4CE9-B499-AD40F29B02A1}" presName="LevelTwoTextNode" presStyleLbl="node2" presStyleIdx="4" presStyleCnt="6" custScaleX="24033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A110BF0-42E8-4569-A9C8-A402E41DCE6F}" type="pres">
      <dgm:prSet presAssocID="{16810DF7-85E8-4CE9-B499-AD40F29B02A1}" presName="level3hierChild" presStyleCnt="0"/>
      <dgm:spPr/>
    </dgm:pt>
    <dgm:pt modelId="{8CB3D134-84F5-4AD1-92B9-7CEF5BE44141}" type="pres">
      <dgm:prSet presAssocID="{D0AACB83-77AE-4FAF-BB91-AC3DE6824068}" presName="conn2-1" presStyleLbl="parChTrans1D2" presStyleIdx="5" presStyleCnt="6"/>
      <dgm:spPr/>
      <dgm:t>
        <a:bodyPr/>
        <a:lstStyle/>
        <a:p>
          <a:endParaRPr lang="en-US"/>
        </a:p>
      </dgm:t>
    </dgm:pt>
    <dgm:pt modelId="{3C711ED4-74FE-43EC-917D-576A2EE9964E}" type="pres">
      <dgm:prSet presAssocID="{D0AACB83-77AE-4FAF-BB91-AC3DE6824068}" presName="connTx" presStyleLbl="parChTrans1D2" presStyleIdx="5" presStyleCnt="6"/>
      <dgm:spPr/>
      <dgm:t>
        <a:bodyPr/>
        <a:lstStyle/>
        <a:p>
          <a:endParaRPr lang="en-US"/>
        </a:p>
      </dgm:t>
    </dgm:pt>
    <dgm:pt modelId="{21C3066F-9AAA-4867-A96F-913FAAF6F2DE}" type="pres">
      <dgm:prSet presAssocID="{AFA51A8F-C7EB-4B1E-9E4B-F2B3DDF47147}" presName="root2" presStyleCnt="0"/>
      <dgm:spPr/>
    </dgm:pt>
    <dgm:pt modelId="{43909CE8-BEEE-480C-B214-0B4D3CA492DE}" type="pres">
      <dgm:prSet presAssocID="{AFA51A8F-C7EB-4B1E-9E4B-F2B3DDF47147}" presName="LevelTwoTextNode" presStyleLbl="node2" presStyleIdx="5" presStyleCnt="6" custScaleX="23650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D2EA3C0-6401-48C9-B42D-2764B879C153}" type="pres">
      <dgm:prSet presAssocID="{AFA51A8F-C7EB-4B1E-9E4B-F2B3DDF47147}" presName="level3hierChild" presStyleCnt="0"/>
      <dgm:spPr/>
    </dgm:pt>
  </dgm:ptLst>
  <dgm:cxnLst>
    <dgm:cxn modelId="{95250D84-33E9-44B8-AD8F-0DB7FEDF9104}" type="presOf" srcId="{D0AACB83-77AE-4FAF-BB91-AC3DE6824068}" destId="{3C711ED4-74FE-43EC-917D-576A2EE9964E}" srcOrd="1" destOrd="0" presId="urn:microsoft.com/office/officeart/2008/layout/HorizontalMultiLevelHierarchy"/>
    <dgm:cxn modelId="{FE1D1415-AF6F-4CD5-99DF-DFC451BD2E36}" type="presOf" srcId="{651E50F2-71E0-490E-8234-F5E6BC0A3259}" destId="{17169317-9CEB-44A2-918A-275E98A4C3BE}" srcOrd="0" destOrd="0" presId="urn:microsoft.com/office/officeart/2008/layout/HorizontalMultiLevelHierarchy"/>
    <dgm:cxn modelId="{119033E8-0A04-413C-9115-3AEC0EF31073}" type="presOf" srcId="{9F0B56E2-3224-4DB4-884D-CBAEB690E5C2}" destId="{EBA15B07-48E8-4607-814C-3709507F8B8C}" srcOrd="0" destOrd="0" presId="urn:microsoft.com/office/officeart/2008/layout/HorizontalMultiLevelHierarchy"/>
    <dgm:cxn modelId="{C5790D58-84BF-45DD-B06B-28F5866EE684}" type="presOf" srcId="{CC6D607D-3FBE-43FC-86B9-38C0F6A22A3B}" destId="{2DB3E6BB-B534-4201-87FE-57D7820A2FBE}" srcOrd="0" destOrd="0" presId="urn:microsoft.com/office/officeart/2008/layout/HorizontalMultiLevelHierarchy"/>
    <dgm:cxn modelId="{4A6E31F7-FAB3-473A-918C-A5AEE4DFAF7B}" type="presOf" srcId="{16810DF7-85E8-4CE9-B499-AD40F29B02A1}" destId="{7D58E1D8-C5EE-490D-B826-6BB1A3AEA9DC}" srcOrd="0" destOrd="0" presId="urn:microsoft.com/office/officeart/2008/layout/HorizontalMultiLevelHierarchy"/>
    <dgm:cxn modelId="{A02CAD8B-AD68-4AB1-B641-EE4A0BF26929}" type="presOf" srcId="{05F99B2F-D65E-46C6-A1AC-FB6C596217B7}" destId="{E95F759B-77DA-4A81-A9DB-F9E76C22EA3D}" srcOrd="0" destOrd="0" presId="urn:microsoft.com/office/officeart/2008/layout/HorizontalMultiLevelHierarchy"/>
    <dgm:cxn modelId="{1B8A76D2-D38B-4BAB-A396-A4DDED25F6EC}" type="presOf" srcId="{1A20FCC7-F6F3-4AB4-937B-1791D1DF7847}" destId="{59FF1BF9-92BF-4872-9835-EBA1D8E52D8C}" srcOrd="1" destOrd="0" presId="urn:microsoft.com/office/officeart/2008/layout/HorizontalMultiLevelHierarchy"/>
    <dgm:cxn modelId="{B2A5322E-508C-49E6-82D5-48BF64282EF0}" type="presOf" srcId="{1D0A377F-E9C7-45A9-BAE1-8ED629260E71}" destId="{E9A4FED4-9CC8-4BBD-9DD1-50C315E60A4B}" srcOrd="0" destOrd="0" presId="urn:microsoft.com/office/officeart/2008/layout/HorizontalMultiLevelHierarchy"/>
    <dgm:cxn modelId="{09FE666C-90FD-46F1-AD41-D674AAE36C9D}" type="presOf" srcId="{05F99B2F-D65E-46C6-A1AC-FB6C596217B7}" destId="{49AF0128-1FA4-485F-B866-8785C3196291}" srcOrd="1" destOrd="0" presId="urn:microsoft.com/office/officeart/2008/layout/HorizontalMultiLevelHierarchy"/>
    <dgm:cxn modelId="{C6DB09D3-D050-4D84-93BE-EB9E2CBFFFEA}" type="presOf" srcId="{95E5932D-0DFF-456B-BF17-6322BA621E57}" destId="{FC3E21DE-5D12-45CB-804D-FE367B1F35E3}" srcOrd="0" destOrd="0" presId="urn:microsoft.com/office/officeart/2008/layout/HorizontalMultiLevelHierarchy"/>
    <dgm:cxn modelId="{8AAAFA0D-C428-4A69-919D-06684623311F}" type="presOf" srcId="{1A20FCC7-F6F3-4AB4-937B-1791D1DF7847}" destId="{EBBCEFF0-153F-4989-98A5-99FC64EAA6B3}" srcOrd="0" destOrd="0" presId="urn:microsoft.com/office/officeart/2008/layout/HorizontalMultiLevelHierarchy"/>
    <dgm:cxn modelId="{9417656A-B65E-4C8C-858C-CE35C17F94B3}" type="presOf" srcId="{6FFBFD30-710D-4D94-815B-487FB45F98B9}" destId="{790B3DDE-800C-41F2-9D33-EBEBE8095E0C}" srcOrd="0" destOrd="0" presId="urn:microsoft.com/office/officeart/2008/layout/HorizontalMultiLevelHierarchy"/>
    <dgm:cxn modelId="{C90ED419-6D32-4A52-8368-E1FEF35455B8}" type="presOf" srcId="{9A253F74-F0DD-4071-9BF3-E002AB871E10}" destId="{381F0174-EFC0-4AC8-90C4-5780D77772D3}" srcOrd="1" destOrd="0" presId="urn:microsoft.com/office/officeart/2008/layout/HorizontalMultiLevelHierarchy"/>
    <dgm:cxn modelId="{994BE2FB-6434-4061-B2FF-208D90CF9DC3}" srcId="{6FFBFD30-710D-4D94-815B-487FB45F98B9}" destId="{CC6D607D-3FBE-43FC-86B9-38C0F6A22A3B}" srcOrd="0" destOrd="0" parTransId="{1D0A377F-E9C7-45A9-BAE1-8ED629260E71}" sibTransId="{C8373DC6-6C24-4DE0-B719-994CC11BB706}"/>
    <dgm:cxn modelId="{10B63A31-587D-4DFD-B986-463E7AE94678}" srcId="{6FFBFD30-710D-4D94-815B-487FB45F98B9}" destId="{9F0B56E2-3224-4DB4-884D-CBAEB690E5C2}" srcOrd="3" destOrd="0" parTransId="{1A20FCC7-F6F3-4AB4-937B-1791D1DF7847}" sibTransId="{CE53B433-B4DD-4D87-8B39-A549AC70881A}"/>
    <dgm:cxn modelId="{685C74B5-4177-43F1-BAA5-C30D047CCAF7}" srcId="{6FFBFD30-710D-4D94-815B-487FB45F98B9}" destId="{AFA51A8F-C7EB-4B1E-9E4B-F2B3DDF47147}" srcOrd="5" destOrd="0" parTransId="{D0AACB83-77AE-4FAF-BB91-AC3DE6824068}" sibTransId="{54898D70-F075-4FCE-A045-7D5506E8A5B8}"/>
    <dgm:cxn modelId="{F8927856-8425-4502-8019-FB02C9BA966C}" srcId="{6FFBFD30-710D-4D94-815B-487FB45F98B9}" destId="{A47898E7-0DFB-404A-9D2B-291157099744}" srcOrd="2" destOrd="0" parTransId="{05F99B2F-D65E-46C6-A1AC-FB6C596217B7}" sibTransId="{D1D07252-565C-4409-BF4E-B6DBBA4DD172}"/>
    <dgm:cxn modelId="{4611C710-23B9-4132-BB35-8C10258A57C3}" type="presOf" srcId="{9A253F74-F0DD-4071-9BF3-E002AB871E10}" destId="{2FEFF8CB-F9CD-4B3B-ADB9-D71E1EBE4D2F}" srcOrd="0" destOrd="0" presId="urn:microsoft.com/office/officeart/2008/layout/HorizontalMultiLevelHierarchy"/>
    <dgm:cxn modelId="{0A8CB30C-33BA-4FC3-80A2-4F40FDAFCF8F}" type="presOf" srcId="{A47898E7-0DFB-404A-9D2B-291157099744}" destId="{55611171-D663-4B3C-9C3A-110E7490531A}" srcOrd="0" destOrd="0" presId="urn:microsoft.com/office/officeart/2008/layout/HorizontalMultiLevelHierarchy"/>
    <dgm:cxn modelId="{16DF9D55-3F01-4C3C-9C1B-9DD96B11D94D}" type="presOf" srcId="{AFA51A8F-C7EB-4B1E-9E4B-F2B3DDF47147}" destId="{43909CE8-BEEE-480C-B214-0B4D3CA492DE}" srcOrd="0" destOrd="0" presId="urn:microsoft.com/office/officeart/2008/layout/HorizontalMultiLevelHierarchy"/>
    <dgm:cxn modelId="{739AC235-B68C-4A1F-9989-F94C34FE4008}" srcId="{6FFBFD30-710D-4D94-815B-487FB45F98B9}" destId="{16810DF7-85E8-4CE9-B499-AD40F29B02A1}" srcOrd="4" destOrd="0" parTransId="{9A253F74-F0DD-4071-9BF3-E002AB871E10}" sibTransId="{39C7AD36-D20B-47E8-A6C6-5AD6D306499C}"/>
    <dgm:cxn modelId="{5F0E1EA7-368C-428D-9BC6-63CE9A0FE5B8}" srcId="{651E50F2-71E0-490E-8234-F5E6BC0A3259}" destId="{6FFBFD30-710D-4D94-815B-487FB45F98B9}" srcOrd="0" destOrd="0" parTransId="{FC3A0A9B-922A-4663-8A8C-8F6392B6706A}" sibTransId="{2FFBF930-FC22-4E1D-88A5-5A81F7C51F79}"/>
    <dgm:cxn modelId="{AC572F4F-3942-4936-B7AF-2CA516EF7B3C}" type="presOf" srcId="{D0AACB83-77AE-4FAF-BB91-AC3DE6824068}" destId="{8CB3D134-84F5-4AD1-92B9-7CEF5BE44141}" srcOrd="0" destOrd="0" presId="urn:microsoft.com/office/officeart/2008/layout/HorizontalMultiLevelHierarchy"/>
    <dgm:cxn modelId="{1C19EDA5-B577-4963-9C19-C7C145E0029C}" type="presOf" srcId="{1D0A377F-E9C7-45A9-BAE1-8ED629260E71}" destId="{A8E62CA4-6147-4474-BF3E-04A102DE8F10}" srcOrd="1" destOrd="0" presId="urn:microsoft.com/office/officeart/2008/layout/HorizontalMultiLevelHierarchy"/>
    <dgm:cxn modelId="{27DBF74E-D3DF-4B4A-9A0F-CBC295FD83AE}" type="presOf" srcId="{95E5932D-0DFF-456B-BF17-6322BA621E57}" destId="{8846A922-47D7-452B-BD3E-E4A1095C37B4}" srcOrd="1" destOrd="0" presId="urn:microsoft.com/office/officeart/2008/layout/HorizontalMultiLevelHierarchy"/>
    <dgm:cxn modelId="{B6605AFD-983B-4FCF-9D1C-BC02B5A1EA95}" srcId="{6FFBFD30-710D-4D94-815B-487FB45F98B9}" destId="{2C3DC276-BC76-489B-BB46-860A20F2101A}" srcOrd="1" destOrd="0" parTransId="{95E5932D-0DFF-456B-BF17-6322BA621E57}" sibTransId="{378A8C03-AE89-4652-B02C-ED7BFFF1F61A}"/>
    <dgm:cxn modelId="{F75ED318-6B75-43BC-9B8A-96E9C86B23BF}" type="presOf" srcId="{2C3DC276-BC76-489B-BB46-860A20F2101A}" destId="{11F2CF41-3302-43CF-AD70-2D75CE4D693E}" srcOrd="0" destOrd="0" presId="urn:microsoft.com/office/officeart/2008/layout/HorizontalMultiLevelHierarchy"/>
    <dgm:cxn modelId="{99370BFB-89ED-4008-8DAE-8026CB6C1FB8}" type="presParOf" srcId="{17169317-9CEB-44A2-918A-275E98A4C3BE}" destId="{8C7C5016-401F-4DD6-A22C-217406590250}" srcOrd="0" destOrd="0" presId="urn:microsoft.com/office/officeart/2008/layout/HorizontalMultiLevelHierarchy"/>
    <dgm:cxn modelId="{9E72FAF4-C5E9-4E74-9710-2C02B5A16556}" type="presParOf" srcId="{8C7C5016-401F-4DD6-A22C-217406590250}" destId="{790B3DDE-800C-41F2-9D33-EBEBE8095E0C}" srcOrd="0" destOrd="0" presId="urn:microsoft.com/office/officeart/2008/layout/HorizontalMultiLevelHierarchy"/>
    <dgm:cxn modelId="{EC66B4F4-C55B-47FF-8668-2F72A8D306DB}" type="presParOf" srcId="{8C7C5016-401F-4DD6-A22C-217406590250}" destId="{62B382D9-D902-4954-A236-55194733E220}" srcOrd="1" destOrd="0" presId="urn:microsoft.com/office/officeart/2008/layout/HorizontalMultiLevelHierarchy"/>
    <dgm:cxn modelId="{9601399E-B7A3-44C6-B200-4E97FAC16F0C}" type="presParOf" srcId="{62B382D9-D902-4954-A236-55194733E220}" destId="{E9A4FED4-9CC8-4BBD-9DD1-50C315E60A4B}" srcOrd="0" destOrd="0" presId="urn:microsoft.com/office/officeart/2008/layout/HorizontalMultiLevelHierarchy"/>
    <dgm:cxn modelId="{56C46C29-D7BE-4A30-948A-72D02E0DB455}" type="presParOf" srcId="{E9A4FED4-9CC8-4BBD-9DD1-50C315E60A4B}" destId="{A8E62CA4-6147-4474-BF3E-04A102DE8F10}" srcOrd="0" destOrd="0" presId="urn:microsoft.com/office/officeart/2008/layout/HorizontalMultiLevelHierarchy"/>
    <dgm:cxn modelId="{50505F2A-9849-4F43-AE3C-1D79C8ACB40E}" type="presParOf" srcId="{62B382D9-D902-4954-A236-55194733E220}" destId="{7A14220A-8D8C-488E-9C41-3E7C6E0A3F4F}" srcOrd="1" destOrd="0" presId="urn:microsoft.com/office/officeart/2008/layout/HorizontalMultiLevelHierarchy"/>
    <dgm:cxn modelId="{9EE6C955-9FDD-49FE-833B-9BA9B321A73D}" type="presParOf" srcId="{7A14220A-8D8C-488E-9C41-3E7C6E0A3F4F}" destId="{2DB3E6BB-B534-4201-87FE-57D7820A2FBE}" srcOrd="0" destOrd="0" presId="urn:microsoft.com/office/officeart/2008/layout/HorizontalMultiLevelHierarchy"/>
    <dgm:cxn modelId="{5241302F-FA2D-4929-8FFF-C03326D13B47}" type="presParOf" srcId="{7A14220A-8D8C-488E-9C41-3E7C6E0A3F4F}" destId="{A5BAFA4D-FC06-4DBA-B180-09C22996C602}" srcOrd="1" destOrd="0" presId="urn:microsoft.com/office/officeart/2008/layout/HorizontalMultiLevelHierarchy"/>
    <dgm:cxn modelId="{302531E8-B1BC-47DE-800E-D1E459A90F21}" type="presParOf" srcId="{62B382D9-D902-4954-A236-55194733E220}" destId="{FC3E21DE-5D12-45CB-804D-FE367B1F35E3}" srcOrd="2" destOrd="0" presId="urn:microsoft.com/office/officeart/2008/layout/HorizontalMultiLevelHierarchy"/>
    <dgm:cxn modelId="{EFE9D6D3-0436-4D9B-B8AB-865891FF5AF7}" type="presParOf" srcId="{FC3E21DE-5D12-45CB-804D-FE367B1F35E3}" destId="{8846A922-47D7-452B-BD3E-E4A1095C37B4}" srcOrd="0" destOrd="0" presId="urn:microsoft.com/office/officeart/2008/layout/HorizontalMultiLevelHierarchy"/>
    <dgm:cxn modelId="{01B5BDE2-01F7-4304-B917-EC9AD1EF7F7F}" type="presParOf" srcId="{62B382D9-D902-4954-A236-55194733E220}" destId="{A9A25892-6BA1-468C-B561-657AE131F8AD}" srcOrd="3" destOrd="0" presId="urn:microsoft.com/office/officeart/2008/layout/HorizontalMultiLevelHierarchy"/>
    <dgm:cxn modelId="{CEC93252-2E0C-4438-BEFF-F27D672EEE98}" type="presParOf" srcId="{A9A25892-6BA1-468C-B561-657AE131F8AD}" destId="{11F2CF41-3302-43CF-AD70-2D75CE4D693E}" srcOrd="0" destOrd="0" presId="urn:microsoft.com/office/officeart/2008/layout/HorizontalMultiLevelHierarchy"/>
    <dgm:cxn modelId="{5B25B39A-2FE6-4A5D-B257-4F1E12EDF333}" type="presParOf" srcId="{A9A25892-6BA1-468C-B561-657AE131F8AD}" destId="{C187862E-54F1-4F9A-AF92-BDCB5259AFE6}" srcOrd="1" destOrd="0" presId="urn:microsoft.com/office/officeart/2008/layout/HorizontalMultiLevelHierarchy"/>
    <dgm:cxn modelId="{5DFB6D70-E9F3-4098-A3C7-E25F19259368}" type="presParOf" srcId="{62B382D9-D902-4954-A236-55194733E220}" destId="{E95F759B-77DA-4A81-A9DB-F9E76C22EA3D}" srcOrd="4" destOrd="0" presId="urn:microsoft.com/office/officeart/2008/layout/HorizontalMultiLevelHierarchy"/>
    <dgm:cxn modelId="{28182537-A4C3-48B8-8C6B-796E3A6DC9B2}" type="presParOf" srcId="{E95F759B-77DA-4A81-A9DB-F9E76C22EA3D}" destId="{49AF0128-1FA4-485F-B866-8785C3196291}" srcOrd="0" destOrd="0" presId="urn:microsoft.com/office/officeart/2008/layout/HorizontalMultiLevelHierarchy"/>
    <dgm:cxn modelId="{0A1D39E3-B1CE-443A-9FD7-574F5897012D}" type="presParOf" srcId="{62B382D9-D902-4954-A236-55194733E220}" destId="{1EFD5BD2-1298-4F99-9DF7-DD159317C0D3}" srcOrd="5" destOrd="0" presId="urn:microsoft.com/office/officeart/2008/layout/HorizontalMultiLevelHierarchy"/>
    <dgm:cxn modelId="{DAEF66C0-CE01-4D02-8121-376CE672B31E}" type="presParOf" srcId="{1EFD5BD2-1298-4F99-9DF7-DD159317C0D3}" destId="{55611171-D663-4B3C-9C3A-110E7490531A}" srcOrd="0" destOrd="0" presId="urn:microsoft.com/office/officeart/2008/layout/HorizontalMultiLevelHierarchy"/>
    <dgm:cxn modelId="{7690955D-1D3B-4105-A17C-777506692FB0}" type="presParOf" srcId="{1EFD5BD2-1298-4F99-9DF7-DD159317C0D3}" destId="{AEA7987E-651F-419A-9A9F-141BC1EC4E9C}" srcOrd="1" destOrd="0" presId="urn:microsoft.com/office/officeart/2008/layout/HorizontalMultiLevelHierarchy"/>
    <dgm:cxn modelId="{C901D070-026B-463A-AF7C-07C84A86C7B1}" type="presParOf" srcId="{62B382D9-D902-4954-A236-55194733E220}" destId="{EBBCEFF0-153F-4989-98A5-99FC64EAA6B3}" srcOrd="6" destOrd="0" presId="urn:microsoft.com/office/officeart/2008/layout/HorizontalMultiLevelHierarchy"/>
    <dgm:cxn modelId="{97A564E0-EEE2-4D1F-AE00-7C6BC4AA1C15}" type="presParOf" srcId="{EBBCEFF0-153F-4989-98A5-99FC64EAA6B3}" destId="{59FF1BF9-92BF-4872-9835-EBA1D8E52D8C}" srcOrd="0" destOrd="0" presId="urn:microsoft.com/office/officeart/2008/layout/HorizontalMultiLevelHierarchy"/>
    <dgm:cxn modelId="{D86B2340-F0DB-4625-9E83-B6C024A37EA9}" type="presParOf" srcId="{62B382D9-D902-4954-A236-55194733E220}" destId="{1D4C7163-B39D-46AA-91A8-6476C1E46264}" srcOrd="7" destOrd="0" presId="urn:microsoft.com/office/officeart/2008/layout/HorizontalMultiLevelHierarchy"/>
    <dgm:cxn modelId="{5D206679-C1DD-4426-8E75-493B399865A7}" type="presParOf" srcId="{1D4C7163-B39D-46AA-91A8-6476C1E46264}" destId="{EBA15B07-48E8-4607-814C-3709507F8B8C}" srcOrd="0" destOrd="0" presId="urn:microsoft.com/office/officeart/2008/layout/HorizontalMultiLevelHierarchy"/>
    <dgm:cxn modelId="{C67F240D-B713-4FC7-98F8-BFE5E1D79E90}" type="presParOf" srcId="{1D4C7163-B39D-46AA-91A8-6476C1E46264}" destId="{F0F86D43-92C5-4341-9DFC-B868851818FD}" srcOrd="1" destOrd="0" presId="urn:microsoft.com/office/officeart/2008/layout/HorizontalMultiLevelHierarchy"/>
    <dgm:cxn modelId="{CABB53F8-24E7-4F47-AB85-135D7CB6ECD5}" type="presParOf" srcId="{62B382D9-D902-4954-A236-55194733E220}" destId="{2FEFF8CB-F9CD-4B3B-ADB9-D71E1EBE4D2F}" srcOrd="8" destOrd="0" presId="urn:microsoft.com/office/officeart/2008/layout/HorizontalMultiLevelHierarchy"/>
    <dgm:cxn modelId="{2551F29E-4D83-49FA-A121-5B913EE141C5}" type="presParOf" srcId="{2FEFF8CB-F9CD-4B3B-ADB9-D71E1EBE4D2F}" destId="{381F0174-EFC0-4AC8-90C4-5780D77772D3}" srcOrd="0" destOrd="0" presId="urn:microsoft.com/office/officeart/2008/layout/HorizontalMultiLevelHierarchy"/>
    <dgm:cxn modelId="{0FAC3B70-CAB7-480A-978A-030CAE4E43C2}" type="presParOf" srcId="{62B382D9-D902-4954-A236-55194733E220}" destId="{E2A0B9F5-B218-4DA8-B622-05A79F23B6CA}" srcOrd="9" destOrd="0" presId="urn:microsoft.com/office/officeart/2008/layout/HorizontalMultiLevelHierarchy"/>
    <dgm:cxn modelId="{89CF436F-DBA9-4D33-B6D4-BC128CFA8FA7}" type="presParOf" srcId="{E2A0B9F5-B218-4DA8-B622-05A79F23B6CA}" destId="{7D58E1D8-C5EE-490D-B826-6BB1A3AEA9DC}" srcOrd="0" destOrd="0" presId="urn:microsoft.com/office/officeart/2008/layout/HorizontalMultiLevelHierarchy"/>
    <dgm:cxn modelId="{BE18B2D3-E79B-4BF3-98D2-2AD933E020A8}" type="presParOf" srcId="{E2A0B9F5-B218-4DA8-B622-05A79F23B6CA}" destId="{2A110BF0-42E8-4569-A9C8-A402E41DCE6F}" srcOrd="1" destOrd="0" presId="urn:microsoft.com/office/officeart/2008/layout/HorizontalMultiLevelHierarchy"/>
    <dgm:cxn modelId="{177B84BD-2BD5-4F80-8F53-59414B9D1B8F}" type="presParOf" srcId="{62B382D9-D902-4954-A236-55194733E220}" destId="{8CB3D134-84F5-4AD1-92B9-7CEF5BE44141}" srcOrd="10" destOrd="0" presId="urn:microsoft.com/office/officeart/2008/layout/HorizontalMultiLevelHierarchy"/>
    <dgm:cxn modelId="{CF301773-D70C-46F8-92A5-E7D87FC5B246}" type="presParOf" srcId="{8CB3D134-84F5-4AD1-92B9-7CEF5BE44141}" destId="{3C711ED4-74FE-43EC-917D-576A2EE9964E}" srcOrd="0" destOrd="0" presId="urn:microsoft.com/office/officeart/2008/layout/HorizontalMultiLevelHierarchy"/>
    <dgm:cxn modelId="{9FC2F5C8-FF2E-4954-B967-1331F9362EBD}" type="presParOf" srcId="{62B382D9-D902-4954-A236-55194733E220}" destId="{21C3066F-9AAA-4867-A96F-913FAAF6F2DE}" srcOrd="11" destOrd="0" presId="urn:microsoft.com/office/officeart/2008/layout/HorizontalMultiLevelHierarchy"/>
    <dgm:cxn modelId="{A3075DDB-8307-45CF-8559-B85F96B0A80B}" type="presParOf" srcId="{21C3066F-9AAA-4867-A96F-913FAAF6F2DE}" destId="{43909CE8-BEEE-480C-B214-0B4D3CA492DE}" srcOrd="0" destOrd="0" presId="urn:microsoft.com/office/officeart/2008/layout/HorizontalMultiLevelHierarchy"/>
    <dgm:cxn modelId="{99DCF2D3-B502-42DE-A367-73E598CD68FE}" type="presParOf" srcId="{21C3066F-9AAA-4867-A96F-913FAAF6F2DE}" destId="{5D2EA3C0-6401-48C9-B42D-2764B879C15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176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wm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6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28.png"/><Relationship Id="rId9" Type="http://schemas.microsoft.com/office/2007/relationships/hdphoto" Target="../media/hdphoto1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17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6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28.png"/><Relationship Id="rId9" Type="http://schemas.microsoft.com/office/2007/relationships/hdphoto" Target="../media/hdphoto1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8.png"/><Relationship Id="rId10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21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4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microsoft.com/office/2007/relationships/hdphoto" Target="../media/hdphoto20.wdp"/><Relationship Id="rId5" Type="http://schemas.openxmlformats.org/officeDocument/2006/relationships/image" Target="../media/image8.png"/><Relationship Id="rId10" Type="http://schemas.openxmlformats.org/officeDocument/2006/relationships/image" Target="../media/image42.png"/><Relationship Id="rId4" Type="http://schemas.openxmlformats.org/officeDocument/2006/relationships/image" Target="../media/image8.svg"/><Relationship Id="rId9" Type="http://schemas.microsoft.com/office/2007/relationships/hdphoto" Target="../media/hdphoto19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8.png"/><Relationship Id="rId7" Type="http://schemas.openxmlformats.org/officeDocument/2006/relationships/diagramLayout" Target="../diagrams/layout1.xml"/><Relationship Id="rId12" Type="http://schemas.microsoft.com/office/2007/relationships/hdphoto" Target="../media/hdphoto18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39.png"/><Relationship Id="rId5" Type="http://schemas.openxmlformats.org/officeDocument/2006/relationships/image" Target="../media/image9.png"/><Relationship Id="rId10" Type="http://schemas.microsoft.com/office/2007/relationships/diagramDrawing" Target="../diagrams/drawing1.xml"/><Relationship Id="rId4" Type="http://schemas.openxmlformats.org/officeDocument/2006/relationships/image" Target="../media/image28.png"/><Relationship Id="rId9" Type="http://schemas.openxmlformats.org/officeDocument/2006/relationships/diagramColors" Target="../diagrams/colors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1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image" Target="../media/image6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microsoft.com/office/2007/relationships/hdphoto" Target="../media/hdphoto1.wdp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openxmlformats.org/officeDocument/2006/relationships/image" Target="../media/image6.png"/><Relationship Id="rId16" Type="http://schemas.microsoft.com/office/2007/relationships/hdphoto" Target="../media/hdphoto22.wdp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15" Type="http://schemas.openxmlformats.org/officeDocument/2006/relationships/image" Target="../media/image44.png"/><Relationship Id="rId10" Type="http://schemas.openxmlformats.org/officeDocument/2006/relationships/image" Target="../media/image10.png"/><Relationship Id="rId9" Type="http://schemas.openxmlformats.org/officeDocument/2006/relationships/image" Target="../media/image17.png"/><Relationship Id="rId1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6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28.png"/><Relationship Id="rId9" Type="http://schemas.microsoft.com/office/2007/relationships/hdphoto" Target="../media/hdphoto1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7.png"/><Relationship Id="rId7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8.png"/><Relationship Id="rId4" Type="http://schemas.openxmlformats.org/officeDocument/2006/relationships/image" Target="../media/image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8.png"/><Relationship Id="rId4" Type="http://schemas.openxmlformats.org/officeDocument/2006/relationships/image" Target="../media/image8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gif"/><Relationship Id="rId5" Type="http://schemas.openxmlformats.org/officeDocument/2006/relationships/image" Target="../media/image50.gif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gif"/><Relationship Id="rId5" Type="http://schemas.openxmlformats.org/officeDocument/2006/relationships/image" Target="../media/image50.gif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gif"/><Relationship Id="rId5" Type="http://schemas.openxmlformats.org/officeDocument/2006/relationships/image" Target="../media/image50.gif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gif"/><Relationship Id="rId5" Type="http://schemas.openxmlformats.org/officeDocument/2006/relationships/image" Target="../media/image50.gif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9.png"/><Relationship Id="rId10" Type="http://schemas.microsoft.com/office/2007/relationships/hdphoto" Target="../media/hdphoto4.wdp"/><Relationship Id="rId9" Type="http://schemas.openxmlformats.org/officeDocument/2006/relationships/image" Target="../media/image18.png"/><Relationship Id="rId14" Type="http://schemas.microsoft.com/office/2007/relationships/hdphoto" Target="../media/hdphoto6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12" Type="http://schemas.microsoft.com/office/2007/relationships/hdphoto" Target="../media/hdphoto8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22.png"/><Relationship Id="rId10" Type="http://schemas.microsoft.com/office/2007/relationships/hdphoto" Target="../media/hdphoto7.wdp"/><Relationship Id="rId9" Type="http://schemas.openxmlformats.org/officeDocument/2006/relationships/image" Target="../media/image21.png"/><Relationship Id="rId1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12" Type="http://schemas.microsoft.com/office/2007/relationships/hdphoto" Target="../media/hdphoto10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24.png"/><Relationship Id="rId10" Type="http://schemas.microsoft.com/office/2007/relationships/hdphoto" Target="../media/hdphoto4.wdp"/><Relationship Id="rId9" Type="http://schemas.openxmlformats.org/officeDocument/2006/relationships/image" Target="../media/image18.png"/><Relationship Id="rId1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12" Type="http://schemas.microsoft.com/office/2007/relationships/hdphoto" Target="../media/hdphoto13.wdp"/><Relationship Id="rId2" Type="http://schemas.openxmlformats.org/officeDocument/2006/relationships/image" Target="../media/image6.png"/><Relationship Id="rId16" Type="http://schemas.microsoft.com/office/2007/relationships/hdphoto" Target="../media/hdphoto1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0.png"/><Relationship Id="rId5" Type="http://schemas.openxmlformats.org/officeDocument/2006/relationships/image" Target="../media/image28.png"/><Relationship Id="rId15" Type="http://schemas.openxmlformats.org/officeDocument/2006/relationships/image" Target="../media/image32.png"/><Relationship Id="rId10" Type="http://schemas.microsoft.com/office/2007/relationships/hdphoto" Target="../media/hdphoto12.wdp"/><Relationship Id="rId4" Type="http://schemas.openxmlformats.org/officeDocument/2006/relationships/image" Target="../media/image26.png"/><Relationship Id="rId9" Type="http://schemas.openxmlformats.org/officeDocument/2006/relationships/image" Target="../media/image29.png"/><Relationship Id="rId1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8.png"/><Relationship Id="rId10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628D7DA-7E3F-3FB9-8083-E19321482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white background with blue clouds and stars&#10;&#10;AI-generated content may be incorrect.">
            <a:extLst>
              <a:ext uri="{FF2B5EF4-FFF2-40B4-BE49-F238E27FC236}">
                <a16:creationId xmlns="" xmlns:a16="http://schemas.microsoft.com/office/drawing/2014/main" id="{FDBDF05D-105F-B3F5-CBC5-431E3D2C5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32"/>
            <a:ext cx="18288000" cy="10278971"/>
          </a:xfrm>
          <a:prstGeom prst="rect">
            <a:avLst/>
          </a:prstGeom>
        </p:spPr>
      </p:pic>
      <p:pic>
        <p:nvPicPr>
          <p:cNvPr id="38" name="Picture 5" descr="POINSET3">
            <a:extLst>
              <a:ext uri="{FF2B5EF4-FFF2-40B4-BE49-F238E27FC236}">
                <a16:creationId xmlns="" xmlns:a16="http://schemas.microsoft.com/office/drawing/2014/main" id="{46AFCCDC-92B0-5E4A-7A95-E165139F8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7469063"/>
            <a:ext cx="3204809" cy="280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Box 3">
            <a:extLst>
              <a:ext uri="{FF2B5EF4-FFF2-40B4-BE49-F238E27FC236}">
                <a16:creationId xmlns="" xmlns:a16="http://schemas.microsoft.com/office/drawing/2014/main" id="{449162C2-79E9-D0A3-381D-C53C39289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2703" y="150342"/>
            <a:ext cx="11624811" cy="1106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085" tIns="60542" rIns="121085" bIns="6054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224104">
              <a:spcBef>
                <a:spcPct val="50000"/>
              </a:spcBef>
            </a:pPr>
            <a:r>
              <a:rPr lang="en-US" altLang="en-US" sz="3200" b="1" dirty="0">
                <a:solidFill>
                  <a:srgbClr val="FF0066"/>
                </a:solidFill>
                <a:latin typeface="Times New Roman" pitchFamily="18" charset="0"/>
              </a:rPr>
              <a:t>UBND </a:t>
            </a:r>
            <a:r>
              <a:rPr lang="vi-VN" altLang="en-US" sz="3200" b="1" dirty="0">
                <a:solidFill>
                  <a:srgbClr val="FF0066"/>
                </a:solidFill>
                <a:latin typeface="Times New Roman" pitchFamily="18" charset="0"/>
              </a:rPr>
              <a:t>THÀNH </a:t>
            </a:r>
            <a:r>
              <a:rPr lang="vi-VN" altLang="en-US" sz="3200" b="1" dirty="0">
                <a:solidFill>
                  <a:srgbClr val="FF0066"/>
                </a:solidFill>
                <a:latin typeface="Times New Roman" pitchFamily="18" charset="0"/>
              </a:rPr>
              <a:t>PHỐ QUY NHƠN</a:t>
            </a:r>
            <a:br>
              <a:rPr lang="vi-VN" altLang="en-US" sz="3200" b="1" dirty="0">
                <a:solidFill>
                  <a:srgbClr val="FF0066"/>
                </a:solidFill>
                <a:latin typeface="Times New Roman" pitchFamily="18" charset="0"/>
              </a:rPr>
            </a:br>
            <a:r>
              <a:rPr lang="en-US" altLang="en-US" sz="3200" b="1" dirty="0">
                <a:solidFill>
                  <a:srgbClr val="FF0066"/>
                </a:solidFill>
                <a:latin typeface="Times New Roman" pitchFamily="18" charset="0"/>
              </a:rPr>
              <a:t>TRƯỜNG TIỂU HỌC LÊ LỢI</a:t>
            </a:r>
          </a:p>
        </p:txBody>
      </p:sp>
      <p:sp>
        <p:nvSpPr>
          <p:cNvPr id="40" name="Text Box 14">
            <a:extLst>
              <a:ext uri="{FF2B5EF4-FFF2-40B4-BE49-F238E27FC236}">
                <a16:creationId xmlns="" xmlns:a16="http://schemas.microsoft.com/office/drawing/2014/main" id="{FBA269ED-7137-6C56-EC81-F6540726E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0139" y="6300655"/>
            <a:ext cx="11376266" cy="1137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085" tIns="60542" rIns="121085" bIns="6054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224104" eaLnBrk="1" hangingPunct="1">
              <a:spcBef>
                <a:spcPts val="1517"/>
              </a:spcBef>
              <a:defRPr/>
            </a:pP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KHOA HỌC 4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 Box 17">
            <a:extLst>
              <a:ext uri="{FF2B5EF4-FFF2-40B4-BE49-F238E27FC236}">
                <a16:creationId xmlns="" xmlns:a16="http://schemas.microsoft.com/office/drawing/2014/main" id="{52F1A29E-A4E5-BCFF-5438-2BF86F43F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627" y="4473649"/>
            <a:ext cx="14199588" cy="207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085" tIns="60542" rIns="121085" bIns="60542">
            <a:prstTxWarp prst="textArchU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224104" eaLnBrk="1" hangingPunct="1">
              <a:defRPr/>
            </a:pPr>
            <a:r>
              <a:rPr lang="en-US" sz="222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</a:t>
            </a:r>
            <a:r>
              <a:rPr lang="en-US" sz="22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22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MỪNG</a:t>
            </a:r>
            <a:r>
              <a:rPr lang="en-US" sz="22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22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QUÝ</a:t>
            </a:r>
            <a:r>
              <a:rPr lang="en-US" sz="22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22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THẦY</a:t>
            </a:r>
            <a:r>
              <a:rPr lang="en-US" sz="22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22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  <a:endParaRPr lang="en-US" sz="222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 defTabSz="1224104" eaLnBrk="1" hangingPunct="1">
              <a:defRPr/>
            </a:pPr>
            <a:r>
              <a:rPr lang="en-US" sz="222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</a:t>
            </a:r>
            <a:r>
              <a:rPr lang="en-US" sz="22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22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</a:t>
            </a:r>
            <a:r>
              <a:rPr lang="en-US" sz="22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22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GIỜ</a:t>
            </a:r>
            <a:r>
              <a:rPr lang="en-US" sz="22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22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THĂ</a:t>
            </a:r>
            <a:r>
              <a:rPr lang="en-US" sz="22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 </a:t>
            </a:r>
            <a:r>
              <a:rPr lang="en-US" sz="222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endParaRPr lang="en-US" sz="222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2" name="Picture 22" descr="bd21315_">
            <a:extLst>
              <a:ext uri="{FF2B5EF4-FFF2-40B4-BE49-F238E27FC236}">
                <a16:creationId xmlns="" xmlns:a16="http://schemas.microsoft.com/office/drawing/2014/main" id="{6402961A-D265-0FF9-FD3F-AF5323E77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992" y="7296492"/>
            <a:ext cx="4732565" cy="17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4E757C3F-D18F-DF35-ACA2-B8AF508958C3}"/>
              </a:ext>
            </a:extLst>
          </p:cNvPr>
          <p:cNvCxnSpPr>
            <a:cxnSpLocks/>
          </p:cNvCxnSpPr>
          <p:nvPr/>
        </p:nvCxnSpPr>
        <p:spPr>
          <a:xfrm>
            <a:off x="6871691" y="1252104"/>
            <a:ext cx="566683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4" name="Picture 7" descr="BƯỚM 58">
            <a:extLst>
              <a:ext uri="{FF2B5EF4-FFF2-40B4-BE49-F238E27FC236}">
                <a16:creationId xmlns="" xmlns:a16="http://schemas.microsoft.com/office/drawing/2014/main" id="{874D8E4B-06F1-CA38-C88A-41A6FAF6D9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3616564" y="7349033"/>
            <a:ext cx="1367675" cy="178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8" descr="animal-14[1]">
            <a:extLst>
              <a:ext uri="{FF2B5EF4-FFF2-40B4-BE49-F238E27FC236}">
                <a16:creationId xmlns="" xmlns:a16="http://schemas.microsoft.com/office/drawing/2014/main" id="{56346336-AC06-DAE7-1B7F-5A765B6F2D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143502" y="7146677"/>
            <a:ext cx="1255409" cy="913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5" descr="POINSET2">
            <a:extLst>
              <a:ext uri="{FF2B5EF4-FFF2-40B4-BE49-F238E27FC236}">
                <a16:creationId xmlns="" xmlns:a16="http://schemas.microsoft.com/office/drawing/2014/main" id="{415744E7-7FAC-7D32-320F-E538BD3B5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907907" y="-152403"/>
            <a:ext cx="2167952" cy="259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 Box 18">
            <a:extLst>
              <a:ext uri="{FF2B5EF4-FFF2-40B4-BE49-F238E27FC236}">
                <a16:creationId xmlns="" xmlns:a16="http://schemas.microsoft.com/office/drawing/2014/main" id="{03F26570-A38B-8AAE-79AA-B37EF57E3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2802" y="8059094"/>
            <a:ext cx="7182393" cy="152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6098" tIns="68048" rIns="136098" bIns="6804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224104"/>
            <a:r>
              <a:rPr lang="en-US" altLang="en-US" sz="4500" b="1" i="1" dirty="0">
                <a:solidFill>
                  <a:srgbClr val="FF0066"/>
                </a:solidFill>
                <a:latin typeface="Times New Roman" pitchFamily="18" charset="0"/>
              </a:rPr>
              <a:t>G</a:t>
            </a:r>
            <a:r>
              <a:rPr lang="vi-VN" altLang="en-US" sz="4500" b="1" i="1" dirty="0">
                <a:solidFill>
                  <a:srgbClr val="FF0066"/>
                </a:solidFill>
                <a:latin typeface="Times New Roman" pitchFamily="18" charset="0"/>
              </a:rPr>
              <a:t>V</a:t>
            </a:r>
            <a:r>
              <a:rPr lang="en-US" altLang="en-US" sz="4500" b="1" i="1" dirty="0">
                <a:solidFill>
                  <a:srgbClr val="FF0066"/>
                </a:solidFill>
                <a:latin typeface="Times New Roman" pitchFamily="18" charset="0"/>
              </a:rPr>
              <a:t>GD:</a:t>
            </a:r>
            <a:r>
              <a:rPr lang="vi-VN" altLang="en-US" sz="45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4500" b="1" i="1" dirty="0">
                <a:solidFill>
                  <a:srgbClr val="FF0066"/>
                </a:solidFill>
                <a:latin typeface="Times New Roman" pitchFamily="18" charset="0"/>
              </a:rPr>
              <a:t>Đặng Thị Thúy</a:t>
            </a:r>
            <a:endParaRPr lang="vi-VN" altLang="en-US" sz="45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defTabSz="1224104"/>
            <a:r>
              <a:rPr lang="en-US" altLang="en-US" sz="4500" b="1" i="1" dirty="0">
                <a:solidFill>
                  <a:srgbClr val="FF0066"/>
                </a:solidFill>
                <a:latin typeface="Times New Roman" pitchFamily="18" charset="0"/>
              </a:rPr>
              <a:t>Năm học 2024-2025</a:t>
            </a:r>
            <a:endParaRPr lang="en-US" altLang="en-US" sz="45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54E585AE-C36E-6FD8-13F9-3CE8FD759964}"/>
              </a:ext>
            </a:extLst>
          </p:cNvPr>
          <p:cNvSpPr txBox="1"/>
          <p:nvPr/>
        </p:nvSpPr>
        <p:spPr>
          <a:xfrm>
            <a:off x="3429000" y="3628354"/>
            <a:ext cx="6858000" cy="461666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r>
              <a:rPr lang="en-US" sz="21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3127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1910" y="-1143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807" b="-10620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849421" y="6777621"/>
            <a:ext cx="13436082" cy="8229600"/>
          </a:xfrm>
          <a:custGeom>
            <a:avLst/>
            <a:gdLst/>
            <a:ahLst/>
            <a:cxnLst/>
            <a:rect l="l" t="t" r="r" b="b"/>
            <a:pathLst>
              <a:path w="13436082" h="8229600">
                <a:moveTo>
                  <a:pt x="0" y="0"/>
                </a:moveTo>
                <a:lnTo>
                  <a:pt x="13436082" y="0"/>
                </a:lnTo>
                <a:lnTo>
                  <a:pt x="134360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2270652" y="8283746"/>
            <a:ext cx="13436082" cy="8229600"/>
          </a:xfrm>
          <a:custGeom>
            <a:avLst/>
            <a:gdLst/>
            <a:ahLst/>
            <a:cxnLst/>
            <a:rect l="l" t="t" r="r" b="b"/>
            <a:pathLst>
              <a:path w="13436082" h="8229600">
                <a:moveTo>
                  <a:pt x="13436081" y="0"/>
                </a:moveTo>
                <a:lnTo>
                  <a:pt x="0" y="0"/>
                </a:lnTo>
                <a:lnTo>
                  <a:pt x="0" y="8229600"/>
                </a:lnTo>
                <a:lnTo>
                  <a:pt x="13436081" y="8229600"/>
                </a:lnTo>
                <a:lnTo>
                  <a:pt x="1343608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868040" y="868078"/>
            <a:ext cx="2416101" cy="3292813"/>
          </a:xfrm>
          <a:custGeom>
            <a:avLst/>
            <a:gdLst/>
            <a:ahLst/>
            <a:cxnLst/>
            <a:rect l="l" t="t" r="r" b="b"/>
            <a:pathLst>
              <a:path w="2416101" h="3292813">
                <a:moveTo>
                  <a:pt x="0" y="0"/>
                </a:moveTo>
                <a:lnTo>
                  <a:pt x="2416102" y="0"/>
                </a:lnTo>
                <a:lnTo>
                  <a:pt x="2416102" y="3292813"/>
                </a:lnTo>
                <a:lnTo>
                  <a:pt x="0" y="32928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4879820" y="6327013"/>
            <a:ext cx="2948394" cy="3117654"/>
          </a:xfrm>
          <a:custGeom>
            <a:avLst/>
            <a:gdLst/>
            <a:ahLst/>
            <a:cxnLst/>
            <a:rect l="l" t="t" r="r" b="b"/>
            <a:pathLst>
              <a:path w="2948394" h="3117654">
                <a:moveTo>
                  <a:pt x="2948394" y="0"/>
                </a:moveTo>
                <a:lnTo>
                  <a:pt x="0" y="0"/>
                </a:lnTo>
                <a:lnTo>
                  <a:pt x="0" y="3117654"/>
                </a:lnTo>
                <a:lnTo>
                  <a:pt x="2948394" y="3117654"/>
                </a:lnTo>
                <a:lnTo>
                  <a:pt x="294839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74064" y="6498763"/>
            <a:ext cx="2175579" cy="2148384"/>
          </a:xfrm>
          <a:custGeom>
            <a:avLst/>
            <a:gdLst/>
            <a:ahLst/>
            <a:cxnLst/>
            <a:rect l="l" t="t" r="r" b="b"/>
            <a:pathLst>
              <a:path w="2175579" h="2148384">
                <a:moveTo>
                  <a:pt x="0" y="0"/>
                </a:moveTo>
                <a:lnTo>
                  <a:pt x="2175579" y="0"/>
                </a:lnTo>
                <a:lnTo>
                  <a:pt x="2175579" y="2148384"/>
                </a:lnTo>
                <a:lnTo>
                  <a:pt x="0" y="21483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r="37427"/>
          <a:stretch/>
        </p:blipFill>
        <p:spPr>
          <a:xfrm>
            <a:off x="3352800" y="2114249"/>
            <a:ext cx="11734245" cy="7330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ounded Rectangle 2"/>
          <p:cNvSpPr/>
          <p:nvPr/>
        </p:nvSpPr>
        <p:spPr>
          <a:xfrm>
            <a:off x="6159121" y="667895"/>
            <a:ext cx="5545937" cy="11077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CÔNG ĐOẠN 1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9628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807" b="-10620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849421" y="6777621"/>
            <a:ext cx="13436082" cy="8229600"/>
          </a:xfrm>
          <a:custGeom>
            <a:avLst/>
            <a:gdLst/>
            <a:ahLst/>
            <a:cxnLst/>
            <a:rect l="l" t="t" r="r" b="b"/>
            <a:pathLst>
              <a:path w="13436082" h="8229600">
                <a:moveTo>
                  <a:pt x="0" y="0"/>
                </a:moveTo>
                <a:lnTo>
                  <a:pt x="13436082" y="0"/>
                </a:lnTo>
                <a:lnTo>
                  <a:pt x="134360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2270652" y="8283746"/>
            <a:ext cx="13436082" cy="8229600"/>
          </a:xfrm>
          <a:custGeom>
            <a:avLst/>
            <a:gdLst/>
            <a:ahLst/>
            <a:cxnLst/>
            <a:rect l="l" t="t" r="r" b="b"/>
            <a:pathLst>
              <a:path w="13436082" h="8229600">
                <a:moveTo>
                  <a:pt x="13436081" y="0"/>
                </a:moveTo>
                <a:lnTo>
                  <a:pt x="0" y="0"/>
                </a:lnTo>
                <a:lnTo>
                  <a:pt x="0" y="8229600"/>
                </a:lnTo>
                <a:lnTo>
                  <a:pt x="13436081" y="8229600"/>
                </a:lnTo>
                <a:lnTo>
                  <a:pt x="1343608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4879820" y="6327013"/>
            <a:ext cx="2948394" cy="3117654"/>
          </a:xfrm>
          <a:custGeom>
            <a:avLst/>
            <a:gdLst/>
            <a:ahLst/>
            <a:cxnLst/>
            <a:rect l="l" t="t" r="r" b="b"/>
            <a:pathLst>
              <a:path w="2948394" h="3117654">
                <a:moveTo>
                  <a:pt x="2948394" y="0"/>
                </a:moveTo>
                <a:lnTo>
                  <a:pt x="0" y="0"/>
                </a:lnTo>
                <a:lnTo>
                  <a:pt x="0" y="3117654"/>
                </a:lnTo>
                <a:lnTo>
                  <a:pt x="2948394" y="3117654"/>
                </a:lnTo>
                <a:lnTo>
                  <a:pt x="294839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74064" y="6498763"/>
            <a:ext cx="2175579" cy="2148384"/>
          </a:xfrm>
          <a:custGeom>
            <a:avLst/>
            <a:gdLst/>
            <a:ahLst/>
            <a:cxnLst/>
            <a:rect l="l" t="t" r="r" b="b"/>
            <a:pathLst>
              <a:path w="2175579" h="2148384">
                <a:moveTo>
                  <a:pt x="0" y="0"/>
                </a:moveTo>
                <a:lnTo>
                  <a:pt x="2175579" y="0"/>
                </a:lnTo>
                <a:lnTo>
                  <a:pt x="2175579" y="2148384"/>
                </a:lnTo>
                <a:lnTo>
                  <a:pt x="0" y="2148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392" y="2650452"/>
            <a:ext cx="7815703" cy="49225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2609" y="2650451"/>
            <a:ext cx="7830943" cy="49225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34185" y="780819"/>
            <a:ext cx="7026408" cy="11512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/>
              <a:t>Đối</a:t>
            </a:r>
            <a:r>
              <a:rPr lang="en-US" sz="5400" dirty="0" smtClean="0"/>
              <a:t> </a:t>
            </a:r>
            <a:r>
              <a:rPr lang="en-US" sz="5400" dirty="0" err="1" smtClean="0"/>
              <a:t>với</a:t>
            </a:r>
            <a:r>
              <a:rPr lang="en-US" sz="5400" dirty="0" smtClean="0"/>
              <a:t> </a:t>
            </a:r>
            <a:r>
              <a:rPr lang="en-US" sz="5400" dirty="0" err="1" smtClean="0"/>
              <a:t>cây</a:t>
            </a:r>
            <a:r>
              <a:rPr lang="en-US" sz="5400" dirty="0" smtClean="0"/>
              <a:t> </a:t>
            </a:r>
            <a:r>
              <a:rPr lang="en-US" sz="5400" dirty="0" err="1" smtClean="0"/>
              <a:t>trồng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14788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807" b="-10620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849421" y="6777621"/>
            <a:ext cx="13436082" cy="8229600"/>
          </a:xfrm>
          <a:custGeom>
            <a:avLst/>
            <a:gdLst/>
            <a:ahLst/>
            <a:cxnLst/>
            <a:rect l="l" t="t" r="r" b="b"/>
            <a:pathLst>
              <a:path w="13436082" h="8229600">
                <a:moveTo>
                  <a:pt x="0" y="0"/>
                </a:moveTo>
                <a:lnTo>
                  <a:pt x="13436082" y="0"/>
                </a:lnTo>
                <a:lnTo>
                  <a:pt x="134360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2270652" y="8283746"/>
            <a:ext cx="13436082" cy="8229600"/>
          </a:xfrm>
          <a:custGeom>
            <a:avLst/>
            <a:gdLst/>
            <a:ahLst/>
            <a:cxnLst/>
            <a:rect l="l" t="t" r="r" b="b"/>
            <a:pathLst>
              <a:path w="13436082" h="8229600">
                <a:moveTo>
                  <a:pt x="13436081" y="0"/>
                </a:moveTo>
                <a:lnTo>
                  <a:pt x="0" y="0"/>
                </a:lnTo>
                <a:lnTo>
                  <a:pt x="0" y="8229600"/>
                </a:lnTo>
                <a:lnTo>
                  <a:pt x="13436081" y="8229600"/>
                </a:lnTo>
                <a:lnTo>
                  <a:pt x="1343608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868040" y="868078"/>
            <a:ext cx="2416101" cy="3292813"/>
          </a:xfrm>
          <a:custGeom>
            <a:avLst/>
            <a:gdLst/>
            <a:ahLst/>
            <a:cxnLst/>
            <a:rect l="l" t="t" r="r" b="b"/>
            <a:pathLst>
              <a:path w="2416101" h="3292813">
                <a:moveTo>
                  <a:pt x="0" y="0"/>
                </a:moveTo>
                <a:lnTo>
                  <a:pt x="2416102" y="0"/>
                </a:lnTo>
                <a:lnTo>
                  <a:pt x="2416102" y="3292813"/>
                </a:lnTo>
                <a:lnTo>
                  <a:pt x="0" y="32928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4879820" y="6327013"/>
            <a:ext cx="2948394" cy="3117654"/>
          </a:xfrm>
          <a:custGeom>
            <a:avLst/>
            <a:gdLst/>
            <a:ahLst/>
            <a:cxnLst/>
            <a:rect l="l" t="t" r="r" b="b"/>
            <a:pathLst>
              <a:path w="2948394" h="3117654">
                <a:moveTo>
                  <a:pt x="2948394" y="0"/>
                </a:moveTo>
                <a:lnTo>
                  <a:pt x="0" y="0"/>
                </a:lnTo>
                <a:lnTo>
                  <a:pt x="0" y="3117654"/>
                </a:lnTo>
                <a:lnTo>
                  <a:pt x="2948394" y="3117654"/>
                </a:lnTo>
                <a:lnTo>
                  <a:pt x="294839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74064" y="6498763"/>
            <a:ext cx="2175579" cy="2148384"/>
          </a:xfrm>
          <a:custGeom>
            <a:avLst/>
            <a:gdLst/>
            <a:ahLst/>
            <a:cxnLst/>
            <a:rect l="l" t="t" r="r" b="b"/>
            <a:pathLst>
              <a:path w="2175579" h="2148384">
                <a:moveTo>
                  <a:pt x="0" y="0"/>
                </a:moveTo>
                <a:lnTo>
                  <a:pt x="2175579" y="0"/>
                </a:lnTo>
                <a:lnTo>
                  <a:pt x="2175579" y="2148384"/>
                </a:lnTo>
                <a:lnTo>
                  <a:pt x="0" y="21483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r="61817"/>
          <a:stretch/>
        </p:blipFill>
        <p:spPr>
          <a:xfrm>
            <a:off x="3037617" y="5272420"/>
            <a:ext cx="4143102" cy="4819899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>
            <a:off x="8686799" y="2514484"/>
            <a:ext cx="2747331" cy="495416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5400000">
            <a:off x="13475410" y="4851565"/>
            <a:ext cx="626807" cy="450428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0800000">
            <a:off x="7157348" y="7572954"/>
            <a:ext cx="2443851" cy="493865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r="37427"/>
          <a:stretch/>
        </p:blipFill>
        <p:spPr>
          <a:xfrm>
            <a:off x="990600" y="202673"/>
            <a:ext cx="7852010" cy="4905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66667" b="5797"/>
          <a:stretch/>
        </p:blipFill>
        <p:spPr>
          <a:xfrm>
            <a:off x="11434131" y="201204"/>
            <a:ext cx="4696560" cy="4738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l="41604" r="248"/>
          <a:stretch/>
        </p:blipFill>
        <p:spPr>
          <a:xfrm>
            <a:off x="9467241" y="5341896"/>
            <a:ext cx="5443059" cy="4728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052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807" b="-10620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-4393501" y="2958122"/>
            <a:ext cx="17916525" cy="10503563"/>
          </a:xfrm>
          <a:custGeom>
            <a:avLst/>
            <a:gdLst/>
            <a:ahLst/>
            <a:cxnLst/>
            <a:rect l="l" t="t" r="r" b="b"/>
            <a:pathLst>
              <a:path w="17916525" h="10503563">
                <a:moveTo>
                  <a:pt x="0" y="0"/>
                </a:moveTo>
                <a:lnTo>
                  <a:pt x="17916524" y="0"/>
                </a:lnTo>
                <a:lnTo>
                  <a:pt x="17916524" y="10503562"/>
                </a:lnTo>
                <a:lnTo>
                  <a:pt x="0" y="105035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62000" y="827050"/>
            <a:ext cx="2175579" cy="2148384"/>
          </a:xfrm>
          <a:custGeom>
            <a:avLst/>
            <a:gdLst/>
            <a:ahLst/>
            <a:cxnLst/>
            <a:rect l="l" t="t" r="r" b="b"/>
            <a:pathLst>
              <a:path w="2175579" h="2148384">
                <a:moveTo>
                  <a:pt x="0" y="0"/>
                </a:moveTo>
                <a:lnTo>
                  <a:pt x="2175579" y="0"/>
                </a:lnTo>
                <a:lnTo>
                  <a:pt x="2175579" y="2148384"/>
                </a:lnTo>
                <a:lnTo>
                  <a:pt x="0" y="21483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610400" y="0"/>
            <a:ext cx="3159123" cy="2103015"/>
          </a:xfrm>
          <a:custGeom>
            <a:avLst/>
            <a:gdLst/>
            <a:ahLst/>
            <a:cxnLst/>
            <a:rect l="l" t="t" r="r" b="b"/>
            <a:pathLst>
              <a:path w="3159123" h="2103015">
                <a:moveTo>
                  <a:pt x="0" y="0"/>
                </a:moveTo>
                <a:lnTo>
                  <a:pt x="3159123" y="0"/>
                </a:lnTo>
                <a:lnTo>
                  <a:pt x="3159123" y="2103015"/>
                </a:lnTo>
                <a:lnTo>
                  <a:pt x="0" y="21030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3098" t="-29132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143253" y="7957633"/>
            <a:ext cx="8740206" cy="5353376"/>
          </a:xfrm>
          <a:custGeom>
            <a:avLst/>
            <a:gdLst/>
            <a:ahLst/>
            <a:cxnLst/>
            <a:rect l="l" t="t" r="r" b="b"/>
            <a:pathLst>
              <a:path w="8740206" h="5353376">
                <a:moveTo>
                  <a:pt x="0" y="0"/>
                </a:moveTo>
                <a:lnTo>
                  <a:pt x="8740206" y="0"/>
                </a:lnTo>
                <a:lnTo>
                  <a:pt x="8740206" y="5353376"/>
                </a:lnTo>
                <a:lnTo>
                  <a:pt x="0" y="53533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5359233" y="8402693"/>
            <a:ext cx="1917938" cy="2028042"/>
          </a:xfrm>
          <a:custGeom>
            <a:avLst/>
            <a:gdLst/>
            <a:ahLst/>
            <a:cxnLst/>
            <a:rect l="l" t="t" r="r" b="b"/>
            <a:pathLst>
              <a:path w="1917938" h="2028042">
                <a:moveTo>
                  <a:pt x="1917938" y="0"/>
                </a:moveTo>
                <a:lnTo>
                  <a:pt x="0" y="0"/>
                </a:lnTo>
                <a:lnTo>
                  <a:pt x="0" y="2028042"/>
                </a:lnTo>
                <a:lnTo>
                  <a:pt x="1917938" y="2028042"/>
                </a:lnTo>
                <a:lnTo>
                  <a:pt x="1917938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04" b="89936" l="3355" r="89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486" y="3128620"/>
            <a:ext cx="8225472" cy="8225472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3886200" y="421456"/>
            <a:ext cx="14030325" cy="6266504"/>
          </a:xfrm>
          <a:prstGeom prst="cloudCallout">
            <a:avLst>
              <a:gd name="adj1" fmla="val -46124"/>
              <a:gd name="adj2" fmla="val 55750"/>
            </a:avLst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67400" y="1087129"/>
            <a:ext cx="11658600" cy="5600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5400" i="1" dirty="0"/>
              <a:t>Theo </a:t>
            </a:r>
            <a:r>
              <a:rPr lang="en-US" sz="5400" i="1" dirty="0" err="1"/>
              <a:t>em</a:t>
            </a:r>
            <a:r>
              <a:rPr lang="en-US" sz="5400" i="1" dirty="0"/>
              <a:t> </a:t>
            </a:r>
            <a:r>
              <a:rPr lang="en-US" sz="5400" i="1" dirty="0" err="1"/>
              <a:t>đâu</a:t>
            </a:r>
            <a:r>
              <a:rPr lang="en-US" sz="5400" i="1" dirty="0"/>
              <a:t> </a:t>
            </a:r>
            <a:r>
              <a:rPr lang="en-US" sz="5400" i="1" dirty="0" err="1"/>
              <a:t>là</a:t>
            </a:r>
            <a:r>
              <a:rPr lang="en-US" sz="5400" i="1" dirty="0"/>
              <a:t> </a:t>
            </a:r>
            <a:r>
              <a:rPr lang="en-US" sz="5400" i="1" dirty="0" err="1"/>
              <a:t>công</a:t>
            </a:r>
            <a:r>
              <a:rPr lang="en-US" sz="5400" i="1" dirty="0"/>
              <a:t> </a:t>
            </a:r>
            <a:r>
              <a:rPr lang="en-US" sz="5400" i="1" dirty="0" err="1"/>
              <a:t>đoạn</a:t>
            </a:r>
            <a:r>
              <a:rPr lang="en-US" sz="5400" i="1" dirty="0"/>
              <a:t> </a:t>
            </a:r>
            <a:r>
              <a:rPr lang="en-US" sz="5400" i="1" dirty="0" err="1"/>
              <a:t>quan</a:t>
            </a:r>
            <a:r>
              <a:rPr lang="en-US" sz="5400" i="1" dirty="0"/>
              <a:t> </a:t>
            </a:r>
            <a:r>
              <a:rPr lang="en-US" sz="5400" i="1" dirty="0" err="1"/>
              <a:t>trọng</a:t>
            </a:r>
            <a:r>
              <a:rPr lang="en-US" sz="5400" i="1" dirty="0"/>
              <a:t> </a:t>
            </a:r>
            <a:r>
              <a:rPr lang="en-US" sz="5400" i="1" dirty="0" err="1"/>
              <a:t>trong</a:t>
            </a:r>
            <a:r>
              <a:rPr lang="en-US" sz="5400" i="1" dirty="0"/>
              <a:t> </a:t>
            </a:r>
            <a:r>
              <a:rPr lang="en-US" sz="5400" i="1" dirty="0" err="1"/>
              <a:t>các</a:t>
            </a:r>
            <a:r>
              <a:rPr lang="en-US" sz="5400" i="1" dirty="0"/>
              <a:t> </a:t>
            </a:r>
            <a:r>
              <a:rPr lang="en-US" sz="5400" i="1" dirty="0" err="1"/>
              <a:t>công</a:t>
            </a:r>
            <a:r>
              <a:rPr lang="en-US" sz="5400" i="1" dirty="0"/>
              <a:t> </a:t>
            </a:r>
            <a:r>
              <a:rPr lang="en-US" sz="5400" i="1" dirty="0" err="1"/>
              <a:t>đoạn</a:t>
            </a:r>
            <a:r>
              <a:rPr lang="en-US" sz="5400" i="1" dirty="0"/>
              <a:t> </a:t>
            </a:r>
            <a:r>
              <a:rPr lang="en-US" sz="5400" i="1" dirty="0" err="1"/>
              <a:t>trên</a:t>
            </a:r>
            <a:r>
              <a:rPr lang="en-US" sz="5400" i="1" dirty="0"/>
              <a:t>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5400" i="1" dirty="0" err="1"/>
              <a:t>Vì</a:t>
            </a:r>
            <a:r>
              <a:rPr lang="en-US" sz="5400" i="1" dirty="0"/>
              <a:t> </a:t>
            </a:r>
            <a:r>
              <a:rPr lang="en-US" sz="5400" i="1" dirty="0" err="1"/>
              <a:t>sao</a:t>
            </a:r>
            <a:r>
              <a:rPr lang="en-US" sz="5400" i="1" dirty="0"/>
              <a:t> </a:t>
            </a:r>
            <a:r>
              <a:rPr lang="en-US" sz="5400" i="1" dirty="0" err="1"/>
              <a:t>em</a:t>
            </a:r>
            <a:r>
              <a:rPr lang="en-US" sz="5400" i="1" dirty="0"/>
              <a:t> </a:t>
            </a:r>
            <a:r>
              <a:rPr lang="en-US" sz="5400" i="1" dirty="0" err="1"/>
              <a:t>cho</a:t>
            </a:r>
            <a:r>
              <a:rPr lang="en-US" sz="5400" i="1" dirty="0"/>
              <a:t> </a:t>
            </a:r>
            <a:r>
              <a:rPr lang="en-US" sz="5400" i="1" dirty="0" err="1"/>
              <a:t>rằng</a:t>
            </a:r>
            <a:r>
              <a:rPr lang="en-US" sz="5400" i="1" dirty="0"/>
              <a:t> </a:t>
            </a:r>
            <a:r>
              <a:rPr lang="en-US" sz="5400" i="1" dirty="0" err="1"/>
              <a:t>công</a:t>
            </a:r>
            <a:r>
              <a:rPr lang="en-US" sz="5400" i="1" dirty="0"/>
              <a:t> </a:t>
            </a:r>
            <a:r>
              <a:rPr lang="en-US" sz="5400" i="1" dirty="0" err="1"/>
              <a:t>đoạn</a:t>
            </a:r>
            <a:r>
              <a:rPr lang="en-US" sz="5400" i="1" dirty="0"/>
              <a:t> </a:t>
            </a:r>
            <a:r>
              <a:rPr lang="en-US" sz="5400" i="1" dirty="0" err="1"/>
              <a:t>đó</a:t>
            </a:r>
            <a:r>
              <a:rPr lang="en-US" sz="5400" i="1" dirty="0"/>
              <a:t> </a:t>
            </a:r>
            <a:r>
              <a:rPr lang="en-US" sz="5400" i="1" dirty="0" err="1"/>
              <a:t>là</a:t>
            </a:r>
            <a:r>
              <a:rPr lang="en-US" sz="5400" i="1" dirty="0"/>
              <a:t> </a:t>
            </a:r>
            <a:r>
              <a:rPr lang="en-US" sz="5400" i="1" dirty="0" err="1"/>
              <a:t>công</a:t>
            </a:r>
            <a:r>
              <a:rPr lang="en-US" sz="5400" i="1" dirty="0"/>
              <a:t> </a:t>
            </a:r>
            <a:r>
              <a:rPr lang="en-US" sz="5400" i="1" dirty="0" err="1"/>
              <a:t>đoạn</a:t>
            </a:r>
            <a:r>
              <a:rPr lang="en-US" sz="5400" i="1" dirty="0"/>
              <a:t> </a:t>
            </a:r>
            <a:r>
              <a:rPr lang="en-US" sz="5400" i="1" dirty="0" err="1"/>
              <a:t>quan</a:t>
            </a:r>
            <a:r>
              <a:rPr lang="en-US" sz="5400" i="1" dirty="0"/>
              <a:t> </a:t>
            </a:r>
            <a:r>
              <a:rPr lang="en-US" sz="5400" i="1" dirty="0" err="1"/>
              <a:t>trọng</a:t>
            </a:r>
            <a:r>
              <a:rPr lang="en-US" sz="5400" i="1" dirty="0"/>
              <a:t>?</a:t>
            </a:r>
          </a:p>
          <a:p>
            <a:endParaRPr lang="en-US" sz="2400" dirty="0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807" b="-10620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829800" y="6796746"/>
            <a:ext cx="13436082" cy="8229600"/>
          </a:xfrm>
          <a:custGeom>
            <a:avLst/>
            <a:gdLst/>
            <a:ahLst/>
            <a:cxnLst/>
            <a:rect l="l" t="t" r="r" b="b"/>
            <a:pathLst>
              <a:path w="13436082" h="8229600">
                <a:moveTo>
                  <a:pt x="0" y="0"/>
                </a:moveTo>
                <a:lnTo>
                  <a:pt x="13436082" y="0"/>
                </a:lnTo>
                <a:lnTo>
                  <a:pt x="134360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2270652" y="8476251"/>
            <a:ext cx="13436082" cy="8229600"/>
          </a:xfrm>
          <a:custGeom>
            <a:avLst/>
            <a:gdLst/>
            <a:ahLst/>
            <a:cxnLst/>
            <a:rect l="l" t="t" r="r" b="b"/>
            <a:pathLst>
              <a:path w="13436082" h="8229600">
                <a:moveTo>
                  <a:pt x="13436081" y="0"/>
                </a:moveTo>
                <a:lnTo>
                  <a:pt x="0" y="0"/>
                </a:lnTo>
                <a:lnTo>
                  <a:pt x="0" y="8229600"/>
                </a:lnTo>
                <a:lnTo>
                  <a:pt x="13436081" y="8229600"/>
                </a:lnTo>
                <a:lnTo>
                  <a:pt x="1343608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587632" y="1027559"/>
            <a:ext cx="2416101" cy="3292813"/>
          </a:xfrm>
          <a:custGeom>
            <a:avLst/>
            <a:gdLst/>
            <a:ahLst/>
            <a:cxnLst/>
            <a:rect l="l" t="t" r="r" b="b"/>
            <a:pathLst>
              <a:path w="2416101" h="3292813">
                <a:moveTo>
                  <a:pt x="0" y="0"/>
                </a:moveTo>
                <a:lnTo>
                  <a:pt x="2416102" y="0"/>
                </a:lnTo>
                <a:lnTo>
                  <a:pt x="2416102" y="3292813"/>
                </a:lnTo>
                <a:lnTo>
                  <a:pt x="0" y="32928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-64014" y="6465123"/>
            <a:ext cx="2948394" cy="3117654"/>
          </a:xfrm>
          <a:custGeom>
            <a:avLst/>
            <a:gdLst/>
            <a:ahLst/>
            <a:cxnLst/>
            <a:rect l="l" t="t" r="r" b="b"/>
            <a:pathLst>
              <a:path w="2948394" h="3117654">
                <a:moveTo>
                  <a:pt x="2948394" y="0"/>
                </a:moveTo>
                <a:lnTo>
                  <a:pt x="0" y="0"/>
                </a:lnTo>
                <a:lnTo>
                  <a:pt x="0" y="3117654"/>
                </a:lnTo>
                <a:lnTo>
                  <a:pt x="2948394" y="3117654"/>
                </a:lnTo>
                <a:lnTo>
                  <a:pt x="294839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TextBox 15"/>
          <p:cNvSpPr txBox="1"/>
          <p:nvPr/>
        </p:nvSpPr>
        <p:spPr>
          <a:xfrm>
            <a:off x="3657600" y="1207764"/>
            <a:ext cx="10972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i="1" dirty="0" err="1" smtClean="0">
                <a:solidFill>
                  <a:srgbClr val="0070C0"/>
                </a:solidFill>
              </a:rPr>
              <a:t>Thực</a:t>
            </a:r>
            <a:r>
              <a:rPr lang="en-US" sz="8000" b="1" i="1" dirty="0" smtClean="0">
                <a:solidFill>
                  <a:srgbClr val="0070C0"/>
                </a:solidFill>
              </a:rPr>
              <a:t> </a:t>
            </a:r>
            <a:r>
              <a:rPr lang="en-US" sz="8000" b="1" i="1" dirty="0" err="1" smtClean="0">
                <a:solidFill>
                  <a:srgbClr val="0070C0"/>
                </a:solidFill>
              </a:rPr>
              <a:t>phẩm</a:t>
            </a:r>
            <a:r>
              <a:rPr lang="en-US" sz="8000" b="1" i="1" dirty="0" smtClean="0">
                <a:solidFill>
                  <a:srgbClr val="0070C0"/>
                </a:solidFill>
              </a:rPr>
              <a:t> an </a:t>
            </a:r>
            <a:r>
              <a:rPr lang="en-US" sz="8000" b="1" i="1" dirty="0" err="1" smtClean="0">
                <a:solidFill>
                  <a:srgbClr val="0070C0"/>
                </a:solidFill>
              </a:rPr>
              <a:t>toàn</a:t>
            </a:r>
            <a:r>
              <a:rPr lang="en-US" sz="8000" b="1" i="1" dirty="0" smtClean="0">
                <a:solidFill>
                  <a:srgbClr val="0070C0"/>
                </a:solidFill>
              </a:rPr>
              <a:t> </a:t>
            </a:r>
            <a:r>
              <a:rPr lang="en-US" sz="8000" b="1" i="1" dirty="0" err="1" smtClean="0">
                <a:solidFill>
                  <a:srgbClr val="0070C0"/>
                </a:solidFill>
              </a:rPr>
              <a:t>là</a:t>
            </a:r>
            <a:r>
              <a:rPr lang="en-US" sz="8000" b="1" i="1" dirty="0" smtClean="0">
                <a:solidFill>
                  <a:srgbClr val="0070C0"/>
                </a:solidFill>
              </a:rPr>
              <a:t> </a:t>
            </a:r>
            <a:r>
              <a:rPr lang="en-US" sz="8000" b="1" i="1" dirty="0" err="1" smtClean="0">
                <a:solidFill>
                  <a:srgbClr val="0070C0"/>
                </a:solidFill>
              </a:rPr>
              <a:t>gì</a:t>
            </a:r>
            <a:r>
              <a:rPr lang="en-US" sz="8000" b="1" i="1" dirty="0" smtClean="0">
                <a:solidFill>
                  <a:srgbClr val="0070C0"/>
                </a:solidFill>
              </a:rPr>
              <a:t>?</a:t>
            </a:r>
            <a:endParaRPr lang="en-US" sz="8000" b="1" i="1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661" l="0" r="100000">
                        <a14:foregroundMark x1="60598" y1="83538" x2="42799" y2="71902"/>
                        <a14:foregroundMark x1="39402" y1="67077" x2="55842" y2="70104"/>
                        <a14:foregroundMark x1="56114" y1="67928" x2="56929" y2="72469"/>
                        <a14:foregroundMark x1="54620" y1="61022" x2="58696" y2="62630"/>
                        <a14:foregroundMark x1="41033" y1="63671" x2="42663" y2="62062"/>
                        <a14:foregroundMark x1="86685" y1="74929" x2="94837" y2="76159"/>
                        <a14:foregroundMark x1="82609" y1="76727" x2="85598" y2="72753"/>
                        <a14:foregroundMark x1="85598" y1="71712" x2="84511" y2="69158"/>
                        <a14:foregroundMark x1="7201" y1="74645" x2="16033" y2="74645"/>
                        <a14:foregroundMark x1="6522" y1="73699" x2="16033" y2="73226"/>
                        <a14:foregroundMark x1="13315" y1="71618" x2="13451" y2="68874"/>
                        <a14:foregroundMark x1="44973" y1="65941" x2="60598" y2="67171"/>
                        <a14:foregroundMark x1="28940" y1="77200" x2="30842" y2="73699"/>
                        <a14:foregroundMark x1="27174" y1="80700" x2="23505" y2="81457"/>
                        <a14:foregroundMark x1="38043" y1="11353" x2="75815" y2="15894"/>
                        <a14:foregroundMark x1="31793" y1="21287" x2="45245" y2="4541"/>
                        <a14:foregroundMark x1="15897" y1="19205" x2="40897" y2="5393"/>
                        <a14:foregroundMark x1="23505" y1="10312" x2="41984" y2="2554"/>
                        <a14:foregroundMark x1="47147" y1="2554" x2="77853" y2="8136"/>
                        <a14:foregroundMark x1="75679" y1="8893" x2="80842" y2="27720"/>
                        <a14:foregroundMark x1="81793" y1="10312" x2="89946" y2="26301"/>
                        <a14:foregroundMark x1="87364" y1="26301" x2="66304" y2="38411"/>
                        <a14:foregroundMark x1="67391" y1="33869" x2="51495" y2="43141"/>
                        <a14:foregroundMark x1="74321" y1="3784" x2="74321" y2="3784"/>
                        <a14:foregroundMark x1="74321" y1="3784" x2="74321" y2="3784"/>
                        <a14:foregroundMark x1="86685" y1="11637" x2="86685" y2="11637"/>
                        <a14:foregroundMark x1="88043" y1="31504" x2="88043" y2="31504"/>
                        <a14:foregroundMark x1="89130" y1="30558" x2="89130" y2="30558"/>
                        <a14:foregroundMark x1="55027" y1="33775" x2="43750" y2="45695"/>
                        <a14:foregroundMark x1="36549" y1="74645" x2="56929" y2="88647"/>
                        <a14:foregroundMark x1="68071" y1="73888" x2="68478" y2="81079"/>
                        <a14:foregroundMark x1="34511" y1="70482" x2="39538" y2="66604"/>
                        <a14:foregroundMark x1="56929" y1="65847" x2="66304" y2="69158"/>
                        <a14:foregroundMark x1="68071" y1="71429" x2="70652" y2="76727"/>
                        <a14:foregroundMark x1="72011" y1="80700" x2="78533" y2="82214"/>
                        <a14:foregroundMark x1="31250" y1="83728" x2="36141" y2="88553"/>
                        <a14:foregroundMark x1="43207" y1="91391" x2="47147" y2="91675"/>
                        <a14:foregroundMark x1="48641" y1="91864" x2="51495" y2="91864"/>
                        <a14:foregroundMark x1="32609" y1="33775" x2="31793" y2="42479"/>
                        <a14:foregroundMark x1="31522" y1="59319" x2="40489" y2="59319"/>
                        <a14:backgroundMark x1="18478" y1="34342" x2="18071" y2="54210"/>
                        <a14:backgroundMark x1="97011" y1="48534" x2="98641" y2="65658"/>
                        <a14:backgroundMark x1="76495" y1="91107" x2="97554" y2="86850"/>
                        <a14:backgroundMark x1="13723" y1="84011" x2="31929" y2="877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3114" y="884407"/>
            <a:ext cx="2853636" cy="3504543"/>
          </a:xfrm>
          <a:prstGeom prst="rect">
            <a:avLst/>
          </a:prstGeom>
        </p:spPr>
      </p:pic>
      <p:sp>
        <p:nvSpPr>
          <p:cNvPr id="19" name="Flowchart: Terminator 18"/>
          <p:cNvSpPr/>
          <p:nvPr/>
        </p:nvSpPr>
        <p:spPr>
          <a:xfrm>
            <a:off x="2406324" y="3423755"/>
            <a:ext cx="14389359" cy="5285069"/>
          </a:xfrm>
          <a:prstGeom prst="flowChartTermina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253980" y="3943639"/>
            <a:ext cx="13293861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 err="1" smtClean="0"/>
              <a:t>Thực</a:t>
            </a:r>
            <a:r>
              <a:rPr lang="en-US" sz="5400" dirty="0" smtClean="0"/>
              <a:t> </a:t>
            </a:r>
            <a:r>
              <a:rPr lang="en-US" sz="5400" dirty="0" err="1" smtClean="0"/>
              <a:t>phẩm</a:t>
            </a:r>
            <a:r>
              <a:rPr lang="en-US" sz="5400" dirty="0" smtClean="0"/>
              <a:t> an </a:t>
            </a:r>
            <a:r>
              <a:rPr lang="en-US" sz="5400" dirty="0" err="1" smtClean="0"/>
              <a:t>toàn</a:t>
            </a:r>
            <a:r>
              <a:rPr lang="en-US" sz="5400" dirty="0" smtClean="0"/>
              <a:t> </a:t>
            </a:r>
            <a:r>
              <a:rPr lang="en-US" sz="5400" dirty="0" err="1" smtClean="0"/>
              <a:t>là</a:t>
            </a:r>
            <a:r>
              <a:rPr lang="en-US" sz="5400" dirty="0" smtClean="0"/>
              <a:t> </a:t>
            </a:r>
            <a:r>
              <a:rPr lang="en-US" sz="5400" dirty="0" err="1"/>
              <a:t>t</a:t>
            </a:r>
            <a:r>
              <a:rPr lang="en-US" sz="5400" dirty="0" err="1" smtClean="0"/>
              <a:t>hực</a:t>
            </a:r>
            <a:r>
              <a:rPr lang="en-US" sz="5400" dirty="0" smtClean="0"/>
              <a:t> </a:t>
            </a:r>
            <a:r>
              <a:rPr lang="en-US" sz="5400" dirty="0" err="1"/>
              <a:t>phẩm</a:t>
            </a:r>
            <a:r>
              <a:rPr lang="en-US" sz="5400" dirty="0"/>
              <a:t> </a:t>
            </a:r>
            <a:r>
              <a:rPr lang="en-US" sz="5400" dirty="0" err="1"/>
              <a:t>được</a:t>
            </a:r>
            <a:r>
              <a:rPr lang="en-US" sz="5400" dirty="0"/>
              <a:t> </a:t>
            </a:r>
            <a:r>
              <a:rPr lang="en-US" sz="5400" dirty="0" err="1"/>
              <a:t>sản</a:t>
            </a:r>
            <a:r>
              <a:rPr lang="en-US" sz="5400" dirty="0"/>
              <a:t> </a:t>
            </a:r>
            <a:r>
              <a:rPr lang="en-US" sz="5400" dirty="0" err="1"/>
              <a:t>xuất</a:t>
            </a:r>
            <a:r>
              <a:rPr lang="en-US" sz="5400" dirty="0"/>
              <a:t>, </a:t>
            </a:r>
            <a:r>
              <a:rPr lang="en-US" sz="5400" dirty="0" err="1"/>
              <a:t>bảo</a:t>
            </a:r>
            <a:r>
              <a:rPr lang="en-US" sz="5400" dirty="0"/>
              <a:t> </a:t>
            </a:r>
            <a:r>
              <a:rPr lang="en-US" sz="5400" dirty="0" err="1"/>
              <a:t>quản</a:t>
            </a:r>
            <a:r>
              <a:rPr lang="en-US" sz="5400" dirty="0"/>
              <a:t> </a:t>
            </a:r>
            <a:r>
              <a:rPr lang="en-US" sz="5400" dirty="0" err="1"/>
              <a:t>và</a:t>
            </a:r>
            <a:r>
              <a:rPr lang="en-US" sz="5400" dirty="0"/>
              <a:t> </a:t>
            </a:r>
            <a:r>
              <a:rPr lang="en-US" sz="5400" dirty="0" err="1"/>
              <a:t>chế</a:t>
            </a:r>
            <a:r>
              <a:rPr lang="en-US" sz="5400" dirty="0"/>
              <a:t> </a:t>
            </a:r>
            <a:r>
              <a:rPr lang="en-US" sz="5400" dirty="0" err="1"/>
              <a:t>biến</a:t>
            </a:r>
            <a:r>
              <a:rPr lang="en-US" sz="5400" dirty="0"/>
              <a:t> </a:t>
            </a:r>
            <a:r>
              <a:rPr lang="en-US" sz="5400" dirty="0" err="1"/>
              <a:t>hợp</a:t>
            </a:r>
            <a:r>
              <a:rPr lang="en-US" sz="5400" dirty="0"/>
              <a:t> </a:t>
            </a:r>
            <a:r>
              <a:rPr lang="en-US" sz="5400" dirty="0" err="1"/>
              <a:t>vệ</a:t>
            </a:r>
            <a:r>
              <a:rPr lang="en-US" sz="5400" dirty="0"/>
              <a:t> </a:t>
            </a:r>
            <a:r>
              <a:rPr lang="en-US" sz="5400" dirty="0" err="1"/>
              <a:t>sinh</a:t>
            </a:r>
            <a:r>
              <a:rPr lang="en-US" sz="5400" dirty="0"/>
              <a:t>; </a:t>
            </a:r>
            <a:r>
              <a:rPr lang="en-US" sz="5400" dirty="0" err="1"/>
              <a:t>không</a:t>
            </a:r>
            <a:r>
              <a:rPr lang="en-US" sz="5400" dirty="0"/>
              <a:t> </a:t>
            </a:r>
            <a:r>
              <a:rPr lang="en-US" sz="5400" dirty="0" err="1"/>
              <a:t>chứa</a:t>
            </a:r>
            <a:r>
              <a:rPr lang="en-US" sz="5400" dirty="0"/>
              <a:t> </a:t>
            </a:r>
            <a:r>
              <a:rPr lang="en-US" sz="5400" dirty="0" err="1"/>
              <a:t>chất</a:t>
            </a:r>
            <a:r>
              <a:rPr lang="en-US" sz="5400" dirty="0"/>
              <a:t> </a:t>
            </a:r>
            <a:r>
              <a:rPr lang="en-US" sz="5400" dirty="0" err="1"/>
              <a:t>gây</a:t>
            </a:r>
            <a:r>
              <a:rPr lang="en-US" sz="5400" dirty="0"/>
              <a:t> </a:t>
            </a:r>
            <a:r>
              <a:rPr lang="en-US" sz="5400" dirty="0" err="1"/>
              <a:t>hại</a:t>
            </a:r>
            <a:r>
              <a:rPr lang="en-US" sz="5400" dirty="0"/>
              <a:t> </a:t>
            </a:r>
            <a:r>
              <a:rPr lang="en-US" sz="5400" dirty="0" err="1"/>
              <a:t>cho</a:t>
            </a:r>
            <a:r>
              <a:rPr lang="en-US" sz="5400" dirty="0"/>
              <a:t> </a:t>
            </a:r>
            <a:r>
              <a:rPr lang="en-US" sz="5400" dirty="0" err="1"/>
              <a:t>sức</a:t>
            </a:r>
            <a:r>
              <a:rPr lang="en-US" sz="5400" dirty="0"/>
              <a:t> </a:t>
            </a:r>
            <a:r>
              <a:rPr lang="en-US" sz="5400" dirty="0" err="1"/>
              <a:t>khỏe</a:t>
            </a:r>
            <a:r>
              <a:rPr lang="en-US" sz="5400" dirty="0"/>
              <a:t> con </a:t>
            </a:r>
            <a:r>
              <a:rPr lang="en-US" sz="5400" dirty="0" err="1" smtClean="0"/>
              <a:t>người</a:t>
            </a:r>
            <a:r>
              <a:rPr lang="en-US" sz="5400" dirty="0" smtClean="0"/>
              <a:t>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30837083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807" b="-10620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-4393501" y="2958122"/>
            <a:ext cx="17916525" cy="10503563"/>
          </a:xfrm>
          <a:custGeom>
            <a:avLst/>
            <a:gdLst/>
            <a:ahLst/>
            <a:cxnLst/>
            <a:rect l="l" t="t" r="r" b="b"/>
            <a:pathLst>
              <a:path w="17916525" h="10503563">
                <a:moveTo>
                  <a:pt x="0" y="0"/>
                </a:moveTo>
                <a:lnTo>
                  <a:pt x="17916524" y="0"/>
                </a:lnTo>
                <a:lnTo>
                  <a:pt x="17916524" y="10503562"/>
                </a:lnTo>
                <a:lnTo>
                  <a:pt x="0" y="105035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62000" y="827050"/>
            <a:ext cx="2175579" cy="2148384"/>
          </a:xfrm>
          <a:custGeom>
            <a:avLst/>
            <a:gdLst/>
            <a:ahLst/>
            <a:cxnLst/>
            <a:rect l="l" t="t" r="r" b="b"/>
            <a:pathLst>
              <a:path w="2175579" h="2148384">
                <a:moveTo>
                  <a:pt x="0" y="0"/>
                </a:moveTo>
                <a:lnTo>
                  <a:pt x="2175579" y="0"/>
                </a:lnTo>
                <a:lnTo>
                  <a:pt x="2175579" y="2148384"/>
                </a:lnTo>
                <a:lnTo>
                  <a:pt x="0" y="21483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610400" y="0"/>
            <a:ext cx="3159123" cy="2103015"/>
          </a:xfrm>
          <a:custGeom>
            <a:avLst/>
            <a:gdLst/>
            <a:ahLst/>
            <a:cxnLst/>
            <a:rect l="l" t="t" r="r" b="b"/>
            <a:pathLst>
              <a:path w="3159123" h="2103015">
                <a:moveTo>
                  <a:pt x="0" y="0"/>
                </a:moveTo>
                <a:lnTo>
                  <a:pt x="3159123" y="0"/>
                </a:lnTo>
                <a:lnTo>
                  <a:pt x="3159123" y="2103015"/>
                </a:lnTo>
                <a:lnTo>
                  <a:pt x="0" y="21030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3098" t="-29132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143253" y="7957633"/>
            <a:ext cx="8740206" cy="5353376"/>
          </a:xfrm>
          <a:custGeom>
            <a:avLst/>
            <a:gdLst/>
            <a:ahLst/>
            <a:cxnLst/>
            <a:rect l="l" t="t" r="r" b="b"/>
            <a:pathLst>
              <a:path w="8740206" h="5353376">
                <a:moveTo>
                  <a:pt x="0" y="0"/>
                </a:moveTo>
                <a:lnTo>
                  <a:pt x="8740206" y="0"/>
                </a:lnTo>
                <a:lnTo>
                  <a:pt x="8740206" y="5353376"/>
                </a:lnTo>
                <a:lnTo>
                  <a:pt x="0" y="53533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5359233" y="8402693"/>
            <a:ext cx="1917938" cy="2028042"/>
          </a:xfrm>
          <a:custGeom>
            <a:avLst/>
            <a:gdLst/>
            <a:ahLst/>
            <a:cxnLst/>
            <a:rect l="l" t="t" r="r" b="b"/>
            <a:pathLst>
              <a:path w="1917938" h="2028042">
                <a:moveTo>
                  <a:pt x="1917938" y="0"/>
                </a:moveTo>
                <a:lnTo>
                  <a:pt x="0" y="0"/>
                </a:lnTo>
                <a:lnTo>
                  <a:pt x="0" y="2028042"/>
                </a:lnTo>
                <a:lnTo>
                  <a:pt x="1917938" y="2028042"/>
                </a:lnTo>
                <a:lnTo>
                  <a:pt x="1917938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00" b="95400" l="186" r="100000">
                        <a14:foregroundMark x1="39703" y1="61800" x2="59555" y2="60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62000" y="2064915"/>
            <a:ext cx="4666299" cy="8657327"/>
          </a:xfrm>
          <a:prstGeom prst="rect">
            <a:avLst/>
          </a:prstGeom>
        </p:spPr>
      </p:pic>
      <p:sp>
        <p:nvSpPr>
          <p:cNvPr id="6" name="Flowchart: Terminator 5"/>
          <p:cNvSpPr/>
          <p:nvPr/>
        </p:nvSpPr>
        <p:spPr>
          <a:xfrm>
            <a:off x="5981507" y="1583663"/>
            <a:ext cx="10800171" cy="2561856"/>
          </a:xfrm>
          <a:prstGeom prst="flowChartTermina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407701" y="2003301"/>
            <a:ext cx="10972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5400" dirty="0"/>
              <a:t>Qua </a:t>
            </a:r>
            <a:r>
              <a:rPr lang="en-US" sz="5400" dirty="0" err="1"/>
              <a:t>hoạt</a:t>
            </a:r>
            <a:r>
              <a:rPr lang="en-US" sz="5400" dirty="0"/>
              <a:t> </a:t>
            </a:r>
            <a:r>
              <a:rPr lang="en-US" sz="5400" dirty="0" err="1"/>
              <a:t>động</a:t>
            </a:r>
            <a:r>
              <a:rPr lang="en-US" sz="5400" dirty="0"/>
              <a:t> </a:t>
            </a:r>
            <a:r>
              <a:rPr lang="en-US" sz="5400" dirty="0" err="1"/>
              <a:t>này</a:t>
            </a:r>
            <a:r>
              <a:rPr lang="en-US" sz="5400" dirty="0"/>
              <a:t> </a:t>
            </a:r>
            <a:r>
              <a:rPr lang="en-US" sz="5400" dirty="0" err="1"/>
              <a:t>các</a:t>
            </a:r>
            <a:r>
              <a:rPr lang="en-US" sz="5400" dirty="0"/>
              <a:t> </a:t>
            </a:r>
            <a:r>
              <a:rPr lang="en-US" sz="5400" dirty="0" err="1"/>
              <a:t>em</a:t>
            </a:r>
            <a:r>
              <a:rPr lang="en-US" sz="5400" dirty="0"/>
              <a:t> </a:t>
            </a:r>
            <a:r>
              <a:rPr lang="en-US" sz="5400" dirty="0" err="1"/>
              <a:t>khám</a:t>
            </a:r>
            <a:r>
              <a:rPr lang="en-US" sz="5400" dirty="0"/>
              <a:t> </a:t>
            </a:r>
            <a:r>
              <a:rPr lang="en-US" sz="5400" dirty="0" err="1"/>
              <a:t>phá</a:t>
            </a:r>
            <a:r>
              <a:rPr lang="en-US" sz="5400" dirty="0"/>
              <a:t> </a:t>
            </a:r>
            <a:r>
              <a:rPr lang="en-US" sz="5400" dirty="0" err="1"/>
              <a:t>được</a:t>
            </a:r>
            <a:r>
              <a:rPr lang="en-US" sz="5400" dirty="0"/>
              <a:t> </a:t>
            </a:r>
            <a:r>
              <a:rPr lang="en-US" sz="5400" dirty="0" err="1"/>
              <a:t>điều</a:t>
            </a:r>
            <a:r>
              <a:rPr lang="en-US" sz="5400" dirty="0"/>
              <a:t> </a:t>
            </a:r>
            <a:r>
              <a:rPr lang="en-US" sz="5400" dirty="0" err="1"/>
              <a:t>gì</a:t>
            </a:r>
            <a:r>
              <a:rPr lang="en-US" sz="5400" dirty="0"/>
              <a:t>?</a:t>
            </a:r>
          </a:p>
          <a:p>
            <a:endParaRPr lang="en-US" dirty="0"/>
          </a:p>
        </p:txBody>
      </p:sp>
      <p:sp>
        <p:nvSpPr>
          <p:cNvPr id="17" name="Flowchart: Terminator 16"/>
          <p:cNvSpPr/>
          <p:nvPr/>
        </p:nvSpPr>
        <p:spPr>
          <a:xfrm>
            <a:off x="5821494" y="879623"/>
            <a:ext cx="11559007" cy="3554066"/>
          </a:xfrm>
          <a:prstGeom prst="flowChartTermina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367309" y="1393493"/>
            <a:ext cx="105282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5400" dirty="0" err="1"/>
              <a:t>Em</a:t>
            </a:r>
            <a:r>
              <a:rPr lang="en-US" sz="5400" dirty="0"/>
              <a:t> </a:t>
            </a:r>
            <a:r>
              <a:rPr lang="en-US" sz="5400" dirty="0" err="1"/>
              <a:t>hãy</a:t>
            </a:r>
            <a:r>
              <a:rPr lang="en-US" sz="5400" dirty="0"/>
              <a:t> </a:t>
            </a:r>
            <a:r>
              <a:rPr lang="en-US" sz="5400" dirty="0" err="1"/>
              <a:t>nêu</a:t>
            </a:r>
            <a:r>
              <a:rPr lang="en-US" sz="5400" dirty="0"/>
              <a:t> </a:t>
            </a:r>
            <a:r>
              <a:rPr lang="en-US" sz="5400" dirty="0" err="1"/>
              <a:t>các</a:t>
            </a:r>
            <a:r>
              <a:rPr lang="en-US" sz="5400" dirty="0"/>
              <a:t> </a:t>
            </a:r>
            <a:r>
              <a:rPr lang="en-US" sz="5400" dirty="0" err="1"/>
              <a:t>công</a:t>
            </a:r>
            <a:r>
              <a:rPr lang="en-US" sz="5400" dirty="0"/>
              <a:t> </a:t>
            </a:r>
            <a:r>
              <a:rPr lang="en-US" sz="5400" dirty="0" err="1"/>
              <a:t>đoạn</a:t>
            </a:r>
            <a:r>
              <a:rPr lang="en-US" sz="5400" dirty="0"/>
              <a:t> </a:t>
            </a:r>
            <a:r>
              <a:rPr lang="en-US" sz="5400" dirty="0" err="1"/>
              <a:t>để</a:t>
            </a:r>
            <a:r>
              <a:rPr lang="en-US" sz="5400" dirty="0"/>
              <a:t> </a:t>
            </a:r>
            <a:r>
              <a:rPr lang="en-US" sz="5400" dirty="0" err="1"/>
              <a:t>có</a:t>
            </a:r>
            <a:r>
              <a:rPr lang="en-US" sz="5400" dirty="0"/>
              <a:t> </a:t>
            </a:r>
            <a:r>
              <a:rPr lang="en-US" sz="5400" dirty="0" err="1"/>
              <a:t>được</a:t>
            </a:r>
            <a:r>
              <a:rPr lang="en-US" sz="5400" dirty="0"/>
              <a:t> </a:t>
            </a:r>
            <a:r>
              <a:rPr lang="en-US" sz="5400" dirty="0" err="1"/>
              <a:t>thực</a:t>
            </a:r>
            <a:r>
              <a:rPr lang="en-US" sz="5400" dirty="0"/>
              <a:t> </a:t>
            </a:r>
            <a:r>
              <a:rPr lang="en-US" sz="5400" dirty="0" err="1"/>
              <a:t>phẩm</a:t>
            </a:r>
            <a:r>
              <a:rPr lang="en-US" sz="5400" dirty="0"/>
              <a:t> an </a:t>
            </a:r>
            <a:r>
              <a:rPr lang="en-US" sz="5400" dirty="0" err="1"/>
              <a:t>toàn</a:t>
            </a:r>
            <a:r>
              <a:rPr lang="en-US" sz="5400" dirty="0"/>
              <a:t> </a:t>
            </a:r>
            <a:r>
              <a:rPr lang="en-US" sz="5400" dirty="0" err="1"/>
              <a:t>cho</a:t>
            </a:r>
            <a:r>
              <a:rPr lang="en-US" sz="5400" dirty="0"/>
              <a:t> </a:t>
            </a:r>
            <a:r>
              <a:rPr lang="en-US" sz="5400" dirty="0" err="1"/>
              <a:t>người</a:t>
            </a:r>
            <a:r>
              <a:rPr lang="en-US" sz="5400" dirty="0"/>
              <a:t> </a:t>
            </a:r>
            <a:r>
              <a:rPr lang="en-US" sz="5400" dirty="0" err="1"/>
              <a:t>tiêu</a:t>
            </a:r>
            <a:r>
              <a:rPr lang="en-US" sz="5400" dirty="0"/>
              <a:t> </a:t>
            </a:r>
            <a:r>
              <a:rPr lang="en-US" sz="5400" dirty="0" err="1"/>
              <a:t>dùng</a:t>
            </a:r>
            <a:r>
              <a:rPr lang="en-US" sz="5400" dirty="0"/>
              <a:t>?</a:t>
            </a:r>
          </a:p>
        </p:txBody>
      </p:sp>
      <p:sp>
        <p:nvSpPr>
          <p:cNvPr id="14" name="Flowchart: Terminator 13"/>
          <p:cNvSpPr/>
          <p:nvPr/>
        </p:nvSpPr>
        <p:spPr>
          <a:xfrm>
            <a:off x="5981507" y="4684687"/>
            <a:ext cx="11544494" cy="4954613"/>
          </a:xfrm>
          <a:prstGeom prst="flowChartTerminator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865738" y="5091422"/>
            <a:ext cx="108375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dirty="0" err="1" smtClean="0"/>
              <a:t>Sản</a:t>
            </a:r>
            <a:r>
              <a:rPr lang="en-US" sz="5400" dirty="0" smtClean="0"/>
              <a:t> </a:t>
            </a:r>
            <a:r>
              <a:rPr lang="en-US" sz="5400" dirty="0" err="1" smtClean="0"/>
              <a:t>xuất</a:t>
            </a:r>
            <a:r>
              <a:rPr lang="en-US" sz="5400" dirty="0" smtClean="0"/>
              <a:t> </a:t>
            </a:r>
            <a:r>
              <a:rPr lang="en-US" sz="5400" dirty="0" err="1" smtClean="0"/>
              <a:t>thực</a:t>
            </a:r>
            <a:r>
              <a:rPr lang="en-US" sz="5400" dirty="0" smtClean="0"/>
              <a:t> </a:t>
            </a:r>
            <a:r>
              <a:rPr lang="en-US" sz="5400" dirty="0" err="1" smtClean="0"/>
              <a:t>phẩm</a:t>
            </a:r>
            <a:r>
              <a:rPr lang="en-US" sz="5400" dirty="0" smtClean="0"/>
              <a:t> an </a:t>
            </a:r>
            <a:r>
              <a:rPr lang="en-US" sz="5400" dirty="0" err="1" smtClean="0"/>
              <a:t>toàn</a:t>
            </a:r>
            <a:endParaRPr lang="en-US" sz="5400" dirty="0" smtClean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dirty="0" err="1" smtClean="0"/>
              <a:t>Đóng</a:t>
            </a:r>
            <a:r>
              <a:rPr lang="en-US" sz="5400" dirty="0" smtClean="0"/>
              <a:t> </a:t>
            </a:r>
            <a:r>
              <a:rPr lang="en-US" sz="5400" dirty="0" err="1" smtClean="0"/>
              <a:t>gói</a:t>
            </a:r>
            <a:r>
              <a:rPr lang="en-US" sz="5400" dirty="0" smtClean="0"/>
              <a:t>, </a:t>
            </a:r>
            <a:r>
              <a:rPr lang="en-US" sz="5400" dirty="0" err="1" smtClean="0"/>
              <a:t>vận</a:t>
            </a:r>
            <a:r>
              <a:rPr lang="en-US" sz="5400" dirty="0" smtClean="0"/>
              <a:t> </a:t>
            </a:r>
            <a:r>
              <a:rPr lang="en-US" sz="5400" dirty="0" err="1" smtClean="0"/>
              <a:t>chuyển</a:t>
            </a:r>
            <a:r>
              <a:rPr lang="en-US" sz="5400" dirty="0" smtClean="0"/>
              <a:t> </a:t>
            </a:r>
            <a:r>
              <a:rPr lang="en-US" sz="5400" dirty="0" err="1" smtClean="0"/>
              <a:t>và</a:t>
            </a:r>
            <a:r>
              <a:rPr lang="en-US" sz="5400" dirty="0" smtClean="0"/>
              <a:t> </a:t>
            </a:r>
            <a:r>
              <a:rPr lang="en-US" sz="5400" dirty="0" err="1" smtClean="0"/>
              <a:t>đảm</a:t>
            </a:r>
            <a:r>
              <a:rPr lang="en-US" sz="5400" dirty="0" smtClean="0"/>
              <a:t> </a:t>
            </a:r>
            <a:r>
              <a:rPr lang="en-US" sz="5400" dirty="0" err="1" smtClean="0"/>
              <a:t>bảo</a:t>
            </a:r>
            <a:r>
              <a:rPr lang="en-US" sz="5400" dirty="0" smtClean="0"/>
              <a:t> </a:t>
            </a:r>
            <a:r>
              <a:rPr lang="en-US" sz="5400" dirty="0" err="1" smtClean="0"/>
              <a:t>chất</a:t>
            </a:r>
            <a:r>
              <a:rPr lang="en-US" sz="5400" dirty="0" smtClean="0"/>
              <a:t> </a:t>
            </a:r>
            <a:r>
              <a:rPr lang="en-US" sz="5400" dirty="0" err="1" smtClean="0"/>
              <a:t>lượng</a:t>
            </a:r>
            <a:r>
              <a:rPr lang="en-US" sz="5400" dirty="0" smtClean="0"/>
              <a:t> </a:t>
            </a:r>
            <a:r>
              <a:rPr lang="en-US" sz="5400" dirty="0" err="1" smtClean="0"/>
              <a:t>thực</a:t>
            </a:r>
            <a:r>
              <a:rPr lang="en-US" sz="5400" dirty="0" smtClean="0"/>
              <a:t> </a:t>
            </a:r>
            <a:r>
              <a:rPr lang="en-US" sz="5400" dirty="0" err="1" smtClean="0"/>
              <a:t>phẩm</a:t>
            </a:r>
            <a:endParaRPr lang="en-US" sz="54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dirty="0" err="1" smtClean="0"/>
              <a:t>Chế</a:t>
            </a:r>
            <a:r>
              <a:rPr lang="en-US" sz="5400" dirty="0" smtClean="0"/>
              <a:t> </a:t>
            </a:r>
            <a:r>
              <a:rPr lang="en-US" sz="5400" dirty="0" err="1" smtClean="0"/>
              <a:t>biến</a:t>
            </a:r>
            <a:r>
              <a:rPr lang="en-US" sz="5400" dirty="0" smtClean="0"/>
              <a:t> </a:t>
            </a:r>
            <a:r>
              <a:rPr lang="en-US" sz="5400" dirty="0" err="1" smtClean="0"/>
              <a:t>thực</a:t>
            </a:r>
            <a:r>
              <a:rPr lang="en-US" sz="5400" dirty="0" smtClean="0"/>
              <a:t> </a:t>
            </a:r>
            <a:r>
              <a:rPr lang="en-US" sz="5400" dirty="0" err="1" smtClean="0"/>
              <a:t>phẩm</a:t>
            </a:r>
            <a:r>
              <a:rPr lang="en-US" sz="5400" dirty="0" smtClean="0"/>
              <a:t> </a:t>
            </a:r>
            <a:r>
              <a:rPr lang="en-US" sz="5400" dirty="0" err="1" smtClean="0"/>
              <a:t>hợp</a:t>
            </a:r>
            <a:r>
              <a:rPr lang="en-US" sz="5400" dirty="0" smtClean="0"/>
              <a:t> </a:t>
            </a:r>
            <a:r>
              <a:rPr lang="en-US" sz="5400" dirty="0" err="1" smtClean="0"/>
              <a:t>vệ</a:t>
            </a:r>
            <a:r>
              <a:rPr lang="en-US" sz="5400" dirty="0" smtClean="0"/>
              <a:t> </a:t>
            </a:r>
            <a:r>
              <a:rPr lang="en-US" sz="5400" dirty="0" err="1" smtClean="0"/>
              <a:t>sinh</a:t>
            </a:r>
            <a:endParaRPr lang="en-US" sz="5400" dirty="0" smtClean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dirty="0" err="1" smtClean="0"/>
              <a:t>Sử</a:t>
            </a:r>
            <a:r>
              <a:rPr lang="en-US" sz="5400" dirty="0" smtClean="0"/>
              <a:t> </a:t>
            </a:r>
            <a:r>
              <a:rPr lang="en-US" sz="5400" dirty="0" err="1" smtClean="0"/>
              <a:t>dụng</a:t>
            </a:r>
            <a:r>
              <a:rPr lang="en-US" sz="5400" dirty="0" smtClean="0"/>
              <a:t> </a:t>
            </a:r>
            <a:r>
              <a:rPr lang="en-US" sz="5400" dirty="0" err="1" smtClean="0"/>
              <a:t>thực</a:t>
            </a:r>
            <a:r>
              <a:rPr lang="en-US" sz="5400" dirty="0" smtClean="0"/>
              <a:t> </a:t>
            </a:r>
            <a:r>
              <a:rPr lang="en-US" sz="5400" dirty="0" err="1" smtClean="0"/>
              <a:t>phẩm</a:t>
            </a:r>
            <a:r>
              <a:rPr lang="en-US" sz="5400" dirty="0" smtClean="0"/>
              <a:t> an </a:t>
            </a:r>
            <a:r>
              <a:rPr lang="en-US" sz="5400" dirty="0" err="1" smtClean="0"/>
              <a:t>toàn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04576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6" grpId="0"/>
      <p:bldP spid="16" grpId="1"/>
      <p:bldP spid="17" grpId="0" animBg="1"/>
      <p:bldP spid="18" grpId="0"/>
      <p:bldP spid="14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807" b="-10620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544419" y="7664904"/>
            <a:ext cx="13436082" cy="8229600"/>
          </a:xfrm>
          <a:custGeom>
            <a:avLst/>
            <a:gdLst/>
            <a:ahLst/>
            <a:cxnLst/>
            <a:rect l="l" t="t" r="r" b="b"/>
            <a:pathLst>
              <a:path w="13436082" h="8229600">
                <a:moveTo>
                  <a:pt x="0" y="0"/>
                </a:moveTo>
                <a:lnTo>
                  <a:pt x="13436082" y="0"/>
                </a:lnTo>
                <a:lnTo>
                  <a:pt x="134360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421719" y="5631489"/>
            <a:ext cx="14037697" cy="8229600"/>
          </a:xfrm>
          <a:custGeom>
            <a:avLst/>
            <a:gdLst/>
            <a:ahLst/>
            <a:cxnLst/>
            <a:rect l="l" t="t" r="r" b="b"/>
            <a:pathLst>
              <a:path w="14037697" h="8229600">
                <a:moveTo>
                  <a:pt x="0" y="0"/>
                </a:moveTo>
                <a:lnTo>
                  <a:pt x="14037697" y="0"/>
                </a:lnTo>
                <a:lnTo>
                  <a:pt x="140376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0884" y="7597905"/>
            <a:ext cx="2175579" cy="2148384"/>
          </a:xfrm>
          <a:custGeom>
            <a:avLst/>
            <a:gdLst/>
            <a:ahLst/>
            <a:cxnLst/>
            <a:rect l="l" t="t" r="r" b="b"/>
            <a:pathLst>
              <a:path w="2175579" h="2148384">
                <a:moveTo>
                  <a:pt x="0" y="0"/>
                </a:moveTo>
                <a:lnTo>
                  <a:pt x="2175579" y="0"/>
                </a:lnTo>
                <a:lnTo>
                  <a:pt x="2175579" y="2148384"/>
                </a:lnTo>
                <a:lnTo>
                  <a:pt x="0" y="2148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19100"/>
            <a:ext cx="18288000" cy="112014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62747" y="2862782"/>
            <a:ext cx="10102453" cy="55374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8800" b="1" u="none" strike="noStrike" dirty="0" err="1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Kết</a:t>
            </a:r>
            <a:r>
              <a:rPr lang="en-US" sz="8800" b="1" u="none" strike="noStrike" dirty="0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 </a:t>
            </a:r>
            <a:r>
              <a:rPr lang="en-US" sz="8800" b="1" u="none" strike="noStrike" dirty="0" err="1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luận</a:t>
            </a:r>
            <a:endParaRPr lang="en-US" sz="2000" u="none" strike="noStrike" dirty="0" smtClean="0">
              <a:solidFill>
                <a:srgbClr val="1684CB"/>
              </a:solidFill>
              <a:ea typeface="Wedges"/>
              <a:cs typeface="Wedges"/>
              <a:sym typeface="Wedges"/>
            </a:endParaRPr>
          </a:p>
          <a:p>
            <a:pPr algn="ctr">
              <a:spcBef>
                <a:spcPct val="0"/>
              </a:spcBef>
            </a:pPr>
            <a:r>
              <a:rPr lang="en-US" sz="5400" i="1" dirty="0" err="1">
                <a:solidFill>
                  <a:srgbClr val="0070C0"/>
                </a:solidFill>
              </a:rPr>
              <a:t>Thực</a:t>
            </a:r>
            <a:r>
              <a:rPr lang="en-US" sz="5400" i="1" dirty="0">
                <a:solidFill>
                  <a:srgbClr val="0070C0"/>
                </a:solidFill>
              </a:rPr>
              <a:t> </a:t>
            </a:r>
            <a:r>
              <a:rPr lang="en-US" sz="5400" i="1" dirty="0" err="1">
                <a:solidFill>
                  <a:srgbClr val="0070C0"/>
                </a:solidFill>
              </a:rPr>
              <a:t>phẩm</a:t>
            </a:r>
            <a:r>
              <a:rPr lang="en-US" sz="5400" i="1" dirty="0">
                <a:solidFill>
                  <a:srgbClr val="0070C0"/>
                </a:solidFill>
              </a:rPr>
              <a:t> </a:t>
            </a:r>
            <a:r>
              <a:rPr lang="en-US" sz="5400" i="1" dirty="0" err="1">
                <a:solidFill>
                  <a:srgbClr val="0070C0"/>
                </a:solidFill>
              </a:rPr>
              <a:t>được</a:t>
            </a:r>
            <a:r>
              <a:rPr lang="en-US" sz="5400" i="1" dirty="0">
                <a:solidFill>
                  <a:srgbClr val="0070C0"/>
                </a:solidFill>
              </a:rPr>
              <a:t> </a:t>
            </a:r>
            <a:r>
              <a:rPr lang="en-US" sz="5400" i="1" dirty="0" err="1">
                <a:solidFill>
                  <a:srgbClr val="0070C0"/>
                </a:solidFill>
              </a:rPr>
              <a:t>sản</a:t>
            </a:r>
            <a:r>
              <a:rPr lang="en-US" sz="5400" i="1" dirty="0">
                <a:solidFill>
                  <a:srgbClr val="0070C0"/>
                </a:solidFill>
              </a:rPr>
              <a:t> </a:t>
            </a:r>
            <a:r>
              <a:rPr lang="en-US" sz="5400" i="1" dirty="0" err="1">
                <a:solidFill>
                  <a:srgbClr val="0070C0"/>
                </a:solidFill>
              </a:rPr>
              <a:t>xuất</a:t>
            </a:r>
            <a:r>
              <a:rPr lang="en-US" sz="5400" i="1" dirty="0">
                <a:solidFill>
                  <a:srgbClr val="0070C0"/>
                </a:solidFill>
              </a:rPr>
              <a:t>, </a:t>
            </a:r>
            <a:r>
              <a:rPr lang="en-US" sz="5400" i="1" dirty="0" err="1">
                <a:solidFill>
                  <a:srgbClr val="0070C0"/>
                </a:solidFill>
              </a:rPr>
              <a:t>bảo</a:t>
            </a:r>
            <a:r>
              <a:rPr lang="en-US" sz="5400" i="1" dirty="0">
                <a:solidFill>
                  <a:srgbClr val="0070C0"/>
                </a:solidFill>
              </a:rPr>
              <a:t> </a:t>
            </a:r>
            <a:r>
              <a:rPr lang="en-US" sz="5400" i="1" dirty="0" err="1">
                <a:solidFill>
                  <a:srgbClr val="0070C0"/>
                </a:solidFill>
              </a:rPr>
              <a:t>quản</a:t>
            </a:r>
            <a:r>
              <a:rPr lang="en-US" sz="5400" i="1" dirty="0">
                <a:solidFill>
                  <a:srgbClr val="0070C0"/>
                </a:solidFill>
              </a:rPr>
              <a:t> </a:t>
            </a:r>
            <a:r>
              <a:rPr lang="en-US" sz="5400" i="1" dirty="0" err="1">
                <a:solidFill>
                  <a:srgbClr val="0070C0"/>
                </a:solidFill>
              </a:rPr>
              <a:t>và</a:t>
            </a:r>
            <a:r>
              <a:rPr lang="en-US" sz="5400" i="1" dirty="0">
                <a:solidFill>
                  <a:srgbClr val="0070C0"/>
                </a:solidFill>
              </a:rPr>
              <a:t> </a:t>
            </a:r>
            <a:r>
              <a:rPr lang="en-US" sz="5400" i="1" dirty="0" err="1">
                <a:solidFill>
                  <a:srgbClr val="0070C0"/>
                </a:solidFill>
              </a:rPr>
              <a:t>chế</a:t>
            </a:r>
            <a:r>
              <a:rPr lang="en-US" sz="5400" i="1" dirty="0">
                <a:solidFill>
                  <a:srgbClr val="0070C0"/>
                </a:solidFill>
              </a:rPr>
              <a:t> </a:t>
            </a:r>
            <a:r>
              <a:rPr lang="en-US" sz="5400" i="1" dirty="0" err="1">
                <a:solidFill>
                  <a:srgbClr val="0070C0"/>
                </a:solidFill>
              </a:rPr>
              <a:t>biến</a:t>
            </a:r>
            <a:r>
              <a:rPr lang="en-US" sz="5400" i="1" dirty="0">
                <a:solidFill>
                  <a:srgbClr val="0070C0"/>
                </a:solidFill>
              </a:rPr>
              <a:t> </a:t>
            </a:r>
            <a:r>
              <a:rPr lang="en-US" sz="5400" i="1" dirty="0" err="1">
                <a:solidFill>
                  <a:srgbClr val="0070C0"/>
                </a:solidFill>
              </a:rPr>
              <a:t>hợp</a:t>
            </a:r>
            <a:r>
              <a:rPr lang="en-US" sz="5400" i="1" dirty="0">
                <a:solidFill>
                  <a:srgbClr val="0070C0"/>
                </a:solidFill>
              </a:rPr>
              <a:t> </a:t>
            </a:r>
            <a:r>
              <a:rPr lang="en-US" sz="5400" i="1" dirty="0" err="1">
                <a:solidFill>
                  <a:srgbClr val="0070C0"/>
                </a:solidFill>
              </a:rPr>
              <a:t>vệ</a:t>
            </a:r>
            <a:r>
              <a:rPr lang="en-US" sz="5400" i="1" dirty="0">
                <a:solidFill>
                  <a:srgbClr val="0070C0"/>
                </a:solidFill>
              </a:rPr>
              <a:t> </a:t>
            </a:r>
            <a:r>
              <a:rPr lang="en-US" sz="5400" i="1" dirty="0" err="1">
                <a:solidFill>
                  <a:srgbClr val="0070C0"/>
                </a:solidFill>
              </a:rPr>
              <a:t>sinh</a:t>
            </a:r>
            <a:r>
              <a:rPr lang="en-US" sz="5400" i="1" dirty="0">
                <a:solidFill>
                  <a:srgbClr val="0070C0"/>
                </a:solidFill>
              </a:rPr>
              <a:t>; </a:t>
            </a:r>
            <a:r>
              <a:rPr lang="en-US" sz="5400" i="1" dirty="0" err="1">
                <a:solidFill>
                  <a:srgbClr val="0070C0"/>
                </a:solidFill>
              </a:rPr>
              <a:t>không</a:t>
            </a:r>
            <a:r>
              <a:rPr lang="en-US" sz="5400" i="1" dirty="0">
                <a:solidFill>
                  <a:srgbClr val="0070C0"/>
                </a:solidFill>
              </a:rPr>
              <a:t> </a:t>
            </a:r>
            <a:r>
              <a:rPr lang="en-US" sz="5400" i="1" dirty="0" err="1">
                <a:solidFill>
                  <a:srgbClr val="0070C0"/>
                </a:solidFill>
              </a:rPr>
              <a:t>chứa</a:t>
            </a:r>
            <a:r>
              <a:rPr lang="en-US" sz="5400" i="1" dirty="0">
                <a:solidFill>
                  <a:srgbClr val="0070C0"/>
                </a:solidFill>
              </a:rPr>
              <a:t> </a:t>
            </a:r>
            <a:r>
              <a:rPr lang="en-US" sz="5400" i="1" dirty="0" err="1">
                <a:solidFill>
                  <a:srgbClr val="0070C0"/>
                </a:solidFill>
              </a:rPr>
              <a:t>chất</a:t>
            </a:r>
            <a:r>
              <a:rPr lang="en-US" sz="5400" i="1" dirty="0">
                <a:solidFill>
                  <a:srgbClr val="0070C0"/>
                </a:solidFill>
              </a:rPr>
              <a:t> </a:t>
            </a:r>
            <a:r>
              <a:rPr lang="en-US" sz="5400" i="1" dirty="0" err="1">
                <a:solidFill>
                  <a:srgbClr val="0070C0"/>
                </a:solidFill>
              </a:rPr>
              <a:t>gây</a:t>
            </a:r>
            <a:r>
              <a:rPr lang="en-US" sz="5400" i="1" dirty="0">
                <a:solidFill>
                  <a:srgbClr val="0070C0"/>
                </a:solidFill>
              </a:rPr>
              <a:t> </a:t>
            </a:r>
            <a:r>
              <a:rPr lang="en-US" sz="5400" i="1" dirty="0" err="1">
                <a:solidFill>
                  <a:srgbClr val="0070C0"/>
                </a:solidFill>
              </a:rPr>
              <a:t>hại</a:t>
            </a:r>
            <a:r>
              <a:rPr lang="en-US" sz="5400" i="1" dirty="0">
                <a:solidFill>
                  <a:srgbClr val="0070C0"/>
                </a:solidFill>
              </a:rPr>
              <a:t> </a:t>
            </a:r>
            <a:r>
              <a:rPr lang="en-US" sz="5400" i="1" dirty="0" err="1">
                <a:solidFill>
                  <a:srgbClr val="0070C0"/>
                </a:solidFill>
              </a:rPr>
              <a:t>cho</a:t>
            </a:r>
            <a:r>
              <a:rPr lang="en-US" sz="5400" i="1" dirty="0">
                <a:solidFill>
                  <a:srgbClr val="0070C0"/>
                </a:solidFill>
              </a:rPr>
              <a:t> </a:t>
            </a:r>
            <a:r>
              <a:rPr lang="en-US" sz="5400" i="1" dirty="0" err="1">
                <a:solidFill>
                  <a:srgbClr val="0070C0"/>
                </a:solidFill>
              </a:rPr>
              <a:t>sức</a:t>
            </a:r>
            <a:r>
              <a:rPr lang="en-US" sz="5400" i="1" dirty="0">
                <a:solidFill>
                  <a:srgbClr val="0070C0"/>
                </a:solidFill>
              </a:rPr>
              <a:t> </a:t>
            </a:r>
            <a:r>
              <a:rPr lang="en-US" sz="5400" i="1" dirty="0" err="1">
                <a:solidFill>
                  <a:srgbClr val="0070C0"/>
                </a:solidFill>
              </a:rPr>
              <a:t>khỏe</a:t>
            </a:r>
            <a:r>
              <a:rPr lang="en-US" sz="5400" i="1" dirty="0">
                <a:solidFill>
                  <a:srgbClr val="0070C0"/>
                </a:solidFill>
              </a:rPr>
              <a:t> con </a:t>
            </a:r>
            <a:r>
              <a:rPr lang="en-US" sz="5400" i="1" dirty="0" err="1">
                <a:solidFill>
                  <a:srgbClr val="0070C0"/>
                </a:solidFill>
              </a:rPr>
              <a:t>người</a:t>
            </a:r>
            <a:r>
              <a:rPr lang="en-US" sz="5400" i="1" dirty="0">
                <a:solidFill>
                  <a:srgbClr val="0070C0"/>
                </a:solidFill>
              </a:rPr>
              <a:t> </a:t>
            </a:r>
            <a:r>
              <a:rPr lang="en-US" sz="5400" i="1" dirty="0" err="1">
                <a:solidFill>
                  <a:srgbClr val="0070C0"/>
                </a:solidFill>
              </a:rPr>
              <a:t>là</a:t>
            </a:r>
            <a:r>
              <a:rPr lang="en-US" sz="5400" i="1" dirty="0">
                <a:solidFill>
                  <a:srgbClr val="0070C0"/>
                </a:solidFill>
              </a:rPr>
              <a:t> </a:t>
            </a:r>
            <a:r>
              <a:rPr lang="en-US" sz="5400" i="1" dirty="0" err="1">
                <a:solidFill>
                  <a:srgbClr val="0070C0"/>
                </a:solidFill>
              </a:rPr>
              <a:t>thực</a:t>
            </a:r>
            <a:r>
              <a:rPr lang="en-US" sz="5400" i="1" dirty="0">
                <a:solidFill>
                  <a:srgbClr val="0070C0"/>
                </a:solidFill>
              </a:rPr>
              <a:t> </a:t>
            </a:r>
            <a:r>
              <a:rPr lang="en-US" sz="5400" i="1" dirty="0" err="1">
                <a:solidFill>
                  <a:srgbClr val="0070C0"/>
                </a:solidFill>
              </a:rPr>
              <a:t>phẩm</a:t>
            </a:r>
            <a:r>
              <a:rPr lang="en-US" sz="5400" i="1" dirty="0">
                <a:solidFill>
                  <a:srgbClr val="0070C0"/>
                </a:solidFill>
              </a:rPr>
              <a:t> an </a:t>
            </a:r>
            <a:r>
              <a:rPr lang="en-US" sz="5400" i="1" dirty="0" err="1">
                <a:solidFill>
                  <a:srgbClr val="0070C0"/>
                </a:solidFill>
              </a:rPr>
              <a:t>toàn</a:t>
            </a:r>
            <a:r>
              <a:rPr lang="en-US" sz="5400" i="1" dirty="0">
                <a:solidFill>
                  <a:srgbClr val="0070C0"/>
                </a:solidFill>
              </a:rPr>
              <a:t>.</a:t>
            </a:r>
          </a:p>
          <a:p>
            <a:pPr marL="0" lvl="0" indent="0" algn="ctr">
              <a:lnSpc>
                <a:spcPts val="6718"/>
              </a:lnSpc>
              <a:spcBef>
                <a:spcPct val="0"/>
              </a:spcBef>
            </a:pPr>
            <a:endParaRPr lang="en-US" sz="6052" u="none" strike="noStrike" dirty="0">
              <a:solidFill>
                <a:srgbClr val="1684CB"/>
              </a:solidFill>
              <a:ea typeface="Wedges"/>
              <a:cs typeface="Wedges"/>
              <a:sym typeface="Wedge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89112" y="190672"/>
            <a:ext cx="3159123" cy="2103015"/>
          </a:xfrm>
          <a:custGeom>
            <a:avLst/>
            <a:gdLst/>
            <a:ahLst/>
            <a:cxnLst/>
            <a:rect l="l" t="t" r="r" b="b"/>
            <a:pathLst>
              <a:path w="3159123" h="2103015">
                <a:moveTo>
                  <a:pt x="0" y="0"/>
                </a:moveTo>
                <a:lnTo>
                  <a:pt x="3159123" y="0"/>
                </a:lnTo>
                <a:lnTo>
                  <a:pt x="3159123" y="2103015"/>
                </a:lnTo>
                <a:lnTo>
                  <a:pt x="0" y="21030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03098" t="-291323"/>
            </a:stretch>
          </a:blipFill>
        </p:spPr>
      </p:sp>
    </p:spTree>
    <p:extLst>
      <p:ext uri="{BB962C8B-B14F-4D97-AF65-F5344CB8AC3E}">
        <p14:creationId xmlns:p14="http://schemas.microsoft.com/office/powerpoint/2010/main" val="32267186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807" b="-10620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19656" y="6595012"/>
            <a:ext cx="13436082" cy="8229600"/>
          </a:xfrm>
          <a:custGeom>
            <a:avLst/>
            <a:gdLst/>
            <a:ahLst/>
            <a:cxnLst/>
            <a:rect l="l" t="t" r="r" b="b"/>
            <a:pathLst>
              <a:path w="13436082" h="8229600">
                <a:moveTo>
                  <a:pt x="0" y="0"/>
                </a:moveTo>
                <a:lnTo>
                  <a:pt x="13436082" y="0"/>
                </a:lnTo>
                <a:lnTo>
                  <a:pt x="134360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65798" y="4321513"/>
            <a:ext cx="14037697" cy="8229600"/>
          </a:xfrm>
          <a:custGeom>
            <a:avLst/>
            <a:gdLst/>
            <a:ahLst/>
            <a:cxnLst/>
            <a:rect l="l" t="t" r="r" b="b"/>
            <a:pathLst>
              <a:path w="14037697" h="8229600">
                <a:moveTo>
                  <a:pt x="0" y="0"/>
                </a:moveTo>
                <a:lnTo>
                  <a:pt x="14037697" y="0"/>
                </a:lnTo>
                <a:lnTo>
                  <a:pt x="140376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75926" y="3560354"/>
            <a:ext cx="2175579" cy="2148384"/>
          </a:xfrm>
          <a:custGeom>
            <a:avLst/>
            <a:gdLst/>
            <a:ahLst/>
            <a:cxnLst/>
            <a:rect l="l" t="t" r="r" b="b"/>
            <a:pathLst>
              <a:path w="2175579" h="2148384">
                <a:moveTo>
                  <a:pt x="0" y="0"/>
                </a:moveTo>
                <a:lnTo>
                  <a:pt x="2175578" y="0"/>
                </a:lnTo>
                <a:lnTo>
                  <a:pt x="2175578" y="2148384"/>
                </a:lnTo>
                <a:lnTo>
                  <a:pt x="0" y="2148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806206" y="5409817"/>
            <a:ext cx="2948394" cy="3117654"/>
          </a:xfrm>
          <a:custGeom>
            <a:avLst/>
            <a:gdLst/>
            <a:ahLst/>
            <a:cxnLst/>
            <a:rect l="l" t="t" r="r" b="b"/>
            <a:pathLst>
              <a:path w="2948394" h="3117654">
                <a:moveTo>
                  <a:pt x="2948394" y="0"/>
                </a:moveTo>
                <a:lnTo>
                  <a:pt x="0" y="0"/>
                </a:lnTo>
                <a:lnTo>
                  <a:pt x="0" y="3117654"/>
                </a:lnTo>
                <a:lnTo>
                  <a:pt x="2948394" y="3117654"/>
                </a:lnTo>
                <a:lnTo>
                  <a:pt x="294839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667000" y="262726"/>
            <a:ext cx="12420600" cy="9833774"/>
          </a:xfrm>
          <a:custGeom>
            <a:avLst/>
            <a:gdLst/>
            <a:ahLst/>
            <a:cxnLst/>
            <a:rect l="l" t="t" r="r" b="b"/>
            <a:pathLst>
              <a:path w="7142520" h="1796196">
                <a:moveTo>
                  <a:pt x="0" y="0"/>
                </a:moveTo>
                <a:lnTo>
                  <a:pt x="7142520" y="0"/>
                </a:lnTo>
                <a:lnTo>
                  <a:pt x="7142520" y="1796196"/>
                </a:lnTo>
                <a:lnTo>
                  <a:pt x="0" y="17961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TextBox 9"/>
          <p:cNvSpPr txBox="1"/>
          <p:nvPr/>
        </p:nvSpPr>
        <p:spPr>
          <a:xfrm>
            <a:off x="2756026" y="1036320"/>
            <a:ext cx="12694781" cy="8494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13800" b="1" dirty="0">
                <a:solidFill>
                  <a:srgbClr val="00B0F0"/>
                </a:solidFill>
                <a:ea typeface="Wedges"/>
                <a:cs typeface="Wedges"/>
                <a:sym typeface="Wedges"/>
              </a:rPr>
              <a:t>2</a:t>
            </a:r>
            <a:r>
              <a:rPr lang="en-US" sz="13800" b="1" u="none" strike="noStrike" dirty="0" smtClean="0">
                <a:solidFill>
                  <a:srgbClr val="00B0F0"/>
                </a:solidFill>
                <a:ea typeface="Wedges"/>
                <a:cs typeface="Wedges"/>
                <a:sym typeface="Wedges"/>
              </a:rPr>
              <a:t>. </a:t>
            </a:r>
            <a:r>
              <a:rPr lang="en-US" sz="13800" b="1" i="1" dirty="0" err="1">
                <a:solidFill>
                  <a:srgbClr val="00B0F0"/>
                </a:solidFill>
              </a:rPr>
              <a:t>Tìm</a:t>
            </a:r>
            <a:r>
              <a:rPr lang="en-US" sz="13800" b="1" i="1" dirty="0">
                <a:solidFill>
                  <a:srgbClr val="00B0F0"/>
                </a:solidFill>
              </a:rPr>
              <a:t> </a:t>
            </a:r>
            <a:r>
              <a:rPr lang="en-US" sz="13800" b="1" i="1" dirty="0" err="1">
                <a:solidFill>
                  <a:srgbClr val="00B0F0"/>
                </a:solidFill>
              </a:rPr>
              <a:t>hiểu</a:t>
            </a:r>
            <a:r>
              <a:rPr lang="en-US" sz="13800" b="1" i="1" dirty="0">
                <a:solidFill>
                  <a:srgbClr val="00B0F0"/>
                </a:solidFill>
              </a:rPr>
              <a:t> </a:t>
            </a:r>
            <a:r>
              <a:rPr lang="en-US" sz="13800" b="1" i="1" dirty="0" err="1">
                <a:solidFill>
                  <a:srgbClr val="00B0F0"/>
                </a:solidFill>
              </a:rPr>
              <a:t>về</a:t>
            </a:r>
            <a:r>
              <a:rPr lang="en-US" sz="13800" b="1" i="1" dirty="0">
                <a:solidFill>
                  <a:srgbClr val="00B0F0"/>
                </a:solidFill>
              </a:rPr>
              <a:t> </a:t>
            </a:r>
            <a:r>
              <a:rPr lang="en-US" sz="13800" b="1" i="1" dirty="0" err="1">
                <a:solidFill>
                  <a:srgbClr val="00B0F0"/>
                </a:solidFill>
              </a:rPr>
              <a:t>sự</a:t>
            </a:r>
            <a:r>
              <a:rPr lang="en-US" sz="13800" b="1" i="1" dirty="0">
                <a:solidFill>
                  <a:srgbClr val="00B0F0"/>
                </a:solidFill>
              </a:rPr>
              <a:t> </a:t>
            </a:r>
            <a:r>
              <a:rPr lang="en-US" sz="13800" b="1" i="1" dirty="0" err="1">
                <a:solidFill>
                  <a:srgbClr val="00B0F0"/>
                </a:solidFill>
              </a:rPr>
              <a:t>cần</a:t>
            </a:r>
            <a:r>
              <a:rPr lang="en-US" sz="13800" b="1" i="1" dirty="0">
                <a:solidFill>
                  <a:srgbClr val="00B0F0"/>
                </a:solidFill>
              </a:rPr>
              <a:t> </a:t>
            </a:r>
            <a:r>
              <a:rPr lang="en-US" sz="13800" b="1" i="1" dirty="0" err="1">
                <a:solidFill>
                  <a:srgbClr val="00B0F0"/>
                </a:solidFill>
              </a:rPr>
              <a:t>thiết</a:t>
            </a:r>
            <a:r>
              <a:rPr lang="en-US" sz="13800" b="1" i="1" dirty="0">
                <a:solidFill>
                  <a:srgbClr val="00B0F0"/>
                </a:solidFill>
              </a:rPr>
              <a:t> </a:t>
            </a:r>
            <a:r>
              <a:rPr lang="en-US" sz="13800" b="1" i="1" dirty="0" err="1">
                <a:solidFill>
                  <a:srgbClr val="00B0F0"/>
                </a:solidFill>
              </a:rPr>
              <a:t>phải</a:t>
            </a:r>
            <a:r>
              <a:rPr lang="en-US" sz="13800" b="1" i="1" dirty="0">
                <a:solidFill>
                  <a:srgbClr val="00B0F0"/>
                </a:solidFill>
              </a:rPr>
              <a:t> </a:t>
            </a:r>
            <a:r>
              <a:rPr lang="en-US" sz="13800" b="1" i="1" dirty="0" err="1">
                <a:solidFill>
                  <a:srgbClr val="00B0F0"/>
                </a:solidFill>
              </a:rPr>
              <a:t>sử</a:t>
            </a:r>
            <a:r>
              <a:rPr lang="en-US" sz="13800" b="1" i="1" dirty="0">
                <a:solidFill>
                  <a:srgbClr val="00B0F0"/>
                </a:solidFill>
              </a:rPr>
              <a:t> </a:t>
            </a:r>
            <a:r>
              <a:rPr lang="en-US" sz="13800" b="1" i="1" dirty="0" err="1">
                <a:solidFill>
                  <a:srgbClr val="00B0F0"/>
                </a:solidFill>
              </a:rPr>
              <a:t>dụng</a:t>
            </a:r>
            <a:r>
              <a:rPr lang="en-US" sz="13800" b="1" i="1" dirty="0">
                <a:solidFill>
                  <a:srgbClr val="00B0F0"/>
                </a:solidFill>
              </a:rPr>
              <a:t> </a:t>
            </a:r>
            <a:r>
              <a:rPr lang="en-US" sz="13800" b="1" i="1" dirty="0" err="1">
                <a:solidFill>
                  <a:srgbClr val="00B0F0"/>
                </a:solidFill>
              </a:rPr>
              <a:t>thực</a:t>
            </a:r>
            <a:r>
              <a:rPr lang="en-US" sz="13800" b="1" i="1" dirty="0">
                <a:solidFill>
                  <a:srgbClr val="00B0F0"/>
                </a:solidFill>
              </a:rPr>
              <a:t> </a:t>
            </a:r>
            <a:r>
              <a:rPr lang="en-US" sz="13800" b="1" i="1" dirty="0" err="1">
                <a:solidFill>
                  <a:srgbClr val="00B0F0"/>
                </a:solidFill>
              </a:rPr>
              <a:t>phẩm</a:t>
            </a:r>
            <a:r>
              <a:rPr lang="en-US" sz="13800" b="1" i="1" dirty="0">
                <a:solidFill>
                  <a:srgbClr val="00B0F0"/>
                </a:solidFill>
              </a:rPr>
              <a:t> an </a:t>
            </a:r>
            <a:r>
              <a:rPr lang="en-US" sz="13800" b="1" i="1" dirty="0" err="1" smtClean="0">
                <a:solidFill>
                  <a:srgbClr val="00B0F0"/>
                </a:solidFill>
              </a:rPr>
              <a:t>toàn</a:t>
            </a:r>
            <a:r>
              <a:rPr lang="en-US" sz="13800" b="1" dirty="0" smtClean="0">
                <a:solidFill>
                  <a:srgbClr val="00B0F0"/>
                </a:solidFill>
              </a:rPr>
              <a:t>. </a:t>
            </a:r>
            <a:endParaRPr lang="en-US" sz="13800" b="1" u="none" strike="noStrike" dirty="0">
              <a:solidFill>
                <a:srgbClr val="00B0F0"/>
              </a:solidFill>
              <a:ea typeface="Wedges"/>
              <a:cs typeface="Wedges"/>
              <a:sym typeface="Wedge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97848" y="262725"/>
            <a:ext cx="3159123" cy="2103015"/>
          </a:xfrm>
          <a:custGeom>
            <a:avLst/>
            <a:gdLst/>
            <a:ahLst/>
            <a:cxnLst/>
            <a:rect l="l" t="t" r="r" b="b"/>
            <a:pathLst>
              <a:path w="3159123" h="2103015">
                <a:moveTo>
                  <a:pt x="0" y="0"/>
                </a:moveTo>
                <a:lnTo>
                  <a:pt x="3159123" y="0"/>
                </a:lnTo>
                <a:lnTo>
                  <a:pt x="3159123" y="2103015"/>
                </a:lnTo>
                <a:lnTo>
                  <a:pt x="0" y="21030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03098" t="-291323"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4834476" y="1028700"/>
            <a:ext cx="2285822" cy="1767331"/>
          </a:xfrm>
          <a:custGeom>
            <a:avLst/>
            <a:gdLst/>
            <a:ahLst/>
            <a:cxnLst/>
            <a:rect l="l" t="t" r="r" b="b"/>
            <a:pathLst>
              <a:path w="2285822" h="1767331">
                <a:moveTo>
                  <a:pt x="2285822" y="0"/>
                </a:moveTo>
                <a:lnTo>
                  <a:pt x="0" y="0"/>
                </a:lnTo>
                <a:lnTo>
                  <a:pt x="0" y="1767331"/>
                </a:lnTo>
                <a:lnTo>
                  <a:pt x="2285822" y="1767331"/>
                </a:lnTo>
                <a:lnTo>
                  <a:pt x="2285822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412754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9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807" b="-106202"/>
            </a:stretch>
          </a:blipFill>
          <a:ln w="57150">
            <a:solidFill>
              <a:schemeClr val="tx1"/>
            </a:solidFill>
          </a:ln>
        </p:spPr>
      </p:sp>
      <p:sp>
        <p:nvSpPr>
          <p:cNvPr id="3" name="Freeform 3"/>
          <p:cNvSpPr/>
          <p:nvPr/>
        </p:nvSpPr>
        <p:spPr>
          <a:xfrm>
            <a:off x="1160227" y="422322"/>
            <a:ext cx="15660128" cy="1659587"/>
          </a:xfrm>
          <a:custGeom>
            <a:avLst/>
            <a:gdLst/>
            <a:ahLst/>
            <a:cxnLst/>
            <a:rect l="l" t="t" r="r" b="b"/>
            <a:pathLst>
              <a:path w="5427066" h="1364795">
                <a:moveTo>
                  <a:pt x="0" y="0"/>
                </a:moveTo>
                <a:lnTo>
                  <a:pt x="5427066" y="0"/>
                </a:lnTo>
                <a:lnTo>
                  <a:pt x="5427066" y="1364794"/>
                </a:lnTo>
                <a:lnTo>
                  <a:pt x="0" y="13647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47800" y="686559"/>
            <a:ext cx="16690534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718"/>
              </a:lnSpc>
              <a:spcBef>
                <a:spcPct val="0"/>
              </a:spcBef>
            </a:pPr>
            <a:r>
              <a:rPr lang="en-US" sz="5800" b="1" u="none" strike="noStrike" dirty="0" err="1" smtClean="0">
                <a:solidFill>
                  <a:srgbClr val="0070C0"/>
                </a:solidFill>
                <a:ea typeface="Wedges"/>
                <a:cs typeface="Wedges"/>
                <a:sym typeface="Wedges"/>
              </a:rPr>
              <a:t>Vì</a:t>
            </a:r>
            <a:r>
              <a:rPr lang="en-US" sz="5800" b="1" u="none" strike="noStrike" dirty="0" smtClean="0">
                <a:solidFill>
                  <a:srgbClr val="0070C0"/>
                </a:solidFill>
                <a:ea typeface="Wedges"/>
                <a:cs typeface="Wedges"/>
                <a:sym typeface="Wedges"/>
              </a:rPr>
              <a:t> </a:t>
            </a:r>
            <a:r>
              <a:rPr lang="en-US" sz="5800" b="1" u="none" strike="noStrike" dirty="0" err="1" smtClean="0">
                <a:solidFill>
                  <a:srgbClr val="0070C0"/>
                </a:solidFill>
                <a:ea typeface="Wedges"/>
                <a:cs typeface="Wedges"/>
                <a:sym typeface="Wedges"/>
              </a:rPr>
              <a:t>sao</a:t>
            </a:r>
            <a:r>
              <a:rPr lang="en-US" sz="5800" b="1" u="none" strike="noStrike" dirty="0" smtClean="0">
                <a:solidFill>
                  <a:srgbClr val="0070C0"/>
                </a:solidFill>
                <a:ea typeface="Wedges"/>
                <a:cs typeface="Wedges"/>
                <a:sym typeface="Wedges"/>
              </a:rPr>
              <a:t> </a:t>
            </a:r>
            <a:r>
              <a:rPr lang="en-US" sz="5800" b="1" u="none" strike="noStrike" dirty="0" err="1" smtClean="0">
                <a:solidFill>
                  <a:srgbClr val="0070C0"/>
                </a:solidFill>
                <a:ea typeface="Wedges"/>
                <a:cs typeface="Wedges"/>
                <a:sym typeface="Wedges"/>
              </a:rPr>
              <a:t>chúng</a:t>
            </a:r>
            <a:r>
              <a:rPr lang="en-US" sz="5800" b="1" u="none" strike="noStrike" dirty="0" smtClean="0">
                <a:solidFill>
                  <a:srgbClr val="0070C0"/>
                </a:solidFill>
                <a:ea typeface="Wedges"/>
                <a:cs typeface="Wedges"/>
                <a:sym typeface="Wedges"/>
              </a:rPr>
              <a:t> ta </a:t>
            </a:r>
            <a:r>
              <a:rPr lang="en-US" sz="5800" b="1" u="none" strike="noStrike" dirty="0" err="1" smtClean="0">
                <a:solidFill>
                  <a:srgbClr val="0070C0"/>
                </a:solidFill>
                <a:ea typeface="Wedges"/>
                <a:cs typeface="Wedges"/>
                <a:sym typeface="Wedges"/>
              </a:rPr>
              <a:t>cần</a:t>
            </a:r>
            <a:r>
              <a:rPr lang="en-US" sz="5800" b="1" u="none" strike="noStrike" dirty="0" smtClean="0">
                <a:solidFill>
                  <a:srgbClr val="0070C0"/>
                </a:solidFill>
                <a:ea typeface="Wedges"/>
                <a:cs typeface="Wedges"/>
                <a:sym typeface="Wedges"/>
              </a:rPr>
              <a:t> </a:t>
            </a:r>
            <a:r>
              <a:rPr lang="en-US" sz="5800" b="1" u="none" strike="noStrike" dirty="0" err="1" smtClean="0">
                <a:solidFill>
                  <a:srgbClr val="0070C0"/>
                </a:solidFill>
                <a:ea typeface="Wedges"/>
                <a:cs typeface="Wedges"/>
                <a:sym typeface="Wedges"/>
              </a:rPr>
              <a:t>phải</a:t>
            </a:r>
            <a:r>
              <a:rPr lang="en-US" sz="5800" b="1" u="none" strike="noStrike" dirty="0" smtClean="0">
                <a:solidFill>
                  <a:srgbClr val="0070C0"/>
                </a:solidFill>
                <a:ea typeface="Wedges"/>
                <a:cs typeface="Wedges"/>
                <a:sym typeface="Wedges"/>
              </a:rPr>
              <a:t> </a:t>
            </a:r>
            <a:r>
              <a:rPr lang="en-US" sz="5800" b="1" u="none" strike="noStrike" dirty="0" err="1" smtClean="0">
                <a:solidFill>
                  <a:srgbClr val="0070C0"/>
                </a:solidFill>
                <a:ea typeface="Wedges"/>
                <a:cs typeface="Wedges"/>
                <a:sym typeface="Wedges"/>
              </a:rPr>
              <a:t>sử</a:t>
            </a:r>
            <a:r>
              <a:rPr lang="en-US" sz="5800" b="1" u="none" strike="noStrike" dirty="0" smtClean="0">
                <a:solidFill>
                  <a:srgbClr val="0070C0"/>
                </a:solidFill>
                <a:ea typeface="Wedges"/>
                <a:cs typeface="Wedges"/>
                <a:sym typeface="Wedges"/>
              </a:rPr>
              <a:t> </a:t>
            </a:r>
            <a:r>
              <a:rPr lang="en-US" sz="5800" b="1" u="none" strike="noStrike" dirty="0" err="1" smtClean="0">
                <a:solidFill>
                  <a:srgbClr val="0070C0"/>
                </a:solidFill>
                <a:ea typeface="Wedges"/>
                <a:cs typeface="Wedges"/>
                <a:sym typeface="Wedges"/>
              </a:rPr>
              <a:t>dụng</a:t>
            </a:r>
            <a:r>
              <a:rPr lang="en-US" sz="5800" b="1" u="none" strike="noStrike" dirty="0" smtClean="0">
                <a:solidFill>
                  <a:srgbClr val="0070C0"/>
                </a:solidFill>
                <a:ea typeface="Wedges"/>
                <a:cs typeface="Wedges"/>
                <a:sym typeface="Wedges"/>
              </a:rPr>
              <a:t> </a:t>
            </a:r>
            <a:r>
              <a:rPr lang="en-US" sz="5800" b="1" u="none" strike="noStrike" dirty="0" err="1" smtClean="0">
                <a:solidFill>
                  <a:srgbClr val="0070C0"/>
                </a:solidFill>
                <a:ea typeface="Wedges"/>
                <a:cs typeface="Wedges"/>
                <a:sym typeface="Wedges"/>
              </a:rPr>
              <a:t>thực</a:t>
            </a:r>
            <a:r>
              <a:rPr lang="en-US" sz="5800" b="1" u="none" strike="noStrike" dirty="0" smtClean="0">
                <a:solidFill>
                  <a:srgbClr val="0070C0"/>
                </a:solidFill>
                <a:ea typeface="Wedges"/>
                <a:cs typeface="Wedges"/>
                <a:sym typeface="Wedges"/>
              </a:rPr>
              <a:t> </a:t>
            </a:r>
            <a:r>
              <a:rPr lang="en-US" sz="5800" b="1" u="none" strike="noStrike" dirty="0" err="1" smtClean="0">
                <a:solidFill>
                  <a:srgbClr val="0070C0"/>
                </a:solidFill>
                <a:ea typeface="Wedges"/>
                <a:cs typeface="Wedges"/>
                <a:sym typeface="Wedges"/>
              </a:rPr>
              <a:t>phẩm</a:t>
            </a:r>
            <a:r>
              <a:rPr lang="en-US" sz="5800" b="1" u="none" strike="noStrike" dirty="0" smtClean="0">
                <a:solidFill>
                  <a:srgbClr val="0070C0"/>
                </a:solidFill>
                <a:ea typeface="Wedges"/>
                <a:cs typeface="Wedges"/>
                <a:sym typeface="Wedges"/>
              </a:rPr>
              <a:t> an </a:t>
            </a:r>
            <a:r>
              <a:rPr lang="en-US" sz="5800" b="1" u="none" strike="noStrike" dirty="0" err="1" smtClean="0">
                <a:solidFill>
                  <a:srgbClr val="0070C0"/>
                </a:solidFill>
                <a:ea typeface="Wedges"/>
                <a:cs typeface="Wedges"/>
                <a:sym typeface="Wedges"/>
              </a:rPr>
              <a:t>toàn</a:t>
            </a:r>
            <a:endParaRPr lang="en-US" sz="5800" b="1" u="none" strike="noStrike" dirty="0">
              <a:solidFill>
                <a:srgbClr val="0070C0"/>
              </a:solidFill>
              <a:ea typeface="Wedges"/>
              <a:cs typeface="Wedges"/>
              <a:sym typeface="Wedge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514131" y="7405245"/>
            <a:ext cx="13154869" cy="7239650"/>
          </a:xfrm>
          <a:custGeom>
            <a:avLst/>
            <a:gdLst/>
            <a:ahLst/>
            <a:cxnLst/>
            <a:rect l="l" t="t" r="r" b="b"/>
            <a:pathLst>
              <a:path w="13436082" h="8229600">
                <a:moveTo>
                  <a:pt x="0" y="0"/>
                </a:moveTo>
                <a:lnTo>
                  <a:pt x="13436081" y="0"/>
                </a:lnTo>
                <a:lnTo>
                  <a:pt x="1343608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4400" dirty="0"/>
          </a:p>
        </p:txBody>
      </p:sp>
      <p:sp>
        <p:nvSpPr>
          <p:cNvPr id="6" name="Freeform 6"/>
          <p:cNvSpPr/>
          <p:nvPr/>
        </p:nvSpPr>
        <p:spPr>
          <a:xfrm flipH="1">
            <a:off x="-2947295" y="8260969"/>
            <a:ext cx="13436082" cy="8229600"/>
          </a:xfrm>
          <a:custGeom>
            <a:avLst/>
            <a:gdLst/>
            <a:ahLst/>
            <a:cxnLst/>
            <a:rect l="l" t="t" r="r" b="b"/>
            <a:pathLst>
              <a:path w="13436082" h="8229600">
                <a:moveTo>
                  <a:pt x="13436081" y="0"/>
                </a:moveTo>
                <a:lnTo>
                  <a:pt x="0" y="0"/>
                </a:lnTo>
                <a:lnTo>
                  <a:pt x="0" y="8229600"/>
                </a:lnTo>
                <a:lnTo>
                  <a:pt x="13436081" y="8229600"/>
                </a:lnTo>
                <a:lnTo>
                  <a:pt x="1343608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895552" y="8112727"/>
            <a:ext cx="2175579" cy="2148384"/>
          </a:xfrm>
          <a:custGeom>
            <a:avLst/>
            <a:gdLst/>
            <a:ahLst/>
            <a:cxnLst/>
            <a:rect l="l" t="t" r="r" b="b"/>
            <a:pathLst>
              <a:path w="2175579" h="2148384">
                <a:moveTo>
                  <a:pt x="0" y="0"/>
                </a:moveTo>
                <a:lnTo>
                  <a:pt x="2175578" y="0"/>
                </a:lnTo>
                <a:lnTo>
                  <a:pt x="2175578" y="2148384"/>
                </a:lnTo>
                <a:lnTo>
                  <a:pt x="0" y="21483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6032299" y="1389382"/>
            <a:ext cx="2948394" cy="3117654"/>
          </a:xfrm>
          <a:custGeom>
            <a:avLst/>
            <a:gdLst/>
            <a:ahLst/>
            <a:cxnLst/>
            <a:rect l="l" t="t" r="r" b="b"/>
            <a:pathLst>
              <a:path w="2948394" h="3117654">
                <a:moveTo>
                  <a:pt x="2948394" y="0"/>
                </a:moveTo>
                <a:lnTo>
                  <a:pt x="0" y="0"/>
                </a:lnTo>
                <a:lnTo>
                  <a:pt x="0" y="3117654"/>
                </a:lnTo>
                <a:lnTo>
                  <a:pt x="2948394" y="3117654"/>
                </a:lnTo>
                <a:lnTo>
                  <a:pt x="2948394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4444" y1="35238" x2="75556" y2="37143"/>
                        <a14:foregroundMark x1="56667" y1="25714" x2="56667" y2="25714"/>
                        <a14:foregroundMark x1="50000" y1="72381" x2="74444" y2="43810"/>
                        <a14:foregroundMark x1="67778" y1="20952" x2="67778" y2="31429"/>
                        <a14:foregroundMark x1="36667" y1="21905" x2="56667" y2="20000"/>
                        <a14:foregroundMark x1="36667" y1="33333" x2="36667" y2="20952"/>
                        <a14:foregroundMark x1="38889" y1="9524" x2="32222" y2="9524"/>
                        <a14:foregroundMark x1="60000" y1="9524" x2="67778" y2="8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841" y="347624"/>
            <a:ext cx="1317800" cy="15374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147" b="100000" l="1915" r="98585">
                        <a14:backgroundMark x1="48709" y1="28676" x2="48709" y2="28676"/>
                        <a14:backgroundMark x1="48709" y1="28676" x2="70774" y2="32108"/>
                        <a14:backgroundMark x1="38551" y1="32108" x2="51124" y2="29167"/>
                        <a14:backgroundMark x1="38218" y1="54167" x2="37719" y2="47304"/>
                        <a14:backgroundMark x1="37719" y1="65441" x2="59617" y2="63480"/>
                        <a14:backgroundMark x1="35720" y1="85539" x2="37386" y2="718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6908" y="2013988"/>
            <a:ext cx="14677207" cy="49860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88476" y="4584265"/>
            <a:ext cx="5558881" cy="7174968"/>
          </a:xfrm>
          <a:prstGeom prst="rect">
            <a:avLst/>
          </a:prstGeom>
        </p:spPr>
      </p:pic>
      <p:sp>
        <p:nvSpPr>
          <p:cNvPr id="18" name="Horizontal Scroll 17"/>
          <p:cNvSpPr/>
          <p:nvPr/>
        </p:nvSpPr>
        <p:spPr>
          <a:xfrm>
            <a:off x="3743494" y="7040929"/>
            <a:ext cx="9677401" cy="2667000"/>
          </a:xfrm>
          <a:prstGeom prst="horizontalScroll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691978" y="7589599"/>
            <a:ext cx="800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err="1" smtClean="0">
                <a:solidFill>
                  <a:srgbClr val="0070C0"/>
                </a:solidFill>
              </a:rPr>
              <a:t>Thảo</a:t>
            </a:r>
            <a:r>
              <a:rPr lang="en-US" sz="4800" b="1" i="1" dirty="0" smtClean="0">
                <a:solidFill>
                  <a:srgbClr val="0070C0"/>
                </a:solidFill>
              </a:rPr>
              <a:t> </a:t>
            </a:r>
            <a:r>
              <a:rPr lang="en-US" sz="4800" b="1" i="1" dirty="0" err="1" smtClean="0">
                <a:solidFill>
                  <a:srgbClr val="0070C0"/>
                </a:solidFill>
              </a:rPr>
              <a:t>luận</a:t>
            </a:r>
            <a:r>
              <a:rPr lang="en-US" sz="4800" b="1" i="1" dirty="0" smtClean="0">
                <a:solidFill>
                  <a:srgbClr val="0070C0"/>
                </a:solidFill>
              </a:rPr>
              <a:t> </a:t>
            </a:r>
            <a:r>
              <a:rPr lang="en-US" sz="4800" b="1" i="1" dirty="0" err="1" smtClean="0">
                <a:solidFill>
                  <a:srgbClr val="0070C0"/>
                </a:solidFill>
              </a:rPr>
              <a:t>nhóm</a:t>
            </a:r>
            <a:r>
              <a:rPr lang="en-US" sz="4800" b="1" i="1" dirty="0" smtClean="0">
                <a:solidFill>
                  <a:srgbClr val="0070C0"/>
                </a:solidFill>
              </a:rPr>
              <a:t> 4</a:t>
            </a:r>
          </a:p>
          <a:p>
            <a:pPr algn="ctr"/>
            <a:r>
              <a:rPr lang="en-US" sz="4800" b="1" i="1" dirty="0" err="1" smtClean="0">
                <a:solidFill>
                  <a:srgbClr val="0070C0"/>
                </a:solidFill>
              </a:rPr>
              <a:t>Thời</a:t>
            </a:r>
            <a:r>
              <a:rPr lang="en-US" sz="4800" b="1" i="1" dirty="0" smtClean="0">
                <a:solidFill>
                  <a:srgbClr val="0070C0"/>
                </a:solidFill>
              </a:rPr>
              <a:t> </a:t>
            </a:r>
            <a:r>
              <a:rPr lang="en-US" sz="4800" b="1" i="1" dirty="0" err="1" smtClean="0">
                <a:solidFill>
                  <a:srgbClr val="0070C0"/>
                </a:solidFill>
              </a:rPr>
              <a:t>gian</a:t>
            </a:r>
            <a:r>
              <a:rPr lang="en-US" sz="4800" b="1" i="1" dirty="0" smtClean="0">
                <a:solidFill>
                  <a:srgbClr val="0070C0"/>
                </a:solidFill>
              </a:rPr>
              <a:t>: 3 </a:t>
            </a:r>
            <a:r>
              <a:rPr lang="en-US" sz="4800" b="1" i="1" dirty="0" err="1" smtClean="0">
                <a:solidFill>
                  <a:srgbClr val="0070C0"/>
                </a:solidFill>
              </a:rPr>
              <a:t>phút</a:t>
            </a:r>
            <a:endParaRPr lang="en-US" sz="48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9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807" b="-106202"/>
            </a:stretch>
          </a:blipFill>
          <a:ln w="57150">
            <a:solidFill>
              <a:schemeClr val="tx1"/>
            </a:solidFill>
          </a:ln>
        </p:spPr>
      </p:sp>
      <p:sp>
        <p:nvSpPr>
          <p:cNvPr id="5" name="Freeform 5"/>
          <p:cNvSpPr/>
          <p:nvPr/>
        </p:nvSpPr>
        <p:spPr>
          <a:xfrm>
            <a:off x="5514131" y="7405245"/>
            <a:ext cx="13154869" cy="7239650"/>
          </a:xfrm>
          <a:custGeom>
            <a:avLst/>
            <a:gdLst/>
            <a:ahLst/>
            <a:cxnLst/>
            <a:rect l="l" t="t" r="r" b="b"/>
            <a:pathLst>
              <a:path w="13436082" h="8229600">
                <a:moveTo>
                  <a:pt x="0" y="0"/>
                </a:moveTo>
                <a:lnTo>
                  <a:pt x="13436081" y="0"/>
                </a:lnTo>
                <a:lnTo>
                  <a:pt x="1343608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4400" dirty="0"/>
          </a:p>
        </p:txBody>
      </p:sp>
      <p:sp>
        <p:nvSpPr>
          <p:cNvPr id="6" name="Freeform 6"/>
          <p:cNvSpPr/>
          <p:nvPr/>
        </p:nvSpPr>
        <p:spPr>
          <a:xfrm flipH="1">
            <a:off x="-2947295" y="8260969"/>
            <a:ext cx="13436082" cy="8229600"/>
          </a:xfrm>
          <a:custGeom>
            <a:avLst/>
            <a:gdLst/>
            <a:ahLst/>
            <a:cxnLst/>
            <a:rect l="l" t="t" r="r" b="b"/>
            <a:pathLst>
              <a:path w="13436082" h="8229600">
                <a:moveTo>
                  <a:pt x="13436081" y="0"/>
                </a:moveTo>
                <a:lnTo>
                  <a:pt x="0" y="0"/>
                </a:lnTo>
                <a:lnTo>
                  <a:pt x="0" y="8229600"/>
                </a:lnTo>
                <a:lnTo>
                  <a:pt x="13436081" y="8229600"/>
                </a:lnTo>
                <a:lnTo>
                  <a:pt x="1343608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75327" y="-88053"/>
            <a:ext cx="2175579" cy="2148384"/>
          </a:xfrm>
          <a:custGeom>
            <a:avLst/>
            <a:gdLst/>
            <a:ahLst/>
            <a:cxnLst/>
            <a:rect l="l" t="t" r="r" b="b"/>
            <a:pathLst>
              <a:path w="2175579" h="2148384">
                <a:moveTo>
                  <a:pt x="0" y="0"/>
                </a:moveTo>
                <a:lnTo>
                  <a:pt x="2175578" y="0"/>
                </a:lnTo>
                <a:lnTo>
                  <a:pt x="2175578" y="2148384"/>
                </a:lnTo>
                <a:lnTo>
                  <a:pt x="0" y="21483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6810906" y="-879722"/>
            <a:ext cx="2948394" cy="3117654"/>
          </a:xfrm>
          <a:custGeom>
            <a:avLst/>
            <a:gdLst/>
            <a:ahLst/>
            <a:cxnLst/>
            <a:rect l="l" t="t" r="r" b="b"/>
            <a:pathLst>
              <a:path w="2948394" h="3117654">
                <a:moveTo>
                  <a:pt x="2948394" y="0"/>
                </a:moveTo>
                <a:lnTo>
                  <a:pt x="0" y="0"/>
                </a:lnTo>
                <a:lnTo>
                  <a:pt x="0" y="3117654"/>
                </a:lnTo>
                <a:lnTo>
                  <a:pt x="2948394" y="3117654"/>
                </a:lnTo>
                <a:lnTo>
                  <a:pt x="294839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3422548029"/>
              </p:ext>
            </p:extLst>
          </p:nvPr>
        </p:nvGraphicFramePr>
        <p:xfrm>
          <a:off x="4272728" y="687999"/>
          <a:ext cx="13106400" cy="8609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00" b="95400" l="186" r="100000">
                        <a14:foregroundMark x1="39703" y1="61800" x2="59555" y2="60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3446" y="2721953"/>
            <a:ext cx="4425118" cy="817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60330"/>
      </p:ext>
    </p:extLst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25807" b="-10620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00820" y="3229551"/>
            <a:ext cx="13671089" cy="5206762"/>
          </a:xfrm>
          <a:custGeom>
            <a:avLst/>
            <a:gdLst/>
            <a:ahLst/>
            <a:cxnLst/>
            <a:rect l="l" t="t" r="r" b="b"/>
            <a:pathLst>
              <a:path w="7142520" h="1796196">
                <a:moveTo>
                  <a:pt x="0" y="0"/>
                </a:moveTo>
                <a:lnTo>
                  <a:pt x="7142520" y="0"/>
                </a:lnTo>
                <a:lnTo>
                  <a:pt x="7142520" y="1796196"/>
                </a:lnTo>
                <a:lnTo>
                  <a:pt x="0" y="17961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48358" y="-334697"/>
            <a:ext cx="10568132" cy="6737374"/>
          </a:xfrm>
          <a:custGeom>
            <a:avLst/>
            <a:gdLst/>
            <a:ahLst/>
            <a:cxnLst/>
            <a:rect l="l" t="t" r="r" b="b"/>
            <a:pathLst>
              <a:path w="13436082" h="8229600">
                <a:moveTo>
                  <a:pt x="0" y="0"/>
                </a:moveTo>
                <a:lnTo>
                  <a:pt x="13436082" y="0"/>
                </a:lnTo>
                <a:lnTo>
                  <a:pt x="134360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387314" y="2511084"/>
            <a:ext cx="2948394" cy="3117654"/>
          </a:xfrm>
          <a:custGeom>
            <a:avLst/>
            <a:gdLst/>
            <a:ahLst/>
            <a:cxnLst/>
            <a:rect l="l" t="t" r="r" b="b"/>
            <a:pathLst>
              <a:path w="2948394" h="3117654">
                <a:moveTo>
                  <a:pt x="2948394" y="0"/>
                </a:moveTo>
                <a:lnTo>
                  <a:pt x="0" y="0"/>
                </a:lnTo>
                <a:lnTo>
                  <a:pt x="0" y="3117654"/>
                </a:lnTo>
                <a:lnTo>
                  <a:pt x="2948394" y="3117654"/>
                </a:lnTo>
                <a:lnTo>
                  <a:pt x="2948394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517708" y="1821658"/>
            <a:ext cx="2416101" cy="3292813"/>
          </a:xfrm>
          <a:custGeom>
            <a:avLst/>
            <a:gdLst/>
            <a:ahLst/>
            <a:cxnLst/>
            <a:rect l="l" t="t" r="r" b="b"/>
            <a:pathLst>
              <a:path w="2416101" h="3292813">
                <a:moveTo>
                  <a:pt x="0" y="0"/>
                </a:moveTo>
                <a:lnTo>
                  <a:pt x="2416102" y="0"/>
                </a:lnTo>
                <a:lnTo>
                  <a:pt x="2416102" y="3292813"/>
                </a:lnTo>
                <a:lnTo>
                  <a:pt x="0" y="32928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Rectangle 9"/>
          <p:cNvSpPr/>
          <p:nvPr/>
        </p:nvSpPr>
        <p:spPr>
          <a:xfrm>
            <a:off x="9051635" y="46818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352" b="90000" l="187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8620" y="-1126635"/>
            <a:ext cx="9247562" cy="92475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4423" b="98693" l="71408" r="95775">
                        <a14:backgroundMark x1="89014" y1="47495" x2="89014" y2="47495"/>
                        <a14:backgroundMark x1="89014" y1="42919" x2="91268" y2="40741"/>
                        <a14:backgroundMark x1="88310" y1="54466" x2="88592" y2="48366"/>
                        <a14:backgroundMark x1="86761" y1="54684" x2="86761" y2="54684"/>
                        <a14:backgroundMark x1="94366" y1="52288" x2="94366" y2="52288"/>
                        <a14:backgroundMark x1="94366" y1="52288" x2="99577" y2="49891"/>
                        <a14:backgroundMark x1="75775" y1="57952" x2="73944" y2="59477"/>
                        <a14:backgroundMark x1="87606" y1="52288" x2="87465" y2="507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0231" y="4461406"/>
            <a:ext cx="9216824" cy="59584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305" b="100000" l="11127" r="42394">
                        <a14:backgroundMark x1="89014" y1="47495" x2="89014" y2="47495"/>
                        <a14:backgroundMark x1="89014" y1="42919" x2="91268" y2="40741"/>
                        <a14:backgroundMark x1="88310" y1="54466" x2="88592" y2="48366"/>
                        <a14:backgroundMark x1="86761" y1="54684" x2="86761" y2="54684"/>
                        <a14:backgroundMark x1="94366" y1="52288" x2="94366" y2="52288"/>
                        <a14:backgroundMark x1="94366" y1="52288" x2="99577" y2="49891"/>
                        <a14:backgroundMark x1="75775" y1="57952" x2="73944" y2="59477"/>
                        <a14:backgroundMark x1="87606" y1="52288" x2="87465" y2="50763"/>
                        <a14:backgroundMark x1="16197" y1="40959" x2="18451" y2="41394"/>
                        <a14:backgroundMark x1="29296" y1="47059" x2="30704" y2="42048"/>
                        <a14:backgroundMark x1="27465" y1="51416" x2="28310" y2="48584"/>
                        <a14:backgroundMark x1="12676" y1="52723" x2="10563" y2="51634"/>
                        <a14:backgroundMark x1="14507" y1="75817" x2="11408" y2="70806"/>
                        <a14:backgroundMark x1="12535" y1="70588" x2="12535" y2="70588"/>
                        <a14:backgroundMark x1="29014" y1="55338" x2="27887" y2="527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1547905" y="4297996"/>
            <a:ext cx="9572816" cy="61886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57" b="89859" l="3250" r="88250">
                        <a14:foregroundMark x1="30625" y1="10270" x2="30625" y2="10270"/>
                        <a14:foregroundMark x1="30000" y1="8601" x2="32750" y2="9884"/>
                        <a14:foregroundMark x1="21250" y1="10270" x2="24375" y2="10270"/>
                        <a14:foregroundMark x1="19750" y1="6932" x2="19750" y2="6932"/>
                        <a14:foregroundMark x1="20750" y1="6547" x2="20750" y2="6547"/>
                        <a14:foregroundMark x1="31625" y1="4878" x2="31625" y2="4878"/>
                        <a14:foregroundMark x1="32625" y1="5905" x2="32625" y2="5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09424">
            <a:off x="944211" y="7003603"/>
            <a:ext cx="5806384" cy="56539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54814" l="50500" r="98125">
                        <a14:foregroundMark x1="30625" y1="10270" x2="30625" y2="10270"/>
                        <a14:foregroundMark x1="30000" y1="8601" x2="32750" y2="9884"/>
                        <a14:foregroundMark x1="21250" y1="10270" x2="24375" y2="10270"/>
                        <a14:foregroundMark x1="19750" y1="6932" x2="19750" y2="6932"/>
                        <a14:foregroundMark x1="20750" y1="6547" x2="20750" y2="6547"/>
                        <a14:foregroundMark x1="31625" y1="4878" x2="31625" y2="4878"/>
                        <a14:foregroundMark x1="32625" y1="5905" x2="32625" y2="5905"/>
                        <a14:foregroundMark x1="72625" y1="21566" x2="72625" y2="21566"/>
                        <a14:foregroundMark x1="70625" y1="23235" x2="76125" y2="21181"/>
                        <a14:foregroundMark x1="71625" y1="39538" x2="68875" y2="33376"/>
                        <a14:foregroundMark x1="75875" y1="11553" x2="74125" y2="5263"/>
                        <a14:foregroundMark x1="81375" y1="13736" x2="81625" y2="9499"/>
                        <a14:foregroundMark x1="81625" y1="6418" x2="83125" y2="6162"/>
                        <a14:foregroundMark x1="74125" y1="3723" x2="75875" y2="32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3840">
            <a:off x="4049927" y="7040645"/>
            <a:ext cx="6190007" cy="602751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0321" b="97689" l="1000" r="52125">
                        <a14:foregroundMark x1="30625" y1="10270" x2="30625" y2="10270"/>
                        <a14:foregroundMark x1="30000" y1="8601" x2="32750" y2="9884"/>
                        <a14:foregroundMark x1="21250" y1="10270" x2="24375" y2="10270"/>
                        <a14:foregroundMark x1="19750" y1="6932" x2="19750" y2="6932"/>
                        <a14:foregroundMark x1="20750" y1="6547" x2="20750" y2="6547"/>
                        <a14:foregroundMark x1="31625" y1="4878" x2="31625" y2="4878"/>
                        <a14:foregroundMark x1="32625" y1="5905" x2="32625" y2="5905"/>
                        <a14:foregroundMark x1="72625" y1="21566" x2="72625" y2="21566"/>
                        <a14:foregroundMark x1="70625" y1="23235" x2="76125" y2="21181"/>
                        <a14:foregroundMark x1="71625" y1="39538" x2="68875" y2="33376"/>
                        <a14:foregroundMark x1="75875" y1="11553" x2="74125" y2="5263"/>
                        <a14:foregroundMark x1="81375" y1="13736" x2="81625" y2="9499"/>
                        <a14:foregroundMark x1="81625" y1="6418" x2="83125" y2="6162"/>
                        <a14:foregroundMark x1="74125" y1="3723" x2="75875" y2="3209"/>
                        <a14:foregroundMark x1="25500" y1="58280" x2="25625" y2="54044"/>
                        <a14:foregroundMark x1="27250" y1="59564" x2="26875" y2="56996"/>
                        <a14:foregroundMark x1="34750" y1="60462" x2="30875" y2="548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18751">
            <a:off x="12967718" y="3905007"/>
            <a:ext cx="6059618" cy="5900553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807" b="-106202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715000" y="594881"/>
            <a:ext cx="7142520" cy="1796196"/>
          </a:xfrm>
          <a:custGeom>
            <a:avLst/>
            <a:gdLst/>
            <a:ahLst/>
            <a:cxnLst/>
            <a:rect l="l" t="t" r="r" b="b"/>
            <a:pathLst>
              <a:path w="7142520" h="1796196">
                <a:moveTo>
                  <a:pt x="0" y="0"/>
                </a:moveTo>
                <a:lnTo>
                  <a:pt x="7142520" y="0"/>
                </a:lnTo>
                <a:lnTo>
                  <a:pt x="7142520" y="1796196"/>
                </a:lnTo>
                <a:lnTo>
                  <a:pt x="0" y="17961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53109" y="429219"/>
            <a:ext cx="3159123" cy="2103015"/>
          </a:xfrm>
          <a:custGeom>
            <a:avLst/>
            <a:gdLst/>
            <a:ahLst/>
            <a:cxnLst/>
            <a:rect l="l" t="t" r="r" b="b"/>
            <a:pathLst>
              <a:path w="3159123" h="2103015">
                <a:moveTo>
                  <a:pt x="0" y="0"/>
                </a:moveTo>
                <a:lnTo>
                  <a:pt x="3159123" y="0"/>
                </a:lnTo>
                <a:lnTo>
                  <a:pt x="3159123" y="2103015"/>
                </a:lnTo>
                <a:lnTo>
                  <a:pt x="0" y="21030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03098" t="-291323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828148" y="96957"/>
            <a:ext cx="2416101" cy="3292813"/>
          </a:xfrm>
          <a:custGeom>
            <a:avLst/>
            <a:gdLst/>
            <a:ahLst/>
            <a:cxnLst/>
            <a:rect l="l" t="t" r="r" b="b"/>
            <a:pathLst>
              <a:path w="2416101" h="3292813">
                <a:moveTo>
                  <a:pt x="0" y="0"/>
                </a:moveTo>
                <a:lnTo>
                  <a:pt x="2416102" y="0"/>
                </a:lnTo>
                <a:lnTo>
                  <a:pt x="2416102" y="3292812"/>
                </a:lnTo>
                <a:lnTo>
                  <a:pt x="0" y="32928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5189244" y="1046127"/>
            <a:ext cx="7909507" cy="869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18"/>
              </a:lnSpc>
              <a:spcBef>
                <a:spcPct val="0"/>
              </a:spcBef>
            </a:pPr>
            <a:r>
              <a:rPr lang="en-US" sz="6600" b="1" i="1" u="none" strike="noStrike" dirty="0" err="1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Kiến</a:t>
            </a:r>
            <a:r>
              <a:rPr lang="en-US" sz="6600" b="1" i="1" u="none" strike="noStrike" dirty="0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 </a:t>
            </a:r>
            <a:r>
              <a:rPr lang="en-US" sz="6600" b="1" i="1" u="none" strike="noStrike" dirty="0" err="1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thức</a:t>
            </a:r>
            <a:endParaRPr lang="en-US" sz="6600" b="1" i="1" u="none" strike="noStrike" dirty="0">
              <a:solidFill>
                <a:srgbClr val="1684CB"/>
              </a:solidFill>
              <a:ea typeface="Wedges"/>
              <a:cs typeface="Wedges"/>
              <a:sym typeface="Wedges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13557257" y="8002162"/>
            <a:ext cx="6957884" cy="4261704"/>
          </a:xfrm>
          <a:custGeom>
            <a:avLst/>
            <a:gdLst/>
            <a:ahLst/>
            <a:cxnLst/>
            <a:rect l="l" t="t" r="r" b="b"/>
            <a:pathLst>
              <a:path w="6957884" h="4261704">
                <a:moveTo>
                  <a:pt x="0" y="0"/>
                </a:moveTo>
                <a:lnTo>
                  <a:pt x="6957884" y="0"/>
                </a:lnTo>
                <a:lnTo>
                  <a:pt x="6957884" y="4261703"/>
                </a:lnTo>
                <a:lnTo>
                  <a:pt x="0" y="42617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flipH="1">
            <a:off x="15321349" y="8356464"/>
            <a:ext cx="1526828" cy="1614479"/>
          </a:xfrm>
          <a:custGeom>
            <a:avLst/>
            <a:gdLst/>
            <a:ahLst/>
            <a:cxnLst/>
            <a:rect l="l" t="t" r="r" b="b"/>
            <a:pathLst>
              <a:path w="1526828" h="1614479">
                <a:moveTo>
                  <a:pt x="1526828" y="0"/>
                </a:moveTo>
                <a:lnTo>
                  <a:pt x="0" y="0"/>
                </a:lnTo>
                <a:lnTo>
                  <a:pt x="0" y="1614480"/>
                </a:lnTo>
                <a:lnTo>
                  <a:pt x="1526828" y="1614480"/>
                </a:lnTo>
                <a:lnTo>
                  <a:pt x="152682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-2089296" y="7142527"/>
            <a:ext cx="8043933" cy="4715756"/>
          </a:xfrm>
          <a:custGeom>
            <a:avLst/>
            <a:gdLst/>
            <a:ahLst/>
            <a:cxnLst/>
            <a:rect l="l" t="t" r="r" b="b"/>
            <a:pathLst>
              <a:path w="8043933" h="4715756">
                <a:moveTo>
                  <a:pt x="0" y="0"/>
                </a:moveTo>
                <a:lnTo>
                  <a:pt x="8043933" y="0"/>
                </a:lnTo>
                <a:lnTo>
                  <a:pt x="8043933" y="4715755"/>
                </a:lnTo>
                <a:lnTo>
                  <a:pt x="0" y="471575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573655" y="7543327"/>
            <a:ext cx="1246658" cy="1231075"/>
          </a:xfrm>
          <a:custGeom>
            <a:avLst/>
            <a:gdLst/>
            <a:ahLst/>
            <a:cxnLst/>
            <a:rect l="l" t="t" r="r" b="b"/>
            <a:pathLst>
              <a:path w="1246658" h="1231075">
                <a:moveTo>
                  <a:pt x="0" y="0"/>
                </a:moveTo>
                <a:lnTo>
                  <a:pt x="1246658" y="0"/>
                </a:lnTo>
                <a:lnTo>
                  <a:pt x="1246658" y="1231075"/>
                </a:lnTo>
                <a:lnTo>
                  <a:pt x="0" y="123107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89646" l="0" r="99517">
                        <a14:foregroundMark x1="6602" y1="10354" x2="6602" y2="10354"/>
                        <a14:foregroundMark x1="7890" y1="9809" x2="7890" y2="9809"/>
                        <a14:backgroundMark x1="966" y1="30518" x2="805" y2="71935"/>
                        <a14:backgroundMark x1="966" y1="81744" x2="0" y2="74114"/>
                        <a14:backgroundMark x1="805" y1="7084" x2="805" y2="0"/>
                        <a14:backgroundMark x1="6602" y1="4360" x2="6602" y2="4360"/>
                        <a14:backgroundMark x1="6602" y1="4360" x2="6602" y2="4360"/>
                        <a14:backgroundMark x1="4831" y1="1635" x2="4831" y2="1635"/>
                        <a14:backgroundMark x1="4831" y1="1635" x2="4831" y2="1635"/>
                        <a14:backgroundMark x1="3060" y1="2180" x2="3060" y2="2180"/>
                        <a14:backgroundMark x1="3060" y1="2180" x2="3060" y2="21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528" y="1714500"/>
            <a:ext cx="16168134" cy="4244420"/>
          </a:xfrm>
          <a:prstGeom prst="rect">
            <a:avLst/>
          </a:prstGeom>
        </p:spPr>
      </p:pic>
      <p:sp>
        <p:nvSpPr>
          <p:cNvPr id="32" name="TextBox 19"/>
          <p:cNvSpPr txBox="1"/>
          <p:nvPr/>
        </p:nvSpPr>
        <p:spPr>
          <a:xfrm>
            <a:off x="1061092" y="5753770"/>
            <a:ext cx="165354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4400" b="1" dirty="0" err="1" smtClean="0">
                <a:solidFill>
                  <a:srgbClr val="0070C0"/>
                </a:solidFill>
              </a:rPr>
              <a:t>Một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số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bệnh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nặng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khó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chữa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khác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đối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với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người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bị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ngộ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độc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thức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ăn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lâu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dài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>
                <a:solidFill>
                  <a:srgbClr val="0070C0"/>
                </a:solidFill>
              </a:rPr>
              <a:t>như</a:t>
            </a:r>
            <a:r>
              <a:rPr lang="en-US" sz="4400" b="1" dirty="0" smtClean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909609" y="7312198"/>
            <a:ext cx="1167172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rgbClr val="0070C0"/>
                </a:solidFill>
              </a:rPr>
              <a:t>Thoái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hóa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gan</a:t>
            </a:r>
            <a:r>
              <a:rPr lang="en-US" sz="4400" dirty="0">
                <a:solidFill>
                  <a:srgbClr val="0070C0"/>
                </a:solidFill>
              </a:rPr>
              <a:t>, </a:t>
            </a:r>
            <a:r>
              <a:rPr lang="en-US" sz="4400" dirty="0" err="1">
                <a:solidFill>
                  <a:srgbClr val="0070C0"/>
                </a:solidFill>
              </a:rPr>
              <a:t>thận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và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ống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tiêu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hóa</a:t>
            </a:r>
            <a:r>
              <a:rPr lang="en-US" sz="4400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Bệnh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liên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quan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đến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cơ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quan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thần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kinh</a:t>
            </a:r>
            <a:r>
              <a:rPr lang="en-US" sz="4400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rgbClr val="0070C0"/>
                </a:solidFill>
              </a:rPr>
              <a:t>Các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bệnh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liên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quan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đến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hệ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thống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miễn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dịch</a:t>
            </a:r>
            <a:r>
              <a:rPr lang="en-US" sz="4400" dirty="0">
                <a:solidFill>
                  <a:srgbClr val="0070C0"/>
                </a:solidFill>
              </a:rPr>
              <a:t>…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807" b="-10620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-4393501" y="2958122"/>
            <a:ext cx="17916525" cy="10503563"/>
          </a:xfrm>
          <a:custGeom>
            <a:avLst/>
            <a:gdLst/>
            <a:ahLst/>
            <a:cxnLst/>
            <a:rect l="l" t="t" r="r" b="b"/>
            <a:pathLst>
              <a:path w="17916525" h="10503563">
                <a:moveTo>
                  <a:pt x="0" y="0"/>
                </a:moveTo>
                <a:lnTo>
                  <a:pt x="17916524" y="0"/>
                </a:lnTo>
                <a:lnTo>
                  <a:pt x="17916524" y="10503562"/>
                </a:lnTo>
                <a:lnTo>
                  <a:pt x="0" y="105035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62000" y="827050"/>
            <a:ext cx="2175579" cy="2148384"/>
          </a:xfrm>
          <a:custGeom>
            <a:avLst/>
            <a:gdLst/>
            <a:ahLst/>
            <a:cxnLst/>
            <a:rect l="l" t="t" r="r" b="b"/>
            <a:pathLst>
              <a:path w="2175579" h="2148384">
                <a:moveTo>
                  <a:pt x="0" y="0"/>
                </a:moveTo>
                <a:lnTo>
                  <a:pt x="2175579" y="0"/>
                </a:lnTo>
                <a:lnTo>
                  <a:pt x="2175579" y="2148384"/>
                </a:lnTo>
                <a:lnTo>
                  <a:pt x="0" y="21483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610400" y="0"/>
            <a:ext cx="3159123" cy="2103015"/>
          </a:xfrm>
          <a:custGeom>
            <a:avLst/>
            <a:gdLst/>
            <a:ahLst/>
            <a:cxnLst/>
            <a:rect l="l" t="t" r="r" b="b"/>
            <a:pathLst>
              <a:path w="3159123" h="2103015">
                <a:moveTo>
                  <a:pt x="0" y="0"/>
                </a:moveTo>
                <a:lnTo>
                  <a:pt x="3159123" y="0"/>
                </a:lnTo>
                <a:lnTo>
                  <a:pt x="3159123" y="2103015"/>
                </a:lnTo>
                <a:lnTo>
                  <a:pt x="0" y="21030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3098" t="-29132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143253" y="7957633"/>
            <a:ext cx="8740206" cy="5353376"/>
          </a:xfrm>
          <a:custGeom>
            <a:avLst/>
            <a:gdLst/>
            <a:ahLst/>
            <a:cxnLst/>
            <a:rect l="l" t="t" r="r" b="b"/>
            <a:pathLst>
              <a:path w="8740206" h="5353376">
                <a:moveTo>
                  <a:pt x="0" y="0"/>
                </a:moveTo>
                <a:lnTo>
                  <a:pt x="8740206" y="0"/>
                </a:lnTo>
                <a:lnTo>
                  <a:pt x="8740206" y="5353376"/>
                </a:lnTo>
                <a:lnTo>
                  <a:pt x="0" y="53533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5359233" y="8402693"/>
            <a:ext cx="1917938" cy="2028042"/>
          </a:xfrm>
          <a:custGeom>
            <a:avLst/>
            <a:gdLst/>
            <a:ahLst/>
            <a:cxnLst/>
            <a:rect l="l" t="t" r="r" b="b"/>
            <a:pathLst>
              <a:path w="1917938" h="2028042">
                <a:moveTo>
                  <a:pt x="1917938" y="0"/>
                </a:moveTo>
                <a:lnTo>
                  <a:pt x="0" y="0"/>
                </a:lnTo>
                <a:lnTo>
                  <a:pt x="0" y="2028042"/>
                </a:lnTo>
                <a:lnTo>
                  <a:pt x="1917938" y="2028042"/>
                </a:lnTo>
                <a:lnTo>
                  <a:pt x="1917938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04" b="89936" l="3355" r="89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545" y="2995391"/>
            <a:ext cx="8225472" cy="8225472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4495800" y="190500"/>
            <a:ext cx="13420725" cy="6400799"/>
          </a:xfrm>
          <a:prstGeom prst="cloudCallout">
            <a:avLst>
              <a:gd name="adj1" fmla="val -47500"/>
              <a:gd name="adj2" fmla="val 70041"/>
            </a:avLst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638800" y="1517304"/>
            <a:ext cx="1076394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en-US" sz="7200" dirty="0" err="1">
                <a:solidFill>
                  <a:srgbClr val="1684CB"/>
                </a:solidFill>
                <a:ea typeface="Wedges"/>
                <a:cs typeface="Wedges"/>
                <a:sym typeface="Wedges"/>
              </a:rPr>
              <a:t>Vì</a:t>
            </a:r>
            <a:r>
              <a:rPr lang="en-US" sz="7200" dirty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 </a:t>
            </a:r>
            <a:r>
              <a:rPr lang="en-US" sz="7200" dirty="0" err="1">
                <a:solidFill>
                  <a:srgbClr val="1684CB"/>
                </a:solidFill>
                <a:ea typeface="Wedges"/>
                <a:cs typeface="Wedges"/>
                <a:sym typeface="Wedges"/>
              </a:rPr>
              <a:t>sao</a:t>
            </a:r>
            <a:r>
              <a:rPr lang="en-US" sz="7200" dirty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 </a:t>
            </a:r>
            <a:r>
              <a:rPr lang="en-US" sz="7200" dirty="0" err="1">
                <a:solidFill>
                  <a:srgbClr val="1684CB"/>
                </a:solidFill>
                <a:ea typeface="Wedges"/>
                <a:cs typeface="Wedges"/>
                <a:sym typeface="Wedges"/>
              </a:rPr>
              <a:t>chúng</a:t>
            </a:r>
            <a:r>
              <a:rPr lang="en-US" sz="7200" dirty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 ta </a:t>
            </a:r>
            <a:r>
              <a:rPr lang="en-US" sz="7200" dirty="0" err="1">
                <a:solidFill>
                  <a:srgbClr val="1684CB"/>
                </a:solidFill>
                <a:ea typeface="Wedges"/>
                <a:cs typeface="Wedges"/>
                <a:sym typeface="Wedges"/>
              </a:rPr>
              <a:t>cần</a:t>
            </a:r>
            <a:r>
              <a:rPr lang="en-US" sz="7200" dirty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 </a:t>
            </a:r>
            <a:r>
              <a:rPr lang="en-US" sz="7200" dirty="0" err="1">
                <a:solidFill>
                  <a:srgbClr val="1684CB"/>
                </a:solidFill>
                <a:ea typeface="Wedges"/>
                <a:cs typeface="Wedges"/>
                <a:sym typeface="Wedges"/>
              </a:rPr>
              <a:t>phải</a:t>
            </a:r>
            <a:r>
              <a:rPr lang="en-US" sz="7200" dirty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 </a:t>
            </a:r>
            <a:r>
              <a:rPr lang="en-US" sz="7200" dirty="0" err="1">
                <a:solidFill>
                  <a:srgbClr val="1684CB"/>
                </a:solidFill>
                <a:ea typeface="Wedges"/>
                <a:cs typeface="Wedges"/>
                <a:sym typeface="Wedges"/>
              </a:rPr>
              <a:t>sử</a:t>
            </a:r>
            <a:r>
              <a:rPr lang="en-US" sz="7200" dirty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 </a:t>
            </a:r>
            <a:r>
              <a:rPr lang="en-US" sz="7200" dirty="0" err="1">
                <a:solidFill>
                  <a:srgbClr val="1684CB"/>
                </a:solidFill>
                <a:ea typeface="Wedges"/>
                <a:cs typeface="Wedges"/>
                <a:sym typeface="Wedges"/>
              </a:rPr>
              <a:t>dụng</a:t>
            </a:r>
            <a:r>
              <a:rPr lang="en-US" sz="7200" dirty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 </a:t>
            </a:r>
            <a:r>
              <a:rPr lang="en-US" sz="7200" dirty="0" err="1">
                <a:solidFill>
                  <a:srgbClr val="1684CB"/>
                </a:solidFill>
                <a:ea typeface="Wedges"/>
                <a:cs typeface="Wedges"/>
                <a:sym typeface="Wedges"/>
              </a:rPr>
              <a:t>thực</a:t>
            </a:r>
            <a:r>
              <a:rPr lang="en-US" sz="7200" dirty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 </a:t>
            </a:r>
            <a:r>
              <a:rPr lang="en-US" sz="7200" dirty="0" err="1">
                <a:solidFill>
                  <a:srgbClr val="1684CB"/>
                </a:solidFill>
                <a:ea typeface="Wedges"/>
                <a:cs typeface="Wedges"/>
                <a:sym typeface="Wedges"/>
              </a:rPr>
              <a:t>phẩm</a:t>
            </a:r>
            <a:r>
              <a:rPr lang="en-US" sz="7200" dirty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 an </a:t>
            </a:r>
            <a:r>
              <a:rPr lang="en-US" sz="7200" dirty="0" err="1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toàn</a:t>
            </a:r>
            <a:r>
              <a:rPr lang="en-US" sz="7200" dirty="0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?</a:t>
            </a:r>
            <a:endParaRPr lang="en-US" sz="7200" dirty="0">
              <a:solidFill>
                <a:srgbClr val="1684CB"/>
              </a:solidFill>
              <a:ea typeface="Wedges"/>
              <a:cs typeface="Wedges"/>
              <a:sym typeface="Wedges"/>
            </a:endParaRPr>
          </a:p>
        </p:txBody>
      </p:sp>
    </p:spTree>
    <p:extLst>
      <p:ext uri="{BB962C8B-B14F-4D97-AF65-F5344CB8AC3E}">
        <p14:creationId xmlns:p14="http://schemas.microsoft.com/office/powerpoint/2010/main" val="226429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807" b="-10620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544419" y="7664904"/>
            <a:ext cx="13436082" cy="8229600"/>
          </a:xfrm>
          <a:custGeom>
            <a:avLst/>
            <a:gdLst/>
            <a:ahLst/>
            <a:cxnLst/>
            <a:rect l="l" t="t" r="r" b="b"/>
            <a:pathLst>
              <a:path w="13436082" h="8229600">
                <a:moveTo>
                  <a:pt x="0" y="0"/>
                </a:moveTo>
                <a:lnTo>
                  <a:pt x="13436082" y="0"/>
                </a:lnTo>
                <a:lnTo>
                  <a:pt x="134360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421719" y="5631489"/>
            <a:ext cx="14037697" cy="8229600"/>
          </a:xfrm>
          <a:custGeom>
            <a:avLst/>
            <a:gdLst/>
            <a:ahLst/>
            <a:cxnLst/>
            <a:rect l="l" t="t" r="r" b="b"/>
            <a:pathLst>
              <a:path w="14037697" h="8229600">
                <a:moveTo>
                  <a:pt x="0" y="0"/>
                </a:moveTo>
                <a:lnTo>
                  <a:pt x="14037697" y="0"/>
                </a:lnTo>
                <a:lnTo>
                  <a:pt x="140376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0884" y="7597905"/>
            <a:ext cx="2175579" cy="2148384"/>
          </a:xfrm>
          <a:custGeom>
            <a:avLst/>
            <a:gdLst/>
            <a:ahLst/>
            <a:cxnLst/>
            <a:rect l="l" t="t" r="r" b="b"/>
            <a:pathLst>
              <a:path w="2175579" h="2148384">
                <a:moveTo>
                  <a:pt x="0" y="0"/>
                </a:moveTo>
                <a:lnTo>
                  <a:pt x="2175579" y="0"/>
                </a:lnTo>
                <a:lnTo>
                  <a:pt x="2175579" y="2148384"/>
                </a:lnTo>
                <a:lnTo>
                  <a:pt x="0" y="2148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4800" y="0"/>
            <a:ext cx="18973800" cy="11468100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189112" y="190672"/>
            <a:ext cx="3159123" cy="2103015"/>
          </a:xfrm>
          <a:custGeom>
            <a:avLst/>
            <a:gdLst/>
            <a:ahLst/>
            <a:cxnLst/>
            <a:rect l="l" t="t" r="r" b="b"/>
            <a:pathLst>
              <a:path w="3159123" h="2103015">
                <a:moveTo>
                  <a:pt x="0" y="0"/>
                </a:moveTo>
                <a:lnTo>
                  <a:pt x="3159123" y="0"/>
                </a:lnTo>
                <a:lnTo>
                  <a:pt x="3159123" y="2103015"/>
                </a:lnTo>
                <a:lnTo>
                  <a:pt x="0" y="21030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03098" t="-291323"/>
            </a:stretch>
          </a:blipFill>
        </p:spPr>
      </p:sp>
      <p:sp>
        <p:nvSpPr>
          <p:cNvPr id="14" name="TextBox 4"/>
          <p:cNvSpPr txBox="1"/>
          <p:nvPr/>
        </p:nvSpPr>
        <p:spPr>
          <a:xfrm>
            <a:off x="5163004" y="2939386"/>
            <a:ext cx="7961992" cy="5770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800" b="1" u="none" strike="noStrike" dirty="0" err="1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Kết</a:t>
            </a:r>
            <a:r>
              <a:rPr lang="en-US" sz="8800" b="1" u="none" strike="noStrike" dirty="0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 </a:t>
            </a:r>
            <a:r>
              <a:rPr lang="en-US" sz="8800" b="1" u="none" strike="noStrike" dirty="0" err="1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luận</a:t>
            </a:r>
            <a:endParaRPr lang="en-US" sz="7200" u="none" strike="noStrike" dirty="0" smtClean="0">
              <a:solidFill>
                <a:srgbClr val="1684CB"/>
              </a:solidFill>
              <a:ea typeface="Wedges"/>
              <a:cs typeface="Wedges"/>
              <a:sym typeface="Wedges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5400" dirty="0" err="1">
                <a:solidFill>
                  <a:srgbClr val="0070C0"/>
                </a:solidFill>
              </a:rPr>
              <a:t>Sử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dụng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thực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phẩm</a:t>
            </a:r>
            <a:r>
              <a:rPr lang="en-US" sz="5400" dirty="0">
                <a:solidFill>
                  <a:srgbClr val="0070C0"/>
                </a:solidFill>
              </a:rPr>
              <a:t> an </a:t>
            </a:r>
            <a:r>
              <a:rPr lang="en-US" sz="5400" dirty="0" err="1">
                <a:solidFill>
                  <a:srgbClr val="0070C0"/>
                </a:solidFill>
              </a:rPr>
              <a:t>toàn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để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đảm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bảo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sức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khỏe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và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tính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mạng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của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mỗi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chúng</a:t>
            </a:r>
            <a:r>
              <a:rPr lang="en-US" sz="5400" dirty="0">
                <a:solidFill>
                  <a:srgbClr val="0070C0"/>
                </a:solidFill>
              </a:rPr>
              <a:t> ta.</a:t>
            </a:r>
            <a:endParaRPr lang="en-US" sz="19900" u="none" strike="noStrike" dirty="0">
              <a:solidFill>
                <a:srgbClr val="0070C0"/>
              </a:solidFill>
              <a:ea typeface="Wedges"/>
              <a:cs typeface="Wedges"/>
              <a:sym typeface="Wedge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807" b="-10620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5980" y="252984"/>
            <a:ext cx="6004576" cy="2701420"/>
          </a:xfrm>
          <a:custGeom>
            <a:avLst/>
            <a:gdLst/>
            <a:ahLst/>
            <a:cxnLst/>
            <a:rect l="l" t="t" r="r" b="b"/>
            <a:pathLst>
              <a:path w="4857495" h="1221559">
                <a:moveTo>
                  <a:pt x="0" y="0"/>
                </a:moveTo>
                <a:lnTo>
                  <a:pt x="4857495" y="0"/>
                </a:lnTo>
                <a:lnTo>
                  <a:pt x="4857495" y="1221559"/>
                </a:lnTo>
                <a:lnTo>
                  <a:pt x="0" y="12215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90600" y="1132507"/>
            <a:ext cx="4583125" cy="9423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718"/>
              </a:lnSpc>
              <a:spcBef>
                <a:spcPct val="0"/>
              </a:spcBef>
            </a:pPr>
            <a:r>
              <a:rPr lang="en-US" sz="8800" b="1" u="none" strike="noStrike" dirty="0" err="1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Luyện</a:t>
            </a:r>
            <a:r>
              <a:rPr lang="en-US" sz="8800" b="1" u="none" strike="noStrike" dirty="0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 </a:t>
            </a:r>
            <a:r>
              <a:rPr lang="en-US" sz="8800" b="1" u="none" strike="noStrike" dirty="0" err="1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tập</a:t>
            </a:r>
            <a:endParaRPr lang="en-US" sz="8800" b="1" u="none" strike="noStrike" dirty="0">
              <a:solidFill>
                <a:srgbClr val="1684CB"/>
              </a:solidFill>
              <a:ea typeface="Wedges"/>
              <a:cs typeface="Wedges"/>
              <a:sym typeface="Wedge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144000" y="8233963"/>
            <a:ext cx="10657300" cy="6527596"/>
          </a:xfrm>
          <a:custGeom>
            <a:avLst/>
            <a:gdLst/>
            <a:ahLst/>
            <a:cxnLst/>
            <a:rect l="l" t="t" r="r" b="b"/>
            <a:pathLst>
              <a:path w="10657300" h="6527596">
                <a:moveTo>
                  <a:pt x="0" y="0"/>
                </a:moveTo>
                <a:lnTo>
                  <a:pt x="10657300" y="0"/>
                </a:lnTo>
                <a:lnTo>
                  <a:pt x="10657300" y="6527597"/>
                </a:lnTo>
                <a:lnTo>
                  <a:pt x="0" y="65275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313390" y="6478976"/>
            <a:ext cx="10316159" cy="6047848"/>
          </a:xfrm>
          <a:custGeom>
            <a:avLst/>
            <a:gdLst/>
            <a:ahLst/>
            <a:cxnLst/>
            <a:rect l="l" t="t" r="r" b="b"/>
            <a:pathLst>
              <a:path w="10316159" h="6047848">
                <a:moveTo>
                  <a:pt x="0" y="0"/>
                </a:moveTo>
                <a:lnTo>
                  <a:pt x="10316159" y="0"/>
                </a:lnTo>
                <a:lnTo>
                  <a:pt x="10316159" y="6047848"/>
                </a:lnTo>
                <a:lnTo>
                  <a:pt x="0" y="60478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38" b="95862" l="4673" r="97764">
                        <a14:backgroundMark x1="64736" y1="30862" x2="64736" y2="30862"/>
                        <a14:backgroundMark x1="63019" y1="30862" x2="63019" y2="30862"/>
                        <a14:backgroundMark x1="85623" y1="37011" x2="85623" y2="37011"/>
                        <a14:backgroundMark x1="58786" y1="55690" x2="60463" y2="57529"/>
                        <a14:backgroundMark x1="57069" y1="55402" x2="57069" y2="55402"/>
                        <a14:backgroundMark x1="82827" y1="37931" x2="88578" y2="35172"/>
                        <a14:backgroundMark x1="70487" y1="30230" x2="70487" y2="30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13431" y="3070605"/>
            <a:ext cx="10437342" cy="774912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256990" y="2139391"/>
            <a:ext cx="8077200" cy="304798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535794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123400" b="1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Chung </a:t>
            </a:r>
            <a:r>
              <a:rPr lang="en-US" sz="1234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sức</a:t>
            </a:r>
            <a:endParaRPr lang="en-US" sz="123400" b="1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8082" y="2630834"/>
            <a:ext cx="878890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u="sng" dirty="0" err="1" smtClean="0"/>
              <a:t>Luật</a:t>
            </a:r>
            <a:r>
              <a:rPr lang="en-US" sz="5400" i="1" u="sng" dirty="0" smtClean="0"/>
              <a:t> </a:t>
            </a:r>
            <a:r>
              <a:rPr lang="en-US" sz="5400" i="1" u="sng" dirty="0" err="1" smtClean="0"/>
              <a:t>chơi</a:t>
            </a:r>
            <a:r>
              <a:rPr lang="en-US" sz="5400" i="1" smtClean="0"/>
              <a:t>: </a:t>
            </a:r>
            <a:r>
              <a:rPr lang="en-US" sz="5400" i="1"/>
              <a:t>H</a:t>
            </a:r>
            <a:r>
              <a:rPr lang="en-US" sz="5400" i="1" smtClean="0"/>
              <a:t>ai </a:t>
            </a:r>
            <a:r>
              <a:rPr lang="en-US" sz="5400" i="1" dirty="0" err="1" smtClean="0"/>
              <a:t>đội</a:t>
            </a:r>
            <a:r>
              <a:rPr lang="en-US" sz="5400" i="1" dirty="0" smtClean="0"/>
              <a:t> </a:t>
            </a:r>
            <a:r>
              <a:rPr lang="en-US" sz="5400" i="1" dirty="0" err="1" smtClean="0"/>
              <a:t>cùng</a:t>
            </a:r>
            <a:r>
              <a:rPr lang="en-US" sz="5400" i="1" dirty="0" smtClean="0"/>
              <a:t> </a:t>
            </a:r>
            <a:r>
              <a:rPr lang="en-US" sz="5400" i="1" dirty="0" err="1" smtClean="0"/>
              <a:t>thảo</a:t>
            </a:r>
            <a:r>
              <a:rPr lang="en-US" sz="5400" i="1" dirty="0" smtClean="0"/>
              <a:t> </a:t>
            </a:r>
            <a:r>
              <a:rPr lang="en-US" sz="5400" i="1" dirty="0" err="1" smtClean="0"/>
              <a:t>luận</a:t>
            </a:r>
            <a:r>
              <a:rPr lang="en-US" sz="5400" i="1" dirty="0" smtClean="0"/>
              <a:t> </a:t>
            </a:r>
            <a:r>
              <a:rPr lang="en-US" sz="5400" i="1" dirty="0" err="1" smtClean="0"/>
              <a:t>để</a:t>
            </a:r>
            <a:r>
              <a:rPr lang="en-US" sz="5400" i="1" dirty="0" smtClean="0"/>
              <a:t> </a:t>
            </a:r>
            <a:r>
              <a:rPr lang="en-US" sz="5400" i="1" dirty="0" err="1" smtClean="0"/>
              <a:t>nêu</a:t>
            </a:r>
            <a:r>
              <a:rPr lang="en-US" sz="5400" i="1" dirty="0" smtClean="0"/>
              <a:t> </a:t>
            </a:r>
            <a:r>
              <a:rPr lang="en-US" sz="5400" i="1" dirty="0" err="1" smtClean="0"/>
              <a:t>được</a:t>
            </a:r>
            <a:r>
              <a:rPr lang="en-US" sz="5400" i="1" dirty="0" smtClean="0"/>
              <a:t> </a:t>
            </a:r>
            <a:r>
              <a:rPr lang="en-US" sz="5400" i="1" dirty="0" err="1" smtClean="0"/>
              <a:t>những</a:t>
            </a:r>
            <a:r>
              <a:rPr lang="en-US" sz="5400" i="1" dirty="0" smtClean="0"/>
              <a:t> </a:t>
            </a:r>
            <a:r>
              <a:rPr lang="en-US" sz="5400" i="1" dirty="0" err="1" smtClean="0"/>
              <a:t>việc</a:t>
            </a:r>
            <a:r>
              <a:rPr lang="en-US" sz="5400" i="1" dirty="0" smtClean="0"/>
              <a:t> </a:t>
            </a:r>
            <a:r>
              <a:rPr lang="en-US" sz="5400" i="1" dirty="0" err="1" smtClean="0"/>
              <a:t>làm</a:t>
            </a:r>
            <a:r>
              <a:rPr lang="en-US" sz="5400" i="1" dirty="0" smtClean="0"/>
              <a:t> </a:t>
            </a:r>
            <a:r>
              <a:rPr lang="en-US" sz="5400" i="1" dirty="0" err="1" smtClean="0"/>
              <a:t>để</a:t>
            </a:r>
            <a:r>
              <a:rPr lang="en-US" sz="5400" i="1" dirty="0" smtClean="0"/>
              <a:t> </a:t>
            </a:r>
            <a:r>
              <a:rPr lang="en-US" sz="5400" i="1" dirty="0" err="1" smtClean="0"/>
              <a:t>giữ</a:t>
            </a:r>
            <a:r>
              <a:rPr lang="en-US" sz="5400" i="1" dirty="0" smtClean="0"/>
              <a:t> </a:t>
            </a:r>
            <a:r>
              <a:rPr lang="en-US" sz="5400" i="1" dirty="0" err="1" smtClean="0"/>
              <a:t>thực</a:t>
            </a:r>
            <a:r>
              <a:rPr lang="en-US" sz="5400" i="1" dirty="0" smtClean="0"/>
              <a:t> </a:t>
            </a:r>
            <a:r>
              <a:rPr lang="en-US" sz="5400" i="1" dirty="0" err="1" smtClean="0"/>
              <a:t>phẩm</a:t>
            </a:r>
            <a:r>
              <a:rPr lang="en-US" sz="5400" i="1" dirty="0" smtClean="0"/>
              <a:t> </a:t>
            </a:r>
            <a:r>
              <a:rPr lang="en-US" sz="5400" i="1" dirty="0" err="1" smtClean="0"/>
              <a:t>được</a:t>
            </a:r>
            <a:r>
              <a:rPr lang="en-US" sz="5400" i="1" dirty="0" smtClean="0"/>
              <a:t> an </a:t>
            </a:r>
            <a:r>
              <a:rPr lang="en-US" sz="5400" i="1" dirty="0" err="1" smtClean="0"/>
              <a:t>toàn</a:t>
            </a:r>
            <a:r>
              <a:rPr lang="en-US" sz="5400" i="1" dirty="0" smtClean="0"/>
              <a:t>. </a:t>
            </a:r>
            <a:r>
              <a:rPr lang="en-US" sz="5400" i="1" dirty="0" err="1" smtClean="0"/>
              <a:t>Mỗi</a:t>
            </a:r>
            <a:r>
              <a:rPr lang="en-US" sz="5400" i="1" dirty="0" smtClean="0"/>
              <a:t> </a:t>
            </a:r>
            <a:r>
              <a:rPr lang="en-US" sz="5400" i="1" dirty="0" err="1"/>
              <a:t>đội</a:t>
            </a:r>
            <a:r>
              <a:rPr lang="en-US" sz="5400" i="1" dirty="0"/>
              <a:t> </a:t>
            </a:r>
            <a:r>
              <a:rPr lang="en-US" sz="5400" i="1" dirty="0" err="1"/>
              <a:t>cử</a:t>
            </a:r>
            <a:r>
              <a:rPr lang="en-US" sz="5400" i="1" dirty="0"/>
              <a:t> </a:t>
            </a:r>
            <a:r>
              <a:rPr lang="en-US" sz="5400" i="1" dirty="0" err="1"/>
              <a:t>ra</a:t>
            </a:r>
            <a:r>
              <a:rPr lang="en-US" sz="5400" i="1" dirty="0"/>
              <a:t> 2 </a:t>
            </a:r>
            <a:r>
              <a:rPr lang="en-US" sz="5400" i="1" dirty="0" err="1"/>
              <a:t>bạn</a:t>
            </a:r>
            <a:r>
              <a:rPr lang="en-US" sz="5400" i="1" dirty="0"/>
              <a:t> </a:t>
            </a:r>
            <a:r>
              <a:rPr lang="en-US" sz="5400" i="1" dirty="0" err="1"/>
              <a:t>lên</a:t>
            </a:r>
            <a:r>
              <a:rPr lang="en-US" sz="5400" i="1" dirty="0"/>
              <a:t> </a:t>
            </a:r>
            <a:r>
              <a:rPr lang="en-US" sz="5400" i="1" dirty="0" err="1" smtClean="0"/>
              <a:t>trình</a:t>
            </a:r>
            <a:r>
              <a:rPr lang="en-US" sz="5400" i="1" dirty="0" smtClean="0"/>
              <a:t> </a:t>
            </a:r>
            <a:r>
              <a:rPr lang="en-US" sz="5400" i="1" dirty="0" err="1" smtClean="0"/>
              <a:t>bày</a:t>
            </a:r>
            <a:r>
              <a:rPr lang="en-US" sz="5400" i="1" dirty="0" smtClean="0"/>
              <a:t> </a:t>
            </a:r>
            <a:r>
              <a:rPr lang="en-US" sz="5400" i="1" dirty="0" err="1" smtClean="0"/>
              <a:t>đáp</a:t>
            </a:r>
            <a:r>
              <a:rPr lang="en-US" sz="5400" i="1" dirty="0" smtClean="0"/>
              <a:t> </a:t>
            </a:r>
            <a:r>
              <a:rPr lang="en-US" sz="5400" i="1" dirty="0" err="1" smtClean="0"/>
              <a:t>án</a:t>
            </a:r>
            <a:r>
              <a:rPr lang="en-US" sz="5400" i="1" dirty="0" smtClean="0"/>
              <a:t> </a:t>
            </a:r>
            <a:r>
              <a:rPr lang="en-US" sz="5400" i="1" dirty="0" err="1"/>
              <a:t>của</a:t>
            </a:r>
            <a:r>
              <a:rPr lang="en-US" sz="5400" i="1" dirty="0"/>
              <a:t> </a:t>
            </a:r>
            <a:r>
              <a:rPr lang="en-US" sz="5400" i="1" dirty="0" err="1"/>
              <a:t>đội</a:t>
            </a:r>
            <a:r>
              <a:rPr lang="en-US" sz="5400" i="1" dirty="0"/>
              <a:t> </a:t>
            </a:r>
            <a:r>
              <a:rPr lang="en-US" sz="5400" i="1" dirty="0" err="1"/>
              <a:t>mình</a:t>
            </a:r>
            <a:r>
              <a:rPr lang="en-US" sz="5400" i="1" dirty="0"/>
              <a:t> </a:t>
            </a:r>
            <a:r>
              <a:rPr lang="en-US" sz="5400" i="1" dirty="0" err="1"/>
              <a:t>lên</a:t>
            </a:r>
            <a:r>
              <a:rPr lang="en-US" sz="5400" i="1" dirty="0"/>
              <a:t> </a:t>
            </a:r>
            <a:r>
              <a:rPr lang="en-US" sz="5400" i="1" dirty="0" err="1" smtClean="0"/>
              <a:t>bảng</a:t>
            </a:r>
            <a:r>
              <a:rPr lang="en-US" sz="5400" i="1" dirty="0" smtClean="0"/>
              <a:t>. </a:t>
            </a:r>
            <a:r>
              <a:rPr lang="en-US" sz="5400" i="1" dirty="0" err="1"/>
              <a:t>Đội</a:t>
            </a:r>
            <a:r>
              <a:rPr lang="en-US" sz="5400" i="1" dirty="0"/>
              <a:t> </a:t>
            </a:r>
            <a:r>
              <a:rPr lang="en-US" sz="5400" i="1" dirty="0" err="1"/>
              <a:t>nào</a:t>
            </a:r>
            <a:r>
              <a:rPr lang="en-US" sz="5400" i="1" dirty="0"/>
              <a:t> </a:t>
            </a:r>
            <a:r>
              <a:rPr lang="en-US" sz="5400" i="1" dirty="0" err="1"/>
              <a:t>có</a:t>
            </a:r>
            <a:r>
              <a:rPr lang="en-US" sz="5400" i="1" dirty="0"/>
              <a:t> </a:t>
            </a:r>
            <a:r>
              <a:rPr lang="en-US" sz="5400" i="1" dirty="0" err="1"/>
              <a:t>nhiều</a:t>
            </a:r>
            <a:r>
              <a:rPr lang="en-US" sz="5400" i="1" dirty="0"/>
              <a:t> </a:t>
            </a:r>
            <a:r>
              <a:rPr lang="en-US" sz="5400" i="1" dirty="0" err="1"/>
              <a:t>kết</a:t>
            </a:r>
            <a:r>
              <a:rPr lang="en-US" sz="5400" i="1" dirty="0"/>
              <a:t> </a:t>
            </a:r>
            <a:r>
              <a:rPr lang="en-US" sz="5400" i="1" dirty="0" err="1" smtClean="0"/>
              <a:t>quả</a:t>
            </a:r>
            <a:r>
              <a:rPr lang="en-US" sz="5400" i="1" dirty="0" smtClean="0"/>
              <a:t> </a:t>
            </a:r>
            <a:r>
              <a:rPr lang="en-US" sz="5400" i="1" dirty="0" err="1"/>
              <a:t>đúng</a:t>
            </a:r>
            <a:r>
              <a:rPr lang="en-US" sz="5400" i="1" dirty="0"/>
              <a:t> </a:t>
            </a:r>
            <a:r>
              <a:rPr lang="en-US" sz="5400" i="1" dirty="0" err="1"/>
              <a:t>hơn</a:t>
            </a:r>
            <a:r>
              <a:rPr lang="en-US" sz="5400" i="1" dirty="0"/>
              <a:t> </a:t>
            </a:r>
            <a:r>
              <a:rPr lang="en-US" sz="5400" i="1" dirty="0" err="1"/>
              <a:t>sẽ</a:t>
            </a:r>
            <a:r>
              <a:rPr lang="en-US" sz="5400" i="1" dirty="0"/>
              <a:t> </a:t>
            </a:r>
            <a:r>
              <a:rPr lang="en-US" sz="5400" i="1" dirty="0" err="1"/>
              <a:t>là</a:t>
            </a:r>
            <a:r>
              <a:rPr lang="en-US" sz="5400" i="1" dirty="0"/>
              <a:t> </a:t>
            </a:r>
            <a:r>
              <a:rPr lang="en-US" sz="5400" i="1" dirty="0" err="1"/>
              <a:t>đội</a:t>
            </a:r>
            <a:r>
              <a:rPr lang="en-US" sz="5400" i="1" dirty="0"/>
              <a:t> </a:t>
            </a:r>
            <a:r>
              <a:rPr lang="en-US" sz="5400" i="1" dirty="0" err="1"/>
              <a:t>chiến</a:t>
            </a:r>
            <a:r>
              <a:rPr lang="en-US" sz="5400" i="1" dirty="0"/>
              <a:t> </a:t>
            </a:r>
            <a:r>
              <a:rPr lang="en-US" sz="5400" i="1" dirty="0" err="1" smtClean="0"/>
              <a:t>thắng</a:t>
            </a:r>
            <a:endParaRPr lang="en-US" sz="5400" i="1" dirty="0"/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807" b="-10620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38200" y="300630"/>
            <a:ext cx="16367776" cy="2701420"/>
          </a:xfrm>
          <a:custGeom>
            <a:avLst/>
            <a:gdLst/>
            <a:ahLst/>
            <a:cxnLst/>
            <a:rect l="l" t="t" r="r" b="b"/>
            <a:pathLst>
              <a:path w="4857495" h="1221559">
                <a:moveTo>
                  <a:pt x="0" y="0"/>
                </a:moveTo>
                <a:lnTo>
                  <a:pt x="4857495" y="0"/>
                </a:lnTo>
                <a:lnTo>
                  <a:pt x="4857495" y="1221559"/>
                </a:lnTo>
                <a:lnTo>
                  <a:pt x="0" y="12215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90600" y="1206728"/>
            <a:ext cx="16840200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718"/>
              </a:lnSpc>
              <a:spcBef>
                <a:spcPct val="0"/>
              </a:spcBef>
            </a:pPr>
            <a:r>
              <a:rPr lang="en-US" sz="7200" b="1" u="none" strike="noStrike" dirty="0" err="1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Những</a:t>
            </a:r>
            <a:r>
              <a:rPr lang="en-US" sz="7200" b="1" u="none" strike="noStrike" dirty="0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 </a:t>
            </a:r>
            <a:r>
              <a:rPr lang="en-US" sz="7200" b="1" u="none" strike="noStrike" dirty="0" err="1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việc</a:t>
            </a:r>
            <a:r>
              <a:rPr lang="en-US" sz="7200" b="1" u="none" strike="noStrike" dirty="0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 </a:t>
            </a:r>
            <a:r>
              <a:rPr lang="en-US" sz="7200" b="1" u="none" strike="noStrike" dirty="0" err="1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làm</a:t>
            </a:r>
            <a:r>
              <a:rPr lang="en-US" sz="7200" b="1" u="none" strike="noStrike" dirty="0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 </a:t>
            </a:r>
            <a:r>
              <a:rPr lang="en-US" sz="7200" b="1" u="none" strike="noStrike" dirty="0" err="1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để</a:t>
            </a:r>
            <a:r>
              <a:rPr lang="en-US" sz="7200" b="1" u="none" strike="noStrike" dirty="0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 </a:t>
            </a:r>
            <a:r>
              <a:rPr lang="en-US" sz="7200" b="1" u="none" strike="noStrike" dirty="0" err="1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giữ</a:t>
            </a:r>
            <a:r>
              <a:rPr lang="en-US" sz="7200" b="1" u="none" strike="noStrike" dirty="0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 </a:t>
            </a:r>
            <a:r>
              <a:rPr lang="en-US" sz="7200" b="1" u="none" strike="noStrike" dirty="0" err="1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thực</a:t>
            </a:r>
            <a:r>
              <a:rPr lang="en-US" sz="7200" b="1" u="none" strike="noStrike" dirty="0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 </a:t>
            </a:r>
            <a:r>
              <a:rPr lang="en-US" sz="7200" b="1" u="none" strike="noStrike" dirty="0" err="1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phẩm</a:t>
            </a:r>
            <a:r>
              <a:rPr lang="en-US" sz="7200" b="1" u="none" strike="noStrike" dirty="0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 an </a:t>
            </a:r>
            <a:r>
              <a:rPr lang="en-US" sz="7200" b="1" u="none" strike="noStrike" dirty="0" err="1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toàn</a:t>
            </a:r>
            <a:endParaRPr lang="en-US" sz="7200" b="1" u="none" strike="noStrike" dirty="0">
              <a:solidFill>
                <a:srgbClr val="1684CB"/>
              </a:solidFill>
              <a:ea typeface="Wedges"/>
              <a:cs typeface="Wedges"/>
              <a:sym typeface="Wedge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144000" y="8233963"/>
            <a:ext cx="10657300" cy="6527596"/>
          </a:xfrm>
          <a:custGeom>
            <a:avLst/>
            <a:gdLst/>
            <a:ahLst/>
            <a:cxnLst/>
            <a:rect l="l" t="t" r="r" b="b"/>
            <a:pathLst>
              <a:path w="10657300" h="6527596">
                <a:moveTo>
                  <a:pt x="0" y="0"/>
                </a:moveTo>
                <a:lnTo>
                  <a:pt x="10657300" y="0"/>
                </a:lnTo>
                <a:lnTo>
                  <a:pt x="10657300" y="6527597"/>
                </a:lnTo>
                <a:lnTo>
                  <a:pt x="0" y="65275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313390" y="6478976"/>
            <a:ext cx="10316159" cy="6047848"/>
          </a:xfrm>
          <a:custGeom>
            <a:avLst/>
            <a:gdLst/>
            <a:ahLst/>
            <a:cxnLst/>
            <a:rect l="l" t="t" r="r" b="b"/>
            <a:pathLst>
              <a:path w="10316159" h="6047848">
                <a:moveTo>
                  <a:pt x="0" y="0"/>
                </a:moveTo>
                <a:lnTo>
                  <a:pt x="10316159" y="0"/>
                </a:lnTo>
                <a:lnTo>
                  <a:pt x="10316159" y="6047848"/>
                </a:lnTo>
                <a:lnTo>
                  <a:pt x="0" y="60478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2"/>
          <p:cNvSpPr txBox="1"/>
          <p:nvPr/>
        </p:nvSpPr>
        <p:spPr>
          <a:xfrm>
            <a:off x="1040876" y="2911572"/>
            <a:ext cx="1692175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vi-VN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 </a:t>
            </a:r>
            <a:r>
              <a:rPr lang="vi-VN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trồng rau trong vườn, không sử dụng thuốc trừ sâu hoá học.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vi-VN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 </a:t>
            </a:r>
            <a:r>
              <a:rPr lang="vi-VN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quản thực phẩm trong tủ lạnh.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vi-VN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vi-VN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lẫn thực phẩm sống với thức ăn đã nấu chín</a:t>
            </a:r>
            <a:r>
              <a:rPr lang="vi-VN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0" indent="-685800">
              <a:buFont typeface="Arial" panose="020B0604020202020204" pitchFamily="34" charset="0"/>
              <a:buChar char="•"/>
            </a:pP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en-US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vi-VN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96422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861" b="-53603"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4094" y="1325879"/>
            <a:ext cx="4286250" cy="428625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473775" y="2068828"/>
            <a:ext cx="4110231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9900" dirty="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ECB32C92-7DDE-4979-AB3A-808B65CBF3F1}"/>
              </a:ext>
            </a:extLst>
          </p:cNvPr>
          <p:cNvSpPr/>
          <p:nvPr/>
        </p:nvSpPr>
        <p:spPr>
          <a:xfrm>
            <a:off x="3707891" y="297178"/>
            <a:ext cx="4110231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9900" dirty="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10176122" y="3840478"/>
            <a:ext cx="4110231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  <a:endParaRPr lang="en-US" sz="99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199C24C2-6B91-4322-BDB4-819FF0CB9BE4}"/>
              </a:ext>
            </a:extLst>
          </p:cNvPr>
          <p:cNvSpPr/>
          <p:nvPr/>
        </p:nvSpPr>
        <p:spPr>
          <a:xfrm>
            <a:off x="6942006" y="2068828"/>
            <a:ext cx="4110231" cy="35433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99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929" y="5154934"/>
            <a:ext cx="3975059" cy="399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3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0861" b="-53603"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370" y="7330622"/>
            <a:ext cx="2023405" cy="2023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3399" y="37083"/>
            <a:ext cx="3463288" cy="3463288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2134439" y="422476"/>
            <a:ext cx="12922566" cy="3382498"/>
          </a:xfrm>
          <a:prstGeom prst="wedgeRoundRectCallout">
            <a:avLst>
              <a:gd name="adj1" fmla="val 55151"/>
              <a:gd name="adj2" fmla="val 637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Câu</a:t>
            </a:r>
            <a:r>
              <a:rPr lang="en-US" sz="6000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1: </a:t>
            </a:r>
            <a:r>
              <a:rPr lang="en-US" sz="6000" b="1" i="1" dirty="0" err="1">
                <a:solidFill>
                  <a:schemeClr val="tx1"/>
                </a:solidFill>
              </a:rPr>
              <a:t>Đâu</a:t>
            </a:r>
            <a:r>
              <a:rPr lang="en-US" sz="6000" b="1" i="1" dirty="0">
                <a:solidFill>
                  <a:schemeClr val="tx1"/>
                </a:solidFill>
              </a:rPr>
              <a:t> </a:t>
            </a:r>
            <a:r>
              <a:rPr lang="en-US" sz="6000" b="1" i="1" dirty="0" err="1">
                <a:solidFill>
                  <a:schemeClr val="tx1"/>
                </a:solidFill>
              </a:rPr>
              <a:t>không</a:t>
            </a:r>
            <a:r>
              <a:rPr lang="en-US" sz="6000" b="1" i="1" dirty="0">
                <a:solidFill>
                  <a:schemeClr val="tx1"/>
                </a:solidFill>
              </a:rPr>
              <a:t> </a:t>
            </a:r>
            <a:r>
              <a:rPr lang="en-US" sz="6000" b="1" i="1" dirty="0" err="1">
                <a:solidFill>
                  <a:schemeClr val="tx1"/>
                </a:solidFill>
              </a:rPr>
              <a:t>phải</a:t>
            </a:r>
            <a:r>
              <a:rPr lang="en-US" sz="6000" b="1" i="1" dirty="0">
                <a:solidFill>
                  <a:schemeClr val="tx1"/>
                </a:solidFill>
              </a:rPr>
              <a:t> </a:t>
            </a:r>
            <a:r>
              <a:rPr lang="en-US" sz="6000" b="1" i="1" dirty="0" err="1">
                <a:solidFill>
                  <a:schemeClr val="tx1"/>
                </a:solidFill>
              </a:rPr>
              <a:t>là</a:t>
            </a:r>
            <a:r>
              <a:rPr lang="en-US" sz="6000" b="1" i="1" dirty="0">
                <a:solidFill>
                  <a:schemeClr val="tx1"/>
                </a:solidFill>
              </a:rPr>
              <a:t> </a:t>
            </a:r>
            <a:r>
              <a:rPr lang="en-US" sz="6000" b="1" i="1" dirty="0" err="1">
                <a:solidFill>
                  <a:schemeClr val="tx1"/>
                </a:solidFill>
              </a:rPr>
              <a:t>cách</a:t>
            </a:r>
            <a:r>
              <a:rPr lang="en-US" sz="6000" b="1" i="1" dirty="0">
                <a:solidFill>
                  <a:schemeClr val="tx1"/>
                </a:solidFill>
              </a:rPr>
              <a:t> </a:t>
            </a:r>
            <a:r>
              <a:rPr lang="en-US" sz="6000" b="1" i="1" dirty="0" err="1">
                <a:solidFill>
                  <a:schemeClr val="tx1"/>
                </a:solidFill>
              </a:rPr>
              <a:t>sản</a:t>
            </a:r>
            <a:r>
              <a:rPr lang="en-US" sz="6000" b="1" i="1" dirty="0">
                <a:solidFill>
                  <a:schemeClr val="tx1"/>
                </a:solidFill>
              </a:rPr>
              <a:t> </a:t>
            </a:r>
            <a:r>
              <a:rPr lang="en-US" sz="6000" b="1" i="1" dirty="0" err="1">
                <a:solidFill>
                  <a:schemeClr val="tx1"/>
                </a:solidFill>
              </a:rPr>
              <a:t>xuất</a:t>
            </a:r>
            <a:r>
              <a:rPr lang="en-US" sz="6000" b="1" i="1" dirty="0">
                <a:solidFill>
                  <a:schemeClr val="tx1"/>
                </a:solidFill>
              </a:rPr>
              <a:t> </a:t>
            </a:r>
            <a:r>
              <a:rPr lang="en-US" sz="6000" b="1" i="1" dirty="0" err="1">
                <a:solidFill>
                  <a:schemeClr val="tx1"/>
                </a:solidFill>
              </a:rPr>
              <a:t>thực</a:t>
            </a:r>
            <a:r>
              <a:rPr lang="en-US" sz="6000" b="1" i="1" dirty="0">
                <a:solidFill>
                  <a:schemeClr val="tx1"/>
                </a:solidFill>
              </a:rPr>
              <a:t> </a:t>
            </a:r>
            <a:r>
              <a:rPr lang="en-US" sz="6000" b="1" i="1" dirty="0" err="1">
                <a:solidFill>
                  <a:schemeClr val="tx1"/>
                </a:solidFill>
              </a:rPr>
              <a:t>phẩm</a:t>
            </a:r>
            <a:r>
              <a:rPr lang="en-US" sz="6000" b="1" i="1" dirty="0">
                <a:solidFill>
                  <a:schemeClr val="tx1"/>
                </a:solidFill>
              </a:rPr>
              <a:t> an </a:t>
            </a:r>
            <a:r>
              <a:rPr lang="en-US" sz="6000" b="1" i="1" dirty="0" err="1">
                <a:solidFill>
                  <a:schemeClr val="tx1"/>
                </a:solidFill>
              </a:rPr>
              <a:t>toàn</a:t>
            </a:r>
            <a:r>
              <a:rPr lang="en-US" sz="6000" b="1" i="1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370" y="952932"/>
            <a:ext cx="2401059" cy="241173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10862228" y="7311890"/>
            <a:ext cx="6367415" cy="247981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800" dirty="0" err="1">
                <a:solidFill>
                  <a:schemeClr val="tx1"/>
                </a:solidFill>
              </a:rPr>
              <a:t>Sử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dụng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thuốc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kích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thích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để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rau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củ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nhanh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lớn</a:t>
            </a:r>
            <a:r>
              <a:rPr lang="en-US" sz="4800" dirty="0">
                <a:solidFill>
                  <a:schemeClr val="tx1"/>
                </a:solidFill>
              </a:rPr>
              <a:t>.</a:t>
            </a:r>
            <a:endParaRPr lang="en-US" sz="48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390" y="5058735"/>
            <a:ext cx="2006838" cy="200683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10812567" y="4785305"/>
            <a:ext cx="6466738" cy="217537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smtClean="0">
                <a:solidFill>
                  <a:schemeClr val="tx1"/>
                </a:solidFill>
              </a:rPr>
              <a:t>B</a:t>
            </a:r>
            <a:r>
              <a:rPr lang="en-US" sz="4800" dirty="0">
                <a:solidFill>
                  <a:schemeClr val="tx1"/>
                </a:solidFill>
              </a:rPr>
              <a:t>. </a:t>
            </a:r>
            <a:r>
              <a:rPr lang="en-US" sz="4800" dirty="0" err="1">
                <a:solidFill>
                  <a:schemeClr val="tx1"/>
                </a:solidFill>
              </a:rPr>
              <a:t>Không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lạm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dụng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phân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bón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hóa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học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với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cây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trồng</a:t>
            </a:r>
            <a:r>
              <a:rPr lang="en-US" sz="4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060" y="5058735"/>
            <a:ext cx="2110376" cy="211037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1911375" y="4785305"/>
            <a:ext cx="6364907" cy="217537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/>
                </a:solidFill>
              </a:rPr>
              <a:t>A. </a:t>
            </a:r>
            <a:r>
              <a:rPr lang="en-US" sz="4800" dirty="0" err="1">
                <a:solidFill>
                  <a:schemeClr val="tx1"/>
                </a:solidFill>
              </a:rPr>
              <a:t>Không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lạm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dụng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thuốc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trừ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sâu</a:t>
            </a:r>
            <a:r>
              <a:rPr lang="en-US" sz="4800" dirty="0"/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70" y="7299642"/>
            <a:ext cx="2110376" cy="211037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1911375" y="7299642"/>
            <a:ext cx="6447687" cy="2492058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4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4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schemeClr val="tx1"/>
                </a:solidFill>
              </a:rPr>
              <a:t>C. </a:t>
            </a:r>
            <a:r>
              <a:rPr lang="en-US" sz="4800" dirty="0" err="1">
                <a:solidFill>
                  <a:schemeClr val="tx1"/>
                </a:solidFill>
              </a:rPr>
              <a:t>Không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sử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dụng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thuốc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tăng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trọng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đối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với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vật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nuôi</a:t>
            </a:r>
            <a:r>
              <a:rPr lang="en-US" sz="4800" dirty="0">
                <a:solidFill>
                  <a:schemeClr val="tx1"/>
                </a:solidFill>
              </a:rPr>
              <a:t>.</a:t>
            </a:r>
          </a:p>
          <a:p>
            <a:endParaRPr lang="en-US" sz="4800" b="1" dirty="0">
              <a:solidFill>
                <a:schemeClr val="tx1"/>
              </a:solidFill>
            </a:endParaRPr>
          </a:p>
          <a:p>
            <a:endParaRPr lang="en-US" sz="48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0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0861" b="-53603"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968" y="4410032"/>
            <a:ext cx="2023405" cy="2023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5979" y="-684358"/>
            <a:ext cx="4286250" cy="428625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2241233" y="655659"/>
            <a:ext cx="12094746" cy="2566448"/>
          </a:xfrm>
          <a:prstGeom prst="wedgeRoundRectCallout">
            <a:avLst>
              <a:gd name="adj1" fmla="val 58855"/>
              <a:gd name="adj2" fmla="val 112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Câu</a:t>
            </a:r>
            <a:r>
              <a:rPr lang="en-US" sz="5400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5400" b="1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2: </a:t>
            </a:r>
            <a:r>
              <a:rPr lang="en-US" sz="5400" b="1" i="1" dirty="0" err="1">
                <a:solidFill>
                  <a:schemeClr val="tx1"/>
                </a:solidFill>
              </a:rPr>
              <a:t>Nếu</a:t>
            </a:r>
            <a:r>
              <a:rPr lang="en-US" sz="5400" b="1" i="1" dirty="0">
                <a:solidFill>
                  <a:schemeClr val="tx1"/>
                </a:solidFill>
              </a:rPr>
              <a:t> </a:t>
            </a:r>
            <a:r>
              <a:rPr lang="en-US" sz="5400" b="1" i="1" dirty="0" err="1">
                <a:solidFill>
                  <a:schemeClr val="tx1"/>
                </a:solidFill>
              </a:rPr>
              <a:t>sử</a:t>
            </a:r>
            <a:r>
              <a:rPr lang="en-US" sz="5400" b="1" i="1" dirty="0">
                <a:solidFill>
                  <a:schemeClr val="tx1"/>
                </a:solidFill>
              </a:rPr>
              <a:t> </a:t>
            </a:r>
            <a:r>
              <a:rPr lang="en-US" sz="5400" b="1" i="1" dirty="0" err="1">
                <a:solidFill>
                  <a:schemeClr val="tx1"/>
                </a:solidFill>
              </a:rPr>
              <a:t>dụng</a:t>
            </a:r>
            <a:r>
              <a:rPr lang="en-US" sz="5400" b="1" i="1" dirty="0">
                <a:solidFill>
                  <a:schemeClr val="tx1"/>
                </a:solidFill>
              </a:rPr>
              <a:t> </a:t>
            </a:r>
            <a:r>
              <a:rPr lang="en-US" sz="5400" b="1" i="1" dirty="0" err="1">
                <a:solidFill>
                  <a:schemeClr val="tx1"/>
                </a:solidFill>
              </a:rPr>
              <a:t>thực</a:t>
            </a:r>
            <a:r>
              <a:rPr lang="en-US" sz="5400" b="1" i="1" dirty="0">
                <a:solidFill>
                  <a:schemeClr val="tx1"/>
                </a:solidFill>
              </a:rPr>
              <a:t> </a:t>
            </a:r>
            <a:r>
              <a:rPr lang="en-US" sz="5400" b="1" i="1" dirty="0" err="1">
                <a:solidFill>
                  <a:schemeClr val="tx1"/>
                </a:solidFill>
              </a:rPr>
              <a:t>phẩm</a:t>
            </a:r>
            <a:r>
              <a:rPr lang="en-US" sz="5400" b="1" i="1" dirty="0">
                <a:solidFill>
                  <a:schemeClr val="tx1"/>
                </a:solidFill>
              </a:rPr>
              <a:t> </a:t>
            </a:r>
            <a:r>
              <a:rPr lang="en-US" sz="5400" b="1" i="1" dirty="0" err="1">
                <a:solidFill>
                  <a:schemeClr val="tx1"/>
                </a:solidFill>
              </a:rPr>
              <a:t>không</a:t>
            </a:r>
            <a:r>
              <a:rPr lang="en-US" sz="5400" b="1" i="1" dirty="0">
                <a:solidFill>
                  <a:schemeClr val="tx1"/>
                </a:solidFill>
              </a:rPr>
              <a:t> an </a:t>
            </a:r>
            <a:r>
              <a:rPr lang="en-US" sz="5400" b="1" i="1" dirty="0" err="1">
                <a:solidFill>
                  <a:schemeClr val="tx1"/>
                </a:solidFill>
              </a:rPr>
              <a:t>toàn</a:t>
            </a:r>
            <a:r>
              <a:rPr lang="en-US" sz="5400" b="1" i="1" dirty="0">
                <a:solidFill>
                  <a:schemeClr val="tx1"/>
                </a:solidFill>
              </a:rPr>
              <a:t> </a:t>
            </a:r>
            <a:r>
              <a:rPr lang="en-US" sz="5400" b="1" i="1" dirty="0" err="1">
                <a:solidFill>
                  <a:schemeClr val="tx1"/>
                </a:solidFill>
              </a:rPr>
              <a:t>trong</a:t>
            </a:r>
            <a:r>
              <a:rPr lang="en-US" sz="5400" b="1" i="1" dirty="0">
                <a:solidFill>
                  <a:schemeClr val="tx1"/>
                </a:solidFill>
              </a:rPr>
              <a:t> </a:t>
            </a:r>
            <a:r>
              <a:rPr lang="en-US" sz="5400" b="1" i="1" dirty="0" err="1">
                <a:solidFill>
                  <a:schemeClr val="tx1"/>
                </a:solidFill>
              </a:rPr>
              <a:t>thời</a:t>
            </a:r>
            <a:r>
              <a:rPr lang="en-US" sz="5400" b="1" i="1" dirty="0">
                <a:solidFill>
                  <a:schemeClr val="tx1"/>
                </a:solidFill>
              </a:rPr>
              <a:t> </a:t>
            </a:r>
            <a:r>
              <a:rPr lang="en-US" sz="5400" b="1" i="1" dirty="0" err="1">
                <a:solidFill>
                  <a:schemeClr val="tx1"/>
                </a:solidFill>
              </a:rPr>
              <a:t>gian</a:t>
            </a:r>
            <a:r>
              <a:rPr lang="en-US" sz="5400" b="1" i="1" dirty="0">
                <a:solidFill>
                  <a:schemeClr val="tx1"/>
                </a:solidFill>
              </a:rPr>
              <a:t> </a:t>
            </a:r>
            <a:r>
              <a:rPr lang="en-US" sz="5400" b="1" i="1" dirty="0" err="1">
                <a:solidFill>
                  <a:schemeClr val="tx1"/>
                </a:solidFill>
              </a:rPr>
              <a:t>dài</a:t>
            </a:r>
            <a:r>
              <a:rPr lang="en-US" sz="5400" b="1" i="1" dirty="0">
                <a:solidFill>
                  <a:schemeClr val="tx1"/>
                </a:solidFill>
              </a:rPr>
              <a:t> </a:t>
            </a:r>
            <a:r>
              <a:rPr lang="en-US" sz="5400" b="1" i="1" dirty="0" err="1">
                <a:solidFill>
                  <a:schemeClr val="tx1"/>
                </a:solidFill>
              </a:rPr>
              <a:t>có</a:t>
            </a:r>
            <a:r>
              <a:rPr lang="en-US" sz="5400" b="1" i="1" dirty="0">
                <a:solidFill>
                  <a:schemeClr val="tx1"/>
                </a:solidFill>
              </a:rPr>
              <a:t> </a:t>
            </a:r>
            <a:r>
              <a:rPr lang="en-US" sz="5400" b="1" i="1" dirty="0" err="1">
                <a:solidFill>
                  <a:schemeClr val="tx1"/>
                </a:solidFill>
              </a:rPr>
              <a:t>thể</a:t>
            </a:r>
            <a:r>
              <a:rPr lang="en-US" sz="5400" b="1" i="1" dirty="0">
                <a:solidFill>
                  <a:schemeClr val="tx1"/>
                </a:solidFill>
              </a:rPr>
              <a:t> </a:t>
            </a:r>
            <a:r>
              <a:rPr lang="en-US" sz="5400" b="1" i="1" dirty="0" err="1">
                <a:solidFill>
                  <a:schemeClr val="tx1"/>
                </a:solidFill>
              </a:rPr>
              <a:t>gây</a:t>
            </a:r>
            <a:r>
              <a:rPr lang="en-US" sz="5400" b="1" i="1" dirty="0">
                <a:solidFill>
                  <a:schemeClr val="tx1"/>
                </a:solidFill>
              </a:rPr>
              <a:t> </a:t>
            </a:r>
            <a:r>
              <a:rPr lang="en-US" sz="5400" b="1" i="1" dirty="0" err="1">
                <a:solidFill>
                  <a:schemeClr val="tx1"/>
                </a:solidFill>
              </a:rPr>
              <a:t>ra</a:t>
            </a:r>
            <a:r>
              <a:rPr lang="vi-VN" sz="5400" b="1" i="1" dirty="0">
                <a:solidFill>
                  <a:schemeClr val="tx1"/>
                </a:solidFill>
              </a:rPr>
              <a:t>?</a:t>
            </a:r>
            <a:endParaRPr lang="en-US" sz="5400" b="1" i="1" dirty="0"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370" y="952932"/>
            <a:ext cx="2401059" cy="241173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10748058" y="4410032"/>
            <a:ext cx="6367415" cy="202340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/>
                </a:solidFill>
              </a:rPr>
              <a:t>B. Ung </a:t>
            </a:r>
            <a:r>
              <a:rPr lang="en-US" sz="4800" dirty="0" err="1">
                <a:solidFill>
                  <a:schemeClr val="tx1"/>
                </a:solidFill>
              </a:rPr>
              <a:t>thư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và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các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bệnh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khó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chữa</a:t>
            </a:r>
            <a:r>
              <a:rPr lang="en-US" sz="4800" dirty="0"/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902" y="7100290"/>
            <a:ext cx="1966377" cy="1966377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2038160" y="7258541"/>
            <a:ext cx="6250446" cy="1793873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tx1"/>
                </a:solidFill>
              </a:rPr>
              <a:t>C.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Tiêu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chảy</a:t>
            </a:r>
            <a:r>
              <a:rPr lang="en-US" sz="4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91" y="4206895"/>
            <a:ext cx="2110376" cy="211037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2003936" y="4410032"/>
            <a:ext cx="6391347" cy="202340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/>
                </a:solidFill>
              </a:rPr>
              <a:t>A </a:t>
            </a:r>
            <a:r>
              <a:rPr lang="vi-VN" sz="4800" dirty="0">
                <a:solidFill>
                  <a:schemeClr val="tx1"/>
                </a:solidFill>
              </a:rPr>
              <a:t>.</a:t>
            </a:r>
            <a:r>
              <a:rPr lang="en-US" sz="4800" dirty="0" err="1">
                <a:solidFill>
                  <a:schemeClr val="tx1"/>
                </a:solidFill>
              </a:rPr>
              <a:t>Viêm</a:t>
            </a:r>
            <a:r>
              <a:rPr lang="en-US" sz="4800" dirty="0">
                <a:solidFill>
                  <a:schemeClr val="tx1"/>
                </a:solidFill>
              </a:rPr>
              <a:t> da</a:t>
            </a:r>
            <a:r>
              <a:rPr lang="en-US" sz="4400" dirty="0"/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766" y="7100290"/>
            <a:ext cx="2110376" cy="211037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10780142" y="7258541"/>
            <a:ext cx="6447687" cy="171489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800" dirty="0">
                <a:solidFill>
                  <a:schemeClr val="tx1"/>
                </a:solidFill>
              </a:rPr>
              <a:t>D</a:t>
            </a:r>
            <a:r>
              <a:rPr lang="en-US" sz="4800" dirty="0">
                <a:solidFill>
                  <a:schemeClr val="tx1"/>
                </a:solidFill>
              </a:rPr>
              <a:t>. </a:t>
            </a:r>
            <a:r>
              <a:rPr lang="en-US" sz="4800" dirty="0" err="1">
                <a:solidFill>
                  <a:schemeClr val="tx1"/>
                </a:solidFill>
              </a:rPr>
              <a:t>Bệnh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sốt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rét</a:t>
            </a:r>
            <a:r>
              <a:rPr lang="en-US" sz="44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766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0861" b="-53603"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370" y="7330622"/>
            <a:ext cx="2023405" cy="2023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3399" y="37083"/>
            <a:ext cx="3463288" cy="3463288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2134439" y="422476"/>
            <a:ext cx="12922566" cy="3945532"/>
          </a:xfrm>
          <a:prstGeom prst="wedgeRoundRectCallout">
            <a:avLst>
              <a:gd name="adj1" fmla="val 55151"/>
              <a:gd name="adj2" fmla="val 637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Câu</a:t>
            </a:r>
            <a:r>
              <a:rPr lang="en-US" sz="5400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5400" b="1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3: </a:t>
            </a:r>
            <a:r>
              <a:rPr lang="en-US" sz="5400" b="1" i="1" dirty="0" err="1">
                <a:solidFill>
                  <a:schemeClr val="tx1"/>
                </a:solidFill>
              </a:rPr>
              <a:t>Đâu</a:t>
            </a:r>
            <a:r>
              <a:rPr lang="en-US" sz="5400" b="1" i="1" dirty="0">
                <a:solidFill>
                  <a:schemeClr val="tx1"/>
                </a:solidFill>
              </a:rPr>
              <a:t> </a:t>
            </a:r>
            <a:r>
              <a:rPr lang="en-US" sz="5400" b="1" i="1" dirty="0" err="1">
                <a:solidFill>
                  <a:schemeClr val="tx1"/>
                </a:solidFill>
              </a:rPr>
              <a:t>không</a:t>
            </a:r>
            <a:r>
              <a:rPr lang="en-US" sz="5400" b="1" i="1" dirty="0">
                <a:solidFill>
                  <a:schemeClr val="tx1"/>
                </a:solidFill>
              </a:rPr>
              <a:t> </a:t>
            </a:r>
            <a:r>
              <a:rPr lang="en-US" sz="5400" b="1" i="1" dirty="0" err="1">
                <a:solidFill>
                  <a:schemeClr val="tx1"/>
                </a:solidFill>
              </a:rPr>
              <a:t>phải</a:t>
            </a:r>
            <a:r>
              <a:rPr lang="en-US" sz="5400" b="1" i="1" dirty="0">
                <a:solidFill>
                  <a:schemeClr val="tx1"/>
                </a:solidFill>
              </a:rPr>
              <a:t> </a:t>
            </a:r>
            <a:r>
              <a:rPr lang="en-US" sz="5400" b="1" i="1" dirty="0" err="1">
                <a:solidFill>
                  <a:schemeClr val="tx1"/>
                </a:solidFill>
              </a:rPr>
              <a:t>biểu</a:t>
            </a:r>
            <a:r>
              <a:rPr lang="en-US" sz="5400" b="1" i="1" dirty="0">
                <a:solidFill>
                  <a:schemeClr val="tx1"/>
                </a:solidFill>
              </a:rPr>
              <a:t> </a:t>
            </a:r>
            <a:r>
              <a:rPr lang="en-US" sz="5400" b="1" i="1" dirty="0" err="1">
                <a:solidFill>
                  <a:schemeClr val="tx1"/>
                </a:solidFill>
              </a:rPr>
              <a:t>hiện</a:t>
            </a:r>
            <a:r>
              <a:rPr lang="en-US" sz="5400" b="1" i="1" dirty="0">
                <a:solidFill>
                  <a:schemeClr val="tx1"/>
                </a:solidFill>
              </a:rPr>
              <a:t> </a:t>
            </a:r>
            <a:r>
              <a:rPr lang="en-US" sz="5400" b="1" i="1" dirty="0" err="1">
                <a:solidFill>
                  <a:schemeClr val="tx1"/>
                </a:solidFill>
              </a:rPr>
              <a:t>của</a:t>
            </a:r>
            <a:r>
              <a:rPr lang="en-US" sz="5400" b="1" i="1" dirty="0">
                <a:solidFill>
                  <a:schemeClr val="tx1"/>
                </a:solidFill>
              </a:rPr>
              <a:t> </a:t>
            </a:r>
            <a:r>
              <a:rPr lang="en-US" sz="5400" b="1" i="1" dirty="0" err="1">
                <a:solidFill>
                  <a:schemeClr val="tx1"/>
                </a:solidFill>
              </a:rPr>
              <a:t>ngộ</a:t>
            </a:r>
            <a:r>
              <a:rPr lang="en-US" sz="5400" b="1" i="1" dirty="0">
                <a:solidFill>
                  <a:schemeClr val="tx1"/>
                </a:solidFill>
              </a:rPr>
              <a:t> </a:t>
            </a:r>
            <a:r>
              <a:rPr lang="en-US" sz="5400" b="1" i="1" dirty="0" err="1">
                <a:solidFill>
                  <a:schemeClr val="tx1"/>
                </a:solidFill>
              </a:rPr>
              <a:t>độc</a:t>
            </a:r>
            <a:r>
              <a:rPr lang="en-US" sz="5400" b="1" i="1" dirty="0">
                <a:solidFill>
                  <a:schemeClr val="tx1"/>
                </a:solidFill>
              </a:rPr>
              <a:t> </a:t>
            </a:r>
            <a:r>
              <a:rPr lang="en-US" sz="5400" b="1" i="1" dirty="0" err="1">
                <a:solidFill>
                  <a:schemeClr val="tx1"/>
                </a:solidFill>
              </a:rPr>
              <a:t>thực</a:t>
            </a:r>
            <a:r>
              <a:rPr lang="en-US" sz="5400" b="1" i="1" dirty="0">
                <a:solidFill>
                  <a:schemeClr val="tx1"/>
                </a:solidFill>
              </a:rPr>
              <a:t> </a:t>
            </a:r>
            <a:r>
              <a:rPr lang="en-US" sz="5400" b="1" i="1" dirty="0" err="1">
                <a:solidFill>
                  <a:schemeClr val="tx1"/>
                </a:solidFill>
              </a:rPr>
              <a:t>phẩm</a:t>
            </a:r>
            <a:r>
              <a:rPr lang="en-US" sz="5400" b="1" i="1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370" y="952932"/>
            <a:ext cx="2401059" cy="241173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10862228" y="7913614"/>
            <a:ext cx="6367415" cy="1440413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/>
                </a:solidFill>
              </a:rPr>
              <a:t>D. </a:t>
            </a:r>
            <a:r>
              <a:rPr lang="en-US" sz="4800" dirty="0" err="1">
                <a:solidFill>
                  <a:schemeClr val="tx1"/>
                </a:solidFill>
              </a:rPr>
              <a:t>Nấm</a:t>
            </a:r>
            <a:r>
              <a:rPr lang="en-US" sz="4800" dirty="0">
                <a:solidFill>
                  <a:schemeClr val="tx1"/>
                </a:solidFill>
              </a:rPr>
              <a:t> da </a:t>
            </a:r>
            <a:r>
              <a:rPr lang="en-US" sz="4800" dirty="0" err="1">
                <a:solidFill>
                  <a:schemeClr val="tx1"/>
                </a:solidFill>
              </a:rPr>
              <a:t>đầu</a:t>
            </a:r>
            <a:r>
              <a:rPr lang="en-US" sz="4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" y="4869575"/>
            <a:ext cx="2006838" cy="200683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10812567" y="5320939"/>
            <a:ext cx="6466738" cy="1639744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/>
                </a:solidFill>
              </a:rPr>
              <a:t>B. </a:t>
            </a:r>
            <a:r>
              <a:rPr lang="en-US" sz="4800" dirty="0" err="1">
                <a:solidFill>
                  <a:schemeClr val="tx1"/>
                </a:solidFill>
              </a:rPr>
              <a:t>Tiêu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chảy</a:t>
            </a:r>
            <a:r>
              <a:rPr lang="en-US" sz="4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884" y="4737947"/>
            <a:ext cx="2110376" cy="211037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1911375" y="5349030"/>
            <a:ext cx="6364907" cy="1527383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/>
                </a:solidFill>
              </a:rPr>
              <a:t>A. </a:t>
            </a:r>
            <a:r>
              <a:rPr lang="en-US" sz="4800" dirty="0" err="1">
                <a:solidFill>
                  <a:schemeClr val="tx1"/>
                </a:solidFill>
              </a:rPr>
              <a:t>Nôn</a:t>
            </a:r>
            <a:r>
              <a:rPr lang="en-US" sz="4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70" y="7299642"/>
            <a:ext cx="2110376" cy="211037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1911375" y="7854353"/>
            <a:ext cx="6364907" cy="155566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>
                <a:solidFill>
                  <a:schemeClr val="tx1"/>
                </a:solidFill>
              </a:rPr>
              <a:t>C. </a:t>
            </a:r>
            <a:r>
              <a:rPr lang="en-US" sz="4800" dirty="0" err="1">
                <a:solidFill>
                  <a:schemeClr val="tx1"/>
                </a:solidFill>
              </a:rPr>
              <a:t>Suy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hô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hấp</a:t>
            </a:r>
            <a:r>
              <a:rPr lang="en-US" sz="4800" dirty="0">
                <a:solidFill>
                  <a:schemeClr val="tx1"/>
                </a:solidFill>
              </a:rPr>
              <a:t>.</a:t>
            </a:r>
          </a:p>
          <a:p>
            <a:endParaRPr lang="en-US" sz="48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04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0861" b="-53603"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1318"/>
            <a:ext cx="2191272" cy="21912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1294" y="0"/>
            <a:ext cx="4286250" cy="428625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2241233" y="655659"/>
            <a:ext cx="12236767" cy="2756882"/>
          </a:xfrm>
          <a:prstGeom prst="wedgeRoundRectCallout">
            <a:avLst>
              <a:gd name="adj1" fmla="val 55612"/>
              <a:gd name="adj2" fmla="val 162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Câu</a:t>
            </a:r>
            <a:r>
              <a:rPr lang="en-US" sz="5400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5400" b="1" i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4: </a:t>
            </a:r>
            <a:r>
              <a:rPr lang="en-US" sz="5400" b="1" i="1" dirty="0" err="1">
                <a:solidFill>
                  <a:schemeClr val="tx1"/>
                </a:solidFill>
              </a:rPr>
              <a:t>Đa</a:t>
            </a:r>
            <a:r>
              <a:rPr lang="en-US" sz="5400" b="1" i="1" dirty="0">
                <a:solidFill>
                  <a:schemeClr val="tx1"/>
                </a:solidFill>
              </a:rPr>
              <a:t> </a:t>
            </a:r>
            <a:r>
              <a:rPr lang="en-US" sz="5400" b="1" i="1" dirty="0" err="1">
                <a:solidFill>
                  <a:schemeClr val="tx1"/>
                </a:solidFill>
              </a:rPr>
              <a:t>số</a:t>
            </a:r>
            <a:r>
              <a:rPr lang="en-US" sz="5400" b="1" i="1" dirty="0">
                <a:solidFill>
                  <a:schemeClr val="tx1"/>
                </a:solidFill>
              </a:rPr>
              <a:t> </a:t>
            </a:r>
            <a:r>
              <a:rPr lang="en-US" sz="5400" b="1" i="1" dirty="0" err="1">
                <a:solidFill>
                  <a:schemeClr val="tx1"/>
                </a:solidFill>
              </a:rPr>
              <a:t>các</a:t>
            </a:r>
            <a:r>
              <a:rPr lang="en-US" sz="5400" b="1" i="1" dirty="0">
                <a:solidFill>
                  <a:schemeClr val="tx1"/>
                </a:solidFill>
              </a:rPr>
              <a:t> </a:t>
            </a:r>
            <a:r>
              <a:rPr lang="en-US" sz="5400" b="1" i="1" dirty="0" err="1">
                <a:solidFill>
                  <a:schemeClr val="tx1"/>
                </a:solidFill>
              </a:rPr>
              <a:t>loại</a:t>
            </a:r>
            <a:r>
              <a:rPr lang="en-US" sz="5400" b="1" i="1" dirty="0">
                <a:solidFill>
                  <a:schemeClr val="tx1"/>
                </a:solidFill>
              </a:rPr>
              <a:t> </a:t>
            </a:r>
            <a:r>
              <a:rPr lang="en-US" sz="5400" b="1" i="1" dirty="0" err="1">
                <a:solidFill>
                  <a:schemeClr val="tx1"/>
                </a:solidFill>
              </a:rPr>
              <a:t>rau</a:t>
            </a:r>
            <a:r>
              <a:rPr lang="en-US" sz="5400" b="1" i="1" dirty="0">
                <a:solidFill>
                  <a:schemeClr val="tx1"/>
                </a:solidFill>
              </a:rPr>
              <a:t> </a:t>
            </a:r>
            <a:r>
              <a:rPr lang="en-US" sz="5400" b="1" i="1" dirty="0" err="1">
                <a:solidFill>
                  <a:schemeClr val="tx1"/>
                </a:solidFill>
              </a:rPr>
              <a:t>củ</a:t>
            </a:r>
            <a:r>
              <a:rPr lang="en-US" sz="5400" b="1" i="1" dirty="0">
                <a:solidFill>
                  <a:schemeClr val="tx1"/>
                </a:solidFill>
              </a:rPr>
              <a:t> </a:t>
            </a:r>
            <a:r>
              <a:rPr lang="en-US" sz="5400" b="1" i="1" dirty="0" err="1">
                <a:solidFill>
                  <a:schemeClr val="tx1"/>
                </a:solidFill>
              </a:rPr>
              <a:t>quả</a:t>
            </a:r>
            <a:r>
              <a:rPr lang="en-US" sz="5400" b="1" i="1" dirty="0">
                <a:solidFill>
                  <a:schemeClr val="tx1"/>
                </a:solidFill>
              </a:rPr>
              <a:t> </a:t>
            </a:r>
            <a:r>
              <a:rPr lang="en-US" sz="5400" b="1" i="1" dirty="0" err="1">
                <a:solidFill>
                  <a:schemeClr val="tx1"/>
                </a:solidFill>
              </a:rPr>
              <a:t>ăn</a:t>
            </a:r>
            <a:r>
              <a:rPr lang="en-US" sz="5400" b="1" i="1" dirty="0">
                <a:solidFill>
                  <a:schemeClr val="tx1"/>
                </a:solidFill>
              </a:rPr>
              <a:t> </a:t>
            </a:r>
            <a:r>
              <a:rPr lang="en-US" sz="5400" b="1" i="1" dirty="0" err="1">
                <a:solidFill>
                  <a:schemeClr val="tx1"/>
                </a:solidFill>
              </a:rPr>
              <a:t>trong</a:t>
            </a:r>
            <a:r>
              <a:rPr lang="en-US" sz="5400" b="1" i="1" dirty="0">
                <a:solidFill>
                  <a:schemeClr val="tx1"/>
                </a:solidFill>
              </a:rPr>
              <a:t> </a:t>
            </a:r>
            <a:r>
              <a:rPr lang="en-US" sz="5400" b="1" i="1" dirty="0" err="1">
                <a:solidFill>
                  <a:schemeClr val="tx1"/>
                </a:solidFill>
              </a:rPr>
              <a:t>tuần</a:t>
            </a:r>
            <a:r>
              <a:rPr lang="en-US" sz="5400" b="1" i="1" dirty="0">
                <a:solidFill>
                  <a:schemeClr val="tx1"/>
                </a:solidFill>
              </a:rPr>
              <a:t> </a:t>
            </a:r>
            <a:r>
              <a:rPr lang="en-US" sz="5400" b="1" i="1" dirty="0" err="1">
                <a:solidFill>
                  <a:schemeClr val="tx1"/>
                </a:solidFill>
              </a:rPr>
              <a:t>nên</a:t>
            </a:r>
            <a:r>
              <a:rPr lang="en-US" sz="5400" b="1" i="1" dirty="0">
                <a:solidFill>
                  <a:schemeClr val="tx1"/>
                </a:solidFill>
              </a:rPr>
              <a:t> </a:t>
            </a:r>
            <a:r>
              <a:rPr lang="en-US" sz="5400" b="1" i="1" dirty="0" err="1">
                <a:solidFill>
                  <a:schemeClr val="tx1"/>
                </a:solidFill>
              </a:rPr>
              <a:t>bảo</a:t>
            </a:r>
            <a:r>
              <a:rPr lang="en-US" sz="5400" b="1" i="1" dirty="0">
                <a:solidFill>
                  <a:schemeClr val="tx1"/>
                </a:solidFill>
              </a:rPr>
              <a:t> </a:t>
            </a:r>
            <a:r>
              <a:rPr lang="en-US" sz="5400" b="1" i="1" dirty="0" err="1">
                <a:solidFill>
                  <a:schemeClr val="tx1"/>
                </a:solidFill>
              </a:rPr>
              <a:t>quản</a:t>
            </a:r>
            <a:r>
              <a:rPr lang="en-US" sz="5400" b="1" i="1" dirty="0">
                <a:solidFill>
                  <a:schemeClr val="tx1"/>
                </a:solidFill>
              </a:rPr>
              <a:t> ở </a:t>
            </a:r>
            <a:r>
              <a:rPr lang="en-US" sz="5400" b="1" i="1" dirty="0" err="1">
                <a:solidFill>
                  <a:schemeClr val="tx1"/>
                </a:solidFill>
              </a:rPr>
              <a:t>đâu</a:t>
            </a:r>
            <a:r>
              <a:rPr lang="en-US" sz="5400" b="1" i="1" dirty="0">
                <a:solidFill>
                  <a:schemeClr val="tx1"/>
                </a:solidFill>
              </a:rPr>
              <a:t> </a:t>
            </a:r>
            <a:r>
              <a:rPr lang="en-US" sz="5400" b="1" i="1" dirty="0" err="1">
                <a:solidFill>
                  <a:schemeClr val="tx1"/>
                </a:solidFill>
              </a:rPr>
              <a:t>để</a:t>
            </a:r>
            <a:r>
              <a:rPr lang="en-US" sz="5400" b="1" i="1" dirty="0">
                <a:solidFill>
                  <a:schemeClr val="tx1"/>
                </a:solidFill>
              </a:rPr>
              <a:t> </a:t>
            </a:r>
            <a:r>
              <a:rPr lang="en-US" sz="5400" b="1" i="1" dirty="0" err="1">
                <a:solidFill>
                  <a:schemeClr val="tx1"/>
                </a:solidFill>
              </a:rPr>
              <a:t>tránh</a:t>
            </a:r>
            <a:r>
              <a:rPr lang="en-US" sz="5400" b="1" i="1" dirty="0">
                <a:solidFill>
                  <a:schemeClr val="tx1"/>
                </a:solidFill>
              </a:rPr>
              <a:t> </a:t>
            </a:r>
            <a:r>
              <a:rPr lang="en-US" sz="5400" b="1" i="1" dirty="0" err="1">
                <a:solidFill>
                  <a:schemeClr val="tx1"/>
                </a:solidFill>
              </a:rPr>
              <a:t>hư</a:t>
            </a:r>
            <a:r>
              <a:rPr lang="en-US" sz="5400" b="1" i="1" dirty="0">
                <a:solidFill>
                  <a:schemeClr val="tx1"/>
                </a:solidFill>
              </a:rPr>
              <a:t> </a:t>
            </a:r>
            <a:r>
              <a:rPr lang="en-US" sz="5400" b="1" i="1" dirty="0" err="1">
                <a:solidFill>
                  <a:schemeClr val="tx1"/>
                </a:solidFill>
              </a:rPr>
              <a:t>hỏng</a:t>
            </a:r>
            <a:r>
              <a:rPr lang="vi-VN" sz="5400" b="1" i="1" dirty="0">
                <a:solidFill>
                  <a:schemeClr val="tx1"/>
                </a:solidFill>
              </a:rPr>
              <a:t>?</a:t>
            </a:r>
            <a:endParaRPr lang="en-US" sz="5400" b="1" i="1" dirty="0"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370" y="290424"/>
            <a:ext cx="2401059" cy="241173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2160689" y="4610100"/>
            <a:ext cx="6367415" cy="183249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4800" dirty="0">
                <a:solidFill>
                  <a:schemeClr val="tx1"/>
                </a:solidFill>
              </a:rPr>
              <a:t>. </a:t>
            </a:r>
            <a:r>
              <a:rPr lang="en-US" sz="4800" dirty="0" err="1">
                <a:solidFill>
                  <a:schemeClr val="tx1"/>
                </a:solidFill>
              </a:rPr>
              <a:t>Ngăn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mát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tủ</a:t>
            </a:r>
            <a:r>
              <a:rPr lang="en-US" sz="4800" dirty="0" smtClean="0">
                <a:solidFill>
                  <a:schemeClr val="tx1"/>
                </a:solidFill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</a:rPr>
              <a:t>lạnh</a:t>
            </a:r>
            <a:r>
              <a:rPr lang="en-US" sz="4800" dirty="0" smtClean="0">
                <a:solidFill>
                  <a:schemeClr val="tx1"/>
                </a:solidFill>
              </a:rPr>
              <a:t>.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912" y="4181628"/>
            <a:ext cx="2276321" cy="2276321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10812567" y="4610100"/>
            <a:ext cx="6466738" cy="184784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vi-VN" sz="4800" dirty="0">
                <a:solidFill>
                  <a:schemeClr val="tx1"/>
                </a:solidFill>
              </a:rPr>
              <a:t>.</a:t>
            </a:r>
            <a:r>
              <a:rPr lang="en-US" sz="4800" dirty="0"/>
              <a:t> </a:t>
            </a:r>
            <a:r>
              <a:rPr lang="en-US" sz="4800" dirty="0" err="1">
                <a:solidFill>
                  <a:schemeClr val="tx1"/>
                </a:solidFill>
              </a:rPr>
              <a:t>Ngăn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đông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đá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tủ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lạnh</a:t>
            </a:r>
            <a:r>
              <a:rPr lang="en-US" sz="4800" dirty="0">
                <a:solidFill>
                  <a:schemeClr val="tx1"/>
                </a:solidFill>
              </a:rPr>
              <a:t>.</a:t>
            </a:r>
            <a:r>
              <a:rPr lang="en-US" sz="4800" dirty="0" smtClean="0"/>
              <a:t>.</a:t>
            </a:r>
            <a:endParaRPr lang="en-US" sz="48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9" y="6953472"/>
            <a:ext cx="2174846" cy="217484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2097724" y="7275132"/>
            <a:ext cx="6364907" cy="183790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/>
                </a:solidFill>
              </a:rPr>
              <a:t>C. </a:t>
            </a:r>
            <a:r>
              <a:rPr lang="en-US" sz="4800" dirty="0" err="1">
                <a:solidFill>
                  <a:schemeClr val="tx1"/>
                </a:solidFill>
              </a:rPr>
              <a:t>Lò</a:t>
            </a:r>
            <a:r>
              <a:rPr lang="en-US" sz="4800" dirty="0">
                <a:solidFill>
                  <a:schemeClr val="tx1"/>
                </a:solidFill>
              </a:rPr>
              <a:t> vi </a:t>
            </a:r>
            <a:r>
              <a:rPr lang="en-US" sz="4800" dirty="0" err="1">
                <a:solidFill>
                  <a:schemeClr val="tx1"/>
                </a:solidFill>
              </a:rPr>
              <a:t>sóng</a:t>
            </a:r>
            <a:r>
              <a:rPr lang="en-US" sz="4800" dirty="0">
                <a:solidFill>
                  <a:schemeClr val="tx1"/>
                </a:solidFill>
              </a:rPr>
              <a:t>.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474" y="6925758"/>
            <a:ext cx="2200508" cy="2200508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10831618" y="7256132"/>
            <a:ext cx="6447687" cy="184338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800" dirty="0">
                <a:solidFill>
                  <a:schemeClr val="tx1"/>
                </a:solidFill>
              </a:rPr>
              <a:t>D</a:t>
            </a:r>
            <a:r>
              <a:rPr lang="en-US" sz="4800" dirty="0">
                <a:solidFill>
                  <a:schemeClr val="tx1"/>
                </a:solidFill>
              </a:rPr>
              <a:t>. </a:t>
            </a:r>
            <a:r>
              <a:rPr lang="en-US" sz="4800" dirty="0" err="1">
                <a:solidFill>
                  <a:schemeClr val="tx1"/>
                </a:solidFill>
              </a:rPr>
              <a:t>Lò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nướng</a:t>
            </a:r>
            <a:r>
              <a:rPr lang="en-US" sz="48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275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25807" b="-10620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63379" y="266700"/>
            <a:ext cx="17855101" cy="3048000"/>
          </a:xfrm>
          <a:custGeom>
            <a:avLst/>
            <a:gdLst/>
            <a:ahLst/>
            <a:cxnLst/>
            <a:rect l="l" t="t" r="r" b="b"/>
            <a:pathLst>
              <a:path w="7142520" h="1796196">
                <a:moveTo>
                  <a:pt x="0" y="0"/>
                </a:moveTo>
                <a:lnTo>
                  <a:pt x="7142520" y="0"/>
                </a:lnTo>
                <a:lnTo>
                  <a:pt x="7142520" y="1796196"/>
                </a:lnTo>
                <a:lnTo>
                  <a:pt x="0" y="17961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56389" y="5621442"/>
            <a:ext cx="13436082" cy="8229600"/>
          </a:xfrm>
          <a:custGeom>
            <a:avLst/>
            <a:gdLst/>
            <a:ahLst/>
            <a:cxnLst/>
            <a:rect l="l" t="t" r="r" b="b"/>
            <a:pathLst>
              <a:path w="13436082" h="8229600">
                <a:moveTo>
                  <a:pt x="0" y="0"/>
                </a:moveTo>
                <a:lnTo>
                  <a:pt x="13436082" y="0"/>
                </a:lnTo>
                <a:lnTo>
                  <a:pt x="134360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685800" y="0"/>
            <a:ext cx="3429000" cy="2400300"/>
          </a:xfrm>
          <a:custGeom>
            <a:avLst/>
            <a:gdLst/>
            <a:ahLst/>
            <a:cxnLst/>
            <a:rect l="l" t="t" r="r" b="b"/>
            <a:pathLst>
              <a:path w="3159123" h="2103015">
                <a:moveTo>
                  <a:pt x="0" y="0"/>
                </a:moveTo>
                <a:lnTo>
                  <a:pt x="3159123" y="0"/>
                </a:lnTo>
                <a:lnTo>
                  <a:pt x="3159123" y="2103015"/>
                </a:lnTo>
                <a:lnTo>
                  <a:pt x="0" y="21030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03098" t="-291323"/>
            </a:stretch>
          </a:blipFill>
        </p:spPr>
      </p:sp>
      <p:sp>
        <p:nvSpPr>
          <p:cNvPr id="10" name="TextBox 9"/>
          <p:cNvSpPr txBox="1"/>
          <p:nvPr/>
        </p:nvSpPr>
        <p:spPr>
          <a:xfrm>
            <a:off x="3221819" y="1572683"/>
            <a:ext cx="11329292" cy="969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718"/>
              </a:lnSpc>
              <a:spcBef>
                <a:spcPct val="0"/>
              </a:spcBef>
            </a:pPr>
            <a:r>
              <a:rPr lang="en-US" sz="9600" b="1" dirty="0" err="1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Đây</a:t>
            </a:r>
            <a:r>
              <a:rPr lang="en-US" sz="9600" b="1" dirty="0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 </a:t>
            </a:r>
            <a:r>
              <a:rPr lang="en-US" sz="9600" b="1" dirty="0" err="1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là</a:t>
            </a:r>
            <a:r>
              <a:rPr lang="en-US" sz="9600" b="1" dirty="0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 </a:t>
            </a:r>
            <a:r>
              <a:rPr lang="en-US" sz="9600" b="1" dirty="0" err="1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một</a:t>
            </a:r>
            <a:r>
              <a:rPr lang="en-US" sz="9600" b="1" dirty="0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 </a:t>
            </a:r>
            <a:r>
              <a:rPr lang="en-US" sz="9600" b="1" dirty="0" err="1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loại</a:t>
            </a:r>
            <a:r>
              <a:rPr lang="en-US" sz="9600" b="1" dirty="0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 </a:t>
            </a:r>
            <a:r>
              <a:rPr lang="en-US" sz="9600" b="1" dirty="0" err="1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ớt</a:t>
            </a:r>
            <a:r>
              <a:rPr lang="en-US" sz="9600" b="1" dirty="0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?</a:t>
            </a:r>
            <a:endParaRPr lang="en-US" sz="9600" b="1" u="none" strike="noStrike" dirty="0">
              <a:solidFill>
                <a:srgbClr val="1684CB"/>
              </a:solidFill>
              <a:ea typeface="Wedges"/>
              <a:cs typeface="Wedges"/>
              <a:sym typeface="Wedge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723" r="100000">
                        <a14:foregroundMark x1="45422" y1="46691" x2="50241" y2="37425"/>
                        <a14:foregroundMark x1="52289" y1="34657" x2="49759" y2="29122"/>
                        <a14:foregroundMark x1="65422" y1="41637" x2="76988" y2="41637"/>
                        <a14:foregroundMark x1="76024" y1="37786" x2="77711" y2="30686"/>
                        <a14:foregroundMark x1="54819" y1="78821" x2="63494" y2="90012"/>
                        <a14:foregroundMark x1="55181" y1="94946" x2="63133" y2="93983"/>
                        <a14:foregroundMark x1="3373" y1="15283" x2="6024" y2="8664"/>
                        <a14:foregroundMark x1="6988" y1="9266" x2="12410" y2="9266"/>
                        <a14:foregroundMark x1="13133" y1="10108" x2="16265" y2="14079"/>
                        <a14:foregroundMark x1="14337" y1="25872" x2="12651" y2="25271"/>
                        <a14:foregroundMark x1="25181" y1="13718" x2="23253" y2="12515"/>
                        <a14:foregroundMark x1="23253" y1="9266" x2="24699" y2="7341"/>
                        <a14:foregroundMark x1="53494" y1="88207" x2="65783" y2="74007"/>
                        <a14:foregroundMark x1="51687" y1="74128" x2="65422" y2="68592"/>
                        <a14:foregroundMark x1="38795" y1="39471" x2="46747" y2="44765"/>
                        <a14:foregroundMark x1="22651" y1="1805" x2="28434" y2="1564"/>
                        <a14:foregroundMark x1="66024" y1="43923" x2="73735" y2="43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2406" y="4076700"/>
            <a:ext cx="5240293" cy="5246605"/>
          </a:xfrm>
          <a:prstGeom prst="rect">
            <a:avLst/>
          </a:prstGeom>
        </p:spPr>
      </p:pic>
      <p:sp>
        <p:nvSpPr>
          <p:cNvPr id="12" name="Cross 11"/>
          <p:cNvSpPr/>
          <p:nvPr/>
        </p:nvSpPr>
        <p:spPr>
          <a:xfrm>
            <a:off x="7924800" y="5805381"/>
            <a:ext cx="2438400" cy="2036658"/>
          </a:xfrm>
          <a:prstGeom prst="plus">
            <a:avLst>
              <a:gd name="adj" fmla="val 309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83" b="94629" l="3125" r="99219">
                        <a14:backgroundMark x1="30469" y1="93164" x2="61523" y2="925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31611" y="3589020"/>
            <a:ext cx="5830375" cy="5830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7400" y="972456"/>
            <a:ext cx="7296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 smtClean="0">
                <a:solidFill>
                  <a:srgbClr val="FF0000"/>
                </a:solidFill>
              </a:rPr>
              <a:t>Ớt</a:t>
            </a:r>
            <a:r>
              <a:rPr lang="en-US" sz="9600" b="1" dirty="0" smtClean="0">
                <a:solidFill>
                  <a:srgbClr val="FF0000"/>
                </a:solidFill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</a:rPr>
              <a:t>chuông</a:t>
            </a:r>
            <a:endParaRPr lang="en-US" sz="96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917" b="90000" l="250" r="984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8200" y="2171700"/>
            <a:ext cx="9012065" cy="901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8987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807" b="-10620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056389" y="5621442"/>
            <a:ext cx="13436082" cy="8229600"/>
          </a:xfrm>
          <a:custGeom>
            <a:avLst/>
            <a:gdLst/>
            <a:ahLst/>
            <a:cxnLst/>
            <a:rect l="l" t="t" r="r" b="b"/>
            <a:pathLst>
              <a:path w="13436082" h="8229600">
                <a:moveTo>
                  <a:pt x="0" y="0"/>
                </a:moveTo>
                <a:lnTo>
                  <a:pt x="13436082" y="0"/>
                </a:lnTo>
                <a:lnTo>
                  <a:pt x="134360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65798" y="4321513"/>
            <a:ext cx="14037697" cy="8229600"/>
          </a:xfrm>
          <a:custGeom>
            <a:avLst/>
            <a:gdLst/>
            <a:ahLst/>
            <a:cxnLst/>
            <a:rect l="l" t="t" r="r" b="b"/>
            <a:pathLst>
              <a:path w="14037697" h="8229600">
                <a:moveTo>
                  <a:pt x="0" y="0"/>
                </a:moveTo>
                <a:lnTo>
                  <a:pt x="14037697" y="0"/>
                </a:lnTo>
                <a:lnTo>
                  <a:pt x="140376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921989" y="1148355"/>
            <a:ext cx="6980349" cy="1776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356"/>
              </a:lnSpc>
              <a:spcBef>
                <a:spcPct val="0"/>
              </a:spcBef>
            </a:pPr>
            <a:r>
              <a:rPr lang="vi-VN" sz="14400" b="1" i="1" dirty="0" smtClean="0">
                <a:solidFill>
                  <a:srgbClr val="379DD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edges"/>
              </a:rPr>
              <a:t>Dặn dò</a:t>
            </a:r>
            <a:endParaRPr lang="en-US" sz="14400" b="1" i="1" u="none" strike="noStrike" dirty="0">
              <a:solidFill>
                <a:srgbClr val="379DD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edge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38021" y="4547250"/>
            <a:ext cx="2175579" cy="2148384"/>
          </a:xfrm>
          <a:custGeom>
            <a:avLst/>
            <a:gdLst/>
            <a:ahLst/>
            <a:cxnLst/>
            <a:rect l="l" t="t" r="r" b="b"/>
            <a:pathLst>
              <a:path w="2175579" h="2148384">
                <a:moveTo>
                  <a:pt x="0" y="0"/>
                </a:moveTo>
                <a:lnTo>
                  <a:pt x="2175578" y="0"/>
                </a:lnTo>
                <a:lnTo>
                  <a:pt x="2175578" y="2148384"/>
                </a:lnTo>
                <a:lnTo>
                  <a:pt x="0" y="2148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5572317" y="4948848"/>
            <a:ext cx="2948394" cy="3117654"/>
          </a:xfrm>
          <a:custGeom>
            <a:avLst/>
            <a:gdLst/>
            <a:ahLst/>
            <a:cxnLst/>
            <a:rect l="l" t="t" r="r" b="b"/>
            <a:pathLst>
              <a:path w="2948394" h="3117654">
                <a:moveTo>
                  <a:pt x="2948394" y="0"/>
                </a:moveTo>
                <a:lnTo>
                  <a:pt x="0" y="0"/>
                </a:lnTo>
                <a:lnTo>
                  <a:pt x="0" y="3117654"/>
                </a:lnTo>
                <a:lnTo>
                  <a:pt x="2948394" y="3117654"/>
                </a:lnTo>
                <a:lnTo>
                  <a:pt x="294839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824807" y="1392101"/>
            <a:ext cx="2285822" cy="1767331"/>
          </a:xfrm>
          <a:custGeom>
            <a:avLst/>
            <a:gdLst/>
            <a:ahLst/>
            <a:cxnLst/>
            <a:rect l="l" t="t" r="r" b="b"/>
            <a:pathLst>
              <a:path w="2285822" h="1767331">
                <a:moveTo>
                  <a:pt x="0" y="0"/>
                </a:moveTo>
                <a:lnTo>
                  <a:pt x="2285822" y="0"/>
                </a:lnTo>
                <a:lnTo>
                  <a:pt x="2285822" y="1767331"/>
                </a:lnTo>
                <a:lnTo>
                  <a:pt x="0" y="17673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255355" y="740595"/>
            <a:ext cx="2416101" cy="3292813"/>
          </a:xfrm>
          <a:custGeom>
            <a:avLst/>
            <a:gdLst/>
            <a:ahLst/>
            <a:cxnLst/>
            <a:rect l="l" t="t" r="r" b="b"/>
            <a:pathLst>
              <a:path w="2416101" h="3292813">
                <a:moveTo>
                  <a:pt x="0" y="0"/>
                </a:moveTo>
                <a:lnTo>
                  <a:pt x="2416102" y="0"/>
                </a:lnTo>
                <a:lnTo>
                  <a:pt x="2416102" y="3292813"/>
                </a:lnTo>
                <a:lnTo>
                  <a:pt x="0" y="32928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68020" y="96848"/>
            <a:ext cx="3159123" cy="2103015"/>
          </a:xfrm>
          <a:custGeom>
            <a:avLst/>
            <a:gdLst/>
            <a:ahLst/>
            <a:cxnLst/>
            <a:rect l="l" t="t" r="r" b="b"/>
            <a:pathLst>
              <a:path w="3159123" h="2103015">
                <a:moveTo>
                  <a:pt x="0" y="0"/>
                </a:moveTo>
                <a:lnTo>
                  <a:pt x="3159124" y="0"/>
                </a:lnTo>
                <a:lnTo>
                  <a:pt x="3159124" y="2103015"/>
                </a:lnTo>
                <a:lnTo>
                  <a:pt x="0" y="21030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03098" t="-291323"/>
            </a:stretch>
          </a:blipFill>
        </p:spPr>
      </p:sp>
      <p:sp>
        <p:nvSpPr>
          <p:cNvPr id="12" name="Flowchart: Preparation 11"/>
          <p:cNvSpPr/>
          <p:nvPr/>
        </p:nvSpPr>
        <p:spPr>
          <a:xfrm>
            <a:off x="2725042" y="3159432"/>
            <a:ext cx="12915900" cy="6190412"/>
          </a:xfrm>
          <a:prstGeom prst="flowChartPreparation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chemeClr val="accent5"/>
            </a:solidFill>
            <a:prstDash val="lgDashDot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328070" y="3884244"/>
            <a:ext cx="972278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/>
              <a:t>Về</a:t>
            </a:r>
            <a:r>
              <a:rPr lang="en-US" sz="5400" dirty="0"/>
              <a:t> </a:t>
            </a:r>
            <a:r>
              <a:rPr lang="en-US" sz="5400" dirty="0" err="1"/>
              <a:t>nhà</a:t>
            </a:r>
            <a:r>
              <a:rPr lang="en-US" sz="5400" dirty="0"/>
              <a:t> </a:t>
            </a:r>
            <a:r>
              <a:rPr lang="en-US" sz="5400" dirty="0" err="1"/>
              <a:t>tìm</a:t>
            </a:r>
            <a:r>
              <a:rPr lang="en-US" sz="5400" dirty="0"/>
              <a:t> </a:t>
            </a:r>
            <a:r>
              <a:rPr lang="en-US" sz="5400" dirty="0" err="1"/>
              <a:t>hiểu</a:t>
            </a:r>
            <a:r>
              <a:rPr lang="en-US" sz="5400" dirty="0"/>
              <a:t> </a:t>
            </a:r>
            <a:r>
              <a:rPr lang="en-US" sz="5400" dirty="0" err="1"/>
              <a:t>những</a:t>
            </a:r>
            <a:r>
              <a:rPr lang="en-US" sz="5400" dirty="0"/>
              <a:t> </a:t>
            </a:r>
            <a:r>
              <a:rPr lang="en-US" sz="5400" dirty="0" err="1"/>
              <a:t>việc</a:t>
            </a:r>
            <a:r>
              <a:rPr lang="en-US" sz="5400" dirty="0"/>
              <a:t> </a:t>
            </a:r>
            <a:r>
              <a:rPr lang="en-US" sz="5400" dirty="0" err="1"/>
              <a:t>gia</a:t>
            </a:r>
            <a:r>
              <a:rPr lang="en-US" sz="5400" dirty="0"/>
              <a:t> </a:t>
            </a:r>
            <a:r>
              <a:rPr lang="en-US" sz="5400" dirty="0" err="1"/>
              <a:t>đình</a:t>
            </a:r>
            <a:r>
              <a:rPr lang="en-US" sz="5400" dirty="0"/>
              <a:t> HS </a:t>
            </a:r>
            <a:r>
              <a:rPr lang="en-US" sz="5400" dirty="0" err="1"/>
              <a:t>thường</a:t>
            </a:r>
            <a:r>
              <a:rPr lang="en-US" sz="5400" dirty="0"/>
              <a:t> </a:t>
            </a:r>
            <a:r>
              <a:rPr lang="en-US" sz="5400" dirty="0" err="1"/>
              <a:t>làm</a:t>
            </a:r>
            <a:r>
              <a:rPr lang="en-US" sz="5400" dirty="0"/>
              <a:t> </a:t>
            </a:r>
            <a:r>
              <a:rPr lang="en-US" sz="5400" dirty="0" err="1"/>
              <a:t>để</a:t>
            </a:r>
            <a:r>
              <a:rPr lang="en-US" sz="5400" dirty="0"/>
              <a:t> </a:t>
            </a:r>
            <a:r>
              <a:rPr lang="en-US" sz="5400" dirty="0" err="1"/>
              <a:t>giữ</a:t>
            </a:r>
            <a:r>
              <a:rPr lang="en-US" sz="5400" dirty="0"/>
              <a:t> </a:t>
            </a:r>
            <a:r>
              <a:rPr lang="en-US" sz="5400" dirty="0" err="1"/>
              <a:t>thực</a:t>
            </a:r>
            <a:r>
              <a:rPr lang="en-US" sz="5400" dirty="0"/>
              <a:t> </a:t>
            </a:r>
            <a:r>
              <a:rPr lang="en-US" sz="5400" dirty="0" err="1"/>
              <a:t>phẩm</a:t>
            </a:r>
            <a:r>
              <a:rPr lang="en-US" sz="5400" dirty="0"/>
              <a:t> </a:t>
            </a:r>
            <a:r>
              <a:rPr lang="en-US" sz="5400" dirty="0" err="1"/>
              <a:t>được</a:t>
            </a:r>
            <a:r>
              <a:rPr lang="en-US" sz="5400" dirty="0"/>
              <a:t> an </a:t>
            </a:r>
            <a:r>
              <a:rPr lang="en-US" sz="5400" dirty="0" err="1"/>
              <a:t>toàn</a:t>
            </a:r>
            <a:r>
              <a:rPr lang="en-US" sz="5400" dirty="0"/>
              <a:t> (</a:t>
            </a:r>
            <a:r>
              <a:rPr lang="en-US" sz="5400" dirty="0" err="1"/>
              <a:t>bằng</a:t>
            </a:r>
            <a:r>
              <a:rPr lang="en-US" sz="5400" dirty="0"/>
              <a:t> </a:t>
            </a:r>
            <a:r>
              <a:rPr lang="en-US" sz="5400" dirty="0" err="1"/>
              <a:t>cách</a:t>
            </a:r>
            <a:r>
              <a:rPr lang="en-US" sz="5400" dirty="0"/>
              <a:t> </a:t>
            </a:r>
            <a:r>
              <a:rPr lang="en-US" sz="5400" dirty="0" err="1"/>
              <a:t>hỏi</a:t>
            </a:r>
            <a:r>
              <a:rPr lang="en-US" sz="5400" dirty="0"/>
              <a:t> </a:t>
            </a:r>
            <a:r>
              <a:rPr lang="en-US" sz="5400" dirty="0" err="1"/>
              <a:t>bà</a:t>
            </a:r>
            <a:r>
              <a:rPr lang="en-US" sz="5400" dirty="0"/>
              <a:t>, </a:t>
            </a:r>
            <a:r>
              <a:rPr lang="en-US" sz="5400" dirty="0" err="1"/>
              <a:t>mẹ</a:t>
            </a:r>
            <a:r>
              <a:rPr lang="en-US" sz="5400" dirty="0"/>
              <a:t> </a:t>
            </a:r>
            <a:r>
              <a:rPr lang="en-US" sz="5400" dirty="0" err="1"/>
              <a:t>hoặc</a:t>
            </a:r>
            <a:r>
              <a:rPr lang="en-US" sz="5400" dirty="0"/>
              <a:t> </a:t>
            </a:r>
            <a:r>
              <a:rPr lang="en-US" sz="5400" dirty="0" err="1"/>
              <a:t>quan</a:t>
            </a:r>
            <a:r>
              <a:rPr lang="en-US" sz="5400" dirty="0"/>
              <a:t> </a:t>
            </a:r>
            <a:r>
              <a:rPr lang="en-US" sz="5400" dirty="0" err="1"/>
              <a:t>sát</a:t>
            </a:r>
            <a:r>
              <a:rPr lang="en-US" sz="5400" dirty="0"/>
              <a:t> </a:t>
            </a:r>
            <a:r>
              <a:rPr lang="en-US" sz="5400" dirty="0" err="1"/>
              <a:t>nhiều</a:t>
            </a:r>
            <a:r>
              <a:rPr lang="en-US" sz="5400" dirty="0"/>
              <a:t> </a:t>
            </a:r>
            <a:r>
              <a:rPr lang="en-US" sz="5400" dirty="0" err="1"/>
              <a:t>hơn</a:t>
            </a:r>
            <a:r>
              <a:rPr lang="en-US" sz="5400" dirty="0"/>
              <a:t> </a:t>
            </a:r>
            <a:r>
              <a:rPr lang="en-US" sz="5400" dirty="0" err="1"/>
              <a:t>khi</a:t>
            </a:r>
            <a:r>
              <a:rPr lang="en-US" sz="5400" dirty="0"/>
              <a:t> </a:t>
            </a:r>
            <a:r>
              <a:rPr lang="en-US" sz="5400" dirty="0" err="1"/>
              <a:t>bà</a:t>
            </a:r>
            <a:r>
              <a:rPr lang="en-US" sz="5400" dirty="0"/>
              <a:t>, </a:t>
            </a:r>
            <a:r>
              <a:rPr lang="en-US" sz="5400" dirty="0" err="1"/>
              <a:t>mẹ</a:t>
            </a:r>
            <a:r>
              <a:rPr lang="en-US" sz="5400" dirty="0"/>
              <a:t> </a:t>
            </a:r>
            <a:r>
              <a:rPr lang="en-US" sz="5400" dirty="0" err="1"/>
              <a:t>làm</a:t>
            </a:r>
            <a:r>
              <a:rPr lang="en-US" sz="5400" dirty="0"/>
              <a:t> </a:t>
            </a:r>
            <a:r>
              <a:rPr lang="en-US" sz="5400" dirty="0" err="1"/>
              <a:t>bếp</a:t>
            </a:r>
            <a:r>
              <a:rPr lang="en-US" sz="5400" dirty="0"/>
              <a:t>) </a:t>
            </a:r>
            <a:r>
              <a:rPr lang="en-US" sz="5400" dirty="0" err="1"/>
              <a:t>tiết</a:t>
            </a:r>
            <a:r>
              <a:rPr lang="en-US" sz="5400" dirty="0"/>
              <a:t> </a:t>
            </a:r>
            <a:r>
              <a:rPr lang="en-US" sz="5400" dirty="0" err="1"/>
              <a:t>sau</a:t>
            </a:r>
            <a:r>
              <a:rPr lang="en-US" sz="5400" dirty="0"/>
              <a:t> chia </a:t>
            </a:r>
            <a:r>
              <a:rPr lang="en-US" sz="5400" dirty="0" err="1"/>
              <a:t>sẻ</a:t>
            </a:r>
            <a:r>
              <a:rPr lang="en-US" sz="5400" dirty="0"/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807" b="-10620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056389" y="5621442"/>
            <a:ext cx="13436082" cy="8229600"/>
          </a:xfrm>
          <a:custGeom>
            <a:avLst/>
            <a:gdLst/>
            <a:ahLst/>
            <a:cxnLst/>
            <a:rect l="l" t="t" r="r" b="b"/>
            <a:pathLst>
              <a:path w="13436082" h="8229600">
                <a:moveTo>
                  <a:pt x="0" y="0"/>
                </a:moveTo>
                <a:lnTo>
                  <a:pt x="13436082" y="0"/>
                </a:lnTo>
                <a:lnTo>
                  <a:pt x="134360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65798" y="4321513"/>
            <a:ext cx="14037697" cy="8229600"/>
          </a:xfrm>
          <a:custGeom>
            <a:avLst/>
            <a:gdLst/>
            <a:ahLst/>
            <a:cxnLst/>
            <a:rect l="l" t="t" r="r" b="b"/>
            <a:pathLst>
              <a:path w="14037697" h="8229600">
                <a:moveTo>
                  <a:pt x="0" y="0"/>
                </a:moveTo>
                <a:lnTo>
                  <a:pt x="14037697" y="0"/>
                </a:lnTo>
                <a:lnTo>
                  <a:pt x="140376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694434" y="3361944"/>
            <a:ext cx="15163799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14400" b="1" i="1" dirty="0" err="1" smtClean="0">
                <a:solidFill>
                  <a:srgbClr val="379DD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edges"/>
              </a:rPr>
              <a:t>Cảm</a:t>
            </a:r>
            <a:r>
              <a:rPr lang="en-US" sz="14400" b="1" i="1" dirty="0" smtClean="0">
                <a:solidFill>
                  <a:srgbClr val="379DD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edges"/>
              </a:rPr>
              <a:t> </a:t>
            </a:r>
            <a:r>
              <a:rPr lang="en-US" sz="14400" b="1" i="1" dirty="0" err="1" smtClean="0">
                <a:solidFill>
                  <a:srgbClr val="379DD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edges"/>
              </a:rPr>
              <a:t>ơn</a:t>
            </a:r>
            <a:r>
              <a:rPr lang="en-US" sz="14400" b="1" i="1" dirty="0" smtClean="0">
                <a:solidFill>
                  <a:srgbClr val="379DD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edges"/>
              </a:rPr>
              <a:t> </a:t>
            </a:r>
            <a:r>
              <a:rPr lang="en-US" sz="14400" b="1" i="1" dirty="0" err="1" smtClean="0">
                <a:solidFill>
                  <a:srgbClr val="379DD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edges"/>
              </a:rPr>
              <a:t>cô</a:t>
            </a:r>
            <a:r>
              <a:rPr lang="en-US" sz="14400" b="1" i="1" dirty="0" smtClean="0">
                <a:solidFill>
                  <a:srgbClr val="379DD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edges"/>
              </a:rPr>
              <a:t> </a:t>
            </a:r>
            <a:r>
              <a:rPr lang="en-US" sz="14400" b="1" i="1" dirty="0" err="1" smtClean="0">
                <a:solidFill>
                  <a:srgbClr val="379DD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edges"/>
              </a:rPr>
              <a:t>và</a:t>
            </a:r>
            <a:r>
              <a:rPr lang="en-US" sz="14400" b="1" i="1" dirty="0" smtClean="0">
                <a:solidFill>
                  <a:srgbClr val="379DD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edges"/>
              </a:rPr>
              <a:t> </a:t>
            </a:r>
            <a:r>
              <a:rPr lang="en-US" sz="14400" b="1" i="1" dirty="0" err="1" smtClean="0">
                <a:solidFill>
                  <a:srgbClr val="379DD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edges"/>
              </a:rPr>
              <a:t>các</a:t>
            </a:r>
            <a:r>
              <a:rPr lang="en-US" sz="14400" b="1" i="1" dirty="0" smtClean="0">
                <a:solidFill>
                  <a:srgbClr val="379DD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edges"/>
              </a:rPr>
              <a:t> </a:t>
            </a:r>
            <a:r>
              <a:rPr lang="en-US" sz="14400" b="1" i="1" dirty="0" err="1" smtClean="0">
                <a:solidFill>
                  <a:srgbClr val="379DD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edges"/>
              </a:rPr>
              <a:t>bạn</a:t>
            </a:r>
            <a:r>
              <a:rPr lang="en-US" sz="14400" b="1" i="1" dirty="0" smtClean="0">
                <a:solidFill>
                  <a:srgbClr val="379DD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edges"/>
              </a:rPr>
              <a:t> </a:t>
            </a:r>
            <a:r>
              <a:rPr lang="en-US" sz="14400" b="1" i="1" dirty="0" err="1" smtClean="0">
                <a:solidFill>
                  <a:srgbClr val="379DD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edges"/>
              </a:rPr>
              <a:t>đã</a:t>
            </a:r>
            <a:r>
              <a:rPr lang="en-US" sz="14400" b="1" i="1" dirty="0" smtClean="0">
                <a:solidFill>
                  <a:srgbClr val="379DD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edges"/>
              </a:rPr>
              <a:t> </a:t>
            </a:r>
            <a:r>
              <a:rPr lang="en-US" sz="14400" b="1" i="1" dirty="0" err="1" smtClean="0">
                <a:solidFill>
                  <a:srgbClr val="379DD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edges"/>
              </a:rPr>
              <a:t>lắng</a:t>
            </a:r>
            <a:r>
              <a:rPr lang="en-US" sz="14400" b="1" i="1" dirty="0" smtClean="0">
                <a:solidFill>
                  <a:srgbClr val="379DD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edges"/>
              </a:rPr>
              <a:t> </a:t>
            </a:r>
            <a:r>
              <a:rPr lang="en-US" sz="14400" b="1" i="1" dirty="0" err="1" smtClean="0">
                <a:solidFill>
                  <a:srgbClr val="379DD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edges"/>
              </a:rPr>
              <a:t>nghe</a:t>
            </a:r>
            <a:endParaRPr lang="en-US" sz="14400" b="1" i="1" u="none" strike="noStrike" dirty="0">
              <a:solidFill>
                <a:srgbClr val="379DD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Wedge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38021" y="4547250"/>
            <a:ext cx="2175579" cy="2148384"/>
          </a:xfrm>
          <a:custGeom>
            <a:avLst/>
            <a:gdLst/>
            <a:ahLst/>
            <a:cxnLst/>
            <a:rect l="l" t="t" r="r" b="b"/>
            <a:pathLst>
              <a:path w="2175579" h="2148384">
                <a:moveTo>
                  <a:pt x="0" y="0"/>
                </a:moveTo>
                <a:lnTo>
                  <a:pt x="2175578" y="0"/>
                </a:lnTo>
                <a:lnTo>
                  <a:pt x="2175578" y="2148384"/>
                </a:lnTo>
                <a:lnTo>
                  <a:pt x="0" y="2148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5572317" y="4948848"/>
            <a:ext cx="2948394" cy="3117654"/>
          </a:xfrm>
          <a:custGeom>
            <a:avLst/>
            <a:gdLst/>
            <a:ahLst/>
            <a:cxnLst/>
            <a:rect l="l" t="t" r="r" b="b"/>
            <a:pathLst>
              <a:path w="2948394" h="3117654">
                <a:moveTo>
                  <a:pt x="2948394" y="0"/>
                </a:moveTo>
                <a:lnTo>
                  <a:pt x="0" y="0"/>
                </a:lnTo>
                <a:lnTo>
                  <a:pt x="0" y="3117654"/>
                </a:lnTo>
                <a:lnTo>
                  <a:pt x="2948394" y="3117654"/>
                </a:lnTo>
                <a:lnTo>
                  <a:pt x="294839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824807" y="1392101"/>
            <a:ext cx="2285822" cy="1767331"/>
          </a:xfrm>
          <a:custGeom>
            <a:avLst/>
            <a:gdLst/>
            <a:ahLst/>
            <a:cxnLst/>
            <a:rect l="l" t="t" r="r" b="b"/>
            <a:pathLst>
              <a:path w="2285822" h="1767331">
                <a:moveTo>
                  <a:pt x="0" y="0"/>
                </a:moveTo>
                <a:lnTo>
                  <a:pt x="2285822" y="0"/>
                </a:lnTo>
                <a:lnTo>
                  <a:pt x="2285822" y="1767331"/>
                </a:lnTo>
                <a:lnTo>
                  <a:pt x="0" y="17673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255355" y="740595"/>
            <a:ext cx="2416101" cy="3292813"/>
          </a:xfrm>
          <a:custGeom>
            <a:avLst/>
            <a:gdLst/>
            <a:ahLst/>
            <a:cxnLst/>
            <a:rect l="l" t="t" r="r" b="b"/>
            <a:pathLst>
              <a:path w="2416101" h="3292813">
                <a:moveTo>
                  <a:pt x="0" y="0"/>
                </a:moveTo>
                <a:lnTo>
                  <a:pt x="2416102" y="0"/>
                </a:lnTo>
                <a:lnTo>
                  <a:pt x="2416102" y="3292813"/>
                </a:lnTo>
                <a:lnTo>
                  <a:pt x="0" y="32928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68020" y="96848"/>
            <a:ext cx="3159123" cy="2103015"/>
          </a:xfrm>
          <a:custGeom>
            <a:avLst/>
            <a:gdLst/>
            <a:ahLst/>
            <a:cxnLst/>
            <a:rect l="l" t="t" r="r" b="b"/>
            <a:pathLst>
              <a:path w="3159123" h="2103015">
                <a:moveTo>
                  <a:pt x="0" y="0"/>
                </a:moveTo>
                <a:lnTo>
                  <a:pt x="3159124" y="0"/>
                </a:lnTo>
                <a:lnTo>
                  <a:pt x="3159124" y="2103015"/>
                </a:lnTo>
                <a:lnTo>
                  <a:pt x="0" y="21030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03098" t="-291323"/>
            </a:stretch>
          </a:blipFill>
        </p:spPr>
      </p:sp>
    </p:spTree>
    <p:extLst>
      <p:ext uri="{BB962C8B-B14F-4D97-AF65-F5344CB8AC3E}">
        <p14:creationId xmlns:p14="http://schemas.microsoft.com/office/powerpoint/2010/main" val="17635776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25807" b="-10620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63379" y="266700"/>
            <a:ext cx="17855101" cy="3048000"/>
          </a:xfrm>
          <a:custGeom>
            <a:avLst/>
            <a:gdLst/>
            <a:ahLst/>
            <a:cxnLst/>
            <a:rect l="l" t="t" r="r" b="b"/>
            <a:pathLst>
              <a:path w="7142520" h="1796196">
                <a:moveTo>
                  <a:pt x="0" y="0"/>
                </a:moveTo>
                <a:lnTo>
                  <a:pt x="7142520" y="0"/>
                </a:lnTo>
                <a:lnTo>
                  <a:pt x="7142520" y="1796196"/>
                </a:lnTo>
                <a:lnTo>
                  <a:pt x="0" y="17961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56389" y="5621442"/>
            <a:ext cx="13436082" cy="8229600"/>
          </a:xfrm>
          <a:custGeom>
            <a:avLst/>
            <a:gdLst/>
            <a:ahLst/>
            <a:cxnLst/>
            <a:rect l="l" t="t" r="r" b="b"/>
            <a:pathLst>
              <a:path w="13436082" h="8229600">
                <a:moveTo>
                  <a:pt x="0" y="0"/>
                </a:moveTo>
                <a:lnTo>
                  <a:pt x="13436082" y="0"/>
                </a:lnTo>
                <a:lnTo>
                  <a:pt x="134360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685800" y="0"/>
            <a:ext cx="3429000" cy="2400300"/>
          </a:xfrm>
          <a:custGeom>
            <a:avLst/>
            <a:gdLst/>
            <a:ahLst/>
            <a:cxnLst/>
            <a:rect l="l" t="t" r="r" b="b"/>
            <a:pathLst>
              <a:path w="3159123" h="2103015">
                <a:moveTo>
                  <a:pt x="0" y="0"/>
                </a:moveTo>
                <a:lnTo>
                  <a:pt x="3159123" y="0"/>
                </a:lnTo>
                <a:lnTo>
                  <a:pt x="3159123" y="2103015"/>
                </a:lnTo>
                <a:lnTo>
                  <a:pt x="0" y="21030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03098" t="-291323"/>
            </a:stretch>
          </a:blipFill>
        </p:spPr>
      </p:sp>
      <p:sp>
        <p:nvSpPr>
          <p:cNvPr id="10" name="TextBox 9"/>
          <p:cNvSpPr txBox="1"/>
          <p:nvPr/>
        </p:nvSpPr>
        <p:spPr>
          <a:xfrm>
            <a:off x="3221819" y="1572683"/>
            <a:ext cx="11329292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718"/>
              </a:lnSpc>
              <a:spcBef>
                <a:spcPct val="0"/>
              </a:spcBef>
            </a:pPr>
            <a:r>
              <a:rPr lang="en-US" sz="9600" b="1" dirty="0" err="1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Đây</a:t>
            </a:r>
            <a:r>
              <a:rPr lang="en-US" sz="9600" b="1" dirty="0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 </a:t>
            </a:r>
            <a:r>
              <a:rPr lang="en-US" sz="9600" b="1" dirty="0" err="1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là</a:t>
            </a:r>
            <a:r>
              <a:rPr lang="en-US" sz="9600" b="1" dirty="0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 </a:t>
            </a:r>
            <a:r>
              <a:rPr lang="en-US" sz="9600" b="1" dirty="0" err="1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một</a:t>
            </a:r>
            <a:r>
              <a:rPr lang="en-US" sz="9600" b="1" dirty="0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 </a:t>
            </a:r>
            <a:r>
              <a:rPr lang="en-US" sz="9600" b="1" dirty="0" err="1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loại</a:t>
            </a:r>
            <a:r>
              <a:rPr lang="en-US" sz="9600" b="1" dirty="0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 </a:t>
            </a:r>
            <a:r>
              <a:rPr lang="en-US" sz="9600" b="1" dirty="0" err="1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rau</a:t>
            </a:r>
            <a:r>
              <a:rPr lang="en-US" sz="9600" b="1" dirty="0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?</a:t>
            </a:r>
            <a:endParaRPr lang="en-US" sz="9600" b="1" u="none" strike="noStrike" dirty="0">
              <a:solidFill>
                <a:srgbClr val="1684CB"/>
              </a:solidFill>
              <a:ea typeface="Wedges"/>
              <a:cs typeface="Wedges"/>
              <a:sym typeface="Wedges"/>
            </a:endParaRPr>
          </a:p>
        </p:txBody>
      </p:sp>
      <p:sp>
        <p:nvSpPr>
          <p:cNvPr id="12" name="Cross 11"/>
          <p:cNvSpPr/>
          <p:nvPr/>
        </p:nvSpPr>
        <p:spPr>
          <a:xfrm>
            <a:off x="7667265" y="5956722"/>
            <a:ext cx="2438400" cy="2036658"/>
          </a:xfrm>
          <a:prstGeom prst="plus">
            <a:avLst>
              <a:gd name="adj" fmla="val 309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29" b="100000" l="8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295400" y="4898655"/>
            <a:ext cx="5981800" cy="31404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9512" b="100000" l="0" r="100000">
                        <a14:foregroundMark x1="20750" y1="97373" x2="20750" y2="97373"/>
                        <a14:foregroundMark x1="20750" y1="97373" x2="4750" y2="99437"/>
                        <a14:foregroundMark x1="26250" y1="98874" x2="38000" y2="98499"/>
                        <a14:foregroundMark x1="70625" y1="98499" x2="74375" y2="98874"/>
                        <a14:foregroundMark x1="83625" y1="85366" x2="93625" y2="891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56613" y="3406030"/>
            <a:ext cx="6953952" cy="46330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7800" y="2014101"/>
            <a:ext cx="7996830" cy="76519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37059" y="1572683"/>
            <a:ext cx="11329292" cy="969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718"/>
              </a:lnSpc>
              <a:spcBef>
                <a:spcPct val="0"/>
              </a:spcBef>
            </a:pPr>
            <a:r>
              <a:rPr lang="en-US" sz="9600" b="1" dirty="0" err="1" smtClean="0">
                <a:solidFill>
                  <a:srgbClr val="FF0000"/>
                </a:solidFill>
                <a:ea typeface="Wedges"/>
                <a:cs typeface="Wedges"/>
                <a:sym typeface="Wedges"/>
              </a:rPr>
              <a:t>Bắp</a:t>
            </a:r>
            <a:r>
              <a:rPr lang="en-US" sz="9600" b="1" dirty="0" smtClean="0">
                <a:solidFill>
                  <a:srgbClr val="FF0000"/>
                </a:solidFill>
                <a:ea typeface="Wedges"/>
                <a:cs typeface="Wedges"/>
                <a:sym typeface="Wedges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ea typeface="Wedges"/>
                <a:cs typeface="Wedges"/>
                <a:sym typeface="Wedges"/>
              </a:rPr>
              <a:t>cải</a:t>
            </a:r>
            <a:endParaRPr lang="en-US" sz="9600" b="1" u="none" strike="noStrike" dirty="0">
              <a:solidFill>
                <a:srgbClr val="FF0000"/>
              </a:solidFill>
              <a:ea typeface="Wedges"/>
              <a:cs typeface="Wedges"/>
              <a:sym typeface="Wedges"/>
            </a:endParaRPr>
          </a:p>
        </p:txBody>
      </p:sp>
    </p:spTree>
    <p:extLst>
      <p:ext uri="{BB962C8B-B14F-4D97-AF65-F5344CB8AC3E}">
        <p14:creationId xmlns:p14="http://schemas.microsoft.com/office/powerpoint/2010/main" val="3461483885"/>
      </p:ext>
    </p:extLst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25807" b="-10620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63379" y="266700"/>
            <a:ext cx="17855101" cy="3048000"/>
          </a:xfrm>
          <a:custGeom>
            <a:avLst/>
            <a:gdLst/>
            <a:ahLst/>
            <a:cxnLst/>
            <a:rect l="l" t="t" r="r" b="b"/>
            <a:pathLst>
              <a:path w="7142520" h="1796196">
                <a:moveTo>
                  <a:pt x="0" y="0"/>
                </a:moveTo>
                <a:lnTo>
                  <a:pt x="7142520" y="0"/>
                </a:lnTo>
                <a:lnTo>
                  <a:pt x="7142520" y="1796196"/>
                </a:lnTo>
                <a:lnTo>
                  <a:pt x="0" y="17961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56389" y="5621442"/>
            <a:ext cx="13436082" cy="8229600"/>
          </a:xfrm>
          <a:custGeom>
            <a:avLst/>
            <a:gdLst/>
            <a:ahLst/>
            <a:cxnLst/>
            <a:rect l="l" t="t" r="r" b="b"/>
            <a:pathLst>
              <a:path w="13436082" h="8229600">
                <a:moveTo>
                  <a:pt x="0" y="0"/>
                </a:moveTo>
                <a:lnTo>
                  <a:pt x="13436082" y="0"/>
                </a:lnTo>
                <a:lnTo>
                  <a:pt x="134360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685800" y="0"/>
            <a:ext cx="3429000" cy="2400300"/>
          </a:xfrm>
          <a:custGeom>
            <a:avLst/>
            <a:gdLst/>
            <a:ahLst/>
            <a:cxnLst/>
            <a:rect l="l" t="t" r="r" b="b"/>
            <a:pathLst>
              <a:path w="3159123" h="2103015">
                <a:moveTo>
                  <a:pt x="0" y="0"/>
                </a:moveTo>
                <a:lnTo>
                  <a:pt x="3159123" y="0"/>
                </a:lnTo>
                <a:lnTo>
                  <a:pt x="3159123" y="2103015"/>
                </a:lnTo>
                <a:lnTo>
                  <a:pt x="0" y="21030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03098" t="-291323"/>
            </a:stretch>
          </a:blipFill>
        </p:spPr>
      </p:sp>
      <p:sp>
        <p:nvSpPr>
          <p:cNvPr id="10" name="TextBox 9"/>
          <p:cNvSpPr txBox="1"/>
          <p:nvPr/>
        </p:nvSpPr>
        <p:spPr>
          <a:xfrm>
            <a:off x="3221819" y="1572683"/>
            <a:ext cx="11329292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718"/>
              </a:lnSpc>
              <a:spcBef>
                <a:spcPct val="0"/>
              </a:spcBef>
            </a:pPr>
            <a:r>
              <a:rPr lang="en-US" sz="9600" b="1" dirty="0" err="1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Đây</a:t>
            </a:r>
            <a:r>
              <a:rPr lang="en-US" sz="9600" b="1" dirty="0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 </a:t>
            </a:r>
            <a:r>
              <a:rPr lang="en-US" sz="9600" b="1" dirty="0" err="1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là</a:t>
            </a:r>
            <a:r>
              <a:rPr lang="en-US" sz="9600" b="1" dirty="0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 </a:t>
            </a:r>
            <a:r>
              <a:rPr lang="en-US" sz="9600" b="1" dirty="0" err="1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một</a:t>
            </a:r>
            <a:r>
              <a:rPr lang="en-US" sz="9600" b="1" dirty="0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 </a:t>
            </a:r>
            <a:r>
              <a:rPr lang="en-US" sz="9600" b="1" dirty="0" err="1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loại</a:t>
            </a:r>
            <a:r>
              <a:rPr lang="en-US" sz="9600" b="1" dirty="0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 </a:t>
            </a:r>
            <a:r>
              <a:rPr lang="en-US" sz="9600" b="1" dirty="0" err="1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cá</a:t>
            </a:r>
            <a:r>
              <a:rPr lang="en-US" sz="9600" b="1" dirty="0" smtClean="0">
                <a:solidFill>
                  <a:srgbClr val="1684CB"/>
                </a:solidFill>
                <a:ea typeface="Wedges"/>
                <a:cs typeface="Wedges"/>
                <a:sym typeface="Wedges"/>
              </a:rPr>
              <a:t>?</a:t>
            </a:r>
            <a:endParaRPr lang="en-US" sz="9600" b="1" u="none" strike="noStrike" dirty="0">
              <a:solidFill>
                <a:srgbClr val="1684CB"/>
              </a:solidFill>
              <a:ea typeface="Wedges"/>
              <a:cs typeface="Wedges"/>
              <a:sym typeface="Wedges"/>
            </a:endParaRPr>
          </a:p>
        </p:txBody>
      </p:sp>
      <p:sp>
        <p:nvSpPr>
          <p:cNvPr id="12" name="Cross 11"/>
          <p:cNvSpPr/>
          <p:nvPr/>
        </p:nvSpPr>
        <p:spPr>
          <a:xfrm>
            <a:off x="7667265" y="5956722"/>
            <a:ext cx="2438400" cy="2036658"/>
          </a:xfrm>
          <a:prstGeom prst="plus">
            <a:avLst>
              <a:gd name="adj" fmla="val 309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723" r="100000">
                        <a14:foregroundMark x1="45422" y1="46691" x2="50241" y2="37425"/>
                        <a14:foregroundMark x1="52289" y1="34657" x2="49759" y2="29122"/>
                        <a14:foregroundMark x1="65422" y1="41637" x2="76988" y2="41637"/>
                        <a14:foregroundMark x1="76024" y1="37786" x2="77711" y2="30686"/>
                        <a14:foregroundMark x1="54819" y1="78821" x2="63494" y2="90012"/>
                        <a14:foregroundMark x1="55181" y1="94946" x2="63133" y2="93983"/>
                        <a14:foregroundMark x1="3373" y1="15283" x2="6024" y2="8664"/>
                        <a14:foregroundMark x1="6988" y1="9266" x2="12410" y2="9266"/>
                        <a14:foregroundMark x1="13133" y1="10108" x2="16265" y2="14079"/>
                        <a14:foregroundMark x1="14337" y1="25872" x2="12651" y2="25271"/>
                        <a14:foregroundMark x1="25181" y1="13718" x2="23253" y2="12515"/>
                        <a14:foregroundMark x1="23253" y1="9266" x2="24699" y2="7341"/>
                        <a14:foregroundMark x1="53494" y1="88207" x2="65783" y2="74007"/>
                        <a14:foregroundMark x1="51687" y1="74128" x2="65422" y2="68592"/>
                        <a14:foregroundMark x1="38795" y1="39471" x2="46747" y2="44765"/>
                        <a14:foregroundMark x1="22651" y1="1805" x2="28434" y2="1564"/>
                        <a14:foregroundMark x1="66024" y1="43923" x2="73735" y2="43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5148" y="4000500"/>
            <a:ext cx="5240293" cy="52466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5425" l="2149" r="9933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49000" y="4060401"/>
            <a:ext cx="5762625" cy="58293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37059" y="1572683"/>
            <a:ext cx="11329292" cy="969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718"/>
              </a:lnSpc>
              <a:spcBef>
                <a:spcPct val="0"/>
              </a:spcBef>
            </a:pPr>
            <a:r>
              <a:rPr lang="en-US" sz="9600" b="1" dirty="0" err="1" smtClean="0">
                <a:solidFill>
                  <a:srgbClr val="FF0000"/>
                </a:solidFill>
                <a:ea typeface="Wedges"/>
                <a:cs typeface="Wedges"/>
                <a:sym typeface="Wedges"/>
              </a:rPr>
              <a:t>Cá</a:t>
            </a:r>
            <a:r>
              <a:rPr lang="en-US" sz="9600" b="1" dirty="0" smtClean="0">
                <a:solidFill>
                  <a:srgbClr val="FF0000"/>
                </a:solidFill>
                <a:ea typeface="Wedges"/>
                <a:cs typeface="Wedges"/>
                <a:sym typeface="Wedges"/>
              </a:rPr>
              <a:t> Cam</a:t>
            </a:r>
            <a:endParaRPr lang="en-US" sz="9600" b="1" u="none" strike="noStrike" dirty="0">
              <a:solidFill>
                <a:srgbClr val="FF0000"/>
              </a:solidFill>
              <a:ea typeface="Wedges"/>
              <a:cs typeface="Wedges"/>
              <a:sym typeface="Wedge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1729" y="3887470"/>
            <a:ext cx="10058400" cy="518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2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807" b="-10620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05589" y="6777304"/>
            <a:ext cx="13436082" cy="8229600"/>
          </a:xfrm>
          <a:custGeom>
            <a:avLst/>
            <a:gdLst/>
            <a:ahLst/>
            <a:cxnLst/>
            <a:rect l="l" t="t" r="r" b="b"/>
            <a:pathLst>
              <a:path w="13436082" h="8229600">
                <a:moveTo>
                  <a:pt x="0" y="0"/>
                </a:moveTo>
                <a:lnTo>
                  <a:pt x="13436082" y="0"/>
                </a:lnTo>
                <a:lnTo>
                  <a:pt x="134360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65798" y="4321513"/>
            <a:ext cx="14037697" cy="8229600"/>
          </a:xfrm>
          <a:custGeom>
            <a:avLst/>
            <a:gdLst/>
            <a:ahLst/>
            <a:cxnLst/>
            <a:rect l="l" t="t" r="r" b="b"/>
            <a:pathLst>
              <a:path w="14037697" h="8229600">
                <a:moveTo>
                  <a:pt x="0" y="0"/>
                </a:moveTo>
                <a:lnTo>
                  <a:pt x="14037697" y="0"/>
                </a:lnTo>
                <a:lnTo>
                  <a:pt x="140376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97848" y="262725"/>
            <a:ext cx="3159123" cy="2103015"/>
          </a:xfrm>
          <a:custGeom>
            <a:avLst/>
            <a:gdLst/>
            <a:ahLst/>
            <a:cxnLst/>
            <a:rect l="l" t="t" r="r" b="b"/>
            <a:pathLst>
              <a:path w="3159123" h="2103015">
                <a:moveTo>
                  <a:pt x="0" y="0"/>
                </a:moveTo>
                <a:lnTo>
                  <a:pt x="3159123" y="0"/>
                </a:lnTo>
                <a:lnTo>
                  <a:pt x="3159123" y="2103015"/>
                </a:lnTo>
                <a:lnTo>
                  <a:pt x="0" y="21030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3098" t="-291323"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4834476" y="1028700"/>
            <a:ext cx="2285822" cy="1767331"/>
          </a:xfrm>
          <a:custGeom>
            <a:avLst/>
            <a:gdLst/>
            <a:ahLst/>
            <a:cxnLst/>
            <a:rect l="l" t="t" r="r" b="b"/>
            <a:pathLst>
              <a:path w="2285822" h="1767331">
                <a:moveTo>
                  <a:pt x="2285822" y="0"/>
                </a:moveTo>
                <a:lnTo>
                  <a:pt x="0" y="0"/>
                </a:lnTo>
                <a:lnTo>
                  <a:pt x="0" y="1767331"/>
                </a:lnTo>
                <a:lnTo>
                  <a:pt x="2285822" y="1767331"/>
                </a:lnTo>
                <a:lnTo>
                  <a:pt x="228582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2183710" y="1334189"/>
            <a:ext cx="14176941" cy="71220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00400" y="2489560"/>
            <a:ext cx="12649200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latin typeface="HP001 4 hàng" panose="020B0603050302020204" pitchFamily="34" charset="0"/>
              </a:rPr>
              <a:t>Thứ</a:t>
            </a:r>
            <a:r>
              <a:rPr lang="en-US" sz="5400" b="1" dirty="0" smtClean="0">
                <a:latin typeface="HP001 4 hàng" panose="020B0603050302020204" pitchFamily="34" charset="0"/>
              </a:rPr>
              <a:t> </a:t>
            </a:r>
            <a:r>
              <a:rPr lang="en-US" sz="5400" b="1" dirty="0" err="1" smtClean="0">
                <a:latin typeface="HP001 4 hàng" panose="020B0603050302020204" pitchFamily="34" charset="0"/>
              </a:rPr>
              <a:t>Tư</a:t>
            </a:r>
            <a:r>
              <a:rPr lang="en-US" sz="5400" b="1" dirty="0" smtClean="0">
                <a:latin typeface="HP001 4 hàng" panose="020B0603050302020204" pitchFamily="34" charset="0"/>
              </a:rPr>
              <a:t> </a:t>
            </a:r>
            <a:r>
              <a:rPr lang="en-US" sz="5400" b="1" dirty="0" err="1" smtClean="0">
                <a:latin typeface="HP001 4 hàng" panose="020B0603050302020204" pitchFamily="34" charset="0"/>
              </a:rPr>
              <a:t>ngày</a:t>
            </a:r>
            <a:r>
              <a:rPr lang="en-US" sz="5400" b="1" dirty="0" smtClean="0">
                <a:latin typeface="HP001 4 hàng" panose="020B0603050302020204" pitchFamily="34" charset="0"/>
              </a:rPr>
              <a:t> 27 </a:t>
            </a:r>
            <a:r>
              <a:rPr lang="en-US" sz="5400" b="1" dirty="0" err="1" smtClean="0">
                <a:latin typeface="HP001 4 hàng" panose="020B0603050302020204" pitchFamily="34" charset="0"/>
              </a:rPr>
              <a:t>tháng</a:t>
            </a:r>
            <a:r>
              <a:rPr lang="en-US" sz="5400" b="1" dirty="0" smtClean="0">
                <a:latin typeface="HP001 4 hàng" panose="020B0603050302020204" pitchFamily="34" charset="0"/>
              </a:rPr>
              <a:t> 11 </a:t>
            </a:r>
            <a:r>
              <a:rPr lang="en-US" sz="5400" b="1" dirty="0" err="1" smtClean="0">
                <a:latin typeface="HP001 4 hàng" panose="020B0603050302020204" pitchFamily="34" charset="0"/>
              </a:rPr>
              <a:t>năm</a:t>
            </a:r>
            <a:r>
              <a:rPr lang="en-US" sz="5400" b="1" dirty="0" smtClean="0">
                <a:latin typeface="HP001 4 hàng" panose="020B0603050302020204" pitchFamily="34" charset="0"/>
              </a:rPr>
              <a:t> 2024</a:t>
            </a:r>
          </a:p>
          <a:p>
            <a:pPr algn="ctr"/>
            <a:endParaRPr lang="en-US" sz="3200" b="1" dirty="0" smtClean="0">
              <a:latin typeface="HP001 4 hàng" panose="020B06030503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5400" b="1" u="sng" dirty="0" err="1" smtClean="0">
                <a:latin typeface="HP001 4 hàng" panose="020B0603050302020204" pitchFamily="34" charset="0"/>
              </a:rPr>
              <a:t>Môn</a:t>
            </a:r>
            <a:r>
              <a:rPr lang="en-US" sz="5400" b="1" dirty="0" smtClean="0">
                <a:latin typeface="HP001 4 hàng" panose="020B0603050302020204" pitchFamily="34" charset="0"/>
              </a:rPr>
              <a:t>: </a:t>
            </a:r>
            <a:r>
              <a:rPr lang="en-US" sz="5400" b="1" dirty="0" err="1" smtClean="0">
                <a:latin typeface="HP001 4 hàng" panose="020B0603050302020204" pitchFamily="34" charset="0"/>
              </a:rPr>
              <a:t>Khoa</a:t>
            </a:r>
            <a:r>
              <a:rPr lang="en-US" sz="5400" b="1" dirty="0" smtClean="0">
                <a:latin typeface="HP001 4 hàng" panose="020B0603050302020204" pitchFamily="34" charset="0"/>
              </a:rPr>
              <a:t> </a:t>
            </a:r>
            <a:r>
              <a:rPr lang="en-US" sz="5400" b="1" dirty="0" err="1" smtClean="0">
                <a:latin typeface="HP001 4 hàng" panose="020B0603050302020204" pitchFamily="34" charset="0"/>
              </a:rPr>
              <a:t>học</a:t>
            </a:r>
            <a:endParaRPr lang="en-US" sz="5400" b="1" dirty="0">
              <a:latin typeface="HP001 4 hàng" panose="020B06030503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6000" b="1" dirty="0" err="1" smtClean="0">
                <a:latin typeface="HP001 4 hàng" panose="020B0603050302020204" pitchFamily="34" charset="0"/>
              </a:rPr>
              <a:t>Bài</a:t>
            </a:r>
            <a:r>
              <a:rPr lang="en-US" sz="6000" b="1" dirty="0" smtClean="0">
                <a:latin typeface="HP001 4 hàng" panose="020B0603050302020204" pitchFamily="34" charset="0"/>
              </a:rPr>
              <a:t> 19: </a:t>
            </a:r>
            <a:r>
              <a:rPr lang="en-US" sz="6000" b="1" dirty="0" err="1" smtClean="0">
                <a:latin typeface="HP001 4 hàng" panose="020B0603050302020204" pitchFamily="34" charset="0"/>
              </a:rPr>
              <a:t>Thực</a:t>
            </a:r>
            <a:r>
              <a:rPr lang="en-US" sz="6000" b="1" dirty="0" smtClean="0">
                <a:latin typeface="HP001 4 hàng" panose="020B0603050302020204" pitchFamily="34" charset="0"/>
              </a:rPr>
              <a:t> </a:t>
            </a:r>
            <a:r>
              <a:rPr lang="en-US" sz="6000" b="1" dirty="0" err="1" smtClean="0">
                <a:latin typeface="HP001 4 hàng" panose="020B0603050302020204" pitchFamily="34" charset="0"/>
              </a:rPr>
              <a:t>phẩm</a:t>
            </a:r>
            <a:r>
              <a:rPr lang="en-US" sz="6000" b="1" dirty="0" smtClean="0">
                <a:latin typeface="HP001 4 hàng" panose="020B0603050302020204" pitchFamily="34" charset="0"/>
              </a:rPr>
              <a:t> an </a:t>
            </a:r>
            <a:r>
              <a:rPr lang="en-US" sz="6000" b="1" dirty="0" err="1" smtClean="0">
                <a:latin typeface="HP001 4 hàng" panose="020B0603050302020204" pitchFamily="34" charset="0"/>
              </a:rPr>
              <a:t>toàn</a:t>
            </a:r>
            <a:r>
              <a:rPr lang="en-US" sz="6000" b="1" dirty="0" smtClean="0">
                <a:latin typeface="HP001 4 hàng" panose="020B0603050302020204" pitchFamily="34" charset="0"/>
              </a:rPr>
              <a:t> (</a:t>
            </a:r>
            <a:r>
              <a:rPr lang="en-US" sz="6000" b="1" dirty="0" err="1" smtClean="0">
                <a:latin typeface="HP001 4 hàng" panose="020B0603050302020204" pitchFamily="34" charset="0"/>
              </a:rPr>
              <a:t>Tiết</a:t>
            </a:r>
            <a:r>
              <a:rPr lang="en-US" sz="6000" b="1" dirty="0" smtClean="0">
                <a:latin typeface="HP001 4 hàng" panose="020B0603050302020204" pitchFamily="34" charset="0"/>
              </a:rPr>
              <a:t> 1)</a:t>
            </a:r>
            <a:endParaRPr lang="en-US" sz="5400" b="1" dirty="0" smtClean="0"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807" b="-10620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05589" y="6777304"/>
            <a:ext cx="13436082" cy="8229600"/>
          </a:xfrm>
          <a:custGeom>
            <a:avLst/>
            <a:gdLst/>
            <a:ahLst/>
            <a:cxnLst/>
            <a:rect l="l" t="t" r="r" b="b"/>
            <a:pathLst>
              <a:path w="13436082" h="8229600">
                <a:moveTo>
                  <a:pt x="0" y="0"/>
                </a:moveTo>
                <a:lnTo>
                  <a:pt x="13436082" y="0"/>
                </a:lnTo>
                <a:lnTo>
                  <a:pt x="134360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65798" y="4321513"/>
            <a:ext cx="14037697" cy="8229600"/>
          </a:xfrm>
          <a:custGeom>
            <a:avLst/>
            <a:gdLst/>
            <a:ahLst/>
            <a:cxnLst/>
            <a:rect l="l" t="t" r="r" b="b"/>
            <a:pathLst>
              <a:path w="14037697" h="8229600">
                <a:moveTo>
                  <a:pt x="0" y="0"/>
                </a:moveTo>
                <a:lnTo>
                  <a:pt x="14037697" y="0"/>
                </a:lnTo>
                <a:lnTo>
                  <a:pt x="140376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480" y="4321513"/>
            <a:ext cx="2175579" cy="2148384"/>
          </a:xfrm>
          <a:custGeom>
            <a:avLst/>
            <a:gdLst/>
            <a:ahLst/>
            <a:cxnLst/>
            <a:rect l="l" t="t" r="r" b="b"/>
            <a:pathLst>
              <a:path w="2175579" h="2148384">
                <a:moveTo>
                  <a:pt x="0" y="0"/>
                </a:moveTo>
                <a:lnTo>
                  <a:pt x="2175578" y="0"/>
                </a:lnTo>
                <a:lnTo>
                  <a:pt x="2175578" y="2148384"/>
                </a:lnTo>
                <a:lnTo>
                  <a:pt x="0" y="2148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503190" y="5740851"/>
            <a:ext cx="2948394" cy="3117654"/>
          </a:xfrm>
          <a:custGeom>
            <a:avLst/>
            <a:gdLst/>
            <a:ahLst/>
            <a:cxnLst/>
            <a:rect l="l" t="t" r="r" b="b"/>
            <a:pathLst>
              <a:path w="2948394" h="3117654">
                <a:moveTo>
                  <a:pt x="2948394" y="0"/>
                </a:moveTo>
                <a:lnTo>
                  <a:pt x="0" y="0"/>
                </a:lnTo>
                <a:lnTo>
                  <a:pt x="0" y="3117654"/>
                </a:lnTo>
                <a:lnTo>
                  <a:pt x="2948394" y="3117654"/>
                </a:lnTo>
                <a:lnTo>
                  <a:pt x="294839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97848" y="262725"/>
            <a:ext cx="3159123" cy="2103015"/>
          </a:xfrm>
          <a:custGeom>
            <a:avLst/>
            <a:gdLst/>
            <a:ahLst/>
            <a:cxnLst/>
            <a:rect l="l" t="t" r="r" b="b"/>
            <a:pathLst>
              <a:path w="3159123" h="2103015">
                <a:moveTo>
                  <a:pt x="0" y="0"/>
                </a:moveTo>
                <a:lnTo>
                  <a:pt x="3159123" y="0"/>
                </a:lnTo>
                <a:lnTo>
                  <a:pt x="3159123" y="2103015"/>
                </a:lnTo>
                <a:lnTo>
                  <a:pt x="0" y="21030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03098" t="-291323"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4834476" y="1028700"/>
            <a:ext cx="2285822" cy="1767331"/>
          </a:xfrm>
          <a:custGeom>
            <a:avLst/>
            <a:gdLst/>
            <a:ahLst/>
            <a:cxnLst/>
            <a:rect l="l" t="t" r="r" b="b"/>
            <a:pathLst>
              <a:path w="2285822" h="1767331">
                <a:moveTo>
                  <a:pt x="2285822" y="0"/>
                </a:moveTo>
                <a:lnTo>
                  <a:pt x="0" y="0"/>
                </a:lnTo>
                <a:lnTo>
                  <a:pt x="0" y="1767331"/>
                </a:lnTo>
                <a:lnTo>
                  <a:pt x="2285822" y="1767331"/>
                </a:lnTo>
                <a:lnTo>
                  <a:pt x="228582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73" b="100000" l="0" r="100000">
                        <a14:backgroundMark x1="31858" y1="91439" x2="39280" y2="91439"/>
                        <a14:backgroundMark x1="59375" y1="96818" x2="62413" y2="89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284" y="706695"/>
            <a:ext cx="7322965" cy="41954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10" b="92037" l="166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87052" y="-333342"/>
            <a:ext cx="8701131" cy="59185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031" b="97396" l="185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61" y="4321513"/>
            <a:ext cx="8104157" cy="60781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50" b="100000" l="0" r="100000">
                        <a14:foregroundMark x1="31250" y1="41420" x2="32250" y2="39793"/>
                        <a14:foregroundMark x1="22667" y1="61982" x2="29750" y2="45266"/>
                        <a14:backgroundMark x1="21333" y1="51775" x2="25250" y2="45858"/>
                        <a14:backgroundMark x1="23167" y1="52367" x2="26417" y2="46893"/>
                        <a14:backgroundMark x1="41917" y1="29438" x2="43750" y2="28254"/>
                        <a14:backgroundMark x1="20417" y1="64497" x2="20667" y2="58728"/>
                        <a14:backgroundMark x1="21500" y1="59615" x2="22167" y2="57249"/>
                        <a14:backgroundMark x1="12417" y1="76627" x2="12750" y2="748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6123" y="4671191"/>
            <a:ext cx="8887729" cy="500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89758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807" b="-10620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19656" y="6595012"/>
            <a:ext cx="13436082" cy="8229600"/>
          </a:xfrm>
          <a:custGeom>
            <a:avLst/>
            <a:gdLst/>
            <a:ahLst/>
            <a:cxnLst/>
            <a:rect l="l" t="t" r="r" b="b"/>
            <a:pathLst>
              <a:path w="13436082" h="8229600">
                <a:moveTo>
                  <a:pt x="0" y="0"/>
                </a:moveTo>
                <a:lnTo>
                  <a:pt x="13436082" y="0"/>
                </a:lnTo>
                <a:lnTo>
                  <a:pt x="134360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365798" y="4321513"/>
            <a:ext cx="14037697" cy="8229600"/>
          </a:xfrm>
          <a:custGeom>
            <a:avLst/>
            <a:gdLst/>
            <a:ahLst/>
            <a:cxnLst/>
            <a:rect l="l" t="t" r="r" b="b"/>
            <a:pathLst>
              <a:path w="14037697" h="8229600">
                <a:moveTo>
                  <a:pt x="0" y="0"/>
                </a:moveTo>
                <a:lnTo>
                  <a:pt x="14037697" y="0"/>
                </a:lnTo>
                <a:lnTo>
                  <a:pt x="140376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75926" y="3560354"/>
            <a:ext cx="2175579" cy="2148384"/>
          </a:xfrm>
          <a:custGeom>
            <a:avLst/>
            <a:gdLst/>
            <a:ahLst/>
            <a:cxnLst/>
            <a:rect l="l" t="t" r="r" b="b"/>
            <a:pathLst>
              <a:path w="2175579" h="2148384">
                <a:moveTo>
                  <a:pt x="0" y="0"/>
                </a:moveTo>
                <a:lnTo>
                  <a:pt x="2175578" y="0"/>
                </a:lnTo>
                <a:lnTo>
                  <a:pt x="2175578" y="2148384"/>
                </a:lnTo>
                <a:lnTo>
                  <a:pt x="0" y="2148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806206" y="5409817"/>
            <a:ext cx="2948394" cy="3117654"/>
          </a:xfrm>
          <a:custGeom>
            <a:avLst/>
            <a:gdLst/>
            <a:ahLst/>
            <a:cxnLst/>
            <a:rect l="l" t="t" r="r" b="b"/>
            <a:pathLst>
              <a:path w="2948394" h="3117654">
                <a:moveTo>
                  <a:pt x="2948394" y="0"/>
                </a:moveTo>
                <a:lnTo>
                  <a:pt x="0" y="0"/>
                </a:lnTo>
                <a:lnTo>
                  <a:pt x="0" y="3117654"/>
                </a:lnTo>
                <a:lnTo>
                  <a:pt x="2948394" y="3117654"/>
                </a:lnTo>
                <a:lnTo>
                  <a:pt x="294839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667000" y="262726"/>
            <a:ext cx="12420600" cy="9833774"/>
          </a:xfrm>
          <a:custGeom>
            <a:avLst/>
            <a:gdLst/>
            <a:ahLst/>
            <a:cxnLst/>
            <a:rect l="l" t="t" r="r" b="b"/>
            <a:pathLst>
              <a:path w="7142520" h="1796196">
                <a:moveTo>
                  <a:pt x="0" y="0"/>
                </a:moveTo>
                <a:lnTo>
                  <a:pt x="7142520" y="0"/>
                </a:lnTo>
                <a:lnTo>
                  <a:pt x="7142520" y="1796196"/>
                </a:lnTo>
                <a:lnTo>
                  <a:pt x="0" y="17961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TextBox 9"/>
          <p:cNvSpPr txBox="1"/>
          <p:nvPr/>
        </p:nvSpPr>
        <p:spPr>
          <a:xfrm>
            <a:off x="4330581" y="1958012"/>
            <a:ext cx="9569915" cy="6370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13800" b="1" u="none" strike="noStrike" dirty="0" smtClean="0">
                <a:solidFill>
                  <a:srgbClr val="00B0F0"/>
                </a:solidFill>
                <a:ea typeface="Wedges"/>
                <a:cs typeface="Wedges"/>
                <a:sym typeface="Wedges"/>
              </a:rPr>
              <a:t>1. </a:t>
            </a:r>
            <a:r>
              <a:rPr lang="en-US" sz="13800" b="1" dirty="0" err="1" smtClean="0">
                <a:solidFill>
                  <a:srgbClr val="00B0F0"/>
                </a:solidFill>
              </a:rPr>
              <a:t>Tìm</a:t>
            </a:r>
            <a:r>
              <a:rPr lang="en-US" sz="13800" b="1" dirty="0" smtClean="0">
                <a:solidFill>
                  <a:srgbClr val="00B0F0"/>
                </a:solidFill>
              </a:rPr>
              <a:t> </a:t>
            </a:r>
            <a:r>
              <a:rPr lang="en-US" sz="13800" b="1" dirty="0" err="1" smtClean="0">
                <a:solidFill>
                  <a:srgbClr val="00B0F0"/>
                </a:solidFill>
              </a:rPr>
              <a:t>hiểu</a:t>
            </a:r>
            <a:r>
              <a:rPr lang="en-US" sz="13800" b="1" dirty="0" smtClean="0">
                <a:solidFill>
                  <a:srgbClr val="00B0F0"/>
                </a:solidFill>
              </a:rPr>
              <a:t> </a:t>
            </a:r>
            <a:r>
              <a:rPr lang="en-US" sz="13800" b="1" dirty="0" err="1" smtClean="0">
                <a:solidFill>
                  <a:srgbClr val="00B0F0"/>
                </a:solidFill>
              </a:rPr>
              <a:t>thực</a:t>
            </a:r>
            <a:r>
              <a:rPr lang="en-US" sz="13800" b="1" dirty="0" smtClean="0">
                <a:solidFill>
                  <a:srgbClr val="00B0F0"/>
                </a:solidFill>
              </a:rPr>
              <a:t> </a:t>
            </a:r>
            <a:r>
              <a:rPr lang="en-US" sz="13800" b="1" dirty="0" err="1" smtClean="0">
                <a:solidFill>
                  <a:srgbClr val="00B0F0"/>
                </a:solidFill>
              </a:rPr>
              <a:t>phẩm</a:t>
            </a:r>
            <a:r>
              <a:rPr lang="en-US" sz="13800" b="1" dirty="0" smtClean="0">
                <a:solidFill>
                  <a:srgbClr val="00B0F0"/>
                </a:solidFill>
              </a:rPr>
              <a:t> an </a:t>
            </a:r>
            <a:r>
              <a:rPr lang="en-US" sz="13800" b="1" dirty="0" err="1" smtClean="0">
                <a:solidFill>
                  <a:srgbClr val="00B0F0"/>
                </a:solidFill>
              </a:rPr>
              <a:t>toàn</a:t>
            </a:r>
            <a:r>
              <a:rPr lang="en-US" sz="13800" b="1" dirty="0" smtClean="0">
                <a:solidFill>
                  <a:srgbClr val="00B0F0"/>
                </a:solidFill>
              </a:rPr>
              <a:t>. </a:t>
            </a:r>
            <a:endParaRPr lang="en-US" sz="13800" b="1" u="none" strike="noStrike" dirty="0">
              <a:solidFill>
                <a:srgbClr val="00B0F0"/>
              </a:solidFill>
              <a:ea typeface="Wedges"/>
              <a:cs typeface="Wedges"/>
              <a:sym typeface="Wedge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97848" y="262725"/>
            <a:ext cx="3159123" cy="2103015"/>
          </a:xfrm>
          <a:custGeom>
            <a:avLst/>
            <a:gdLst/>
            <a:ahLst/>
            <a:cxnLst/>
            <a:rect l="l" t="t" r="r" b="b"/>
            <a:pathLst>
              <a:path w="3159123" h="2103015">
                <a:moveTo>
                  <a:pt x="0" y="0"/>
                </a:moveTo>
                <a:lnTo>
                  <a:pt x="3159123" y="0"/>
                </a:lnTo>
                <a:lnTo>
                  <a:pt x="3159123" y="2103015"/>
                </a:lnTo>
                <a:lnTo>
                  <a:pt x="0" y="21030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03098" t="-291323"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4834476" y="1028700"/>
            <a:ext cx="2285822" cy="1767331"/>
          </a:xfrm>
          <a:custGeom>
            <a:avLst/>
            <a:gdLst/>
            <a:ahLst/>
            <a:cxnLst/>
            <a:rect l="l" t="t" r="r" b="b"/>
            <a:pathLst>
              <a:path w="2285822" h="1767331">
                <a:moveTo>
                  <a:pt x="2285822" y="0"/>
                </a:moveTo>
                <a:lnTo>
                  <a:pt x="0" y="0"/>
                </a:lnTo>
                <a:lnTo>
                  <a:pt x="0" y="1767331"/>
                </a:lnTo>
                <a:lnTo>
                  <a:pt x="2285822" y="1767331"/>
                </a:lnTo>
                <a:lnTo>
                  <a:pt x="2285822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49041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807" b="-10620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849421" y="6777621"/>
            <a:ext cx="13436082" cy="8229600"/>
          </a:xfrm>
          <a:custGeom>
            <a:avLst/>
            <a:gdLst/>
            <a:ahLst/>
            <a:cxnLst/>
            <a:rect l="l" t="t" r="r" b="b"/>
            <a:pathLst>
              <a:path w="13436082" h="8229600">
                <a:moveTo>
                  <a:pt x="0" y="0"/>
                </a:moveTo>
                <a:lnTo>
                  <a:pt x="13436082" y="0"/>
                </a:lnTo>
                <a:lnTo>
                  <a:pt x="134360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2270652" y="8283746"/>
            <a:ext cx="13436082" cy="8229600"/>
          </a:xfrm>
          <a:custGeom>
            <a:avLst/>
            <a:gdLst/>
            <a:ahLst/>
            <a:cxnLst/>
            <a:rect l="l" t="t" r="r" b="b"/>
            <a:pathLst>
              <a:path w="13436082" h="8229600">
                <a:moveTo>
                  <a:pt x="13436081" y="0"/>
                </a:moveTo>
                <a:lnTo>
                  <a:pt x="0" y="0"/>
                </a:lnTo>
                <a:lnTo>
                  <a:pt x="0" y="8229600"/>
                </a:lnTo>
                <a:lnTo>
                  <a:pt x="13436081" y="8229600"/>
                </a:lnTo>
                <a:lnTo>
                  <a:pt x="1343608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868040" y="868078"/>
            <a:ext cx="2416101" cy="3292813"/>
          </a:xfrm>
          <a:custGeom>
            <a:avLst/>
            <a:gdLst/>
            <a:ahLst/>
            <a:cxnLst/>
            <a:rect l="l" t="t" r="r" b="b"/>
            <a:pathLst>
              <a:path w="2416101" h="3292813">
                <a:moveTo>
                  <a:pt x="0" y="0"/>
                </a:moveTo>
                <a:lnTo>
                  <a:pt x="2416102" y="0"/>
                </a:lnTo>
                <a:lnTo>
                  <a:pt x="2416102" y="3292813"/>
                </a:lnTo>
                <a:lnTo>
                  <a:pt x="0" y="32928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4879820" y="6327013"/>
            <a:ext cx="2948394" cy="3117654"/>
          </a:xfrm>
          <a:custGeom>
            <a:avLst/>
            <a:gdLst/>
            <a:ahLst/>
            <a:cxnLst/>
            <a:rect l="l" t="t" r="r" b="b"/>
            <a:pathLst>
              <a:path w="2948394" h="3117654">
                <a:moveTo>
                  <a:pt x="2948394" y="0"/>
                </a:moveTo>
                <a:lnTo>
                  <a:pt x="0" y="0"/>
                </a:lnTo>
                <a:lnTo>
                  <a:pt x="0" y="3117654"/>
                </a:lnTo>
                <a:lnTo>
                  <a:pt x="2948394" y="3117654"/>
                </a:lnTo>
                <a:lnTo>
                  <a:pt x="294839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74064" y="6498763"/>
            <a:ext cx="2175579" cy="2148384"/>
          </a:xfrm>
          <a:custGeom>
            <a:avLst/>
            <a:gdLst/>
            <a:ahLst/>
            <a:cxnLst/>
            <a:rect l="l" t="t" r="r" b="b"/>
            <a:pathLst>
              <a:path w="2175579" h="2148384">
                <a:moveTo>
                  <a:pt x="0" y="0"/>
                </a:moveTo>
                <a:lnTo>
                  <a:pt x="2175579" y="0"/>
                </a:lnTo>
                <a:lnTo>
                  <a:pt x="2175579" y="2148384"/>
                </a:lnTo>
                <a:lnTo>
                  <a:pt x="0" y="21483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r="61817"/>
          <a:stretch/>
        </p:blipFill>
        <p:spPr>
          <a:xfrm>
            <a:off x="3037617" y="5272420"/>
            <a:ext cx="4143102" cy="4819899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>
            <a:off x="8686799" y="2514484"/>
            <a:ext cx="2747331" cy="495416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5400000">
            <a:off x="13475410" y="4851565"/>
            <a:ext cx="626807" cy="450428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0800000">
            <a:off x="7157348" y="7572954"/>
            <a:ext cx="2443851" cy="493865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r="37427"/>
          <a:stretch/>
        </p:blipFill>
        <p:spPr>
          <a:xfrm>
            <a:off x="990600" y="202673"/>
            <a:ext cx="7852010" cy="4905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66667" b="5797"/>
          <a:stretch/>
        </p:blipFill>
        <p:spPr>
          <a:xfrm>
            <a:off x="11434131" y="201204"/>
            <a:ext cx="4696560" cy="4738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l="41604" r="248"/>
          <a:stretch/>
        </p:blipFill>
        <p:spPr>
          <a:xfrm>
            <a:off x="9467241" y="5341896"/>
            <a:ext cx="5443059" cy="4728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4358</TotalTime>
  <Words>797</Words>
  <Application>Microsoft Office PowerPoint</Application>
  <PresentationFormat>Custom</PresentationFormat>
  <Paragraphs>91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Times New Roman</vt:lpstr>
      <vt:lpstr>Wingdings</vt:lpstr>
      <vt:lpstr>Wedges</vt:lpstr>
      <vt:lpstr>HP001 4 hàng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Cute Illustration Project Presentation</dc:title>
  <dc:creator>FPT_ADMIN</dc:creator>
  <cp:lastModifiedBy>Windows User</cp:lastModifiedBy>
  <cp:revision>98</cp:revision>
  <dcterms:created xsi:type="dcterms:W3CDTF">2006-08-16T00:00:00Z</dcterms:created>
  <dcterms:modified xsi:type="dcterms:W3CDTF">2025-03-12T01:03:19Z</dcterms:modified>
  <dc:identifier>DAGVa8B1XCE</dc:identifier>
</cp:coreProperties>
</file>