
<file path=[Content_Types].xml><?xml version="1.0" encoding="utf-8"?>
<Types xmlns="http://schemas.openxmlformats.org/package/2006/content-types">
  <Default Extension="png" ContentType="image/png"/>
  <Default Extension="mp3" ContentType="audio/unknown"/>
  <Default Extension="svg" ContentType="image/svg+xml"/>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8"/>
  </p:notesMasterIdLst>
  <p:sldIdLst>
    <p:sldId id="321" r:id="rId2"/>
    <p:sldId id="257" r:id="rId3"/>
    <p:sldId id="259" r:id="rId4"/>
    <p:sldId id="260" r:id="rId5"/>
    <p:sldId id="316" r:id="rId6"/>
    <p:sldId id="261" r:id="rId7"/>
    <p:sldId id="262" r:id="rId8"/>
    <p:sldId id="263" r:id="rId9"/>
    <p:sldId id="264" r:id="rId10"/>
    <p:sldId id="268" r:id="rId11"/>
    <p:sldId id="315" r:id="rId12"/>
    <p:sldId id="265" r:id="rId13"/>
    <p:sldId id="267" r:id="rId14"/>
    <p:sldId id="318" r:id="rId15"/>
    <p:sldId id="269" r:id="rId16"/>
    <p:sldId id="271" r:id="rId17"/>
    <p:sldId id="272" r:id="rId18"/>
    <p:sldId id="274" r:id="rId19"/>
    <p:sldId id="273" r:id="rId20"/>
    <p:sldId id="275" r:id="rId21"/>
    <p:sldId id="277" r:id="rId22"/>
    <p:sldId id="279" r:id="rId23"/>
    <p:sldId id="319" r:id="rId24"/>
    <p:sldId id="280" r:id="rId25"/>
    <p:sldId id="282" r:id="rId26"/>
    <p:sldId id="270" r:id="rId27"/>
    <p:sldId id="283" r:id="rId28"/>
    <p:sldId id="284" r:id="rId29"/>
    <p:sldId id="320" r:id="rId30"/>
    <p:sldId id="317" r:id="rId31"/>
    <p:sldId id="285" r:id="rId32"/>
    <p:sldId id="288" r:id="rId33"/>
    <p:sldId id="289" r:id="rId34"/>
    <p:sldId id="290" r:id="rId35"/>
    <p:sldId id="291" r:id="rId36"/>
    <p:sldId id="292" r:id="rId37"/>
    <p:sldId id="293" r:id="rId38"/>
    <p:sldId id="294" r:id="rId39"/>
    <p:sldId id="287" r:id="rId40"/>
    <p:sldId id="314" r:id="rId41"/>
    <p:sldId id="295" r:id="rId42"/>
    <p:sldId id="304" r:id="rId43"/>
    <p:sldId id="311" r:id="rId44"/>
    <p:sldId id="310" r:id="rId45"/>
    <p:sldId id="312" r:id="rId46"/>
    <p:sldId id="313"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1" autoAdjust="0"/>
    <p:restoredTop sz="94660"/>
  </p:normalViewPr>
  <p:slideViewPr>
    <p:cSldViewPr snapToGrid="0">
      <p:cViewPr varScale="1">
        <p:scale>
          <a:sx n="92" d="100"/>
          <a:sy n="92" d="100"/>
        </p:scale>
        <p:origin x="-450"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12/03/2025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extLst>
      <p:ext uri="{BB962C8B-B14F-4D97-AF65-F5344CB8AC3E}">
        <p14:creationId xmlns:p14="http://schemas.microsoft.com/office/powerpoint/2010/main" val="23440492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“PLAY” để bắt đầu</a:t>
            </a:r>
          </a:p>
        </p:txBody>
      </p:sp>
      <p:sp>
        <p:nvSpPr>
          <p:cNvPr id="4" name="Slide Number Placeholder 3"/>
          <p:cNvSpPr>
            <a:spLocks noGrp="1"/>
          </p:cNvSpPr>
          <p:nvPr>
            <p:ph type="sldNum" sz="quarter" idx="5"/>
          </p:nvPr>
        </p:nvSpPr>
        <p:spPr/>
        <p:txBody>
          <a:bodyPr/>
          <a:lstStyle/>
          <a:p>
            <a:fld id="{442A3149-6DB7-B544-8A88-3008D5894B94}" type="slidenum">
              <a:rPr lang="en-US" smtClean="0"/>
              <a:t>32</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Hướng</a:t>
            </a:r>
            <a:r>
              <a:rPr lang="en-US" baseline="0" dirty="0"/>
              <a:t> </a:t>
            </a:r>
            <a:r>
              <a:rPr lang="en-US" baseline="0" dirty="0" err="1"/>
              <a:t>dẫn</a:t>
            </a:r>
            <a:r>
              <a:rPr lang="en-US" baseline="0" dirty="0"/>
              <a:t>: GV click </a:t>
            </a:r>
            <a:r>
              <a:rPr lang="vi-VN" dirty="0"/>
              <a:t>vào tên con vật để</a:t>
            </a:r>
            <a:r>
              <a:rPr lang="en-US" dirty="0"/>
              <a:t> </a:t>
            </a:r>
            <a:r>
              <a:rPr lang="en-US" dirty="0" err="1"/>
              <a:t>xuất</a:t>
            </a:r>
            <a:r>
              <a:rPr lang="en-US" baseline="0" dirty="0"/>
              <a:t> </a:t>
            </a:r>
            <a:r>
              <a:rPr lang="en-US" baseline="0" dirty="0" err="1"/>
              <a:t>hiện</a:t>
            </a:r>
            <a:r>
              <a:rPr lang="en-US" baseline="0" dirty="0"/>
              <a:t> </a:t>
            </a:r>
            <a:r>
              <a:rPr lang="vi-VN" dirty="0"/>
              <a:t>câu hỏi</a:t>
            </a:r>
            <a:r>
              <a:rPr lang="en-US" dirty="0"/>
              <a:t> </a:t>
            </a:r>
            <a:r>
              <a:rPr lang="en-US" dirty="0" err="1"/>
              <a:t>tương</a:t>
            </a:r>
            <a:r>
              <a:rPr lang="en-US" baseline="0" dirty="0"/>
              <a:t> </a:t>
            </a:r>
            <a:r>
              <a:rPr lang="en-US" baseline="0" dirty="0" err="1"/>
              <a:t>ứng</a:t>
            </a:r>
            <a:r>
              <a:rPr lang="en-US" baseline="0" dirty="0"/>
              <a:t>.</a:t>
            </a:r>
            <a:endParaRPr lang="vi-VN" dirty="0"/>
          </a:p>
          <a:p>
            <a:r>
              <a:rPr lang="en-US" dirty="0"/>
              <a:t>Sau </a:t>
            </a:r>
            <a:r>
              <a:rPr lang="en-US" dirty="0" err="1"/>
              <a:t>khi</a:t>
            </a:r>
            <a:r>
              <a:rPr lang="en-US" dirty="0"/>
              <a:t> HS </a:t>
            </a:r>
            <a:r>
              <a:rPr lang="en-US" dirty="0" err="1"/>
              <a:t>trả</a:t>
            </a:r>
            <a:r>
              <a:rPr lang="en-US" baseline="0" dirty="0"/>
              <a:t> </a:t>
            </a:r>
            <a:r>
              <a:rPr lang="en-US" baseline="0" dirty="0" err="1"/>
              <a:t>lời</a:t>
            </a:r>
            <a:r>
              <a:rPr lang="en-US" baseline="0" dirty="0"/>
              <a:t> </a:t>
            </a:r>
            <a:r>
              <a:rPr lang="en-US" baseline="0" dirty="0" err="1"/>
              <a:t>đúng</a:t>
            </a:r>
            <a:r>
              <a:rPr lang="en-US" baseline="0" dirty="0"/>
              <a:t>, GV</a:t>
            </a:r>
            <a:r>
              <a:rPr lang="vi-VN" dirty="0"/>
              <a:t> </a:t>
            </a:r>
            <a:r>
              <a:rPr lang="en-US" dirty="0"/>
              <a:t>click </a:t>
            </a:r>
            <a:r>
              <a:rPr lang="vi-VN" dirty="0"/>
              <a:t>vào khinh khí cầu để bay lên</a:t>
            </a:r>
            <a:r>
              <a:rPr lang="en-US" dirty="0"/>
              <a:t>.</a:t>
            </a:r>
          </a:p>
          <a:p>
            <a:r>
              <a:rPr lang="en-US" dirty="0"/>
              <a:t>Click “</a:t>
            </a:r>
            <a:r>
              <a:rPr lang="en-US" dirty="0" err="1"/>
              <a:t>Tiếp</a:t>
            </a:r>
            <a:r>
              <a:rPr lang="en-US" dirty="0"/>
              <a:t> </a:t>
            </a:r>
            <a:r>
              <a:rPr lang="en-US" dirty="0" err="1"/>
              <a:t>tục</a:t>
            </a:r>
            <a:r>
              <a:rPr lang="en-US" dirty="0"/>
              <a:t>” </a:t>
            </a:r>
            <a:r>
              <a:rPr lang="en-US" dirty="0" err="1"/>
              <a:t>để</a:t>
            </a:r>
            <a:r>
              <a:rPr lang="en-US" dirty="0"/>
              <a:t> </a:t>
            </a:r>
            <a:r>
              <a:rPr lang="en-US" dirty="0" err="1"/>
              <a:t>chuyển</a:t>
            </a:r>
            <a:r>
              <a:rPr lang="en-US" dirty="0"/>
              <a:t> sang </a:t>
            </a:r>
            <a:r>
              <a:rPr lang="en-US" dirty="0" err="1"/>
              <a:t>phần</a:t>
            </a:r>
            <a:r>
              <a:rPr lang="en-US" dirty="0"/>
              <a:t> </a:t>
            </a:r>
            <a:r>
              <a:rPr lang="en-US" dirty="0" err="1"/>
              <a:t>luyện</a:t>
            </a:r>
            <a:r>
              <a:rPr lang="en-US" dirty="0"/>
              <a:t> </a:t>
            </a:r>
            <a:r>
              <a:rPr lang="en-US" dirty="0" err="1"/>
              <a:t>tập</a:t>
            </a:r>
            <a:endParaRPr lang="en-US" dirty="0"/>
          </a:p>
        </p:txBody>
      </p:sp>
      <p:sp>
        <p:nvSpPr>
          <p:cNvPr id="4" name="Slide Number Placeholder 3"/>
          <p:cNvSpPr>
            <a:spLocks noGrp="1"/>
          </p:cNvSpPr>
          <p:nvPr>
            <p:ph type="sldNum" sz="quarter" idx="5"/>
          </p:nvPr>
        </p:nvSpPr>
        <p:spPr/>
        <p:txBody>
          <a:bodyPr/>
          <a:lstStyle/>
          <a:p>
            <a:fld id="{442A3149-6DB7-B544-8A88-3008D5894B94}" type="slidenum">
              <a:rPr lang="en-US" smtClean="0"/>
              <a:t>33</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spcBef>
                <a:spcPts val="0"/>
              </a:spcBef>
              <a:spcAft>
                <a:spcPts val="0"/>
              </a:spcAft>
            </a:pPr>
            <a:r>
              <a:rPr lang="en-US" sz="1800" b="0" i="0" u="none" strike="noStrike" dirty="0">
                <a:solidFill>
                  <a:srgbClr val="000000"/>
                </a:solidFill>
                <a:effectLst/>
                <a:latin typeface="Calibri" panose="020F0502020204030204" charset="0"/>
              </a:rPr>
              <a:t>Click </a:t>
            </a:r>
            <a:r>
              <a:rPr lang="en-US" sz="1800" b="0" i="0" u="none" strike="noStrike" dirty="0" err="1">
                <a:solidFill>
                  <a:srgbClr val="000000"/>
                </a:solidFill>
                <a:effectLst/>
                <a:latin typeface="Calibri" panose="020F0502020204030204" charset="0"/>
              </a:rPr>
              <a:t>màn</a:t>
            </a:r>
            <a:r>
              <a:rPr lang="en-US" sz="1800" b="0" i="0" u="none" strike="noStrike" dirty="0">
                <a:solidFill>
                  <a:srgbClr val="000000"/>
                </a:solidFill>
                <a:effectLst/>
                <a:latin typeface="Calibri" panose="020F0502020204030204" charset="0"/>
              </a:rPr>
              <a:t> </a:t>
            </a:r>
            <a:r>
              <a:rPr lang="en-US" sz="1800" b="0" i="0" u="none" strike="noStrike" dirty="0" err="1">
                <a:solidFill>
                  <a:srgbClr val="000000"/>
                </a:solidFill>
                <a:effectLst/>
                <a:latin typeface="Calibri" panose="020F0502020204030204" charset="0"/>
              </a:rPr>
              <a:t>hình</a:t>
            </a:r>
            <a:r>
              <a:rPr lang="en-US" sz="1800" b="0" i="0" u="none" strike="noStrike" dirty="0">
                <a:solidFill>
                  <a:srgbClr val="000000"/>
                </a:solidFill>
                <a:effectLst/>
                <a:latin typeface="Calibri" panose="020F0502020204030204" charset="0"/>
              </a:rPr>
              <a:t> 1 </a:t>
            </a:r>
            <a:r>
              <a:rPr lang="en-US" sz="1800" b="0" i="0" u="none" strike="noStrike" dirty="0" err="1">
                <a:solidFill>
                  <a:srgbClr val="000000"/>
                </a:solidFill>
                <a:effectLst/>
                <a:latin typeface="Calibri" panose="020F0502020204030204" charset="0"/>
              </a:rPr>
              <a:t>lần</a:t>
            </a:r>
            <a:r>
              <a:rPr lang="en-US" sz="1800" b="0" i="0" u="none" strike="noStrike" dirty="0">
                <a:solidFill>
                  <a:srgbClr val="000000"/>
                </a:solidFill>
                <a:effectLst/>
                <a:latin typeface="Calibri" panose="020F0502020204030204" charset="0"/>
              </a:rPr>
              <a:t> </a:t>
            </a:r>
            <a:r>
              <a:rPr lang="en-US" sz="1800" b="0" i="0" u="none" strike="noStrike" dirty="0" err="1">
                <a:solidFill>
                  <a:srgbClr val="000000"/>
                </a:solidFill>
                <a:effectLst/>
                <a:latin typeface="Calibri" panose="020F0502020204030204" charset="0"/>
              </a:rPr>
              <a:t>để</a:t>
            </a:r>
            <a:r>
              <a:rPr lang="en-US" sz="1800" b="0" i="0" u="none" strike="noStrike" dirty="0">
                <a:solidFill>
                  <a:srgbClr val="000000"/>
                </a:solidFill>
                <a:effectLst/>
                <a:latin typeface="Calibri" panose="020F0502020204030204" charset="0"/>
              </a:rPr>
              <a:t> </a:t>
            </a:r>
            <a:r>
              <a:rPr lang="en-US" sz="1800" b="0" i="0" u="none" strike="noStrike" dirty="0" err="1">
                <a:solidFill>
                  <a:srgbClr val="000000"/>
                </a:solidFill>
                <a:effectLst/>
                <a:latin typeface="Calibri" panose="020F0502020204030204" charset="0"/>
              </a:rPr>
              <a:t>hiện</a:t>
            </a:r>
            <a:r>
              <a:rPr lang="en-US" sz="1800" b="0" i="0" u="none" strike="noStrike" dirty="0">
                <a:solidFill>
                  <a:srgbClr val="000000"/>
                </a:solidFill>
                <a:effectLst/>
                <a:latin typeface="Calibri" panose="020F0502020204030204" charset="0"/>
              </a:rPr>
              <a:t> </a:t>
            </a:r>
            <a:r>
              <a:rPr lang="en-US" sz="1800" b="0" i="0" u="none" strike="noStrike" dirty="0" err="1">
                <a:solidFill>
                  <a:srgbClr val="000000"/>
                </a:solidFill>
                <a:effectLst/>
                <a:latin typeface="Calibri" panose="020F0502020204030204" charset="0"/>
              </a:rPr>
              <a:t>đáp</a:t>
            </a:r>
            <a:r>
              <a:rPr lang="en-US" sz="1800" b="0" i="0" u="none" strike="noStrike" dirty="0">
                <a:solidFill>
                  <a:srgbClr val="000000"/>
                </a:solidFill>
                <a:effectLst/>
                <a:latin typeface="Calibri" panose="020F0502020204030204" charset="0"/>
              </a:rPr>
              <a:t> </a:t>
            </a:r>
            <a:r>
              <a:rPr lang="en-US" sz="1800" b="0" i="0" u="none" strike="noStrike" dirty="0" err="1">
                <a:solidFill>
                  <a:srgbClr val="000000"/>
                </a:solidFill>
                <a:effectLst/>
                <a:latin typeface="Calibri" panose="020F0502020204030204" charset="0"/>
              </a:rPr>
              <a:t>án</a:t>
            </a:r>
            <a:endParaRPr lang="en-US" sz="2800" b="0" i="0" u="none" strike="noStrike" dirty="0">
              <a:solidFill>
                <a:srgbClr val="000000"/>
              </a:solidFill>
              <a:effectLst/>
            </a:endParaRPr>
          </a:p>
          <a:p>
            <a:pPr algn="l" rtl="0">
              <a:spcBef>
                <a:spcPts val="0"/>
              </a:spcBef>
              <a:spcAft>
                <a:spcPts val="0"/>
              </a:spcAft>
            </a:pPr>
            <a:r>
              <a:rPr lang="en-US" sz="1800" b="0" i="0" u="none" strike="noStrike" dirty="0">
                <a:solidFill>
                  <a:srgbClr val="000000"/>
                </a:solidFill>
                <a:effectLst/>
                <a:latin typeface="Calibri" panose="020F0502020204030204" charset="0"/>
              </a:rPr>
              <a:t>Click </a:t>
            </a:r>
            <a:r>
              <a:rPr lang="en-US" sz="1800" b="0" i="0" u="none" strike="noStrike" dirty="0" err="1">
                <a:solidFill>
                  <a:srgbClr val="000000"/>
                </a:solidFill>
                <a:effectLst/>
                <a:latin typeface="Calibri" panose="020F0502020204030204" charset="0"/>
              </a:rPr>
              <a:t>vào</a:t>
            </a:r>
            <a:r>
              <a:rPr lang="en-US" sz="1800" b="0" i="0" u="none" strike="noStrike" dirty="0">
                <a:solidFill>
                  <a:srgbClr val="000000"/>
                </a:solidFill>
                <a:effectLst/>
                <a:latin typeface="Calibri" panose="020F0502020204030204" charset="0"/>
              </a:rPr>
              <a:t> </a:t>
            </a:r>
            <a:r>
              <a:rPr lang="en-US" sz="1800" b="0" i="0" u="none" strike="noStrike" dirty="0" err="1">
                <a:solidFill>
                  <a:srgbClr val="000000"/>
                </a:solidFill>
                <a:effectLst/>
                <a:latin typeface="Calibri" panose="020F0502020204030204" charset="0"/>
              </a:rPr>
              <a:t>hình</a:t>
            </a:r>
            <a:r>
              <a:rPr lang="en-US" sz="1800" b="0" i="0" u="none" strike="noStrike" dirty="0">
                <a:solidFill>
                  <a:srgbClr val="000000"/>
                </a:solidFill>
                <a:effectLst/>
                <a:latin typeface="Calibri" panose="020F0502020204030204" charset="0"/>
              </a:rPr>
              <a:t> </a:t>
            </a:r>
            <a:r>
              <a:rPr lang="en-US" sz="1800" b="0" i="0" u="none" strike="noStrike" dirty="0" err="1">
                <a:solidFill>
                  <a:srgbClr val="000000"/>
                </a:solidFill>
                <a:effectLst/>
                <a:latin typeface="Calibri" panose="020F0502020204030204" charset="0"/>
              </a:rPr>
              <a:t>động</a:t>
            </a:r>
            <a:r>
              <a:rPr lang="en-US" sz="1800" b="0" i="0" u="none" strike="noStrike" dirty="0">
                <a:solidFill>
                  <a:srgbClr val="000000"/>
                </a:solidFill>
                <a:effectLst/>
                <a:latin typeface="Calibri" panose="020F0502020204030204" charset="0"/>
              </a:rPr>
              <a:t> </a:t>
            </a:r>
            <a:r>
              <a:rPr lang="en-US" sz="1800" b="0" i="0" u="none" strike="noStrike" dirty="0" err="1">
                <a:solidFill>
                  <a:srgbClr val="000000"/>
                </a:solidFill>
                <a:effectLst/>
                <a:latin typeface="Calibri" panose="020F0502020204030204" charset="0"/>
              </a:rPr>
              <a:t>vật</a:t>
            </a:r>
            <a:r>
              <a:rPr lang="en-US" sz="1800" b="0" i="0" u="none" strike="noStrike" dirty="0">
                <a:solidFill>
                  <a:srgbClr val="000000"/>
                </a:solidFill>
                <a:effectLst/>
                <a:latin typeface="Calibri" panose="020F0502020204030204" charset="0"/>
              </a:rPr>
              <a:t> </a:t>
            </a:r>
            <a:r>
              <a:rPr lang="en-US" sz="1800" b="0" i="0" u="none" strike="noStrike" dirty="0" err="1">
                <a:solidFill>
                  <a:srgbClr val="000000"/>
                </a:solidFill>
                <a:effectLst/>
                <a:latin typeface="Calibri" panose="020F0502020204030204" charset="0"/>
              </a:rPr>
              <a:t>để</a:t>
            </a:r>
            <a:r>
              <a:rPr lang="en-US" sz="1800" b="0" i="0" u="none" strike="noStrike" dirty="0">
                <a:solidFill>
                  <a:srgbClr val="000000"/>
                </a:solidFill>
                <a:effectLst/>
                <a:latin typeface="Calibri" panose="020F0502020204030204" charset="0"/>
              </a:rPr>
              <a:t> quay </a:t>
            </a:r>
            <a:r>
              <a:rPr lang="en-US" sz="1800" b="0" i="0" u="none" strike="noStrike" dirty="0" err="1">
                <a:solidFill>
                  <a:srgbClr val="000000"/>
                </a:solidFill>
                <a:effectLst/>
                <a:latin typeface="Calibri" panose="020F0502020204030204" charset="0"/>
              </a:rPr>
              <a:t>lại</a:t>
            </a:r>
            <a:r>
              <a:rPr lang="en-US" sz="1800" b="0" i="0" u="none" strike="noStrike" dirty="0">
                <a:solidFill>
                  <a:srgbClr val="000000"/>
                </a:solidFill>
                <a:effectLst/>
                <a:latin typeface="Calibri" panose="020F0502020204030204" charset="0"/>
              </a:rPr>
              <a:t> slide </a:t>
            </a:r>
            <a:r>
              <a:rPr lang="en-US" sz="1800" b="0" i="0" u="none" strike="noStrike" dirty="0" err="1">
                <a:solidFill>
                  <a:srgbClr val="000000"/>
                </a:solidFill>
                <a:effectLst/>
                <a:latin typeface="Calibri" panose="020F0502020204030204" charset="0"/>
              </a:rPr>
              <a:t>chọn</a:t>
            </a:r>
            <a:r>
              <a:rPr lang="en-US" sz="1800" b="0" i="0" u="none" strike="noStrike" dirty="0">
                <a:solidFill>
                  <a:srgbClr val="000000"/>
                </a:solidFill>
                <a:effectLst/>
                <a:latin typeface="Calibri" panose="020F0502020204030204" charset="0"/>
              </a:rPr>
              <a:t> </a:t>
            </a:r>
            <a:r>
              <a:rPr lang="en-US" sz="1800" b="0" i="0" u="none" strike="noStrike" dirty="0" err="1">
                <a:solidFill>
                  <a:srgbClr val="000000"/>
                </a:solidFill>
                <a:effectLst/>
                <a:latin typeface="Calibri" panose="020F0502020204030204" charset="0"/>
              </a:rPr>
              <a:t>câu</a:t>
            </a:r>
            <a:r>
              <a:rPr lang="en-US" sz="1800" b="0" i="0" u="none" strike="noStrike" dirty="0">
                <a:solidFill>
                  <a:srgbClr val="000000"/>
                </a:solidFill>
                <a:effectLst/>
                <a:latin typeface="Calibri" panose="020F0502020204030204" charset="0"/>
              </a:rPr>
              <a:t> </a:t>
            </a:r>
            <a:r>
              <a:rPr lang="en-US" sz="1800" b="0" i="0" u="none" strike="noStrike" dirty="0" err="1">
                <a:solidFill>
                  <a:srgbClr val="000000"/>
                </a:solidFill>
                <a:effectLst/>
                <a:latin typeface="Calibri" panose="020F0502020204030204" charset="0"/>
              </a:rPr>
              <a:t>hỏi</a:t>
            </a:r>
            <a:endParaRPr lang="en-US" sz="2800" b="0" i="0" u="none" strike="noStrike" dirty="0">
              <a:solidFill>
                <a:srgbClr val="000000"/>
              </a:solidFill>
              <a:effectLst/>
            </a:endParaRPr>
          </a:p>
          <a:p>
            <a:r>
              <a:rPr lang="en-US" sz="2800" dirty="0"/>
              <a:t/>
            </a:r>
            <a:br>
              <a:rPr lang="en-US" sz="2800" dirty="0"/>
            </a:br>
            <a:r>
              <a:rPr lang="en-US" sz="2800" dirty="0"/>
              <a:t/>
            </a:r>
            <a:br>
              <a:rPr lang="en-US" sz="2800" dirty="0"/>
            </a:br>
            <a:r>
              <a:rPr lang="en-US" sz="2800" dirty="0"/>
              <a:t>Click </a:t>
            </a:r>
            <a:r>
              <a:rPr lang="en-US" sz="2800" dirty="0" err="1"/>
              <a:t>màn</a:t>
            </a:r>
            <a:r>
              <a:rPr lang="en-US" sz="2800" dirty="0"/>
              <a:t> </a:t>
            </a:r>
            <a:r>
              <a:rPr lang="en-US" sz="2800" dirty="0" err="1"/>
              <a:t>hình</a:t>
            </a:r>
            <a:r>
              <a:rPr lang="en-US" sz="2800" dirty="0"/>
              <a:t> 1 </a:t>
            </a:r>
            <a:r>
              <a:rPr lang="en-US" sz="2800" dirty="0" err="1"/>
              <a:t>lần</a:t>
            </a:r>
            <a:r>
              <a:rPr lang="en-US" sz="2800" dirty="0"/>
              <a:t> </a:t>
            </a:r>
            <a:r>
              <a:rPr lang="en-US" sz="2800" dirty="0" err="1"/>
              <a:t>để</a:t>
            </a:r>
            <a:r>
              <a:rPr lang="en-US" sz="2800" dirty="0"/>
              <a:t> </a:t>
            </a:r>
            <a:r>
              <a:rPr lang="en-US" sz="2800" dirty="0" err="1"/>
              <a:t>hiện</a:t>
            </a:r>
            <a:r>
              <a:rPr lang="en-US" sz="2800" dirty="0"/>
              <a:t> </a:t>
            </a:r>
            <a:r>
              <a:rPr lang="en-US" sz="2800" dirty="0" err="1"/>
              <a:t>đáp</a:t>
            </a:r>
            <a:r>
              <a:rPr lang="en-US" sz="2800" dirty="0"/>
              <a:t> </a:t>
            </a:r>
            <a:r>
              <a:rPr lang="en-US" sz="2800" dirty="0" err="1"/>
              <a:t>án</a:t>
            </a:r>
            <a:r>
              <a:rPr lang="en-US" sz="2800" dirty="0"/>
              <a:t> </a:t>
            </a:r>
          </a:p>
          <a:p>
            <a:r>
              <a:rPr lang="en-US" sz="2800" dirty="0"/>
              <a:t>Click </a:t>
            </a:r>
            <a:r>
              <a:rPr lang="en-US" sz="2800" dirty="0" err="1"/>
              <a:t>vào</a:t>
            </a:r>
            <a:r>
              <a:rPr lang="en-US" sz="2800" dirty="0"/>
              <a:t> </a:t>
            </a:r>
            <a:r>
              <a:rPr lang="en-US" sz="2800" dirty="0" err="1"/>
              <a:t>hình</a:t>
            </a:r>
            <a:r>
              <a:rPr lang="en-US" sz="2800" dirty="0"/>
              <a:t> </a:t>
            </a:r>
            <a:r>
              <a:rPr lang="en-US" sz="2800" dirty="0" err="1"/>
              <a:t>động</a:t>
            </a:r>
            <a:r>
              <a:rPr lang="en-US" sz="2800" dirty="0"/>
              <a:t> </a:t>
            </a:r>
            <a:r>
              <a:rPr lang="en-US" sz="2800" dirty="0" err="1"/>
              <a:t>vật</a:t>
            </a:r>
            <a:r>
              <a:rPr lang="en-US" sz="2800" dirty="0"/>
              <a:t> </a:t>
            </a:r>
            <a:r>
              <a:rPr lang="en-US" sz="2800" dirty="0" err="1"/>
              <a:t>để</a:t>
            </a:r>
            <a:r>
              <a:rPr lang="en-US" sz="2800" dirty="0"/>
              <a:t> quay </a:t>
            </a:r>
            <a:r>
              <a:rPr lang="en-US" sz="2800" dirty="0" err="1"/>
              <a:t>lại</a:t>
            </a:r>
            <a:r>
              <a:rPr lang="en-US" sz="2800" dirty="0"/>
              <a:t> slide </a:t>
            </a:r>
            <a:r>
              <a:rPr lang="en-US" sz="2800" dirty="0" err="1"/>
              <a:t>chọn</a:t>
            </a:r>
            <a:r>
              <a:rPr lang="en-US" sz="2800" dirty="0"/>
              <a:t> </a:t>
            </a:r>
            <a:r>
              <a:rPr lang="en-US" sz="2800" dirty="0" err="1"/>
              <a:t>câu</a:t>
            </a:r>
            <a:r>
              <a:rPr lang="en-US" sz="2800" dirty="0"/>
              <a:t> </a:t>
            </a:r>
            <a:r>
              <a:rPr lang="en-US" sz="2800" dirty="0" err="1"/>
              <a:t>hỏi</a:t>
            </a:r>
            <a:r>
              <a:rPr lang="en-US" sz="2800" dirty="0"/>
              <a:t> </a:t>
            </a:r>
            <a:endParaRPr lang="en-US" dirty="0"/>
          </a:p>
        </p:txBody>
      </p:sp>
      <p:sp>
        <p:nvSpPr>
          <p:cNvPr id="4" name="Slide Number Placeholder 3"/>
          <p:cNvSpPr>
            <a:spLocks noGrp="1"/>
          </p:cNvSpPr>
          <p:nvPr>
            <p:ph type="sldNum" sz="quarter" idx="5"/>
          </p:nvPr>
        </p:nvSpPr>
        <p:spPr/>
        <p:txBody>
          <a:bodyPr/>
          <a:lstStyle/>
          <a:p>
            <a:fld id="{442A3149-6DB7-B544-8A88-3008D5894B94}" type="slidenum">
              <a:rPr lang="en-US" smtClean="0"/>
              <a:t>34</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2A3149-6DB7-B544-8A88-3008D5894B94}" type="slidenum">
              <a:rPr lang="en-US" smtClean="0"/>
              <a:t>38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911ED8F-F2F2-489A-B2C7-EC8765AF88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t>12/03/2025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t>12/03/2025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t>12/03/2025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64643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t>12/03/2025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12/03/2025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3A1C593-65D0-4073-BCC9-577B9352EA97}" type="datetimeFigureOut">
              <a:rPr lang="en-US" smtClean="0"/>
              <a:t>12/03/2025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3A1C593-65D0-4073-BCC9-577B9352EA97}" type="datetimeFigureOut">
              <a:rPr lang="en-US" smtClean="0"/>
              <a:t>12/03/2025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3A1C593-65D0-4073-BCC9-577B9352EA97}" type="datetimeFigureOut">
              <a:rPr lang="en-US" smtClean="0"/>
              <a:t>12/03/2025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12/03/2025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12/03/2025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12/03/2025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t>12/03/2025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jpg"/><Relationship Id="rId1" Type="http://schemas.openxmlformats.org/officeDocument/2006/relationships/slideLayout" Target="../slideLayouts/slideLayout12.xml"/><Relationship Id="rId6" Type="http://schemas.openxmlformats.org/officeDocument/2006/relationships/image" Target="../media/image5.wmf"/><Relationship Id="rId5" Type="http://schemas.openxmlformats.org/officeDocument/2006/relationships/image" Target="../media/image4.gi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2.sv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9.png"/><Relationship Id="rId18" Type="http://schemas.openxmlformats.org/officeDocument/2006/relationships/image" Target="../media/image32.png"/><Relationship Id="rId3" Type="http://schemas.openxmlformats.org/officeDocument/2006/relationships/slideLayout" Target="../slideLayouts/slideLayout7.xml"/><Relationship Id="rId7" Type="http://schemas.openxmlformats.org/officeDocument/2006/relationships/image" Target="../media/image24.png"/><Relationship Id="rId12" Type="http://schemas.openxmlformats.org/officeDocument/2006/relationships/image" Target="../media/image28.png"/><Relationship Id="rId17" Type="http://schemas.openxmlformats.org/officeDocument/2006/relationships/slide" Target="slide33.xml"/><Relationship Id="rId2" Type="http://schemas.openxmlformats.org/officeDocument/2006/relationships/audio" Target="../media/media3.mp3"/><Relationship Id="rId16" Type="http://schemas.openxmlformats.org/officeDocument/2006/relationships/image" Target="../media/image31.png"/><Relationship Id="rId1" Type="http://schemas.microsoft.com/office/2007/relationships/media" Target="../media/media3.mp3"/><Relationship Id="rId6" Type="http://schemas.openxmlformats.org/officeDocument/2006/relationships/image" Target="../media/image23.jpeg"/><Relationship Id="rId11" Type="http://schemas.openxmlformats.org/officeDocument/2006/relationships/image" Target="../media/image27.png"/><Relationship Id="rId5" Type="http://schemas.openxmlformats.org/officeDocument/2006/relationships/image" Target="../media/image22.png"/><Relationship Id="rId15" Type="http://schemas.microsoft.com/office/2007/relationships/hdphoto" Target="../media/hdphoto3.wdp"/><Relationship Id="rId10" Type="http://schemas.openxmlformats.org/officeDocument/2006/relationships/image" Target="../media/image26.png"/><Relationship Id="rId19" Type="http://schemas.openxmlformats.org/officeDocument/2006/relationships/image" Target="../media/image33.png"/><Relationship Id="rId4" Type="http://schemas.openxmlformats.org/officeDocument/2006/relationships/notesSlide" Target="../notesSlides/notesSlide5.xml"/><Relationship Id="rId9" Type="http://schemas.openxmlformats.org/officeDocument/2006/relationships/image" Target="../media/image25.png"/><Relationship Id="rId14" Type="http://schemas.openxmlformats.org/officeDocument/2006/relationships/image" Target="../media/image30.png"/></Relationships>
</file>

<file path=ppt/slides/_rels/slide33.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slide" Target="slide36.xml"/><Relationship Id="rId3" Type="http://schemas.openxmlformats.org/officeDocument/2006/relationships/image" Target="../media/image22.png"/><Relationship Id="rId7" Type="http://schemas.openxmlformats.org/officeDocument/2006/relationships/image" Target="../media/image27.png"/><Relationship Id="rId12" Type="http://schemas.openxmlformats.org/officeDocument/2006/relationships/slide" Target="slide35.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slide" Target="slide34.xml"/><Relationship Id="rId5" Type="http://schemas.openxmlformats.org/officeDocument/2006/relationships/slide" Target="slide39.xml"/><Relationship Id="rId15" Type="http://schemas.openxmlformats.org/officeDocument/2006/relationships/slide" Target="slide38.xml"/><Relationship Id="rId10" Type="http://schemas.openxmlformats.org/officeDocument/2006/relationships/image" Target="../media/image35.png"/><Relationship Id="rId4" Type="http://schemas.openxmlformats.org/officeDocument/2006/relationships/image" Target="../media/image23.jpeg"/><Relationship Id="rId9" Type="http://schemas.openxmlformats.org/officeDocument/2006/relationships/image" Target="../media/image29.png"/><Relationship Id="rId14" Type="http://schemas.openxmlformats.org/officeDocument/2006/relationships/slide" Target="slide37.xml"/></Relationships>
</file>

<file path=ppt/slides/_rels/slide34.xml.rels><?xml version="1.0" encoding="UTF-8" standalone="yes"?>
<Relationships xmlns="http://schemas.openxmlformats.org/package/2006/relationships"><Relationship Id="rId8" Type="http://schemas.openxmlformats.org/officeDocument/2006/relationships/slide" Target="slide33.xml"/><Relationship Id="rId3" Type="http://schemas.openxmlformats.org/officeDocument/2006/relationships/image" Target="../media/image22.png"/><Relationship Id="rId7"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4.svg"/><Relationship Id="rId5" Type="http://schemas.openxmlformats.org/officeDocument/2006/relationships/image" Target="../media/image36.png"/><Relationship Id="rId4" Type="http://schemas.openxmlformats.org/officeDocument/2006/relationships/image" Target="../media/image23.jpeg"/><Relationship Id="rId9" Type="http://schemas.openxmlformats.org/officeDocument/2006/relationships/image" Target="../media/image38.png"/></Relationships>
</file>

<file path=ppt/slides/_rels/slide3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3.jpeg"/><Relationship Id="rId7" Type="http://schemas.openxmlformats.org/officeDocument/2006/relationships/slide" Target="slide33.xml"/><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44.svg"/><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40.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slide" Target="slide33.xml"/><Relationship Id="rId5" Type="http://schemas.openxmlformats.org/officeDocument/2006/relationships/image" Target="../media/image44.svg"/><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3.jpeg"/><Relationship Id="rId7" Type="http://schemas.openxmlformats.org/officeDocument/2006/relationships/slide" Target="slide33.xml"/><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4.svg"/><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22.png"/><Relationship Id="rId7" Type="http://schemas.openxmlformats.org/officeDocument/2006/relationships/slide" Target="slide33.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4.svg"/><Relationship Id="rId5" Type="http://schemas.openxmlformats.org/officeDocument/2006/relationships/image" Target="../media/image36.png"/><Relationship Id="rId4" Type="http://schemas.openxmlformats.org/officeDocument/2006/relationships/image" Target="../media/image23.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49.svg"/><Relationship Id="rId4" Type="http://schemas.openxmlformats.org/officeDocument/2006/relationships/image" Target="../media/image4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4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8.xml"/><Relationship Id="rId4" Type="http://schemas.openxmlformats.org/officeDocument/2006/relationships/image" Target="../media/image53.png"/></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628D7DA-7E3F-3FB9-8083-E19321482D25}"/>
            </a:ext>
          </a:extLst>
        </p:cNvPr>
        <p:cNvGrpSpPr/>
        <p:nvPr/>
      </p:nvGrpSpPr>
      <p:grpSpPr>
        <a:xfrm>
          <a:off x="0" y="0"/>
          <a:ext cx="0" cy="0"/>
          <a:chOff x="0" y="0"/>
          <a:chExt cx="0" cy="0"/>
        </a:xfrm>
      </p:grpSpPr>
      <p:pic>
        <p:nvPicPr>
          <p:cNvPr id="17" name="Picture 16" descr="A white background with blue clouds and stars&#10;&#10;AI-generated content may be incorrect.">
            <a:extLst>
              <a:ext uri="{FF2B5EF4-FFF2-40B4-BE49-F238E27FC236}">
                <a16:creationId xmlns:a16="http://schemas.microsoft.com/office/drawing/2014/main" xmlns="" id="{FDBDF05D-105F-B3F5-CBC5-431E3D2C53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54"/>
            <a:ext cx="12192000" cy="6852647"/>
          </a:xfrm>
          <a:prstGeom prst="rect">
            <a:avLst/>
          </a:prstGeom>
        </p:spPr>
      </p:pic>
      <p:pic>
        <p:nvPicPr>
          <p:cNvPr id="38" name="Picture 5" descr="POINSET3">
            <a:extLst>
              <a:ext uri="{FF2B5EF4-FFF2-40B4-BE49-F238E27FC236}">
                <a16:creationId xmlns:a16="http://schemas.microsoft.com/office/drawing/2014/main" xmlns="" id="{46AFCCDC-92B0-5E4A-7A95-E165139F8BB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0" y="4979375"/>
            <a:ext cx="2136539" cy="1873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 Box 3">
            <a:extLst>
              <a:ext uri="{FF2B5EF4-FFF2-40B4-BE49-F238E27FC236}">
                <a16:creationId xmlns:a16="http://schemas.microsoft.com/office/drawing/2014/main" xmlns="" id="{449162C2-79E9-D0A3-381D-C53C39289A03}"/>
              </a:ext>
            </a:extLst>
          </p:cNvPr>
          <p:cNvSpPr txBox="1">
            <a:spLocks noChangeArrowheads="1"/>
          </p:cNvSpPr>
          <p:nvPr/>
        </p:nvSpPr>
        <p:spPr bwMode="auto">
          <a:xfrm>
            <a:off x="2595135" y="100228"/>
            <a:ext cx="7749874" cy="737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0723" tIns="40361" rIns="80723" bIns="40361">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816069">
              <a:spcBef>
                <a:spcPct val="50000"/>
              </a:spcBef>
            </a:pPr>
            <a:r>
              <a:rPr lang="en-US" altLang="en-US" sz="2133" b="1" dirty="0" smtClean="0">
                <a:solidFill>
                  <a:srgbClr val="FF0066"/>
                </a:solidFill>
                <a:latin typeface="Times New Roman" pitchFamily="18" charset="0"/>
              </a:rPr>
              <a:t>UBND </a:t>
            </a:r>
            <a:r>
              <a:rPr lang="vi-VN" altLang="en-US" sz="2133" b="1" dirty="0" smtClean="0">
                <a:solidFill>
                  <a:srgbClr val="FF0066"/>
                </a:solidFill>
                <a:latin typeface="Times New Roman" pitchFamily="18" charset="0"/>
              </a:rPr>
              <a:t>THÀNH </a:t>
            </a:r>
            <a:r>
              <a:rPr lang="vi-VN" altLang="en-US" sz="2133" b="1" dirty="0">
                <a:solidFill>
                  <a:srgbClr val="FF0066"/>
                </a:solidFill>
                <a:latin typeface="Times New Roman" pitchFamily="18" charset="0"/>
              </a:rPr>
              <a:t>PHỐ QUY NHƠN</a:t>
            </a:r>
            <a:br>
              <a:rPr lang="vi-VN" altLang="en-US" sz="2133" b="1" dirty="0">
                <a:solidFill>
                  <a:srgbClr val="FF0066"/>
                </a:solidFill>
                <a:latin typeface="Times New Roman" pitchFamily="18" charset="0"/>
              </a:rPr>
            </a:br>
            <a:r>
              <a:rPr lang="en-US" altLang="en-US" sz="2133" b="1" dirty="0">
                <a:solidFill>
                  <a:srgbClr val="FF0066"/>
                </a:solidFill>
                <a:latin typeface="Times New Roman" pitchFamily="18" charset="0"/>
              </a:rPr>
              <a:t>TRƯỜNG TIỂU HỌC LÊ LỢI</a:t>
            </a:r>
          </a:p>
        </p:txBody>
      </p:sp>
      <p:sp>
        <p:nvSpPr>
          <p:cNvPr id="40" name="Text Box 14">
            <a:extLst>
              <a:ext uri="{FF2B5EF4-FFF2-40B4-BE49-F238E27FC236}">
                <a16:creationId xmlns:a16="http://schemas.microsoft.com/office/drawing/2014/main" xmlns="" id="{FBA269ED-7137-6C56-EC81-F6540726E363}"/>
              </a:ext>
            </a:extLst>
          </p:cNvPr>
          <p:cNvSpPr txBox="1">
            <a:spLocks noChangeArrowheads="1"/>
          </p:cNvSpPr>
          <p:nvPr/>
        </p:nvSpPr>
        <p:spPr bwMode="auto">
          <a:xfrm>
            <a:off x="2386759" y="4200436"/>
            <a:ext cx="7584177" cy="758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0723" tIns="40361" rIns="80723" bIns="4036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816069" eaLnBrk="1" hangingPunct="1">
              <a:spcBef>
                <a:spcPts val="1011"/>
              </a:spcBef>
              <a:defRPr/>
            </a:pPr>
            <a:r>
              <a:rPr lang="en-US" sz="4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 </a:t>
            </a:r>
            <a:r>
              <a:rPr lang="en-US" sz="4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 VIỆT </a:t>
            </a:r>
            <a:r>
              <a:rPr lang="en-US" sz="4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4</a:t>
            </a:r>
            <a:endParaRPr lang="en-US" sz="4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41" name="Text Box 17">
            <a:extLst>
              <a:ext uri="{FF2B5EF4-FFF2-40B4-BE49-F238E27FC236}">
                <a16:creationId xmlns:a16="http://schemas.microsoft.com/office/drawing/2014/main" xmlns="" id="{52F1A29E-A4E5-BCFF-5438-2BF86F43FDFC}"/>
              </a:ext>
            </a:extLst>
          </p:cNvPr>
          <p:cNvSpPr txBox="1">
            <a:spLocks noChangeArrowheads="1"/>
          </p:cNvSpPr>
          <p:nvPr/>
        </p:nvSpPr>
        <p:spPr bwMode="auto">
          <a:xfrm>
            <a:off x="1227751" y="2982432"/>
            <a:ext cx="9466392" cy="1385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0723" tIns="40361" rIns="80723" bIns="40361">
            <a:prstTxWarp prst="textArchUp">
              <a:avLst/>
            </a:prstTxWarp>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816069" eaLnBrk="1" hangingPunct="1">
              <a:defRPr/>
            </a:pPr>
            <a:r>
              <a:rPr lang="en-US" sz="148100" b="1" dirty="0" err="1">
                <a:solidFill>
                  <a:srgbClr val="0000CC"/>
                </a:solidFill>
                <a:effectLst>
                  <a:outerShdw blurRad="38100" dist="38100" dir="2700000" algn="tl">
                    <a:srgbClr val="000000">
                      <a:alpha val="43137"/>
                    </a:srgbClr>
                  </a:outerShdw>
                </a:effectLst>
                <a:latin typeface="Times New Roman" pitchFamily="18" charset="0"/>
              </a:rPr>
              <a:t>CHÀO</a:t>
            </a:r>
            <a:r>
              <a:rPr lang="en-US" sz="148100" b="1" dirty="0">
                <a:solidFill>
                  <a:srgbClr val="0000CC"/>
                </a:solidFill>
                <a:effectLst>
                  <a:outerShdw blurRad="38100" dist="38100" dir="2700000" algn="tl">
                    <a:srgbClr val="000000">
                      <a:alpha val="43137"/>
                    </a:srgbClr>
                  </a:outerShdw>
                </a:effectLst>
                <a:latin typeface="Times New Roman" pitchFamily="18" charset="0"/>
              </a:rPr>
              <a:t> </a:t>
            </a:r>
            <a:r>
              <a:rPr lang="en-US" sz="148100" b="1" dirty="0" err="1">
                <a:solidFill>
                  <a:srgbClr val="0000CC"/>
                </a:solidFill>
                <a:effectLst>
                  <a:outerShdw blurRad="38100" dist="38100" dir="2700000" algn="tl">
                    <a:srgbClr val="000000">
                      <a:alpha val="43137"/>
                    </a:srgbClr>
                  </a:outerShdw>
                </a:effectLst>
                <a:latin typeface="Times New Roman" pitchFamily="18" charset="0"/>
              </a:rPr>
              <a:t>MỪNG</a:t>
            </a:r>
            <a:r>
              <a:rPr lang="en-US" sz="148100" b="1" dirty="0">
                <a:solidFill>
                  <a:srgbClr val="0000CC"/>
                </a:solidFill>
                <a:effectLst>
                  <a:outerShdw blurRad="38100" dist="38100" dir="2700000" algn="tl">
                    <a:srgbClr val="000000">
                      <a:alpha val="43137"/>
                    </a:srgbClr>
                  </a:outerShdw>
                </a:effectLst>
                <a:latin typeface="Times New Roman" pitchFamily="18" charset="0"/>
              </a:rPr>
              <a:t> </a:t>
            </a:r>
            <a:r>
              <a:rPr lang="en-US" sz="148100" b="1" dirty="0" err="1">
                <a:solidFill>
                  <a:srgbClr val="0000CC"/>
                </a:solidFill>
                <a:effectLst>
                  <a:outerShdw blurRad="38100" dist="38100" dir="2700000" algn="tl">
                    <a:srgbClr val="000000">
                      <a:alpha val="43137"/>
                    </a:srgbClr>
                  </a:outerShdw>
                </a:effectLst>
                <a:latin typeface="Times New Roman" pitchFamily="18" charset="0"/>
              </a:rPr>
              <a:t>QUÝ</a:t>
            </a:r>
            <a:r>
              <a:rPr lang="en-US" sz="148100" b="1" dirty="0">
                <a:solidFill>
                  <a:srgbClr val="0000CC"/>
                </a:solidFill>
                <a:effectLst>
                  <a:outerShdw blurRad="38100" dist="38100" dir="2700000" algn="tl">
                    <a:srgbClr val="000000">
                      <a:alpha val="43137"/>
                    </a:srgbClr>
                  </a:outerShdw>
                </a:effectLst>
                <a:latin typeface="Times New Roman" pitchFamily="18" charset="0"/>
              </a:rPr>
              <a:t> </a:t>
            </a:r>
            <a:r>
              <a:rPr lang="en-US" sz="148100" b="1" dirty="0" err="1">
                <a:solidFill>
                  <a:srgbClr val="0000CC"/>
                </a:solidFill>
                <a:effectLst>
                  <a:outerShdw blurRad="38100" dist="38100" dir="2700000" algn="tl">
                    <a:srgbClr val="000000">
                      <a:alpha val="43137"/>
                    </a:srgbClr>
                  </a:outerShdw>
                </a:effectLst>
                <a:latin typeface="Times New Roman" pitchFamily="18" charset="0"/>
              </a:rPr>
              <a:t>THẦY</a:t>
            </a:r>
            <a:r>
              <a:rPr lang="en-US" sz="148100" b="1" dirty="0">
                <a:solidFill>
                  <a:srgbClr val="0000CC"/>
                </a:solidFill>
                <a:effectLst>
                  <a:outerShdw blurRad="38100" dist="38100" dir="2700000" algn="tl">
                    <a:srgbClr val="000000">
                      <a:alpha val="43137"/>
                    </a:srgbClr>
                  </a:outerShdw>
                </a:effectLst>
                <a:latin typeface="Times New Roman" pitchFamily="18" charset="0"/>
              </a:rPr>
              <a:t> </a:t>
            </a:r>
            <a:r>
              <a:rPr lang="en-US" sz="148100" b="1" dirty="0" err="1">
                <a:solidFill>
                  <a:srgbClr val="0000CC"/>
                </a:solidFill>
                <a:effectLst>
                  <a:outerShdw blurRad="38100" dist="38100" dir="2700000" algn="tl">
                    <a:srgbClr val="000000">
                      <a:alpha val="43137"/>
                    </a:srgbClr>
                  </a:outerShdw>
                </a:effectLst>
                <a:latin typeface="Times New Roman" pitchFamily="18" charset="0"/>
              </a:rPr>
              <a:t>CÔ</a:t>
            </a:r>
            <a:endParaRPr lang="en-US" sz="148100" b="1" dirty="0">
              <a:solidFill>
                <a:srgbClr val="0000CC"/>
              </a:solidFill>
              <a:effectLst>
                <a:outerShdw blurRad="38100" dist="38100" dir="2700000" algn="tl">
                  <a:srgbClr val="000000">
                    <a:alpha val="43137"/>
                  </a:srgbClr>
                </a:outerShdw>
              </a:effectLst>
              <a:latin typeface="Times New Roman" pitchFamily="18" charset="0"/>
            </a:endParaRPr>
          </a:p>
          <a:p>
            <a:pPr algn="ctr" defTabSz="816069" eaLnBrk="1" hangingPunct="1">
              <a:defRPr/>
            </a:pPr>
            <a:r>
              <a:rPr lang="en-US" sz="148100" b="1" dirty="0" err="1">
                <a:solidFill>
                  <a:srgbClr val="0000CC"/>
                </a:solidFill>
                <a:effectLst>
                  <a:outerShdw blurRad="38100" dist="38100" dir="2700000" algn="tl">
                    <a:srgbClr val="000000">
                      <a:alpha val="43137"/>
                    </a:srgbClr>
                  </a:outerShdw>
                </a:effectLst>
                <a:latin typeface="Times New Roman" pitchFamily="18" charset="0"/>
              </a:rPr>
              <a:t>VỀ</a:t>
            </a:r>
            <a:r>
              <a:rPr lang="en-US" sz="148100" b="1" dirty="0">
                <a:solidFill>
                  <a:srgbClr val="0000CC"/>
                </a:solidFill>
                <a:effectLst>
                  <a:outerShdw blurRad="38100" dist="38100" dir="2700000" algn="tl">
                    <a:srgbClr val="000000">
                      <a:alpha val="43137"/>
                    </a:srgbClr>
                  </a:outerShdw>
                </a:effectLst>
                <a:latin typeface="Times New Roman" pitchFamily="18" charset="0"/>
              </a:rPr>
              <a:t> </a:t>
            </a:r>
            <a:r>
              <a:rPr lang="en-US" sz="148100" b="1" dirty="0" err="1">
                <a:solidFill>
                  <a:srgbClr val="0000CC"/>
                </a:solidFill>
                <a:effectLst>
                  <a:outerShdw blurRad="38100" dist="38100" dir="2700000" algn="tl">
                    <a:srgbClr val="000000">
                      <a:alpha val="43137"/>
                    </a:srgbClr>
                  </a:outerShdw>
                </a:effectLst>
                <a:latin typeface="Times New Roman" pitchFamily="18" charset="0"/>
              </a:rPr>
              <a:t>DỰ</a:t>
            </a:r>
            <a:r>
              <a:rPr lang="en-US" sz="148100" b="1" dirty="0">
                <a:solidFill>
                  <a:srgbClr val="0000CC"/>
                </a:solidFill>
                <a:effectLst>
                  <a:outerShdw blurRad="38100" dist="38100" dir="2700000" algn="tl">
                    <a:srgbClr val="000000">
                      <a:alpha val="43137"/>
                    </a:srgbClr>
                  </a:outerShdw>
                </a:effectLst>
                <a:latin typeface="Times New Roman" pitchFamily="18" charset="0"/>
              </a:rPr>
              <a:t> </a:t>
            </a:r>
            <a:r>
              <a:rPr lang="en-US" sz="148100" b="1" dirty="0" err="1">
                <a:solidFill>
                  <a:srgbClr val="0000CC"/>
                </a:solidFill>
                <a:effectLst>
                  <a:outerShdw blurRad="38100" dist="38100" dir="2700000" algn="tl">
                    <a:srgbClr val="000000">
                      <a:alpha val="43137"/>
                    </a:srgbClr>
                  </a:outerShdw>
                </a:effectLst>
                <a:latin typeface="Times New Roman" pitchFamily="18" charset="0"/>
              </a:rPr>
              <a:t>GIỜ</a:t>
            </a:r>
            <a:r>
              <a:rPr lang="en-US" sz="148100" b="1" dirty="0">
                <a:solidFill>
                  <a:srgbClr val="0000CC"/>
                </a:solidFill>
                <a:effectLst>
                  <a:outerShdw blurRad="38100" dist="38100" dir="2700000" algn="tl">
                    <a:srgbClr val="000000">
                      <a:alpha val="43137"/>
                    </a:srgbClr>
                  </a:outerShdw>
                </a:effectLst>
                <a:latin typeface="Times New Roman" pitchFamily="18" charset="0"/>
              </a:rPr>
              <a:t> </a:t>
            </a:r>
            <a:r>
              <a:rPr lang="vi-VN" sz="148100" b="1" dirty="0">
                <a:solidFill>
                  <a:srgbClr val="0000CC"/>
                </a:solidFill>
                <a:effectLst>
                  <a:outerShdw blurRad="38100" dist="38100" dir="2700000" algn="tl">
                    <a:srgbClr val="000000">
                      <a:alpha val="43137"/>
                    </a:srgbClr>
                  </a:outerShdw>
                </a:effectLst>
                <a:latin typeface="Times New Roman" pitchFamily="18" charset="0"/>
              </a:rPr>
              <a:t>THĂ</a:t>
            </a:r>
            <a:r>
              <a:rPr lang="en-US" sz="148100" b="1" dirty="0">
                <a:solidFill>
                  <a:srgbClr val="0000CC"/>
                </a:solidFill>
                <a:effectLst>
                  <a:outerShdw blurRad="38100" dist="38100" dir="2700000" algn="tl">
                    <a:srgbClr val="000000">
                      <a:alpha val="43137"/>
                    </a:srgbClr>
                  </a:outerShdw>
                </a:effectLst>
                <a:latin typeface="Times New Roman" pitchFamily="18" charset="0"/>
              </a:rPr>
              <a:t>M </a:t>
            </a:r>
            <a:r>
              <a:rPr lang="en-US" sz="148100" b="1" dirty="0" err="1">
                <a:solidFill>
                  <a:srgbClr val="0000CC"/>
                </a:solidFill>
                <a:effectLst>
                  <a:outerShdw blurRad="38100" dist="38100" dir="2700000" algn="tl">
                    <a:srgbClr val="000000">
                      <a:alpha val="43137"/>
                    </a:srgbClr>
                  </a:outerShdw>
                </a:effectLst>
                <a:latin typeface="Times New Roman" pitchFamily="18" charset="0"/>
              </a:rPr>
              <a:t>LỚP</a:t>
            </a:r>
            <a:endParaRPr lang="en-US" sz="148100" b="1" dirty="0">
              <a:solidFill>
                <a:srgbClr val="0000CC"/>
              </a:solidFill>
              <a:effectLst>
                <a:outerShdw blurRad="38100" dist="38100" dir="2700000" algn="tl">
                  <a:srgbClr val="000000">
                    <a:alpha val="43137"/>
                  </a:srgbClr>
                </a:outerShdw>
              </a:effectLst>
              <a:latin typeface="Times New Roman" pitchFamily="18" charset="0"/>
            </a:endParaRPr>
          </a:p>
        </p:txBody>
      </p:sp>
      <p:pic>
        <p:nvPicPr>
          <p:cNvPr id="42" name="Picture 22" descr="bd21315_">
            <a:extLst>
              <a:ext uri="{FF2B5EF4-FFF2-40B4-BE49-F238E27FC236}">
                <a16:creationId xmlns:a16="http://schemas.microsoft.com/office/drawing/2014/main" xmlns="" id="{6402961A-D265-0FF9-FD3F-AF5323E77C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6661" y="4864328"/>
            <a:ext cx="3155043" cy="115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3" name="Straight Connector 42">
            <a:extLst>
              <a:ext uri="{FF2B5EF4-FFF2-40B4-BE49-F238E27FC236}">
                <a16:creationId xmlns:a16="http://schemas.microsoft.com/office/drawing/2014/main" xmlns="" id="{4E757C3F-D18F-DF35-ACA2-B8AF508958C3}"/>
              </a:ext>
            </a:extLst>
          </p:cNvPr>
          <p:cNvCxnSpPr>
            <a:cxnSpLocks/>
          </p:cNvCxnSpPr>
          <p:nvPr/>
        </p:nvCxnSpPr>
        <p:spPr>
          <a:xfrm>
            <a:off x="4581127" y="834736"/>
            <a:ext cx="3777889"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44" name="Picture 7" descr="BƯỚM 58">
            <a:extLst>
              <a:ext uri="{FF2B5EF4-FFF2-40B4-BE49-F238E27FC236}">
                <a16:creationId xmlns:a16="http://schemas.microsoft.com/office/drawing/2014/main" xmlns="" id="{874D8E4B-06F1-CA38-C88A-41A6FAF6D95C}"/>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1308424">
            <a:off x="9077709" y="4899355"/>
            <a:ext cx="911783" cy="1188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8" descr="animal-14[1]">
            <a:extLst>
              <a:ext uri="{FF2B5EF4-FFF2-40B4-BE49-F238E27FC236}">
                <a16:creationId xmlns:a16="http://schemas.microsoft.com/office/drawing/2014/main" xmlns="" id="{56346336-AC06-DAE7-1B7F-5A765B6F2D2C}"/>
              </a:ext>
            </a:extLst>
          </p:cNvPr>
          <p:cNvPicPr>
            <a:picLocks noChangeAspect="1" noChangeArrowheads="1" noCrop="1"/>
          </p:cNvPicPr>
          <p:nvPr/>
        </p:nvPicPr>
        <p:blipFill>
          <a:blip>
            <a:extLst>
              <a:ext uri="{28A0092B-C50C-407E-A947-70E740481C1C}">
                <a14:useLocalDpi xmlns:a14="http://schemas.microsoft.com/office/drawing/2010/main" val="0"/>
              </a:ext>
            </a:extLst>
          </a:blip>
          <a:srcRect/>
          <a:stretch>
            <a:fillRect/>
          </a:stretch>
        </p:blipFill>
        <p:spPr bwMode="auto">
          <a:xfrm rot="417220" flipH="1">
            <a:off x="1429001" y="4764451"/>
            <a:ext cx="836939" cy="608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5" descr="POINSET2">
            <a:extLst>
              <a:ext uri="{FF2B5EF4-FFF2-40B4-BE49-F238E27FC236}">
                <a16:creationId xmlns:a16="http://schemas.microsoft.com/office/drawing/2014/main" xmlns="" id="{415744E7-7FAC-7D32-320F-E538BD3B5D5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10605271" y="-101602"/>
            <a:ext cx="1445301" cy="1728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Text Box 18">
            <a:extLst>
              <a:ext uri="{FF2B5EF4-FFF2-40B4-BE49-F238E27FC236}">
                <a16:creationId xmlns:a16="http://schemas.microsoft.com/office/drawing/2014/main" xmlns="" id="{03F26570-A38B-8AAE-79AA-B37EF57E3CE2}"/>
              </a:ext>
            </a:extLst>
          </p:cNvPr>
          <p:cNvSpPr txBox="1">
            <a:spLocks noChangeArrowheads="1"/>
          </p:cNvSpPr>
          <p:nvPr/>
        </p:nvSpPr>
        <p:spPr bwMode="auto">
          <a:xfrm>
            <a:off x="3701868" y="5372729"/>
            <a:ext cx="4788262" cy="1014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732" tIns="45365" rIns="90732" bIns="45365">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816069"/>
            <a:r>
              <a:rPr lang="en-US" altLang="en-US" sz="3000" b="1" i="1" dirty="0">
                <a:solidFill>
                  <a:srgbClr val="FF0066"/>
                </a:solidFill>
                <a:latin typeface="Times New Roman" pitchFamily="18" charset="0"/>
              </a:rPr>
              <a:t>G</a:t>
            </a:r>
            <a:r>
              <a:rPr lang="vi-VN" altLang="en-US" sz="3000" b="1" i="1" dirty="0" smtClean="0">
                <a:solidFill>
                  <a:srgbClr val="FF0066"/>
                </a:solidFill>
                <a:latin typeface="Times New Roman" pitchFamily="18" charset="0"/>
              </a:rPr>
              <a:t>V</a:t>
            </a:r>
            <a:r>
              <a:rPr lang="en-US" altLang="en-US" sz="3000" b="1" i="1" dirty="0" smtClean="0">
                <a:solidFill>
                  <a:srgbClr val="FF0066"/>
                </a:solidFill>
                <a:latin typeface="Times New Roman" pitchFamily="18" charset="0"/>
              </a:rPr>
              <a:t>GD:</a:t>
            </a:r>
            <a:r>
              <a:rPr lang="vi-VN" altLang="en-US" sz="3000" b="1" i="1" dirty="0" smtClean="0">
                <a:solidFill>
                  <a:srgbClr val="FF0066"/>
                </a:solidFill>
                <a:latin typeface="Times New Roman" pitchFamily="18" charset="0"/>
              </a:rPr>
              <a:t> </a:t>
            </a:r>
            <a:r>
              <a:rPr lang="en-US" altLang="en-US" sz="3000" b="1" i="1" dirty="0" smtClean="0">
                <a:solidFill>
                  <a:srgbClr val="FF0066"/>
                </a:solidFill>
                <a:latin typeface="Times New Roman" pitchFamily="18" charset="0"/>
              </a:rPr>
              <a:t>Đặng Thị Thúy</a:t>
            </a:r>
            <a:endParaRPr lang="vi-VN" altLang="en-US" sz="3000" b="1" i="1" dirty="0">
              <a:solidFill>
                <a:srgbClr val="FF0066"/>
              </a:solidFill>
              <a:latin typeface="Times New Roman" pitchFamily="18" charset="0"/>
            </a:endParaRPr>
          </a:p>
          <a:p>
            <a:pPr defTabSz="816069"/>
            <a:r>
              <a:rPr lang="en-US" altLang="en-US" sz="3000" b="1" i="1" dirty="0" smtClean="0">
                <a:solidFill>
                  <a:srgbClr val="FF0066"/>
                </a:solidFill>
                <a:latin typeface="Times New Roman" pitchFamily="18" charset="0"/>
              </a:rPr>
              <a:t>Năm học 2024-2025</a:t>
            </a:r>
            <a:endParaRPr lang="en-US" altLang="en-US" sz="3000" b="1" i="1" dirty="0">
              <a:solidFill>
                <a:srgbClr val="FF0066"/>
              </a:solidFill>
              <a:latin typeface="Times New Roman" pitchFamily="18" charset="0"/>
            </a:endParaRPr>
          </a:p>
        </p:txBody>
      </p:sp>
      <p:sp>
        <p:nvSpPr>
          <p:cNvPr id="48" name="TextBox 47">
            <a:extLst>
              <a:ext uri="{FF2B5EF4-FFF2-40B4-BE49-F238E27FC236}">
                <a16:creationId xmlns:a16="http://schemas.microsoft.com/office/drawing/2014/main" xmlns="" id="{54E585AE-C36E-6FD8-13F9-3CE8FD759964}"/>
              </a:ext>
            </a:extLst>
          </p:cNvPr>
          <p:cNvSpPr txBox="1"/>
          <p:nvPr/>
        </p:nvSpPr>
        <p:spPr>
          <a:xfrm>
            <a:off x="2286000" y="2418902"/>
            <a:ext cx="4572000" cy="307777"/>
          </a:xfrm>
          <a:prstGeom prst="rect">
            <a:avLst/>
          </a:prstGeom>
          <a:noFill/>
        </p:spPr>
        <p:txBody>
          <a:bodyPr wrap="square">
            <a:spAutoFit/>
          </a:bodyPr>
          <a:lstStyle/>
          <a:p>
            <a:r>
              <a:rPr lang="en-US" sz="1400" dirty="0"/>
              <a:t> </a:t>
            </a:r>
          </a:p>
        </p:txBody>
      </p:sp>
    </p:spTree>
    <p:extLst>
      <p:ext uri="{BB962C8B-B14F-4D97-AF65-F5344CB8AC3E}">
        <p14:creationId xmlns:p14="http://schemas.microsoft.com/office/powerpoint/2010/main" val="4291511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4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41"/>
                                        </p:tgtEl>
                                        <p:attrNameLst>
                                          <p:attrName>style.color</p:attrName>
                                        </p:attrNameLst>
                                      </p:cBhvr>
                                      <p:by>
                                        <p:hsl h="7200000" s="0" l="0"/>
                                      </p:by>
                                    </p:animClr>
                                    <p:animClr clrSpc="hsl" dir="cw">
                                      <p:cBhvr>
                                        <p:cTn id="9" dur="2000" fill="hold"/>
                                        <p:tgtEl>
                                          <p:spTgt spid="41"/>
                                        </p:tgtEl>
                                        <p:attrNameLst>
                                          <p:attrName>fillcolor</p:attrName>
                                        </p:attrNameLst>
                                      </p:cBhvr>
                                      <p:by>
                                        <p:hsl h="7200000" s="0" l="0"/>
                                      </p:by>
                                    </p:animClr>
                                    <p:animClr clrSpc="hsl" dir="cw">
                                      <p:cBhvr>
                                        <p:cTn id="10" dur="2000" fill="hold"/>
                                        <p:tgtEl>
                                          <p:spTgt spid="41"/>
                                        </p:tgtEl>
                                        <p:attrNameLst>
                                          <p:attrName>stroke.color</p:attrName>
                                        </p:attrNameLst>
                                      </p:cBhvr>
                                      <p:by>
                                        <p:hsl h="7200000" s="0" l="0"/>
                                      </p:by>
                                    </p:animClr>
                                    <p:set>
                                      <p:cBhvr>
                                        <p:cTn id="11" dur="2000" fill="hold"/>
                                        <p:tgtEl>
                                          <p:spTgt spid="4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1"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grpSp>
        <p:nvGrpSpPr>
          <p:cNvPr id="2" name="Group 2"/>
          <p:cNvGrpSpPr/>
          <p:nvPr/>
        </p:nvGrpSpPr>
        <p:grpSpPr>
          <a:xfrm>
            <a:off x="719592" y="717214"/>
            <a:ext cx="10169301" cy="4841814"/>
            <a:chOff x="0" y="0"/>
            <a:chExt cx="9212504" cy="4386263"/>
          </a:xfrm>
        </p:grpSpPr>
        <p:sp>
          <p:nvSpPr>
            <p:cNvPr id="3" name="Freeform 3"/>
            <p:cNvSpPr/>
            <p:nvPr/>
          </p:nvSpPr>
          <p:spPr>
            <a:xfrm>
              <a:off x="0" y="0"/>
              <a:ext cx="9212504" cy="4386263"/>
            </a:xfrm>
            <a:custGeom>
              <a:avLst/>
              <a:gdLst/>
              <a:ahLst/>
              <a:cxnLst/>
              <a:rect l="l" t="t" r="r" b="b"/>
              <a:pathLst>
                <a:path w="9212504" h="4386263">
                  <a:moveTo>
                    <a:pt x="0" y="0"/>
                  </a:moveTo>
                  <a:lnTo>
                    <a:pt x="9212504" y="0"/>
                  </a:lnTo>
                  <a:lnTo>
                    <a:pt x="9212504" y="4386263"/>
                  </a:lnTo>
                  <a:lnTo>
                    <a:pt x="0" y="4386263"/>
                  </a:lnTo>
                  <a:close/>
                </a:path>
              </a:pathLst>
            </a:custGeom>
            <a:solidFill>
              <a:srgbClr val="FFF7CF"/>
            </a:solidFill>
          </p:spPr>
        </p:sp>
      </p:grpSp>
      <p:sp>
        <p:nvSpPr>
          <p:cNvPr id="4" name="Freeform 4"/>
          <p:cNvSpPr/>
          <p:nvPr/>
        </p:nvSpPr>
        <p:spPr>
          <a:xfrm rot="-793571" flipH="1">
            <a:off x="8652860" y="2775959"/>
            <a:ext cx="4160922" cy="4932128"/>
          </a:xfrm>
          <a:custGeom>
            <a:avLst/>
            <a:gdLst/>
            <a:ahLst/>
            <a:cxnLst/>
            <a:rect l="l" t="t" r="r" b="b"/>
            <a:pathLst>
              <a:path w="19972426" h="23674212">
                <a:moveTo>
                  <a:pt x="19972426" y="0"/>
                </a:moveTo>
                <a:lnTo>
                  <a:pt x="0" y="0"/>
                </a:lnTo>
                <a:lnTo>
                  <a:pt x="0" y="23674212"/>
                </a:lnTo>
                <a:lnTo>
                  <a:pt x="19972426" y="23674212"/>
                </a:lnTo>
                <a:lnTo>
                  <a:pt x="19972426" y="0"/>
                </a:lnTo>
                <a:close/>
              </a:path>
            </a:pathLst>
          </a:custGeom>
          <a:blipFill>
            <a:blip r:embed="rId2">
              <a:extLst>
                <a:ext uri="{96DAC541-7B7A-43D3-8B79-37D633B846F1}">
                  <asvg:svgBlip xmlns:asvg="http://schemas.microsoft.com/office/drawing/2016/SVG/main" xmlns="" r:embed="rId3"/>
                </a:ext>
              </a:extLst>
            </a:blip>
            <a:stretch>
              <a:fillRect/>
            </a:stretch>
          </a:blipFill>
        </p:spPr>
      </p:sp>
      <p:pic>
        <p:nvPicPr>
          <p:cNvPr id="6" name="Picture 5"/>
          <p:cNvPicPr>
            <a:picLocks noChangeAspect="1"/>
          </p:cNvPicPr>
          <p:nvPr/>
        </p:nvPicPr>
        <p:blipFill>
          <a:blip r:embed="rId4"/>
          <a:stretch>
            <a:fillRect/>
          </a:stretch>
        </p:blipFill>
        <p:spPr>
          <a:xfrm>
            <a:off x="428757" y="2032000"/>
            <a:ext cx="3331236" cy="2187178"/>
          </a:xfrm>
          <a:prstGeom prst="rect">
            <a:avLst/>
          </a:prstGeom>
        </p:spPr>
      </p:pic>
      <p:sp>
        <p:nvSpPr>
          <p:cNvPr id="5" name="Rounded Rectangle 3"/>
          <p:cNvSpPr/>
          <p:nvPr/>
        </p:nvSpPr>
        <p:spPr>
          <a:xfrm>
            <a:off x="4429125" y="1285875"/>
            <a:ext cx="5184114" cy="982927"/>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790" dirty="0">
                <a:solidFill>
                  <a:schemeClr val="tx1">
                    <a:lumMod val="95000"/>
                    <a:lumOff val="5000"/>
                  </a:schemeClr>
                </a:solidFill>
                <a:latin typeface="Cambria" panose="02040503050406030204" pitchFamily="18" charset="0"/>
                <a:ea typeface="Cambria" panose="02040503050406030204" pitchFamily="18" charset="0"/>
              </a:rPr>
              <a:t>Đoạn 1: Từ đầu....</a:t>
            </a:r>
            <a:r>
              <a:rPr lang="vi-VN" altLang="nl-NL" sz="2790" dirty="0">
                <a:solidFill>
                  <a:schemeClr val="tx1">
                    <a:lumMod val="95000"/>
                    <a:lumOff val="5000"/>
                  </a:schemeClr>
                </a:solidFill>
                <a:latin typeface="Cambria" panose="02040503050406030204" pitchFamily="18" charset="0"/>
                <a:ea typeface="Cambria" panose="02040503050406030204" pitchFamily="18" charset="0"/>
              </a:rPr>
              <a:t> thấy gì chưa</a:t>
            </a:r>
          </a:p>
        </p:txBody>
      </p:sp>
      <p:sp>
        <p:nvSpPr>
          <p:cNvPr id="7" name="Rounded Rectangle 3"/>
          <p:cNvSpPr/>
          <p:nvPr/>
        </p:nvSpPr>
        <p:spPr>
          <a:xfrm>
            <a:off x="3698875" y="2603500"/>
            <a:ext cx="5184114" cy="982927"/>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790" dirty="0">
                <a:solidFill>
                  <a:schemeClr val="tx1">
                    <a:lumMod val="95000"/>
                    <a:lumOff val="5000"/>
                  </a:schemeClr>
                </a:solidFill>
                <a:latin typeface="Cambria" panose="02040503050406030204" pitchFamily="18" charset="0"/>
                <a:ea typeface="Cambria" panose="02040503050406030204" pitchFamily="18" charset="0"/>
              </a:rPr>
              <a:t>Đoạn </a:t>
            </a:r>
            <a:r>
              <a:rPr lang="vi-VN" altLang="nl-NL" sz="2790" dirty="0">
                <a:solidFill>
                  <a:schemeClr val="tx1">
                    <a:lumMod val="95000"/>
                    <a:lumOff val="5000"/>
                  </a:schemeClr>
                </a:solidFill>
                <a:latin typeface="Cambria" panose="02040503050406030204" pitchFamily="18" charset="0"/>
                <a:ea typeface="Cambria" panose="02040503050406030204" pitchFamily="18" charset="0"/>
              </a:rPr>
              <a:t>2</a:t>
            </a:r>
            <a:r>
              <a:rPr lang="nl-NL" sz="2790" dirty="0">
                <a:solidFill>
                  <a:schemeClr val="tx1">
                    <a:lumMod val="95000"/>
                    <a:lumOff val="5000"/>
                  </a:schemeClr>
                </a:solidFill>
                <a:latin typeface="Cambria" panose="02040503050406030204" pitchFamily="18" charset="0"/>
                <a:ea typeface="Cambria" panose="02040503050406030204" pitchFamily="18" charset="0"/>
              </a:rPr>
              <a:t>: T</a:t>
            </a:r>
            <a:r>
              <a:rPr lang="vi-VN" altLang="nl-NL" sz="2790" dirty="0">
                <a:solidFill>
                  <a:schemeClr val="tx1">
                    <a:lumMod val="95000"/>
                    <a:lumOff val="5000"/>
                  </a:schemeClr>
                </a:solidFill>
                <a:latin typeface="Cambria" panose="02040503050406030204" pitchFamily="18" charset="0"/>
                <a:ea typeface="Cambria" panose="02040503050406030204" pitchFamily="18" charset="0"/>
              </a:rPr>
              <a:t>iếp theo</a:t>
            </a:r>
            <a:r>
              <a:rPr lang="nl-NL" sz="2790" dirty="0">
                <a:solidFill>
                  <a:schemeClr val="tx1">
                    <a:lumMod val="95000"/>
                    <a:lumOff val="5000"/>
                  </a:schemeClr>
                </a:solidFill>
                <a:latin typeface="Cambria" panose="02040503050406030204" pitchFamily="18" charset="0"/>
                <a:ea typeface="Cambria" panose="02040503050406030204" pitchFamily="18" charset="0"/>
              </a:rPr>
              <a:t>....</a:t>
            </a:r>
            <a:r>
              <a:rPr lang="vi-VN" altLang="nl-NL" sz="2790" dirty="0">
                <a:solidFill>
                  <a:schemeClr val="tx1">
                    <a:lumMod val="95000"/>
                    <a:lumOff val="5000"/>
                  </a:schemeClr>
                </a:solidFill>
                <a:latin typeface="Cambria" panose="02040503050406030204" pitchFamily="18" charset="0"/>
                <a:ea typeface="Cambria" panose="02040503050406030204" pitchFamily="18" charset="0"/>
              </a:rPr>
              <a:t> muôn năm!</a:t>
            </a:r>
          </a:p>
        </p:txBody>
      </p:sp>
      <p:sp>
        <p:nvSpPr>
          <p:cNvPr id="8" name="Rounded Rectangle 3"/>
          <p:cNvSpPr/>
          <p:nvPr/>
        </p:nvSpPr>
        <p:spPr>
          <a:xfrm>
            <a:off x="3063875" y="4032250"/>
            <a:ext cx="5184114" cy="982927"/>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790" dirty="0">
                <a:solidFill>
                  <a:schemeClr val="tx1">
                    <a:lumMod val="95000"/>
                    <a:lumOff val="5000"/>
                  </a:schemeClr>
                </a:solidFill>
                <a:latin typeface="Cambria" panose="02040503050406030204" pitchFamily="18" charset="0"/>
                <a:ea typeface="Cambria" panose="02040503050406030204" pitchFamily="18" charset="0"/>
              </a:rPr>
              <a:t>Đoạn</a:t>
            </a:r>
            <a:r>
              <a:rPr lang="vi-VN" altLang="nl-NL" sz="2790" dirty="0">
                <a:solidFill>
                  <a:schemeClr val="tx1">
                    <a:lumMod val="95000"/>
                    <a:lumOff val="5000"/>
                  </a:schemeClr>
                </a:solidFill>
                <a:latin typeface="Cambria" panose="02040503050406030204" pitchFamily="18" charset="0"/>
                <a:ea typeface="Cambria" panose="02040503050406030204" pitchFamily="18" charset="0"/>
              </a:rPr>
              <a:t> 3</a:t>
            </a:r>
            <a:r>
              <a:rPr lang="nl-NL" sz="2790" dirty="0">
                <a:solidFill>
                  <a:schemeClr val="tx1">
                    <a:lumMod val="95000"/>
                    <a:lumOff val="5000"/>
                  </a:schemeClr>
                </a:solidFill>
                <a:latin typeface="Cambria" panose="02040503050406030204" pitchFamily="18" charset="0"/>
                <a:ea typeface="Cambria" panose="02040503050406030204" pitchFamily="18" charset="0"/>
              </a:rPr>
              <a:t>: </a:t>
            </a:r>
            <a:r>
              <a:rPr lang="vi-VN" altLang="nl-NL" sz="2790" dirty="0">
                <a:solidFill>
                  <a:schemeClr val="tx1">
                    <a:lumMod val="95000"/>
                    <a:lumOff val="5000"/>
                  </a:schemeClr>
                </a:solidFill>
                <a:latin typeface="Cambria" panose="02040503050406030204" pitchFamily="18" charset="0"/>
                <a:ea typeface="Cambria" panose="02040503050406030204" pitchFamily="18" charset="0"/>
              </a:rPr>
              <a:t>Phần còn lại</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7" grpId="0" bldLvl="0" animBg="1"/>
      <p:bldP spid="8"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2792095" y="-2573020"/>
            <a:ext cx="6624320" cy="11985625"/>
            <a:chOff x="0" y="0"/>
            <a:chExt cx="4287923" cy="9205729"/>
          </a:xfrm>
        </p:grpSpPr>
        <p:sp>
          <p:nvSpPr>
            <p:cNvPr id="3" name="Freeform 3"/>
            <p:cNvSpPr/>
            <p:nvPr/>
          </p:nvSpPr>
          <p:spPr>
            <a:xfrm>
              <a:off x="0" y="0"/>
              <a:ext cx="4287923" cy="9205729"/>
            </a:xfrm>
            <a:custGeom>
              <a:avLst/>
              <a:gdLst/>
              <a:ahLst/>
              <a:cxnLst/>
              <a:rect l="l" t="t" r="r" b="b"/>
              <a:pathLst>
                <a:path w="4287923" h="9205729">
                  <a:moveTo>
                    <a:pt x="0" y="0"/>
                  </a:moveTo>
                  <a:lnTo>
                    <a:pt x="4287923" y="0"/>
                  </a:lnTo>
                  <a:lnTo>
                    <a:pt x="4287923" y="9205729"/>
                  </a:lnTo>
                  <a:lnTo>
                    <a:pt x="0" y="9205729"/>
                  </a:lnTo>
                  <a:close/>
                </a:path>
              </a:pathLst>
            </a:custGeom>
            <a:solidFill>
              <a:srgbClr val="FFF6C8"/>
            </a:solidFill>
          </p:spPr>
        </p:sp>
      </p:grpSp>
      <p:sp>
        <p:nvSpPr>
          <p:cNvPr id="4" name="TextBox 4"/>
          <p:cNvSpPr txBox="1"/>
          <p:nvPr/>
        </p:nvSpPr>
        <p:spPr>
          <a:xfrm>
            <a:off x="3014980" y="197485"/>
            <a:ext cx="7019290" cy="548640"/>
          </a:xfrm>
          <a:prstGeom prst="rect">
            <a:avLst/>
          </a:prstGeom>
        </p:spPr>
        <p:txBody>
          <a:bodyPr wrap="square" lIns="0" tIns="0" rIns="0" bIns="0" rtlCol="0" anchor="t">
            <a:noAutofit/>
          </a:bodyPr>
          <a:lstStyle/>
          <a:p>
            <a:pPr algn="ctr">
              <a:lnSpc>
                <a:spcPct val="100000"/>
              </a:lnSpc>
              <a:spcBef>
                <a:spcPct val="0"/>
              </a:spcBef>
            </a:pPr>
            <a:r>
              <a:rPr lang="en-US" sz="3200" b="1">
                <a:solidFill>
                  <a:schemeClr val="accent1">
                    <a:lumMod val="50000"/>
                  </a:schemeClr>
                </a:solidFill>
                <a:latin typeface="Sitka Display" panose="02000505000000020004" charset="0"/>
                <a:ea typeface="Dancing Script Bold" panose="03080800040507000D00"/>
                <a:cs typeface="Sitka Display" panose="02000505000000020004" charset="0"/>
                <a:sym typeface="Dancing Script Bold" panose="03080800040507000D00"/>
              </a:rPr>
              <a:t>Mít tinh mừng độc lập</a:t>
            </a:r>
          </a:p>
        </p:txBody>
      </p:sp>
      <p:sp>
        <p:nvSpPr>
          <p:cNvPr id="6" name="TextBox 3"/>
          <p:cNvSpPr txBox="1"/>
          <p:nvPr/>
        </p:nvSpPr>
        <p:spPr>
          <a:xfrm>
            <a:off x="0" y="-100965"/>
            <a:ext cx="1876822" cy="666882"/>
          </a:xfrm>
          <a:prstGeom prst="rect">
            <a:avLst/>
          </a:prstGeom>
          <a:noFill/>
        </p:spPr>
        <p:txBody>
          <a:bodyPr wrap="square" rtlCol="0">
            <a:no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vi-VN" sz="2000" b="1" i="0" u="none" strike="noStrike" kern="1200" cap="none" spc="0" normalizeH="0" baseline="0" noProof="0" dirty="0">
                <a:ln>
                  <a:noFill/>
                </a:ln>
                <a:solidFill>
                  <a:srgbClr val="17479D"/>
                </a:solidFill>
                <a:effectLst/>
                <a:uLnTx/>
                <a:uFillTx/>
                <a:latin typeface="Cambria" panose="02040503050406030204" pitchFamily="18" charset="0"/>
                <a:ea typeface="Cambria" panose="02040503050406030204" pitchFamily="18" charset="0"/>
              </a:rPr>
              <a:t>ĐỌC</a:t>
            </a:r>
          </a:p>
        </p:txBody>
      </p:sp>
      <p:pic>
        <p:nvPicPr>
          <p:cNvPr id="7" name="Picture 6"/>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aturation sat="200000"/>
                    </a14:imgEffect>
                    <a14:imgEffect>
                      <a14:sharpenSoften amount="25000"/>
                    </a14:imgEffect>
                  </a14:imgLayer>
                </a14:imgProps>
              </a:ext>
            </a:extLst>
          </a:blip>
          <a:srcRect l="1772" t="2351" r="1"/>
          <a:stretch>
            <a:fillRect/>
          </a:stretch>
        </p:blipFill>
        <p:spPr>
          <a:xfrm>
            <a:off x="0" y="0"/>
            <a:ext cx="627195" cy="565679"/>
          </a:xfrm>
          <a:prstGeom prst="rect">
            <a:avLst/>
          </a:prstGeom>
        </p:spPr>
      </p:pic>
      <p:sp>
        <p:nvSpPr>
          <p:cNvPr id="10" name="TextBox 9"/>
          <p:cNvSpPr txBox="1"/>
          <p:nvPr/>
        </p:nvSpPr>
        <p:spPr>
          <a:xfrm>
            <a:off x="111760" y="871855"/>
            <a:ext cx="11985625" cy="5986145"/>
          </a:xfrm>
          <a:prstGeom prst="rect">
            <a:avLst/>
          </a:prstGeom>
          <a:noFill/>
        </p:spPr>
        <p:txBody>
          <a:bodyPr wrap="square" rtlCol="0">
            <a:noAutofit/>
          </a:bodyPr>
          <a:lstStyle/>
          <a:p>
            <a:pPr algn="just">
              <a:lnSpc>
                <a:spcPct val="70000"/>
              </a:lnSpc>
            </a:pPr>
            <a:r>
              <a:rPr lang="en-US" b="1" dirty="0">
                <a:latin typeface="Sitka Display" panose="02000505000000020004" charset="0"/>
                <a:ea typeface="Cambria" panose="02040503050406030204" pitchFamily="18" charset="0"/>
                <a:cs typeface="Sitka Display" panose="02000505000000020004" charset="0"/>
              </a:rPr>
              <a:t> </a:t>
            </a:r>
            <a:r>
              <a:rPr lang="vi-VN" altLang="en-US" b="1" dirty="0">
                <a:solidFill>
                  <a:srgbClr val="C00000"/>
                </a:solidFill>
                <a:latin typeface="Sitka Display" panose="02000505000000020004" charset="0"/>
                <a:ea typeface="Cambria" panose="02040503050406030204" pitchFamily="18" charset="0"/>
                <a:cs typeface="Sitka Display" panose="02000505000000020004" charset="0"/>
              </a:rPr>
              <a:t>1.</a:t>
            </a:r>
            <a:r>
              <a:rPr lang="en-US" b="1" dirty="0">
                <a:latin typeface="Sitka Display" panose="02000505000000020004" charset="0"/>
                <a:ea typeface="Cambria" panose="02040503050406030204" pitchFamily="18" charset="0"/>
                <a:cs typeface="Sitka Display" panose="02000505000000020004" charset="0"/>
              </a:rPr>
              <a:t> </a:t>
            </a:r>
            <a:r>
              <a:rPr lang="en-US" altLang="en-GB" b="1" dirty="0">
                <a:latin typeface="Sitka Display" panose="02000505000000020004" charset="0"/>
                <a:ea typeface="Cambria" panose="02040503050406030204" pitchFamily="18" charset="0"/>
                <a:cs typeface="Sitka Display" panose="02000505000000020004" charset="0"/>
              </a:rPr>
              <a:t>- Ra coi, mau l</a:t>
            </a:r>
            <a:r>
              <a:rPr lang="en-US" altLang="en-US" b="1" dirty="0">
                <a:latin typeface="Sitka Display" panose="02000505000000020004" charset="0"/>
                <a:ea typeface="Cambria" panose="02040503050406030204" pitchFamily="18" charset="0"/>
                <a:cs typeface="Sitka Display" panose="02000505000000020004" charset="0"/>
              </a:rPr>
              <a:t>ê</a:t>
            </a:r>
            <a:r>
              <a:rPr lang="en-US" altLang="en-GB" b="1" dirty="0">
                <a:latin typeface="Sitka Display" panose="02000505000000020004" charset="0"/>
                <a:ea typeface="Cambria" panose="02040503050406030204" pitchFamily="18" charset="0"/>
                <a:cs typeface="Sitka Display" panose="02000505000000020004" charset="0"/>
              </a:rPr>
              <a:t>n!</a:t>
            </a:r>
          </a:p>
          <a:p>
            <a:pPr algn="just">
              <a:lnSpc>
                <a:spcPct val="70000"/>
              </a:lnSpc>
            </a:pPr>
            <a:endParaRPr lang="en-US" altLang="en-GB" b="1" dirty="0">
              <a:latin typeface="Sitka Display" panose="02000505000000020004" charset="0"/>
              <a:ea typeface="Cambria" panose="02040503050406030204" pitchFamily="18" charset="0"/>
              <a:cs typeface="Sitka Display" panose="02000505000000020004" charset="0"/>
            </a:endParaRPr>
          </a:p>
          <a:p>
            <a:pPr algn="just">
              <a:lnSpc>
                <a:spcPct val="70000"/>
              </a:lnSpc>
            </a:pPr>
            <a:r>
              <a:rPr lang="en-US" altLang="en-US" b="1" dirty="0">
                <a:latin typeface="Sitka Display" panose="02000505000000020004" charset="0"/>
                <a:ea typeface="Cambria" panose="02040503050406030204" pitchFamily="18" charset="0"/>
                <a:cs typeface="Sitka Display" panose="02000505000000020004" charset="0"/>
              </a:rPr>
              <a:t>     </a:t>
            </a:r>
            <a:r>
              <a:rPr lang="en-US" altLang="en-GB" b="1" dirty="0">
                <a:latin typeface="Sitka Display" panose="02000505000000020004" charset="0"/>
                <a:ea typeface="Cambria" panose="02040503050406030204" pitchFamily="18" charset="0"/>
                <a:cs typeface="Sitka Display" panose="02000505000000020004" charset="0"/>
              </a:rPr>
              <a:t>Chị tôi vừa gọi vừa k</a:t>
            </a:r>
            <a:r>
              <a:rPr lang="en-US" altLang="en-US" b="1" dirty="0">
                <a:latin typeface="Sitka Display" panose="02000505000000020004" charset="0"/>
                <a:ea typeface="Cambria" panose="02040503050406030204" pitchFamily="18" charset="0"/>
                <a:cs typeface="Sitka Display" panose="02000505000000020004" charset="0"/>
              </a:rPr>
              <a:t>é</a:t>
            </a:r>
            <a:r>
              <a:rPr lang="en-US" altLang="en-GB" b="1" dirty="0">
                <a:latin typeface="Sitka Display" panose="02000505000000020004" charset="0"/>
                <a:ea typeface="Cambria" panose="02040503050406030204" pitchFamily="18" charset="0"/>
                <a:cs typeface="Sitka Display" panose="02000505000000020004" charset="0"/>
              </a:rPr>
              <a:t>o tôi chạy ra cửa. Chị chỉ tay về ph</a:t>
            </a:r>
            <a:r>
              <a:rPr lang="en-US" altLang="en-US" b="1" dirty="0">
                <a:latin typeface="Sitka Display" panose="02000505000000020004" charset="0"/>
                <a:ea typeface="Cambria" panose="02040503050406030204" pitchFamily="18" charset="0"/>
                <a:cs typeface="Sitka Display" panose="02000505000000020004" charset="0"/>
              </a:rPr>
              <a:t>í</a:t>
            </a:r>
            <a:r>
              <a:rPr lang="en-US" altLang="en-GB" b="1" dirty="0">
                <a:latin typeface="Sitka Display" panose="02000505000000020004" charset="0"/>
                <a:ea typeface="Cambria" panose="02040503050406030204" pitchFamily="18" charset="0"/>
                <a:cs typeface="Sitka Display" panose="02000505000000020004" charset="0"/>
              </a:rPr>
              <a:t>a b</a:t>
            </a:r>
            <a:r>
              <a:rPr lang="en-US" altLang="en-US" b="1" dirty="0">
                <a:latin typeface="Sitka Display" panose="02000505000000020004" charset="0"/>
                <a:ea typeface="Cambria" panose="02040503050406030204" pitchFamily="18" charset="0"/>
                <a:cs typeface="Sitka Display" panose="02000505000000020004" charset="0"/>
              </a:rPr>
              <a:t>ó</a:t>
            </a:r>
            <a:r>
              <a:rPr lang="en-US" altLang="en-GB" b="1" dirty="0">
                <a:latin typeface="Sitka Display" panose="02000505000000020004" charset="0"/>
                <a:ea typeface="Cambria" panose="02040503050406030204" pitchFamily="18" charset="0"/>
                <a:cs typeface="Sitka Display" panose="02000505000000020004" charset="0"/>
              </a:rPr>
              <a:t>t c</a:t>
            </a:r>
            <a:r>
              <a:rPr lang="en-US" altLang="en-US" b="1" dirty="0">
                <a:latin typeface="Sitka Display" panose="02000505000000020004" charset="0"/>
                <a:ea typeface="Cambria" panose="02040503050406030204" pitchFamily="18" charset="0"/>
                <a:cs typeface="Sitka Display" panose="02000505000000020004" charset="0"/>
              </a:rPr>
              <a:t>ò</a:t>
            </a:r>
            <a:r>
              <a:rPr lang="en-US" altLang="en-GB" b="1" dirty="0">
                <a:latin typeface="Sitka Display" panose="02000505000000020004" charset="0"/>
                <a:ea typeface="Cambria" panose="02040503050406030204" pitchFamily="18" charset="0"/>
                <a:cs typeface="Sitka Display" panose="02000505000000020004" charset="0"/>
              </a:rPr>
              <a:t>:</a:t>
            </a:r>
          </a:p>
          <a:p>
            <a:pPr algn="just">
              <a:lnSpc>
                <a:spcPct val="70000"/>
              </a:lnSpc>
            </a:pPr>
            <a:endParaRPr lang="en-US" altLang="en-GB" b="1" dirty="0">
              <a:latin typeface="Sitka Display" panose="02000505000000020004" charset="0"/>
              <a:ea typeface="Cambria" panose="02040503050406030204" pitchFamily="18" charset="0"/>
              <a:cs typeface="Sitka Display" panose="02000505000000020004" charset="0"/>
            </a:endParaRPr>
          </a:p>
          <a:p>
            <a:pPr algn="just">
              <a:lnSpc>
                <a:spcPct val="70000"/>
              </a:lnSpc>
            </a:pPr>
            <a:r>
              <a:rPr lang="en-US" altLang="en-US" b="1" dirty="0">
                <a:latin typeface="Sitka Display" panose="02000505000000020004" charset="0"/>
                <a:ea typeface="Cambria" panose="02040503050406030204" pitchFamily="18" charset="0"/>
                <a:cs typeface="Sitka Display" panose="02000505000000020004" charset="0"/>
              </a:rPr>
              <a:t>     </a:t>
            </a:r>
            <a:r>
              <a:rPr lang="en-US" altLang="en-GB" b="1" dirty="0">
                <a:latin typeface="Sitka Display" panose="02000505000000020004" charset="0"/>
                <a:ea typeface="Cambria" panose="02040503050406030204" pitchFamily="18" charset="0"/>
                <a:cs typeface="Sitka Display" panose="02000505000000020004" charset="0"/>
              </a:rPr>
              <a:t>- Thấy g</a:t>
            </a:r>
            <a:r>
              <a:rPr lang="en-US" altLang="en-US" b="1" dirty="0">
                <a:latin typeface="Sitka Display" panose="02000505000000020004" charset="0"/>
                <a:ea typeface="Cambria" panose="02040503050406030204" pitchFamily="18" charset="0"/>
                <a:cs typeface="Sitka Display" panose="02000505000000020004" charset="0"/>
              </a:rPr>
              <a:t>ì</a:t>
            </a:r>
            <a:r>
              <a:rPr lang="en-US" altLang="en-GB" b="1" dirty="0">
                <a:latin typeface="Sitka Display" panose="02000505000000020004" charset="0"/>
                <a:ea typeface="Cambria" panose="02040503050406030204" pitchFamily="18" charset="0"/>
                <a:cs typeface="Sitka Display" panose="02000505000000020004" charset="0"/>
              </a:rPr>
              <a:t> ch</a:t>
            </a:r>
            <a:r>
              <a:rPr lang="en-US" altLang="en-US" b="1" dirty="0">
                <a:latin typeface="Sitka Display" panose="02000505000000020004" charset="0"/>
                <a:ea typeface="Cambria" panose="02040503050406030204" pitchFamily="18" charset="0"/>
                <a:cs typeface="Sitka Display" panose="02000505000000020004" charset="0"/>
              </a:rPr>
              <a:t>ư</a:t>
            </a:r>
            <a:r>
              <a:rPr lang="en-US" altLang="en-GB" b="1" dirty="0">
                <a:latin typeface="Sitka Display" panose="02000505000000020004" charset="0"/>
                <a:ea typeface="Cambria" panose="02040503050406030204" pitchFamily="18" charset="0"/>
                <a:cs typeface="Sitka Display" panose="02000505000000020004" charset="0"/>
              </a:rPr>
              <a:t>a?</a:t>
            </a:r>
          </a:p>
          <a:p>
            <a:pPr algn="just">
              <a:lnSpc>
                <a:spcPct val="70000"/>
              </a:lnSpc>
            </a:pPr>
            <a:endParaRPr lang="en-US" altLang="en-GB" b="1" dirty="0">
              <a:latin typeface="Sitka Display" panose="02000505000000020004" charset="0"/>
              <a:ea typeface="Cambria" panose="02040503050406030204" pitchFamily="18" charset="0"/>
              <a:cs typeface="Sitka Display" panose="02000505000000020004" charset="0"/>
            </a:endParaRPr>
          </a:p>
          <a:p>
            <a:pPr algn="just">
              <a:lnSpc>
                <a:spcPct val="70000"/>
              </a:lnSpc>
            </a:pPr>
            <a:r>
              <a:rPr lang="en-US" altLang="en-US" b="1" dirty="0">
                <a:latin typeface="Sitka Display" panose="02000505000000020004" charset="0"/>
                <a:ea typeface="Cambria" panose="02040503050406030204" pitchFamily="18" charset="0"/>
                <a:cs typeface="Sitka Display" panose="02000505000000020004" charset="0"/>
              </a:rPr>
              <a:t>  </a:t>
            </a:r>
            <a:r>
              <a:rPr lang="vi-VN" altLang="en-US" b="1" dirty="0">
                <a:solidFill>
                  <a:srgbClr val="C00000"/>
                </a:solidFill>
                <a:latin typeface="Sitka Display" panose="02000505000000020004" charset="0"/>
                <a:ea typeface="Cambria" panose="02040503050406030204" pitchFamily="18" charset="0"/>
                <a:cs typeface="Sitka Display" panose="02000505000000020004" charset="0"/>
              </a:rPr>
              <a:t>2.</a:t>
            </a:r>
            <a:r>
              <a:rPr lang="en-US" altLang="en-US" b="1" dirty="0">
                <a:latin typeface="Sitka Display" panose="02000505000000020004" charset="0"/>
                <a:ea typeface="Cambria" panose="02040503050406030204" pitchFamily="18" charset="0"/>
                <a:cs typeface="Sitka Display" panose="02000505000000020004" charset="0"/>
              </a:rPr>
              <a:t> </a:t>
            </a:r>
            <a:r>
              <a:rPr lang="en-US" altLang="en-GB" b="1" dirty="0">
                <a:latin typeface="Sitka Display" panose="02000505000000020004" charset="0"/>
                <a:ea typeface="Cambria" panose="02040503050406030204" pitchFamily="18" charset="0"/>
                <a:cs typeface="Sitka Display" panose="02000505000000020004" charset="0"/>
              </a:rPr>
              <a:t>Tôi thấy rồi. Cờ! Cờ </a:t>
            </a:r>
            <a:r>
              <a:rPr lang="en-US" altLang="en-US" b="1" dirty="0">
                <a:latin typeface="Sitka Display" panose="02000505000000020004" charset="0"/>
                <a:ea typeface="Cambria" panose="02040503050406030204" pitchFamily="18" charset="0"/>
                <a:cs typeface="Sitka Display" panose="02000505000000020004" charset="0"/>
              </a:rPr>
              <a:t>đ</a:t>
            </a:r>
            <a:r>
              <a:rPr lang="en-US" altLang="en-GB" b="1" dirty="0">
                <a:latin typeface="Sitka Display" panose="02000505000000020004" charset="0"/>
                <a:ea typeface="Cambria" panose="02040503050406030204" pitchFamily="18" charset="0"/>
                <a:cs typeface="Sitka Display" panose="02000505000000020004" charset="0"/>
              </a:rPr>
              <a:t>ỏ sao vàng tr</a:t>
            </a:r>
            <a:r>
              <a:rPr lang="en-US" altLang="en-US" b="1" dirty="0">
                <a:latin typeface="Sitka Display" panose="02000505000000020004" charset="0"/>
                <a:ea typeface="Cambria" panose="02040503050406030204" pitchFamily="18" charset="0"/>
                <a:cs typeface="Sitka Display" panose="02000505000000020004" charset="0"/>
              </a:rPr>
              <a:t>ê</a:t>
            </a:r>
            <a:r>
              <a:rPr lang="en-US" altLang="en-GB" b="1" dirty="0">
                <a:latin typeface="Sitka Display" panose="02000505000000020004" charset="0"/>
                <a:ea typeface="Cambria" panose="02040503050406030204" pitchFamily="18" charset="0"/>
                <a:cs typeface="Sitka Display" panose="02000505000000020004" charset="0"/>
              </a:rPr>
              <a:t>n cột cờ tr</a:t>
            </a:r>
            <a:r>
              <a:rPr lang="en-US" altLang="en-US" b="1" dirty="0">
                <a:latin typeface="Sitka Display" panose="02000505000000020004" charset="0"/>
                <a:ea typeface="Cambria" panose="02040503050406030204" pitchFamily="18" charset="0"/>
                <a:cs typeface="Sitka Display" panose="02000505000000020004" charset="0"/>
              </a:rPr>
              <a:t>ư</a:t>
            </a:r>
            <a:r>
              <a:rPr lang="en-US" altLang="en-GB" b="1" dirty="0">
                <a:latin typeface="Sitka Display" panose="02000505000000020004" charset="0"/>
                <a:ea typeface="Cambria" panose="02040503050406030204" pitchFamily="18" charset="0"/>
                <a:cs typeface="Sitka Display" panose="02000505000000020004" charset="0"/>
              </a:rPr>
              <a:t>ớc b</a:t>
            </a:r>
            <a:r>
              <a:rPr lang="en-US" altLang="en-US" b="1" dirty="0">
                <a:latin typeface="Sitka Display" panose="02000505000000020004" charset="0"/>
                <a:ea typeface="Cambria" panose="02040503050406030204" pitchFamily="18" charset="0"/>
                <a:cs typeface="Sitka Display" panose="02000505000000020004" charset="0"/>
              </a:rPr>
              <a:t>ó</a:t>
            </a:r>
            <a:r>
              <a:rPr lang="en-US" altLang="en-GB" b="1" dirty="0">
                <a:latin typeface="Sitka Display" panose="02000505000000020004" charset="0"/>
                <a:ea typeface="Cambria" panose="02040503050406030204" pitchFamily="18" charset="0"/>
                <a:cs typeface="Sitka Display" panose="02000505000000020004" charset="0"/>
              </a:rPr>
              <a:t>t bay phấp phới. Tôi lặng </a:t>
            </a:r>
            <a:r>
              <a:rPr lang="en-US" altLang="en-US" b="1" dirty="0">
                <a:latin typeface="Sitka Display" panose="02000505000000020004" charset="0"/>
                <a:ea typeface="Cambria" panose="02040503050406030204" pitchFamily="18" charset="0"/>
                <a:cs typeface="Sitka Display" panose="02000505000000020004" charset="0"/>
              </a:rPr>
              <a:t>đ</a:t>
            </a:r>
            <a:r>
              <a:rPr lang="en-US" altLang="en-GB" b="1" dirty="0">
                <a:latin typeface="Sitka Display" panose="02000505000000020004" charset="0"/>
                <a:ea typeface="Cambria" panose="02040503050406030204" pitchFamily="18" charset="0"/>
                <a:cs typeface="Sitka Display" panose="02000505000000020004" charset="0"/>
              </a:rPr>
              <a:t>i tr</a:t>
            </a:r>
            <a:r>
              <a:rPr lang="en-US" altLang="en-US" b="1" dirty="0">
                <a:latin typeface="Sitka Display" panose="02000505000000020004" charset="0"/>
                <a:ea typeface="Cambria" panose="02040503050406030204" pitchFamily="18" charset="0"/>
                <a:cs typeface="Sitka Display" panose="02000505000000020004" charset="0"/>
              </a:rPr>
              <a:t>ư</a:t>
            </a:r>
            <a:r>
              <a:rPr lang="en-US" altLang="en-GB" b="1" dirty="0">
                <a:latin typeface="Sitka Display" panose="02000505000000020004" charset="0"/>
                <a:ea typeface="Cambria" panose="02040503050406030204" pitchFamily="18" charset="0"/>
                <a:cs typeface="Sitka Display" panose="02000505000000020004" charset="0"/>
              </a:rPr>
              <a:t>ớc màu </a:t>
            </a:r>
            <a:r>
              <a:rPr lang="en-US" altLang="en-US" b="1" dirty="0">
                <a:latin typeface="Sitka Display" panose="02000505000000020004" charset="0"/>
                <a:ea typeface="Cambria" panose="02040503050406030204" pitchFamily="18" charset="0"/>
                <a:cs typeface="Sitka Display" panose="02000505000000020004" charset="0"/>
              </a:rPr>
              <a:t>đ</a:t>
            </a:r>
            <a:r>
              <a:rPr lang="en-US" altLang="en-GB" b="1" dirty="0">
                <a:latin typeface="Sitka Display" panose="02000505000000020004" charset="0"/>
                <a:ea typeface="Cambria" panose="02040503050406030204" pitchFamily="18" charset="0"/>
                <a:cs typeface="Sitka Display" panose="02000505000000020004" charset="0"/>
              </a:rPr>
              <a:t>ỏ rực rỡ với ngôi sao vàng n</a:t>
            </a:r>
            <a:r>
              <a:rPr lang="en-US" altLang="en-US" b="1" dirty="0">
                <a:latin typeface="Sitka Display" panose="02000505000000020004" charset="0"/>
                <a:ea typeface="Cambria" panose="02040503050406030204" pitchFamily="18" charset="0"/>
                <a:cs typeface="Sitka Display" panose="02000505000000020004" charset="0"/>
              </a:rPr>
              <a:t>ă</a:t>
            </a:r>
            <a:r>
              <a:rPr lang="en-US" altLang="en-GB" b="1" dirty="0">
                <a:latin typeface="Sitka Display" panose="02000505000000020004" charset="0"/>
                <a:ea typeface="Cambria" panose="02040503050406030204" pitchFamily="18" charset="0"/>
                <a:cs typeface="Sitka Display" panose="02000505000000020004" charset="0"/>
              </a:rPr>
              <a:t>m c</a:t>
            </a:r>
            <a:r>
              <a:rPr lang="en-US" altLang="en-US" b="1" dirty="0">
                <a:latin typeface="Sitka Display" panose="02000505000000020004" charset="0"/>
                <a:ea typeface="Cambria" panose="02040503050406030204" pitchFamily="18" charset="0"/>
                <a:cs typeface="Sitka Display" panose="02000505000000020004" charset="0"/>
              </a:rPr>
              <a:t>á</a:t>
            </a:r>
            <a:r>
              <a:rPr lang="en-US" altLang="en-GB" b="1" dirty="0">
                <a:latin typeface="Sitka Display" panose="02000505000000020004" charset="0"/>
                <a:ea typeface="Cambria" panose="02040503050406030204" pitchFamily="18" charset="0"/>
                <a:cs typeface="Sitka Display" panose="02000505000000020004" charset="0"/>
              </a:rPr>
              <a:t>nh tr</a:t>
            </a:r>
            <a:r>
              <a:rPr lang="en-US" altLang="en-US" b="1" dirty="0">
                <a:latin typeface="Sitka Display" panose="02000505000000020004" charset="0"/>
                <a:ea typeface="Cambria" panose="02040503050406030204" pitchFamily="18" charset="0"/>
                <a:cs typeface="Sitka Display" panose="02000505000000020004" charset="0"/>
              </a:rPr>
              <a:t>ê</a:t>
            </a:r>
            <a:r>
              <a:rPr lang="en-US" altLang="en-GB" b="1" dirty="0">
                <a:latin typeface="Sitka Display" panose="02000505000000020004" charset="0"/>
                <a:ea typeface="Cambria" panose="02040503050406030204" pitchFamily="18" charset="0"/>
                <a:cs typeface="Sitka Display" panose="02000505000000020004" charset="0"/>
              </a:rPr>
              <a:t>n nền trời xanh m</a:t>
            </a:r>
            <a:r>
              <a:rPr lang="en-US" altLang="en-US" b="1" dirty="0">
                <a:latin typeface="Sitka Display" panose="02000505000000020004" charset="0"/>
                <a:ea typeface="Cambria" panose="02040503050406030204" pitchFamily="18" charset="0"/>
                <a:cs typeface="Sitka Display" panose="02000505000000020004" charset="0"/>
              </a:rPr>
              <a:t>ê</a:t>
            </a:r>
            <a:r>
              <a:rPr lang="en-US" altLang="en-GB" b="1" dirty="0">
                <a:latin typeface="Sitka Display" panose="02000505000000020004" charset="0"/>
                <a:ea typeface="Cambria" panose="02040503050406030204" pitchFamily="18" charset="0"/>
                <a:cs typeface="Sitka Display" panose="02000505000000020004" charset="0"/>
              </a:rPr>
              <a:t>nh mông của buổi s</a:t>
            </a:r>
            <a:r>
              <a:rPr lang="en-US" altLang="en-US" b="1" dirty="0">
                <a:latin typeface="Sitka Display" panose="02000505000000020004" charset="0"/>
                <a:ea typeface="Cambria" panose="02040503050406030204" pitchFamily="18" charset="0"/>
                <a:cs typeface="Sitka Display" panose="02000505000000020004" charset="0"/>
              </a:rPr>
              <a:t>á</a:t>
            </a:r>
            <a:r>
              <a:rPr lang="en-US" altLang="en-GB" b="1" dirty="0">
                <a:latin typeface="Sitka Display" panose="02000505000000020004" charset="0"/>
                <a:ea typeface="Cambria" panose="02040503050406030204" pitchFamily="18" charset="0"/>
                <a:cs typeface="Sitka Display" panose="02000505000000020004" charset="0"/>
              </a:rPr>
              <a:t>ng.</a:t>
            </a:r>
            <a:r>
              <a:rPr lang="en-US" altLang="en-US" b="1" dirty="0">
                <a:latin typeface="Sitka Display" panose="02000505000000020004" charset="0"/>
                <a:ea typeface="Cambria" panose="02040503050406030204" pitchFamily="18" charset="0"/>
                <a:cs typeface="Sitka Display" panose="02000505000000020004" charset="0"/>
              </a:rPr>
              <a:t> </a:t>
            </a:r>
          </a:p>
          <a:p>
            <a:pPr algn="just">
              <a:lnSpc>
                <a:spcPct val="70000"/>
              </a:lnSpc>
            </a:pPr>
            <a:endParaRPr lang="en-US" altLang="en-GB" b="1" dirty="0">
              <a:latin typeface="Sitka Display" panose="02000505000000020004" charset="0"/>
              <a:ea typeface="Cambria" panose="02040503050406030204" pitchFamily="18" charset="0"/>
              <a:cs typeface="Sitka Display" panose="02000505000000020004" charset="0"/>
            </a:endParaRPr>
          </a:p>
          <a:p>
            <a:pPr algn="just">
              <a:lnSpc>
                <a:spcPct val="70000"/>
              </a:lnSpc>
            </a:pPr>
            <a:r>
              <a:rPr lang="en-US" altLang="en-US" b="1" dirty="0">
                <a:latin typeface="Sitka Display" panose="02000505000000020004" charset="0"/>
                <a:ea typeface="Cambria" panose="02040503050406030204" pitchFamily="18" charset="0"/>
                <a:cs typeface="Sitka Display" panose="02000505000000020004" charset="0"/>
              </a:rPr>
              <a:t>     </a:t>
            </a:r>
            <a:r>
              <a:rPr lang="en-US" altLang="en-GB" b="1" dirty="0">
                <a:latin typeface="Sitka Display" panose="02000505000000020004" charset="0"/>
                <a:ea typeface="Cambria" panose="02040503050406030204" pitchFamily="18" charset="0"/>
                <a:cs typeface="Sitka Display" panose="02000505000000020004" charset="0"/>
              </a:rPr>
              <a:t>Nh</a:t>
            </a:r>
            <a:r>
              <a:rPr lang="en-US" altLang="en-US" b="1" dirty="0">
                <a:latin typeface="Sitka Display" panose="02000505000000020004" charset="0"/>
                <a:ea typeface="Cambria" panose="02040503050406030204" pitchFamily="18" charset="0"/>
                <a:cs typeface="Sitka Display" panose="02000505000000020004" charset="0"/>
              </a:rPr>
              <a:t>ư</a:t>
            </a:r>
            <a:r>
              <a:rPr lang="en-US" altLang="en-GB" b="1" dirty="0">
                <a:latin typeface="Sitka Display" panose="02000505000000020004" charset="0"/>
                <a:ea typeface="Cambria" panose="02040503050406030204" pitchFamily="18" charset="0"/>
                <a:cs typeface="Sitka Display" panose="02000505000000020004" charset="0"/>
              </a:rPr>
              <a:t> m</a:t>
            </a:r>
            <a:r>
              <a:rPr lang="en-US" altLang="en-US" b="1" dirty="0">
                <a:latin typeface="Sitka Display" panose="02000505000000020004" charset="0"/>
                <a:ea typeface="Cambria" panose="02040503050406030204" pitchFamily="18" charset="0"/>
                <a:cs typeface="Sitka Display" panose="02000505000000020004" charset="0"/>
              </a:rPr>
              <a:t>ù</a:t>
            </a:r>
            <a:r>
              <a:rPr lang="en-US" altLang="en-GB" b="1" dirty="0">
                <a:latin typeface="Sitka Display" panose="02000505000000020004" charset="0"/>
                <a:ea typeface="Cambria" panose="02040503050406030204" pitchFamily="18" charset="0"/>
                <a:cs typeface="Sitka Display" panose="02000505000000020004" charset="0"/>
              </a:rPr>
              <a:t>a hoa </a:t>
            </a:r>
            <a:r>
              <a:rPr lang="en-US" altLang="en-US" b="1" dirty="0">
                <a:latin typeface="Sitka Display" panose="02000505000000020004" charset="0"/>
                <a:ea typeface="Cambria" panose="02040503050406030204" pitchFamily="18" charset="0"/>
                <a:cs typeface="Sitka Display" panose="02000505000000020004" charset="0"/>
              </a:rPr>
              <a:t>đ</a:t>
            </a:r>
            <a:r>
              <a:rPr lang="en-US" altLang="en-GB" b="1" dirty="0">
                <a:latin typeface="Sitka Display" panose="02000505000000020004" charset="0"/>
                <a:ea typeface="Cambria" panose="02040503050406030204" pitchFamily="18" charset="0"/>
                <a:cs typeface="Sitka Display" panose="02000505000000020004" charset="0"/>
              </a:rPr>
              <a:t>ến ngày nở rộ, cờ </a:t>
            </a:r>
            <a:r>
              <a:rPr lang="en-US" altLang="en-US" b="1" dirty="0">
                <a:latin typeface="Sitka Display" panose="02000505000000020004" charset="0"/>
                <a:ea typeface="Cambria" panose="02040503050406030204" pitchFamily="18" charset="0"/>
                <a:cs typeface="Sitka Display" panose="02000505000000020004" charset="0"/>
              </a:rPr>
              <a:t>đ</a:t>
            </a:r>
            <a:r>
              <a:rPr lang="en-US" altLang="en-GB" b="1" dirty="0">
                <a:latin typeface="Sitka Display" panose="02000505000000020004" charset="0"/>
                <a:ea typeface="Cambria" panose="02040503050406030204" pitchFamily="18" charset="0"/>
                <a:cs typeface="Sitka Display" panose="02000505000000020004" charset="0"/>
              </a:rPr>
              <a:t>ỏ sao vàng mọc dần l</a:t>
            </a:r>
            <a:r>
              <a:rPr lang="en-US" altLang="en-US" b="1" dirty="0">
                <a:latin typeface="Sitka Display" panose="02000505000000020004" charset="0"/>
                <a:ea typeface="Cambria" panose="02040503050406030204" pitchFamily="18" charset="0"/>
                <a:cs typeface="Sitka Display" panose="02000505000000020004" charset="0"/>
              </a:rPr>
              <a:t>ê</a:t>
            </a:r>
            <a:r>
              <a:rPr lang="en-US" altLang="en-GB" b="1" dirty="0">
                <a:latin typeface="Sitka Display" panose="02000505000000020004" charset="0"/>
                <a:ea typeface="Cambria" panose="02040503050406030204" pitchFamily="18" charset="0"/>
                <a:cs typeface="Sitka Display" panose="02000505000000020004" charset="0"/>
              </a:rPr>
              <a:t>n tr</a:t>
            </a:r>
            <a:r>
              <a:rPr lang="en-US" altLang="en-US" b="1" dirty="0">
                <a:latin typeface="Sitka Display" panose="02000505000000020004" charset="0"/>
                <a:ea typeface="Cambria" panose="02040503050406030204" pitchFamily="18" charset="0"/>
                <a:cs typeface="Sitka Display" panose="02000505000000020004" charset="0"/>
              </a:rPr>
              <a:t>ư</a:t>
            </a:r>
            <a:r>
              <a:rPr lang="en-US" altLang="en-GB" b="1" dirty="0">
                <a:latin typeface="Sitka Display" panose="02000505000000020004" charset="0"/>
                <a:ea typeface="Cambria" panose="02040503050406030204" pitchFamily="18" charset="0"/>
                <a:cs typeface="Sitka Display" panose="02000505000000020004" charset="0"/>
              </a:rPr>
              <a:t>ớc của mỗi ngôi nhà. Rồi mỗi ng</a:t>
            </a:r>
            <a:r>
              <a:rPr lang="en-US" altLang="en-US" b="1" dirty="0">
                <a:latin typeface="Sitka Display" panose="02000505000000020004" charset="0"/>
                <a:ea typeface="Cambria" panose="02040503050406030204" pitchFamily="18" charset="0"/>
                <a:cs typeface="Sitka Display" panose="02000505000000020004" charset="0"/>
              </a:rPr>
              <a:t>ư</a:t>
            </a:r>
            <a:r>
              <a:rPr lang="en-US" altLang="en-GB" b="1" dirty="0">
                <a:latin typeface="Sitka Display" panose="02000505000000020004" charset="0"/>
                <a:ea typeface="Cambria" panose="02040503050406030204" pitchFamily="18" charset="0"/>
                <a:cs typeface="Sitka Display" panose="02000505000000020004" charset="0"/>
              </a:rPr>
              <a:t>ời tr</a:t>
            </a:r>
            <a:r>
              <a:rPr lang="en-US" altLang="en-US" b="1" dirty="0">
                <a:latin typeface="Sitka Display" panose="02000505000000020004" charset="0"/>
                <a:ea typeface="Cambria" panose="02040503050406030204" pitchFamily="18" charset="0"/>
                <a:cs typeface="Sitka Display" panose="02000505000000020004" charset="0"/>
              </a:rPr>
              <a:t>ê</a:t>
            </a:r>
            <a:r>
              <a:rPr lang="en-US" altLang="en-GB" b="1" dirty="0">
                <a:latin typeface="Sitka Display" panose="02000505000000020004" charset="0"/>
                <a:ea typeface="Cambria" panose="02040503050406030204" pitchFamily="18" charset="0"/>
                <a:cs typeface="Sitka Display" panose="02000505000000020004" charset="0"/>
              </a:rPr>
              <a:t>n tay một l</a:t>
            </a:r>
            <a:r>
              <a:rPr lang="en-US" altLang="en-US" b="1" dirty="0">
                <a:latin typeface="Sitka Display" panose="02000505000000020004" charset="0"/>
                <a:ea typeface="Cambria" panose="02040503050406030204" pitchFamily="18" charset="0"/>
                <a:cs typeface="Sitka Display" panose="02000505000000020004" charset="0"/>
              </a:rPr>
              <a:t>á</a:t>
            </a:r>
            <a:r>
              <a:rPr lang="en-US" altLang="en-GB" b="1" dirty="0">
                <a:latin typeface="Sitka Display" panose="02000505000000020004" charset="0"/>
                <a:ea typeface="Cambria" panose="02040503050406030204" pitchFamily="18" charset="0"/>
                <a:cs typeface="Sitka Display" panose="02000505000000020004" charset="0"/>
              </a:rPr>
              <a:t> cờ, lần l</a:t>
            </a:r>
            <a:r>
              <a:rPr lang="en-US" altLang="en-US" b="1" dirty="0">
                <a:latin typeface="Sitka Display" panose="02000505000000020004" charset="0"/>
                <a:ea typeface="Cambria" panose="02040503050406030204" pitchFamily="18" charset="0"/>
                <a:cs typeface="Sitka Display" panose="02000505000000020004" charset="0"/>
              </a:rPr>
              <a:t>ư</a:t>
            </a:r>
            <a:r>
              <a:rPr lang="en-US" altLang="en-GB" b="1" dirty="0">
                <a:latin typeface="Sitka Display" panose="02000505000000020004" charset="0"/>
                <a:ea typeface="Cambria" panose="02040503050406030204" pitchFamily="18" charset="0"/>
                <a:cs typeface="Sitka Display" panose="02000505000000020004" charset="0"/>
              </a:rPr>
              <a:t>ợt </a:t>
            </a:r>
            <a:r>
              <a:rPr lang="en-US" altLang="en-US" b="1" dirty="0">
                <a:latin typeface="Sitka Display" panose="02000505000000020004" charset="0"/>
                <a:ea typeface="Cambria" panose="02040503050406030204" pitchFamily="18" charset="0"/>
                <a:cs typeface="Sitka Display" panose="02000505000000020004" charset="0"/>
              </a:rPr>
              <a:t>đ</a:t>
            </a:r>
            <a:r>
              <a:rPr lang="en-US" altLang="en-GB" b="1" dirty="0">
                <a:latin typeface="Sitka Display" panose="02000505000000020004" charset="0"/>
                <a:ea typeface="Cambria" panose="02040503050406030204" pitchFamily="18" charset="0"/>
                <a:cs typeface="Sitka Display" panose="02000505000000020004" charset="0"/>
              </a:rPr>
              <a:t>ổ ra s</a:t>
            </a:r>
            <a:r>
              <a:rPr lang="en-US" altLang="en-US" b="1" dirty="0">
                <a:latin typeface="Sitka Display" panose="02000505000000020004" charset="0"/>
                <a:ea typeface="Cambria" panose="02040503050406030204" pitchFamily="18" charset="0"/>
                <a:cs typeface="Sitka Display" panose="02000505000000020004" charset="0"/>
              </a:rPr>
              <a:t>â</a:t>
            </a:r>
            <a:r>
              <a:rPr lang="en-US" altLang="en-GB" b="1" dirty="0">
                <a:latin typeface="Sitka Display" panose="02000505000000020004" charset="0"/>
                <a:ea typeface="Cambria" panose="02040503050406030204" pitchFamily="18" charset="0"/>
                <a:cs typeface="Sitka Display" panose="02000505000000020004" charset="0"/>
              </a:rPr>
              <a:t>n chợ. Tr</a:t>
            </a:r>
            <a:r>
              <a:rPr lang="en-US" altLang="en-US" b="1" dirty="0">
                <a:latin typeface="Sitka Display" panose="02000505000000020004" charset="0"/>
                <a:ea typeface="Cambria" panose="02040503050406030204" pitchFamily="18" charset="0"/>
                <a:cs typeface="Sitka Display" panose="02000505000000020004" charset="0"/>
              </a:rPr>
              <a:t>ê</a:t>
            </a:r>
            <a:r>
              <a:rPr lang="en-US" altLang="en-GB" b="1" dirty="0">
                <a:latin typeface="Sitka Display" panose="02000505000000020004" charset="0"/>
                <a:ea typeface="Cambria" panose="02040503050406030204" pitchFamily="18" charset="0"/>
                <a:cs typeface="Sitka Display" panose="02000505000000020004" charset="0"/>
              </a:rPr>
              <a:t>n d</a:t>
            </a:r>
            <a:r>
              <a:rPr lang="en-US" altLang="en-US" b="1" dirty="0">
                <a:latin typeface="Sitka Display" panose="02000505000000020004" charset="0"/>
                <a:ea typeface="Cambria" panose="02040503050406030204" pitchFamily="18" charset="0"/>
                <a:cs typeface="Sitka Display" panose="02000505000000020004" charset="0"/>
              </a:rPr>
              <a:t>ò</a:t>
            </a:r>
            <a:r>
              <a:rPr lang="en-US" altLang="en-GB" b="1" dirty="0">
                <a:latin typeface="Sitka Display" panose="02000505000000020004" charset="0"/>
                <a:ea typeface="Cambria" panose="02040503050406030204" pitchFamily="18" charset="0"/>
                <a:cs typeface="Sitka Display" panose="02000505000000020004" charset="0"/>
              </a:rPr>
              <a:t>ng sông m</a:t>
            </a:r>
            <a:r>
              <a:rPr lang="en-US" altLang="en-US" b="1" dirty="0">
                <a:latin typeface="Sitka Display" panose="02000505000000020004" charset="0"/>
                <a:ea typeface="Cambria" panose="02040503050406030204" pitchFamily="18" charset="0"/>
                <a:cs typeface="Sitka Display" panose="02000505000000020004" charset="0"/>
              </a:rPr>
              <a:t>ê</a:t>
            </a:r>
            <a:r>
              <a:rPr lang="en-US" altLang="en-GB" b="1" dirty="0">
                <a:latin typeface="Sitka Display" panose="02000505000000020004" charset="0"/>
                <a:ea typeface="Cambria" panose="02040503050406030204" pitchFamily="18" charset="0"/>
                <a:cs typeface="Sitka Display" panose="02000505000000020004" charset="0"/>
              </a:rPr>
              <a:t>nh mông, những chiếc xuồng với l</a:t>
            </a:r>
            <a:r>
              <a:rPr lang="en-US" altLang="en-US" b="1" dirty="0">
                <a:latin typeface="Sitka Display" panose="02000505000000020004" charset="0"/>
                <a:ea typeface="Cambria" panose="02040503050406030204" pitchFamily="18" charset="0"/>
                <a:cs typeface="Sitka Display" panose="02000505000000020004" charset="0"/>
              </a:rPr>
              <a:t>á</a:t>
            </a:r>
            <a:r>
              <a:rPr lang="en-US" altLang="en-GB" b="1" dirty="0">
                <a:latin typeface="Sitka Display" panose="02000505000000020004" charset="0"/>
                <a:ea typeface="Cambria" panose="02040503050406030204" pitchFamily="18" charset="0"/>
                <a:cs typeface="Sitka Display" panose="02000505000000020004" charset="0"/>
              </a:rPr>
              <a:t> cờ mỗi l</a:t>
            </a:r>
            <a:r>
              <a:rPr lang="en-US" altLang="en-US" b="1" dirty="0">
                <a:latin typeface="Sitka Display" panose="02000505000000020004" charset="0"/>
                <a:ea typeface="Cambria" panose="02040503050406030204" pitchFamily="18" charset="0"/>
                <a:cs typeface="Sitka Display" panose="02000505000000020004" charset="0"/>
              </a:rPr>
              <a:t>ú</a:t>
            </a:r>
            <a:r>
              <a:rPr lang="en-US" altLang="en-GB" b="1" dirty="0">
                <a:latin typeface="Sitka Display" panose="02000505000000020004" charset="0"/>
                <a:ea typeface="Cambria" panose="02040503050406030204" pitchFamily="18" charset="0"/>
                <a:cs typeface="Sitka Display" panose="02000505000000020004" charset="0"/>
              </a:rPr>
              <a:t>c mỗi gần nhau, </a:t>
            </a:r>
            <a:r>
              <a:rPr lang="en-US" altLang="en-US" b="1" dirty="0">
                <a:latin typeface="Sitka Display" panose="02000505000000020004" charset="0"/>
                <a:ea typeface="Cambria" panose="02040503050406030204" pitchFamily="18" charset="0"/>
                <a:cs typeface="Sitka Display" panose="02000505000000020004" charset="0"/>
              </a:rPr>
              <a:t>đ</a:t>
            </a:r>
            <a:r>
              <a:rPr lang="en-US" altLang="en-GB" b="1" dirty="0">
                <a:latin typeface="Sitka Display" panose="02000505000000020004" charset="0"/>
                <a:ea typeface="Cambria" panose="02040503050406030204" pitchFamily="18" charset="0"/>
                <a:cs typeface="Sitka Display" panose="02000505000000020004" charset="0"/>
              </a:rPr>
              <a:t>ổ về bến chợ. Xuồng nối nhau, san s</a:t>
            </a:r>
            <a:r>
              <a:rPr lang="en-US" altLang="en-US" b="1" dirty="0">
                <a:latin typeface="Sitka Display" panose="02000505000000020004" charset="0"/>
                <a:ea typeface="Cambria" panose="02040503050406030204" pitchFamily="18" charset="0"/>
                <a:cs typeface="Sitka Display" panose="02000505000000020004" charset="0"/>
              </a:rPr>
              <a:t>á</a:t>
            </a:r>
            <a:r>
              <a:rPr lang="en-US" altLang="en-GB" b="1" dirty="0">
                <a:latin typeface="Sitka Display" panose="02000505000000020004" charset="0"/>
                <a:ea typeface="Cambria" panose="02040503050406030204" pitchFamily="18" charset="0"/>
                <a:cs typeface="Sitka Display" panose="02000505000000020004" charset="0"/>
              </a:rPr>
              <a:t>t, kết thành một chiếc b</a:t>
            </a:r>
            <a:r>
              <a:rPr lang="en-US" altLang="en-US" b="1" dirty="0">
                <a:latin typeface="Sitka Display" panose="02000505000000020004" charset="0"/>
                <a:ea typeface="Cambria" panose="02040503050406030204" pitchFamily="18" charset="0"/>
                <a:cs typeface="Sitka Display" panose="02000505000000020004" charset="0"/>
              </a:rPr>
              <a:t>è</a:t>
            </a:r>
            <a:r>
              <a:rPr lang="en-US" altLang="en-GB" b="1" dirty="0">
                <a:latin typeface="Sitka Display" panose="02000505000000020004" charset="0"/>
                <a:ea typeface="Cambria" panose="02040503050406030204" pitchFamily="18" charset="0"/>
                <a:cs typeface="Sitka Display" panose="02000505000000020004" charset="0"/>
              </a:rPr>
              <a:t> </a:t>
            </a:r>
            <a:r>
              <a:rPr lang="en-US" altLang="en-US" b="1" dirty="0">
                <a:latin typeface="Sitka Display" panose="02000505000000020004" charset="0"/>
                <a:ea typeface="Cambria" panose="02040503050406030204" pitchFamily="18" charset="0"/>
                <a:cs typeface="Sitka Display" panose="02000505000000020004" charset="0"/>
              </a:rPr>
              <a:t>đ</a:t>
            </a:r>
            <a:r>
              <a:rPr lang="en-US" altLang="en-GB" b="1" dirty="0">
                <a:latin typeface="Sitka Display" panose="02000505000000020004" charset="0"/>
                <a:ea typeface="Cambria" panose="02040503050406030204" pitchFamily="18" charset="0"/>
                <a:cs typeface="Sitka Display" panose="02000505000000020004" charset="0"/>
              </a:rPr>
              <a:t>ầy cờ, bập bềnh tr</a:t>
            </a:r>
            <a:r>
              <a:rPr lang="en-US" altLang="en-US" b="1" dirty="0">
                <a:latin typeface="Sitka Display" panose="02000505000000020004" charset="0"/>
                <a:ea typeface="Cambria" panose="02040503050406030204" pitchFamily="18" charset="0"/>
                <a:cs typeface="Sitka Display" panose="02000505000000020004" charset="0"/>
              </a:rPr>
              <a:t>ê</a:t>
            </a:r>
            <a:r>
              <a:rPr lang="en-US" altLang="en-GB" b="1" dirty="0">
                <a:latin typeface="Sitka Display" panose="02000505000000020004" charset="0"/>
                <a:ea typeface="Cambria" panose="02040503050406030204" pitchFamily="18" charset="0"/>
                <a:cs typeface="Sitka Display" panose="02000505000000020004" charset="0"/>
              </a:rPr>
              <a:t>n mặt sông.</a:t>
            </a:r>
            <a:r>
              <a:rPr lang="en-US" altLang="en-US" b="1" dirty="0">
                <a:latin typeface="Sitka Display" panose="02000505000000020004" charset="0"/>
                <a:ea typeface="Cambria" panose="02040503050406030204" pitchFamily="18" charset="0"/>
                <a:cs typeface="Sitka Display" panose="02000505000000020004" charset="0"/>
              </a:rPr>
              <a:t> </a:t>
            </a:r>
          </a:p>
          <a:p>
            <a:pPr algn="just">
              <a:lnSpc>
                <a:spcPct val="70000"/>
              </a:lnSpc>
            </a:pPr>
            <a:endParaRPr lang="en-US" altLang="en-GB" b="1" dirty="0">
              <a:latin typeface="Sitka Display" panose="02000505000000020004" charset="0"/>
              <a:ea typeface="Cambria" panose="02040503050406030204" pitchFamily="18" charset="0"/>
              <a:cs typeface="Sitka Display" panose="02000505000000020004" charset="0"/>
            </a:endParaRPr>
          </a:p>
          <a:p>
            <a:pPr algn="just">
              <a:lnSpc>
                <a:spcPct val="70000"/>
              </a:lnSpc>
            </a:pPr>
            <a:r>
              <a:rPr lang="en-US" altLang="en-US" b="1" dirty="0">
                <a:latin typeface="Sitka Display" panose="02000505000000020004" charset="0"/>
                <a:ea typeface="Cambria" panose="02040503050406030204" pitchFamily="18" charset="0"/>
                <a:cs typeface="Sitka Display" panose="02000505000000020004" charset="0"/>
              </a:rPr>
              <a:t>     </a:t>
            </a:r>
            <a:r>
              <a:rPr lang="en-US" altLang="en-GB" b="1" dirty="0">
                <a:latin typeface="Sitka Display" panose="02000505000000020004" charset="0"/>
                <a:ea typeface="Cambria" panose="02040503050406030204" pitchFamily="18" charset="0"/>
                <a:cs typeface="Sitka Display" panose="02000505000000020004" charset="0"/>
              </a:rPr>
              <a:t>Chiều hôm ấy, ng</a:t>
            </a:r>
            <a:r>
              <a:rPr lang="en-US" altLang="en-US" b="1" dirty="0">
                <a:latin typeface="Sitka Display" panose="02000505000000020004" charset="0"/>
                <a:ea typeface="Cambria" panose="02040503050406030204" pitchFamily="18" charset="0"/>
                <a:cs typeface="Sitka Display" panose="02000505000000020004" charset="0"/>
              </a:rPr>
              <a:t>ư</a:t>
            </a:r>
            <a:r>
              <a:rPr lang="en-US" altLang="en-GB" b="1" dirty="0">
                <a:latin typeface="Sitka Display" panose="02000505000000020004" charset="0"/>
                <a:ea typeface="Cambria" panose="02040503050406030204" pitchFamily="18" charset="0"/>
                <a:cs typeface="Sitka Display" panose="02000505000000020004" charset="0"/>
              </a:rPr>
              <a:t>ời từ khắp n</a:t>
            </a:r>
            <a:r>
              <a:rPr lang="en-US" altLang="en-US" b="1" dirty="0">
                <a:latin typeface="Sitka Display" panose="02000505000000020004" charset="0"/>
                <a:ea typeface="Cambria" panose="02040503050406030204" pitchFamily="18" charset="0"/>
                <a:cs typeface="Sitka Display" panose="02000505000000020004" charset="0"/>
              </a:rPr>
              <a:t>ơ</a:t>
            </a:r>
            <a:r>
              <a:rPr lang="en-US" altLang="en-GB" b="1" dirty="0">
                <a:latin typeface="Sitka Display" panose="02000505000000020004" charset="0"/>
                <a:ea typeface="Cambria" panose="02040503050406030204" pitchFamily="18" charset="0"/>
                <a:cs typeface="Sitka Display" panose="02000505000000020004" charset="0"/>
              </a:rPr>
              <a:t>i </a:t>
            </a:r>
            <a:r>
              <a:rPr lang="en-US" altLang="en-US" b="1" dirty="0">
                <a:latin typeface="Sitka Display" panose="02000505000000020004" charset="0"/>
                <a:ea typeface="Cambria" panose="02040503050406030204" pitchFamily="18" charset="0"/>
                <a:cs typeface="Sitka Display" panose="02000505000000020004" charset="0"/>
              </a:rPr>
              <a:t>đ</a:t>
            </a:r>
            <a:r>
              <a:rPr lang="en-US" altLang="en-GB" b="1" dirty="0">
                <a:latin typeface="Sitka Display" panose="02000505000000020004" charset="0"/>
                <a:ea typeface="Cambria" panose="02040503050406030204" pitchFamily="18" charset="0"/>
                <a:cs typeface="Sitka Display" panose="02000505000000020004" charset="0"/>
              </a:rPr>
              <a:t>ổ về </a:t>
            </a:r>
            <a:r>
              <a:rPr lang="en-US" altLang="en-US" b="1" dirty="0">
                <a:latin typeface="Sitka Display" panose="02000505000000020004" charset="0"/>
                <a:ea typeface="Cambria" panose="02040503050406030204" pitchFamily="18" charset="0"/>
                <a:cs typeface="Sitka Display" panose="02000505000000020004" charset="0"/>
              </a:rPr>
              <a:t>đ</a:t>
            </a:r>
            <a:r>
              <a:rPr lang="en-US" altLang="en-GB" b="1" dirty="0">
                <a:latin typeface="Sitka Display" panose="02000505000000020004" charset="0"/>
                <a:ea typeface="Cambria" panose="02040503050406030204" pitchFamily="18" charset="0"/>
                <a:cs typeface="Sitka Display" panose="02000505000000020004" charset="0"/>
              </a:rPr>
              <a:t>ứng chật cả s</a:t>
            </a:r>
            <a:r>
              <a:rPr lang="en-US" altLang="en-US" b="1" dirty="0">
                <a:latin typeface="Sitka Display" panose="02000505000000020004" charset="0"/>
                <a:ea typeface="Cambria" panose="02040503050406030204" pitchFamily="18" charset="0"/>
                <a:cs typeface="Sitka Display" panose="02000505000000020004" charset="0"/>
              </a:rPr>
              <a:t>â</a:t>
            </a:r>
            <a:r>
              <a:rPr lang="en-US" altLang="en-GB" b="1" dirty="0">
                <a:latin typeface="Sitka Display" panose="02000505000000020004" charset="0"/>
                <a:ea typeface="Cambria" panose="02040503050406030204" pitchFamily="18" charset="0"/>
                <a:cs typeface="Sitka Display" panose="02000505000000020004" charset="0"/>
              </a:rPr>
              <a:t>n chợ. </a:t>
            </a:r>
            <a:r>
              <a:rPr lang="en-US" altLang="en-US" b="1" dirty="0">
                <a:latin typeface="Sitka Display" panose="02000505000000020004" charset="0"/>
                <a:ea typeface="Cambria" panose="02040503050406030204" pitchFamily="18" charset="0"/>
                <a:cs typeface="Sitka Display" panose="02000505000000020004" charset="0"/>
              </a:rPr>
              <a:t>Đó</a:t>
            </a:r>
            <a:r>
              <a:rPr lang="en-US" altLang="en-GB" b="1" dirty="0">
                <a:latin typeface="Sitka Display" panose="02000505000000020004" charset="0"/>
                <a:ea typeface="Cambria" panose="02040503050406030204" pitchFamily="18" charset="0"/>
                <a:cs typeface="Sitka Display" panose="02000505000000020004" charset="0"/>
              </a:rPr>
              <a:t> là buổi m</a:t>
            </a:r>
            <a:r>
              <a:rPr lang="en-US" altLang="en-US" b="1" dirty="0">
                <a:latin typeface="Sitka Display" panose="02000505000000020004" charset="0"/>
                <a:ea typeface="Cambria" panose="02040503050406030204" pitchFamily="18" charset="0"/>
                <a:cs typeface="Sitka Display" panose="02000505000000020004" charset="0"/>
              </a:rPr>
              <a:t>í</a:t>
            </a:r>
            <a:r>
              <a:rPr lang="en-US" altLang="en-GB" b="1" dirty="0">
                <a:latin typeface="Sitka Display" panose="02000505000000020004" charset="0"/>
                <a:ea typeface="Cambria" panose="02040503050406030204" pitchFamily="18" charset="0"/>
                <a:cs typeface="Sitka Display" panose="02000505000000020004" charset="0"/>
              </a:rPr>
              <a:t>t tinh </a:t>
            </a:r>
            <a:r>
              <a:rPr lang="en-US" altLang="en-US" b="1" dirty="0">
                <a:latin typeface="Sitka Display" panose="02000505000000020004" charset="0"/>
                <a:ea typeface="Cambria" panose="02040503050406030204" pitchFamily="18" charset="0"/>
                <a:cs typeface="Sitka Display" panose="02000505000000020004" charset="0"/>
              </a:rPr>
              <a:t>đ</a:t>
            </a:r>
            <a:r>
              <a:rPr lang="en-US" altLang="en-GB" b="1" dirty="0">
                <a:latin typeface="Sitka Display" panose="02000505000000020004" charset="0"/>
                <a:ea typeface="Cambria" panose="02040503050406030204" pitchFamily="18" charset="0"/>
                <a:cs typeface="Sitka Display" panose="02000505000000020004" charset="0"/>
              </a:rPr>
              <a:t>ầu ti</a:t>
            </a:r>
            <a:r>
              <a:rPr lang="en-US" altLang="en-US" b="1" dirty="0">
                <a:latin typeface="Sitka Display" panose="02000505000000020004" charset="0"/>
                <a:ea typeface="Cambria" panose="02040503050406030204" pitchFamily="18" charset="0"/>
                <a:cs typeface="Sitka Display" panose="02000505000000020004" charset="0"/>
              </a:rPr>
              <a:t>ê</a:t>
            </a:r>
            <a:r>
              <a:rPr lang="en-US" altLang="en-GB" b="1" dirty="0">
                <a:latin typeface="Sitka Display" panose="02000505000000020004" charset="0"/>
                <a:ea typeface="Cambria" panose="02040503050406030204" pitchFamily="18" charset="0"/>
                <a:cs typeface="Sitka Display" panose="02000505000000020004" charset="0"/>
              </a:rPr>
              <a:t>n của toàn d</a:t>
            </a:r>
            <a:r>
              <a:rPr lang="en-US" altLang="en-US" b="1" dirty="0">
                <a:latin typeface="Sitka Display" panose="02000505000000020004" charset="0"/>
                <a:ea typeface="Cambria" panose="02040503050406030204" pitchFamily="18" charset="0"/>
                <a:cs typeface="Sitka Display" panose="02000505000000020004" charset="0"/>
              </a:rPr>
              <a:t>â</a:t>
            </a:r>
            <a:r>
              <a:rPr lang="en-US" altLang="en-GB" b="1" dirty="0">
                <a:latin typeface="Sitka Display" panose="02000505000000020004" charset="0"/>
                <a:ea typeface="Cambria" panose="02040503050406030204" pitchFamily="18" charset="0"/>
                <a:cs typeface="Sitka Display" panose="02000505000000020004" charset="0"/>
              </a:rPr>
              <a:t>n trong làng mừng ngày C</a:t>
            </a:r>
            <a:r>
              <a:rPr lang="en-US" altLang="en-US" b="1" dirty="0">
                <a:latin typeface="Sitka Display" panose="02000505000000020004" charset="0"/>
                <a:ea typeface="Cambria" panose="02040503050406030204" pitchFamily="18" charset="0"/>
                <a:cs typeface="Sitka Display" panose="02000505000000020004" charset="0"/>
              </a:rPr>
              <a:t>á</a:t>
            </a:r>
            <a:r>
              <a:rPr lang="en-US" altLang="en-GB" b="1" dirty="0">
                <a:latin typeface="Sitka Display" panose="02000505000000020004" charset="0"/>
                <a:ea typeface="Cambria" panose="02040503050406030204" pitchFamily="18" charset="0"/>
                <a:cs typeface="Sitka Display" panose="02000505000000020004" charset="0"/>
              </a:rPr>
              <a:t>ch mạng th</a:t>
            </a:r>
            <a:r>
              <a:rPr lang="en-US" altLang="en-US" b="1" dirty="0">
                <a:latin typeface="Sitka Display" panose="02000505000000020004" charset="0"/>
                <a:ea typeface="Cambria" panose="02040503050406030204" pitchFamily="18" charset="0"/>
                <a:cs typeface="Sitka Display" panose="02000505000000020004" charset="0"/>
              </a:rPr>
              <a:t>á</a:t>
            </a:r>
            <a:r>
              <a:rPr lang="en-US" altLang="en-GB" b="1" dirty="0">
                <a:latin typeface="Sitka Display" panose="02000505000000020004" charset="0"/>
                <a:ea typeface="Cambria" panose="02040503050406030204" pitchFamily="18" charset="0"/>
                <a:cs typeface="Sitka Display" panose="02000505000000020004" charset="0"/>
              </a:rPr>
              <a:t>ng T</a:t>
            </a:r>
            <a:r>
              <a:rPr lang="en-US" altLang="en-US" b="1" dirty="0">
                <a:latin typeface="Sitka Display" panose="02000505000000020004" charset="0"/>
                <a:ea typeface="Cambria" panose="02040503050406030204" pitchFamily="18" charset="0"/>
                <a:cs typeface="Sitka Display" panose="02000505000000020004" charset="0"/>
              </a:rPr>
              <a:t>á</a:t>
            </a:r>
            <a:r>
              <a:rPr lang="en-US" altLang="en-GB" b="1" dirty="0">
                <a:latin typeface="Sitka Display" panose="02000505000000020004" charset="0"/>
                <a:ea typeface="Cambria" panose="02040503050406030204" pitchFamily="18" charset="0"/>
                <a:cs typeface="Sitka Display" panose="02000505000000020004" charset="0"/>
              </a:rPr>
              <a:t>m thành công.</a:t>
            </a:r>
            <a:r>
              <a:rPr lang="en-US" altLang="en-US" b="1" dirty="0">
                <a:latin typeface="Sitka Display" panose="02000505000000020004" charset="0"/>
                <a:ea typeface="Cambria" panose="02040503050406030204" pitchFamily="18" charset="0"/>
                <a:cs typeface="Sitka Display" panose="02000505000000020004" charset="0"/>
              </a:rPr>
              <a:t> </a:t>
            </a:r>
          </a:p>
          <a:p>
            <a:pPr algn="just">
              <a:lnSpc>
                <a:spcPct val="70000"/>
              </a:lnSpc>
            </a:pPr>
            <a:endParaRPr lang="en-US" altLang="en-GB" b="1" dirty="0">
              <a:latin typeface="Sitka Display" panose="02000505000000020004" charset="0"/>
              <a:ea typeface="Cambria" panose="02040503050406030204" pitchFamily="18" charset="0"/>
              <a:cs typeface="Sitka Display" panose="02000505000000020004" charset="0"/>
            </a:endParaRPr>
          </a:p>
          <a:p>
            <a:pPr algn="just">
              <a:lnSpc>
                <a:spcPct val="70000"/>
              </a:lnSpc>
            </a:pPr>
            <a:r>
              <a:rPr lang="en-US" altLang="en-US" b="1" dirty="0">
                <a:latin typeface="Sitka Display" panose="02000505000000020004" charset="0"/>
                <a:ea typeface="Cambria" panose="02040503050406030204" pitchFamily="18" charset="0"/>
                <a:cs typeface="Sitka Display" panose="02000505000000020004" charset="0"/>
              </a:rPr>
              <a:t>     </a:t>
            </a:r>
            <a:r>
              <a:rPr lang="en-US" altLang="en-GB" b="1" dirty="0">
                <a:latin typeface="Sitka Display" panose="02000505000000020004" charset="0"/>
                <a:ea typeface="Cambria" panose="02040503050406030204" pitchFamily="18" charset="0"/>
                <a:cs typeface="Sitka Display" panose="02000505000000020004" charset="0"/>
              </a:rPr>
              <a:t>Tiếng hô từ kh</a:t>
            </a:r>
            <a:r>
              <a:rPr lang="en-US" altLang="en-US" b="1" dirty="0">
                <a:latin typeface="Sitka Display" panose="02000505000000020004" charset="0"/>
                <a:ea typeface="Cambria" panose="02040503050406030204" pitchFamily="18" charset="0"/>
                <a:cs typeface="Sitka Display" panose="02000505000000020004" charset="0"/>
              </a:rPr>
              <a:t>á</a:t>
            </a:r>
            <a:r>
              <a:rPr lang="en-US" altLang="en-GB" b="1" dirty="0">
                <a:latin typeface="Sitka Display" panose="02000505000000020004" charset="0"/>
                <a:ea typeface="Cambria" panose="02040503050406030204" pitchFamily="18" charset="0"/>
                <a:cs typeface="Sitka Display" panose="02000505000000020004" charset="0"/>
              </a:rPr>
              <a:t>n </a:t>
            </a:r>
            <a:r>
              <a:rPr lang="en-US" altLang="en-US" b="1" dirty="0">
                <a:latin typeface="Sitka Display" panose="02000505000000020004" charset="0"/>
                <a:ea typeface="Cambria" panose="02040503050406030204" pitchFamily="18" charset="0"/>
                <a:cs typeface="Sitka Display" panose="02000505000000020004" charset="0"/>
              </a:rPr>
              <a:t>đ</a:t>
            </a:r>
            <a:r>
              <a:rPr lang="en-US" altLang="en-GB" b="1" dirty="0">
                <a:latin typeface="Sitka Display" panose="02000505000000020004" charset="0"/>
                <a:ea typeface="Cambria" panose="02040503050406030204" pitchFamily="18" charset="0"/>
                <a:cs typeface="Sitka Display" panose="02000505000000020004" charset="0"/>
              </a:rPr>
              <a:t>ài vang l</a:t>
            </a:r>
            <a:r>
              <a:rPr lang="en-US" altLang="en-US" b="1" dirty="0">
                <a:latin typeface="Sitka Display" panose="02000505000000020004" charset="0"/>
                <a:ea typeface="Cambria" panose="02040503050406030204" pitchFamily="18" charset="0"/>
                <a:cs typeface="Sitka Display" panose="02000505000000020004" charset="0"/>
              </a:rPr>
              <a:t>ê</a:t>
            </a:r>
            <a:r>
              <a:rPr lang="en-US" altLang="en-GB" b="1" dirty="0">
                <a:latin typeface="Sitka Display" panose="02000505000000020004" charset="0"/>
                <a:ea typeface="Cambria" panose="02040503050406030204" pitchFamily="18" charset="0"/>
                <a:cs typeface="Sitka Display" panose="02000505000000020004" charset="0"/>
              </a:rPr>
              <a:t>n:</a:t>
            </a:r>
          </a:p>
          <a:p>
            <a:pPr algn="just">
              <a:lnSpc>
                <a:spcPct val="70000"/>
              </a:lnSpc>
            </a:pPr>
            <a:endParaRPr lang="en-US" altLang="en-GB" b="1" dirty="0">
              <a:latin typeface="Sitka Display" panose="02000505000000020004" charset="0"/>
              <a:ea typeface="Cambria" panose="02040503050406030204" pitchFamily="18" charset="0"/>
              <a:cs typeface="Sitka Display" panose="02000505000000020004" charset="0"/>
            </a:endParaRPr>
          </a:p>
          <a:p>
            <a:pPr algn="just">
              <a:lnSpc>
                <a:spcPct val="70000"/>
              </a:lnSpc>
            </a:pPr>
            <a:r>
              <a:rPr lang="en-US" altLang="en-GB" b="1" dirty="0">
                <a:latin typeface="Sitka Display" panose="02000505000000020004" charset="0"/>
                <a:ea typeface="Cambria" panose="02040503050406030204" pitchFamily="18" charset="0"/>
                <a:cs typeface="Sitka Display" panose="02000505000000020004" charset="0"/>
              </a:rPr>
              <a:t>- C</a:t>
            </a:r>
            <a:r>
              <a:rPr lang="en-US" altLang="en-US" b="1" dirty="0">
                <a:latin typeface="Sitka Display" panose="02000505000000020004" charset="0"/>
                <a:ea typeface="Cambria" panose="02040503050406030204" pitchFamily="18" charset="0"/>
                <a:cs typeface="Sitka Display" panose="02000505000000020004" charset="0"/>
              </a:rPr>
              <a:t>á</a:t>
            </a:r>
            <a:r>
              <a:rPr lang="en-US" altLang="en-GB" b="1" dirty="0">
                <a:latin typeface="Sitka Display" panose="02000505000000020004" charset="0"/>
                <a:ea typeface="Cambria" panose="02040503050406030204" pitchFamily="18" charset="0"/>
                <a:cs typeface="Sitka Display" panose="02000505000000020004" charset="0"/>
              </a:rPr>
              <a:t>ch mạng th</a:t>
            </a:r>
            <a:r>
              <a:rPr lang="en-US" altLang="en-US" b="1" dirty="0">
                <a:latin typeface="Sitka Display" panose="02000505000000020004" charset="0"/>
                <a:ea typeface="Cambria" panose="02040503050406030204" pitchFamily="18" charset="0"/>
                <a:cs typeface="Sitka Display" panose="02000505000000020004" charset="0"/>
              </a:rPr>
              <a:t>á</a:t>
            </a:r>
            <a:r>
              <a:rPr lang="en-US" altLang="en-GB" b="1" dirty="0">
                <a:latin typeface="Sitka Display" panose="02000505000000020004" charset="0"/>
                <a:ea typeface="Cambria" panose="02040503050406030204" pitchFamily="18" charset="0"/>
                <a:cs typeface="Sitka Display" panose="02000505000000020004" charset="0"/>
              </a:rPr>
              <a:t>ng T</a:t>
            </a:r>
            <a:r>
              <a:rPr lang="en-US" altLang="en-US" b="1" dirty="0">
                <a:latin typeface="Sitka Display" panose="02000505000000020004" charset="0"/>
                <a:ea typeface="Cambria" panose="02040503050406030204" pitchFamily="18" charset="0"/>
                <a:cs typeface="Sitka Display" panose="02000505000000020004" charset="0"/>
              </a:rPr>
              <a:t>á</a:t>
            </a:r>
            <a:r>
              <a:rPr lang="en-US" altLang="en-GB" b="1" dirty="0">
                <a:latin typeface="Sitka Display" panose="02000505000000020004" charset="0"/>
                <a:ea typeface="Cambria" panose="02040503050406030204" pitchFamily="18" charset="0"/>
                <a:cs typeface="Sitka Display" panose="02000505000000020004" charset="0"/>
              </a:rPr>
              <a:t>m thành công!</a:t>
            </a:r>
          </a:p>
          <a:p>
            <a:pPr algn="just">
              <a:lnSpc>
                <a:spcPct val="70000"/>
              </a:lnSpc>
            </a:pPr>
            <a:endParaRPr lang="en-US" altLang="en-GB" b="1" dirty="0">
              <a:latin typeface="Sitka Display" panose="02000505000000020004" charset="0"/>
              <a:ea typeface="Cambria" panose="02040503050406030204" pitchFamily="18" charset="0"/>
              <a:cs typeface="Sitka Display" panose="02000505000000020004" charset="0"/>
            </a:endParaRPr>
          </a:p>
          <a:p>
            <a:pPr algn="just">
              <a:lnSpc>
                <a:spcPct val="70000"/>
              </a:lnSpc>
            </a:pPr>
            <a:r>
              <a:rPr lang="en-US" altLang="en-GB" b="1" dirty="0">
                <a:latin typeface="Sitka Display" panose="02000505000000020004" charset="0"/>
                <a:ea typeface="Cambria" panose="02040503050406030204" pitchFamily="18" charset="0"/>
                <a:cs typeface="Sitka Display" panose="02000505000000020004" charset="0"/>
              </a:rPr>
              <a:t>- Chấm dứt một tr</a:t>
            </a:r>
            <a:r>
              <a:rPr lang="en-US" altLang="en-US" b="1" dirty="0">
                <a:latin typeface="Sitka Display" panose="02000505000000020004" charset="0"/>
                <a:ea typeface="Cambria" panose="02040503050406030204" pitchFamily="18" charset="0"/>
                <a:cs typeface="Sitka Display" panose="02000505000000020004" charset="0"/>
              </a:rPr>
              <a:t>ă</a:t>
            </a:r>
            <a:r>
              <a:rPr lang="en-US" altLang="en-GB" b="1" dirty="0">
                <a:latin typeface="Sitka Display" panose="02000505000000020004" charset="0"/>
                <a:ea typeface="Cambria" panose="02040503050406030204" pitchFamily="18" charset="0"/>
                <a:cs typeface="Sitka Display" panose="02000505000000020004" charset="0"/>
              </a:rPr>
              <a:t>m n</a:t>
            </a:r>
            <a:r>
              <a:rPr lang="en-US" altLang="en-US" b="1" dirty="0">
                <a:latin typeface="Sitka Display" panose="02000505000000020004" charset="0"/>
                <a:ea typeface="Cambria" panose="02040503050406030204" pitchFamily="18" charset="0"/>
                <a:cs typeface="Sitka Display" panose="02000505000000020004" charset="0"/>
              </a:rPr>
              <a:t>ă</a:t>
            </a:r>
            <a:r>
              <a:rPr lang="en-US" altLang="en-GB" b="1" dirty="0">
                <a:latin typeface="Sitka Display" panose="02000505000000020004" charset="0"/>
                <a:ea typeface="Cambria" panose="02040503050406030204" pitchFamily="18" charset="0"/>
                <a:cs typeface="Sitka Display" panose="02000505000000020004" charset="0"/>
              </a:rPr>
              <a:t>m nô lệ!</a:t>
            </a:r>
          </a:p>
          <a:p>
            <a:pPr algn="just">
              <a:lnSpc>
                <a:spcPct val="70000"/>
              </a:lnSpc>
            </a:pPr>
            <a:endParaRPr lang="en-US" altLang="en-GB" b="1" dirty="0">
              <a:latin typeface="Sitka Display" panose="02000505000000020004" charset="0"/>
              <a:ea typeface="Cambria" panose="02040503050406030204" pitchFamily="18" charset="0"/>
              <a:cs typeface="Sitka Display" panose="02000505000000020004" charset="0"/>
            </a:endParaRPr>
          </a:p>
          <a:p>
            <a:pPr algn="just">
              <a:lnSpc>
                <a:spcPct val="70000"/>
              </a:lnSpc>
            </a:pPr>
            <a:r>
              <a:rPr lang="en-US" altLang="en-GB" b="1" dirty="0">
                <a:latin typeface="Sitka Display" panose="02000505000000020004" charset="0"/>
                <a:ea typeface="Cambria" panose="02040503050406030204" pitchFamily="18" charset="0"/>
                <a:cs typeface="Sitka Display" panose="02000505000000020004" charset="0"/>
              </a:rPr>
              <a:t>- Việt Nam </a:t>
            </a:r>
            <a:r>
              <a:rPr lang="en-US" altLang="en-US" b="1" dirty="0">
                <a:latin typeface="Sitka Display" panose="02000505000000020004" charset="0"/>
                <a:ea typeface="Cambria" panose="02040503050406030204" pitchFamily="18" charset="0"/>
                <a:cs typeface="Sitka Display" panose="02000505000000020004" charset="0"/>
              </a:rPr>
              <a:t>Đ</a:t>
            </a:r>
            <a:r>
              <a:rPr lang="en-US" altLang="en-GB" b="1" dirty="0">
                <a:latin typeface="Sitka Display" panose="02000505000000020004" charset="0"/>
                <a:ea typeface="Cambria" panose="02040503050406030204" pitchFamily="18" charset="0"/>
                <a:cs typeface="Sitka Display" panose="02000505000000020004" charset="0"/>
              </a:rPr>
              <a:t>ộc Lập, Tự Do, Hạnh Ph</a:t>
            </a:r>
            <a:r>
              <a:rPr lang="en-US" altLang="en-US" b="1" dirty="0">
                <a:latin typeface="Sitka Display" panose="02000505000000020004" charset="0"/>
                <a:ea typeface="Cambria" panose="02040503050406030204" pitchFamily="18" charset="0"/>
                <a:cs typeface="Sitka Display" panose="02000505000000020004" charset="0"/>
              </a:rPr>
              <a:t>ú</a:t>
            </a:r>
            <a:r>
              <a:rPr lang="en-US" altLang="en-GB" b="1" dirty="0">
                <a:latin typeface="Sitka Display" panose="02000505000000020004" charset="0"/>
                <a:ea typeface="Cambria" panose="02040503050406030204" pitchFamily="18" charset="0"/>
                <a:cs typeface="Sitka Display" panose="02000505000000020004" charset="0"/>
              </a:rPr>
              <a:t>c muôn n</a:t>
            </a:r>
            <a:r>
              <a:rPr lang="en-US" altLang="en-US" b="1" dirty="0">
                <a:latin typeface="Sitka Display" panose="02000505000000020004" charset="0"/>
                <a:ea typeface="Cambria" panose="02040503050406030204" pitchFamily="18" charset="0"/>
                <a:cs typeface="Sitka Display" panose="02000505000000020004" charset="0"/>
              </a:rPr>
              <a:t>ă</a:t>
            </a:r>
            <a:r>
              <a:rPr lang="en-US" altLang="en-GB" b="1" dirty="0">
                <a:latin typeface="Sitka Display" panose="02000505000000020004" charset="0"/>
                <a:ea typeface="Cambria" panose="02040503050406030204" pitchFamily="18" charset="0"/>
                <a:cs typeface="Sitka Display" panose="02000505000000020004" charset="0"/>
              </a:rPr>
              <a:t>m!</a:t>
            </a:r>
          </a:p>
          <a:p>
            <a:pPr algn="just">
              <a:lnSpc>
                <a:spcPct val="70000"/>
              </a:lnSpc>
            </a:pPr>
            <a:endParaRPr lang="en-US" altLang="en-GB" b="1" dirty="0">
              <a:latin typeface="Sitka Display" panose="02000505000000020004" charset="0"/>
              <a:ea typeface="Cambria" panose="02040503050406030204" pitchFamily="18" charset="0"/>
              <a:cs typeface="Sitka Display" panose="02000505000000020004" charset="0"/>
            </a:endParaRPr>
          </a:p>
          <a:p>
            <a:pPr algn="just">
              <a:lnSpc>
                <a:spcPct val="70000"/>
              </a:lnSpc>
            </a:pPr>
            <a:r>
              <a:rPr lang="vi-VN" altLang="en-US" b="1" dirty="0">
                <a:latin typeface="Sitka Display" panose="02000505000000020004" charset="0"/>
                <a:ea typeface="Cambria" panose="02040503050406030204" pitchFamily="18" charset="0"/>
                <a:cs typeface="Sitka Display" panose="02000505000000020004" charset="0"/>
              </a:rPr>
              <a:t>  </a:t>
            </a:r>
            <a:r>
              <a:rPr lang="vi-VN" altLang="en-US" b="1" dirty="0">
                <a:solidFill>
                  <a:srgbClr val="C00000"/>
                </a:solidFill>
                <a:latin typeface="Sitka Display" panose="02000505000000020004" charset="0"/>
                <a:ea typeface="Cambria" panose="02040503050406030204" pitchFamily="18" charset="0"/>
                <a:cs typeface="Sitka Display" panose="02000505000000020004" charset="0"/>
              </a:rPr>
              <a:t>3.</a:t>
            </a:r>
            <a:r>
              <a:rPr lang="vi-VN" altLang="en-US" b="1" dirty="0">
                <a:latin typeface="Sitka Display" panose="02000505000000020004" charset="0"/>
                <a:ea typeface="Cambria" panose="02040503050406030204" pitchFamily="18" charset="0"/>
                <a:cs typeface="Sitka Display" panose="02000505000000020004" charset="0"/>
              </a:rPr>
              <a:t> </a:t>
            </a:r>
            <a:r>
              <a:rPr lang="en-US" altLang="en-GB" b="1" dirty="0">
                <a:latin typeface="Sitka Display" panose="02000505000000020004" charset="0"/>
                <a:ea typeface="Cambria" panose="02040503050406030204" pitchFamily="18" charset="0"/>
                <a:cs typeface="Sitka Display" panose="02000505000000020004" charset="0"/>
              </a:rPr>
              <a:t>Mọi ng</a:t>
            </a:r>
            <a:r>
              <a:rPr lang="en-US" altLang="en-US" b="1" dirty="0">
                <a:latin typeface="Sitka Display" panose="02000505000000020004" charset="0"/>
                <a:ea typeface="Cambria" panose="02040503050406030204" pitchFamily="18" charset="0"/>
                <a:cs typeface="Sitka Display" panose="02000505000000020004" charset="0"/>
              </a:rPr>
              <a:t>ư</a:t>
            </a:r>
            <a:r>
              <a:rPr lang="en-US" altLang="en-GB" b="1" dirty="0">
                <a:latin typeface="Sitka Display" panose="02000505000000020004" charset="0"/>
                <a:ea typeface="Cambria" panose="02040503050406030204" pitchFamily="18" charset="0"/>
                <a:cs typeface="Sitka Display" panose="02000505000000020004" charset="0"/>
              </a:rPr>
              <a:t>ời nh</a:t>
            </a:r>
            <a:r>
              <a:rPr lang="en-US" altLang="en-US" b="1" dirty="0">
                <a:latin typeface="Sitka Display" panose="02000505000000020004" charset="0"/>
                <a:ea typeface="Cambria" panose="02040503050406030204" pitchFamily="18" charset="0"/>
                <a:cs typeface="Sitka Display" panose="02000505000000020004" charset="0"/>
              </a:rPr>
              <a:t>ư</a:t>
            </a:r>
            <a:r>
              <a:rPr lang="en-US" altLang="en-GB" b="1" dirty="0">
                <a:latin typeface="Sitka Display" panose="02000505000000020004" charset="0"/>
                <a:ea typeface="Cambria" panose="02040503050406030204" pitchFamily="18" charset="0"/>
                <a:cs typeface="Sitka Display" panose="02000505000000020004" charset="0"/>
              </a:rPr>
              <a:t> dậy l</a:t>
            </a:r>
            <a:r>
              <a:rPr lang="en-US" altLang="en-US" b="1" dirty="0">
                <a:latin typeface="Sitka Display" panose="02000505000000020004" charset="0"/>
                <a:ea typeface="Cambria" panose="02040503050406030204" pitchFamily="18" charset="0"/>
                <a:cs typeface="Sitka Display" panose="02000505000000020004" charset="0"/>
              </a:rPr>
              <a:t>ê</a:t>
            </a:r>
            <a:r>
              <a:rPr lang="en-US" altLang="en-GB" b="1" dirty="0">
                <a:latin typeface="Sitka Display" panose="02000505000000020004" charset="0"/>
                <a:ea typeface="Cambria" panose="02040503050406030204" pitchFamily="18" charset="0"/>
                <a:cs typeface="Sitka Display" panose="02000505000000020004" charset="0"/>
              </a:rPr>
              <a:t>n. Ai c</a:t>
            </a:r>
            <a:r>
              <a:rPr lang="en-US" altLang="en-US" b="1" dirty="0">
                <a:latin typeface="Sitka Display" panose="02000505000000020004" charset="0"/>
                <a:ea typeface="Cambria" panose="02040503050406030204" pitchFamily="18" charset="0"/>
                <a:cs typeface="Sitka Display" panose="02000505000000020004" charset="0"/>
              </a:rPr>
              <a:t>ũ</a:t>
            </a:r>
            <a:r>
              <a:rPr lang="en-US" altLang="en-GB" b="1" dirty="0">
                <a:latin typeface="Sitka Display" panose="02000505000000020004" charset="0"/>
                <a:ea typeface="Cambria" panose="02040503050406030204" pitchFamily="18" charset="0"/>
                <a:cs typeface="Sitka Display" panose="02000505000000020004" charset="0"/>
              </a:rPr>
              <a:t>ng muốn cất tiếng h</a:t>
            </a:r>
            <a:r>
              <a:rPr lang="en-US" altLang="en-US" b="1" dirty="0">
                <a:latin typeface="Sitka Display" panose="02000505000000020004" charset="0"/>
                <a:ea typeface="Cambria" panose="02040503050406030204" pitchFamily="18" charset="0"/>
                <a:cs typeface="Sitka Display" panose="02000505000000020004" charset="0"/>
              </a:rPr>
              <a:t>á</a:t>
            </a:r>
            <a:r>
              <a:rPr lang="en-US" altLang="en-GB" b="1" dirty="0">
                <a:latin typeface="Sitka Display" panose="02000505000000020004" charset="0"/>
                <a:ea typeface="Cambria" panose="02040503050406030204" pitchFamily="18" charset="0"/>
                <a:cs typeface="Sitka Display" panose="02000505000000020004" charset="0"/>
              </a:rPr>
              <a:t>t, nh</a:t>
            </a:r>
            <a:r>
              <a:rPr lang="en-US" altLang="en-US" b="1" dirty="0">
                <a:latin typeface="Sitka Display" panose="02000505000000020004" charset="0"/>
                <a:ea typeface="Cambria" panose="02040503050406030204" pitchFamily="18" charset="0"/>
                <a:cs typeface="Sitka Display" panose="02000505000000020004" charset="0"/>
              </a:rPr>
              <a:t>ư</a:t>
            </a:r>
            <a:r>
              <a:rPr lang="en-US" altLang="en-GB" b="1" dirty="0">
                <a:latin typeface="Sitka Display" panose="02000505000000020004" charset="0"/>
                <a:ea typeface="Cambria" panose="02040503050406030204" pitchFamily="18" charset="0"/>
                <a:cs typeface="Sitka Display" panose="02000505000000020004" charset="0"/>
              </a:rPr>
              <a:t>ng không biết h</a:t>
            </a:r>
            <a:r>
              <a:rPr lang="en-US" altLang="en-US" b="1" dirty="0">
                <a:latin typeface="Sitka Display" panose="02000505000000020004" charset="0"/>
                <a:ea typeface="Cambria" panose="02040503050406030204" pitchFamily="18" charset="0"/>
                <a:cs typeface="Sitka Display" panose="02000505000000020004" charset="0"/>
              </a:rPr>
              <a:t>á</a:t>
            </a:r>
            <a:r>
              <a:rPr lang="en-US" altLang="en-GB" b="1" dirty="0">
                <a:latin typeface="Sitka Display" panose="02000505000000020004" charset="0"/>
                <a:ea typeface="Cambria" panose="02040503050406030204" pitchFamily="18" charset="0"/>
                <a:cs typeface="Sitka Display" panose="02000505000000020004" charset="0"/>
              </a:rPr>
              <a:t>t bài g</a:t>
            </a:r>
            <a:r>
              <a:rPr lang="en-US" altLang="en-US" b="1" dirty="0">
                <a:latin typeface="Sitka Display" panose="02000505000000020004" charset="0"/>
                <a:ea typeface="Cambria" panose="02040503050406030204" pitchFamily="18" charset="0"/>
                <a:cs typeface="Sitka Display" panose="02000505000000020004" charset="0"/>
              </a:rPr>
              <a:t>ì</a:t>
            </a:r>
            <a:r>
              <a:rPr lang="en-US" altLang="en-GB" b="1" dirty="0">
                <a:latin typeface="Sitka Display" panose="02000505000000020004" charset="0"/>
                <a:ea typeface="Cambria" panose="02040503050406030204" pitchFamily="18" charset="0"/>
                <a:cs typeface="Sitka Display" panose="02000505000000020004" charset="0"/>
              </a:rPr>
              <a:t>. Bấy giờ, không c</a:t>
            </a:r>
            <a:r>
              <a:rPr lang="en-US" altLang="en-US" b="1" dirty="0">
                <a:latin typeface="Sitka Display" panose="02000505000000020004" charset="0"/>
                <a:ea typeface="Cambria" panose="02040503050406030204" pitchFamily="18" charset="0"/>
                <a:cs typeface="Sitka Display" panose="02000505000000020004" charset="0"/>
              </a:rPr>
              <a:t>ó</a:t>
            </a:r>
            <a:r>
              <a:rPr lang="en-US" altLang="en-GB" b="1" dirty="0">
                <a:latin typeface="Sitka Display" panose="02000505000000020004" charset="0"/>
                <a:ea typeface="Cambria" panose="02040503050406030204" pitchFamily="18" charset="0"/>
                <a:cs typeface="Sitka Display" panose="02000505000000020004" charset="0"/>
              </a:rPr>
              <a:t> một bài h</a:t>
            </a:r>
            <a:r>
              <a:rPr lang="en-US" altLang="en-US" b="1" dirty="0">
                <a:latin typeface="Sitka Display" panose="02000505000000020004" charset="0"/>
                <a:ea typeface="Cambria" panose="02040503050406030204" pitchFamily="18" charset="0"/>
                <a:cs typeface="Sitka Display" panose="02000505000000020004" charset="0"/>
              </a:rPr>
              <a:t>á</a:t>
            </a:r>
            <a:r>
              <a:rPr lang="en-US" altLang="en-GB" b="1" dirty="0">
                <a:latin typeface="Sitka Display" panose="02000505000000020004" charset="0"/>
                <a:ea typeface="Cambria" panose="02040503050406030204" pitchFamily="18" charset="0"/>
                <a:cs typeface="Sitka Display" panose="02000505000000020004" charset="0"/>
              </a:rPr>
              <a:t>t nào </a:t>
            </a:r>
            <a:r>
              <a:rPr lang="en-US" altLang="en-US" b="1" dirty="0">
                <a:latin typeface="Sitka Display" panose="02000505000000020004" charset="0"/>
                <a:ea typeface="Cambria" panose="02040503050406030204" pitchFamily="18" charset="0"/>
                <a:cs typeface="Sitka Display" panose="02000505000000020004" charset="0"/>
              </a:rPr>
              <a:t>đ</a:t>
            </a:r>
            <a:r>
              <a:rPr lang="en-US" altLang="en-GB" b="1" dirty="0">
                <a:latin typeface="Sitka Display" panose="02000505000000020004" charset="0"/>
                <a:ea typeface="Cambria" panose="02040503050406030204" pitchFamily="18" charset="0"/>
                <a:cs typeface="Sitka Display" panose="02000505000000020004" charset="0"/>
              </a:rPr>
              <a:t>ủ cho con ng</a:t>
            </a:r>
            <a:r>
              <a:rPr lang="en-US" altLang="en-US" b="1" dirty="0">
                <a:latin typeface="Sitka Display" panose="02000505000000020004" charset="0"/>
                <a:ea typeface="Cambria" panose="02040503050406030204" pitchFamily="18" charset="0"/>
                <a:cs typeface="Sitka Display" panose="02000505000000020004" charset="0"/>
              </a:rPr>
              <a:t>ư</a:t>
            </a:r>
            <a:r>
              <a:rPr lang="en-US" altLang="en-GB" b="1" dirty="0">
                <a:latin typeface="Sitka Display" panose="02000505000000020004" charset="0"/>
                <a:ea typeface="Cambria" panose="02040503050406030204" pitchFamily="18" charset="0"/>
                <a:cs typeface="Sitka Display" panose="02000505000000020004" charset="0"/>
              </a:rPr>
              <a:t>ời </a:t>
            </a:r>
            <a:r>
              <a:rPr lang="en-US" altLang="en-US" b="1" dirty="0">
                <a:latin typeface="Sitka Display" panose="02000505000000020004" charset="0"/>
                <a:ea typeface="Cambria" panose="02040503050406030204" pitchFamily="18" charset="0"/>
                <a:cs typeface="Sitka Display" panose="02000505000000020004" charset="0"/>
              </a:rPr>
              <a:t>đư</a:t>
            </a:r>
            <a:r>
              <a:rPr lang="en-US" altLang="en-GB" b="1" dirty="0">
                <a:latin typeface="Sitka Display" panose="02000505000000020004" charset="0"/>
                <a:ea typeface="Cambria" panose="02040503050406030204" pitchFamily="18" charset="0"/>
                <a:cs typeface="Sitka Display" panose="02000505000000020004" charset="0"/>
              </a:rPr>
              <a:t>ợc hả h</a:t>
            </a:r>
            <a:r>
              <a:rPr lang="en-US" altLang="en-US" b="1" dirty="0">
                <a:latin typeface="Sitka Display" panose="02000505000000020004" charset="0"/>
                <a:ea typeface="Cambria" panose="02040503050406030204" pitchFamily="18" charset="0"/>
                <a:cs typeface="Sitka Display" panose="02000505000000020004" charset="0"/>
              </a:rPr>
              <a:t>ê</a:t>
            </a:r>
            <a:r>
              <a:rPr lang="en-US" altLang="en-GB" b="1" dirty="0">
                <a:latin typeface="Sitka Display" panose="02000505000000020004" charset="0"/>
                <a:ea typeface="Cambria" panose="02040503050406030204" pitchFamily="18" charset="0"/>
                <a:cs typeface="Sitka Display" panose="02000505000000020004" charset="0"/>
              </a:rPr>
              <a:t> mừng ngày chấm dứt </a:t>
            </a:r>
            <a:r>
              <a:rPr lang="en-US" altLang="en-US" b="1" dirty="0">
                <a:latin typeface="Sitka Display" panose="02000505000000020004" charset="0"/>
                <a:ea typeface="Cambria" panose="02040503050406030204" pitchFamily="18" charset="0"/>
                <a:cs typeface="Sitka Display" panose="02000505000000020004" charset="0"/>
              </a:rPr>
              <a:t>đ</a:t>
            </a:r>
            <a:r>
              <a:rPr lang="en-US" altLang="en-GB" b="1" dirty="0">
                <a:latin typeface="Sitka Display" panose="02000505000000020004" charset="0"/>
                <a:ea typeface="Cambria" panose="02040503050406030204" pitchFamily="18" charset="0"/>
                <a:cs typeface="Sitka Display" panose="02000505000000020004" charset="0"/>
              </a:rPr>
              <a:t>ời nô lệ. Thế là mạnh ai nấy h</a:t>
            </a:r>
            <a:r>
              <a:rPr lang="en-US" altLang="en-US" b="1" dirty="0">
                <a:latin typeface="Sitka Display" panose="02000505000000020004" charset="0"/>
                <a:ea typeface="Cambria" panose="02040503050406030204" pitchFamily="18" charset="0"/>
                <a:cs typeface="Sitka Display" panose="02000505000000020004" charset="0"/>
              </a:rPr>
              <a:t>é</a:t>
            </a:r>
            <a:r>
              <a:rPr lang="en-US" altLang="en-GB" b="1" dirty="0">
                <a:latin typeface="Sitka Display" panose="02000505000000020004" charset="0"/>
                <a:ea typeface="Cambria" panose="02040503050406030204" pitchFamily="18" charset="0"/>
                <a:cs typeface="Sitka Display" panose="02000505000000020004" charset="0"/>
              </a:rPr>
              <a:t>t, vừa h</a:t>
            </a:r>
            <a:r>
              <a:rPr lang="en-US" altLang="en-US" b="1" dirty="0">
                <a:latin typeface="Sitka Display" panose="02000505000000020004" charset="0"/>
                <a:ea typeface="Cambria" panose="02040503050406030204" pitchFamily="18" charset="0"/>
                <a:cs typeface="Sitka Display" panose="02000505000000020004" charset="0"/>
              </a:rPr>
              <a:t>é</a:t>
            </a:r>
            <a:r>
              <a:rPr lang="en-US" altLang="en-GB" b="1" dirty="0">
                <a:latin typeface="Sitka Display" panose="02000505000000020004" charset="0"/>
                <a:ea typeface="Cambria" panose="02040503050406030204" pitchFamily="18" charset="0"/>
                <a:cs typeface="Sitka Display" panose="02000505000000020004" charset="0"/>
              </a:rPr>
              <a:t>t vừa gi</a:t>
            </a:r>
            <a:r>
              <a:rPr lang="en-US" altLang="en-US" b="1" dirty="0">
                <a:latin typeface="Sitka Display" panose="02000505000000020004" charset="0"/>
                <a:ea typeface="Cambria" panose="02040503050406030204" pitchFamily="18" charset="0"/>
                <a:cs typeface="Sitka Display" panose="02000505000000020004" charset="0"/>
              </a:rPr>
              <a:t>ơ</a:t>
            </a:r>
            <a:r>
              <a:rPr lang="en-US" altLang="en-GB" b="1" dirty="0">
                <a:latin typeface="Sitka Display" panose="02000505000000020004" charset="0"/>
                <a:ea typeface="Cambria" panose="02040503050406030204" pitchFamily="18" charset="0"/>
                <a:cs typeface="Sitka Display" panose="02000505000000020004" charset="0"/>
              </a:rPr>
              <a:t> cao tay vẫy cờ. Rồi tất cả c</a:t>
            </a:r>
            <a:r>
              <a:rPr lang="en-US" altLang="en-US" b="1" dirty="0">
                <a:latin typeface="Sitka Display" panose="02000505000000020004" charset="0"/>
                <a:ea typeface="Cambria" panose="02040503050406030204" pitchFamily="18" charset="0"/>
                <a:cs typeface="Sitka Display" panose="02000505000000020004" charset="0"/>
              </a:rPr>
              <a:t>ù</a:t>
            </a:r>
            <a:r>
              <a:rPr lang="en-US" altLang="en-GB" b="1" dirty="0">
                <a:latin typeface="Sitka Display" panose="02000505000000020004" charset="0"/>
                <a:ea typeface="Cambria" panose="02040503050406030204" pitchFamily="18" charset="0"/>
                <a:cs typeface="Sitka Display" panose="02000505000000020004" charset="0"/>
              </a:rPr>
              <a:t>ng cất tiếng h</a:t>
            </a:r>
            <a:r>
              <a:rPr lang="en-US" altLang="en-US" b="1" dirty="0">
                <a:latin typeface="Sitka Display" panose="02000505000000020004" charset="0"/>
                <a:ea typeface="Cambria" panose="02040503050406030204" pitchFamily="18" charset="0"/>
                <a:cs typeface="Sitka Display" panose="02000505000000020004" charset="0"/>
              </a:rPr>
              <a:t>ò</a:t>
            </a:r>
            <a:r>
              <a:rPr lang="en-US" altLang="en-GB" b="1" dirty="0">
                <a:latin typeface="Sitka Display" panose="02000505000000020004" charset="0"/>
                <a:ea typeface="Cambria" panose="02040503050406030204" pitchFamily="18" charset="0"/>
                <a:cs typeface="Sitka Display" panose="02000505000000020004" charset="0"/>
              </a:rPr>
              <a:t>a theo. </a:t>
            </a:r>
            <a:r>
              <a:rPr lang="en-US" altLang="en-US" b="1" dirty="0">
                <a:latin typeface="Sitka Display" panose="02000505000000020004" charset="0"/>
                <a:ea typeface="Cambria" panose="02040503050406030204" pitchFamily="18" charset="0"/>
                <a:cs typeface="Sitka Display" panose="02000505000000020004" charset="0"/>
              </a:rPr>
              <a:t>Đó</a:t>
            </a:r>
            <a:r>
              <a:rPr lang="en-US" altLang="en-GB" b="1" dirty="0">
                <a:latin typeface="Sitka Display" panose="02000505000000020004" charset="0"/>
                <a:ea typeface="Cambria" panose="02040503050406030204" pitchFamily="18" charset="0"/>
                <a:cs typeface="Sitka Display" panose="02000505000000020004" charset="0"/>
              </a:rPr>
              <a:t> là một bài h</a:t>
            </a:r>
            <a:r>
              <a:rPr lang="en-US" altLang="en-US" b="1" dirty="0">
                <a:latin typeface="Sitka Display" panose="02000505000000020004" charset="0"/>
                <a:ea typeface="Cambria" panose="02040503050406030204" pitchFamily="18" charset="0"/>
                <a:cs typeface="Sitka Display" panose="02000505000000020004" charset="0"/>
              </a:rPr>
              <a:t>á</a:t>
            </a:r>
            <a:r>
              <a:rPr lang="en-US" altLang="en-GB" b="1" dirty="0">
                <a:latin typeface="Sitka Display" panose="02000505000000020004" charset="0"/>
                <a:ea typeface="Cambria" panose="02040503050406030204" pitchFamily="18" charset="0"/>
                <a:cs typeface="Sitka Display" panose="02000505000000020004" charset="0"/>
              </a:rPr>
              <a:t>t không </a:t>
            </a:r>
            <a:r>
              <a:rPr lang="en-US" altLang="en-US" b="1" dirty="0">
                <a:latin typeface="Sitka Display" panose="02000505000000020004" charset="0"/>
                <a:ea typeface="Cambria" panose="02040503050406030204" pitchFamily="18" charset="0"/>
                <a:cs typeface="Sitka Display" panose="02000505000000020004" charset="0"/>
              </a:rPr>
              <a:t>đư</a:t>
            </a:r>
            <a:r>
              <a:rPr lang="en-US" altLang="en-GB" b="1" dirty="0">
                <a:latin typeface="Sitka Display" panose="02000505000000020004" charset="0"/>
                <a:ea typeface="Cambria" panose="02040503050406030204" pitchFamily="18" charset="0"/>
                <a:cs typeface="Sitka Display" panose="02000505000000020004" charset="0"/>
              </a:rPr>
              <a:t>ợc soạn tr</a:t>
            </a:r>
            <a:r>
              <a:rPr lang="en-US" altLang="en-US" b="1" dirty="0">
                <a:latin typeface="Sitka Display" panose="02000505000000020004" charset="0"/>
                <a:ea typeface="Cambria" panose="02040503050406030204" pitchFamily="18" charset="0"/>
                <a:cs typeface="Sitka Display" panose="02000505000000020004" charset="0"/>
              </a:rPr>
              <a:t>ư</a:t>
            </a:r>
            <a:r>
              <a:rPr lang="en-US" altLang="en-GB" b="1" dirty="0">
                <a:latin typeface="Sitka Display" panose="02000505000000020004" charset="0"/>
                <a:ea typeface="Cambria" panose="02040503050406030204" pitchFamily="18" charset="0"/>
                <a:cs typeface="Sitka Display" panose="02000505000000020004" charset="0"/>
              </a:rPr>
              <a:t>ớc, một bài h</a:t>
            </a:r>
            <a:r>
              <a:rPr lang="en-US" altLang="en-US" b="1" dirty="0">
                <a:latin typeface="Sitka Display" panose="02000505000000020004" charset="0"/>
                <a:ea typeface="Cambria" panose="02040503050406030204" pitchFamily="18" charset="0"/>
                <a:cs typeface="Sitka Display" panose="02000505000000020004" charset="0"/>
              </a:rPr>
              <a:t>á</a:t>
            </a:r>
            <a:r>
              <a:rPr lang="en-US" altLang="en-GB" b="1" dirty="0">
                <a:latin typeface="Sitka Display" panose="02000505000000020004" charset="0"/>
                <a:ea typeface="Cambria" panose="02040503050406030204" pitchFamily="18" charset="0"/>
                <a:cs typeface="Sitka Display" panose="02000505000000020004" charset="0"/>
              </a:rPr>
              <a:t>t không lời, ph</a:t>
            </a:r>
            <a:r>
              <a:rPr lang="en-US" altLang="en-US" b="1" dirty="0">
                <a:latin typeface="Sitka Display" panose="02000505000000020004" charset="0"/>
                <a:ea typeface="Cambria" panose="02040503050406030204" pitchFamily="18" charset="0"/>
                <a:cs typeface="Sitka Display" panose="02000505000000020004" charset="0"/>
              </a:rPr>
              <a:t>á</a:t>
            </a:r>
            <a:r>
              <a:rPr lang="en-US" altLang="en-GB" b="1" dirty="0">
                <a:latin typeface="Sitka Display" panose="02000505000000020004" charset="0"/>
                <a:ea typeface="Cambria" panose="02040503050406030204" pitchFamily="18" charset="0"/>
                <a:cs typeface="Sitka Display" panose="02000505000000020004" charset="0"/>
              </a:rPr>
              <a:t>t ra từ sức mạnh trong lồng ngực của mỗi ng</a:t>
            </a:r>
            <a:r>
              <a:rPr lang="en-US" altLang="en-US" b="1" dirty="0">
                <a:latin typeface="Sitka Display" panose="02000505000000020004" charset="0"/>
                <a:ea typeface="Cambria" panose="02040503050406030204" pitchFamily="18" charset="0"/>
                <a:cs typeface="Sitka Display" panose="02000505000000020004" charset="0"/>
              </a:rPr>
              <a:t>ư</a:t>
            </a:r>
            <a:r>
              <a:rPr lang="en-US" altLang="en-GB" b="1" dirty="0">
                <a:latin typeface="Sitka Display" panose="02000505000000020004" charset="0"/>
                <a:ea typeface="Cambria" panose="02040503050406030204" pitchFamily="18" charset="0"/>
                <a:cs typeface="Sitka Display" panose="02000505000000020004" charset="0"/>
              </a:rPr>
              <a:t>ời. Một bài h</a:t>
            </a:r>
            <a:r>
              <a:rPr lang="en-US" altLang="en-US" b="1" dirty="0">
                <a:latin typeface="Sitka Display" panose="02000505000000020004" charset="0"/>
                <a:ea typeface="Cambria" panose="02040503050406030204" pitchFamily="18" charset="0"/>
                <a:cs typeface="Sitka Display" panose="02000505000000020004" charset="0"/>
              </a:rPr>
              <a:t>á</a:t>
            </a:r>
            <a:r>
              <a:rPr lang="en-US" altLang="en-GB" b="1" dirty="0">
                <a:latin typeface="Sitka Display" panose="02000505000000020004" charset="0"/>
                <a:ea typeface="Cambria" panose="02040503050406030204" pitchFamily="18" charset="0"/>
                <a:cs typeface="Sitka Display" panose="02000505000000020004" charset="0"/>
              </a:rPr>
              <a:t>t không thể h</a:t>
            </a:r>
            <a:r>
              <a:rPr lang="en-US" altLang="en-US" b="1" dirty="0">
                <a:latin typeface="Sitka Display" panose="02000505000000020004" charset="0"/>
                <a:ea typeface="Cambria" panose="02040503050406030204" pitchFamily="18" charset="0"/>
                <a:cs typeface="Sitka Display" panose="02000505000000020004" charset="0"/>
              </a:rPr>
              <a:t>á</a:t>
            </a:r>
            <a:r>
              <a:rPr lang="en-US" altLang="en-GB" b="1" dirty="0">
                <a:latin typeface="Sitka Display" panose="02000505000000020004" charset="0"/>
                <a:ea typeface="Cambria" panose="02040503050406030204" pitchFamily="18" charset="0"/>
                <a:cs typeface="Sitka Display" panose="02000505000000020004" charset="0"/>
              </a:rPr>
              <a:t>t lại lần thứ hai mà vang m</a:t>
            </a:r>
            <a:r>
              <a:rPr lang="en-US" altLang="en-US" b="1" dirty="0">
                <a:latin typeface="Sitka Display" panose="02000505000000020004" charset="0"/>
                <a:ea typeface="Cambria" panose="02040503050406030204" pitchFamily="18" charset="0"/>
                <a:cs typeface="Sitka Display" panose="02000505000000020004" charset="0"/>
              </a:rPr>
              <a:t>ã</a:t>
            </a:r>
            <a:r>
              <a:rPr lang="en-US" altLang="en-GB" b="1" dirty="0">
                <a:latin typeface="Sitka Display" panose="02000505000000020004" charset="0"/>
                <a:ea typeface="Cambria" panose="02040503050406030204" pitchFamily="18" charset="0"/>
                <a:cs typeface="Sitka Display" panose="02000505000000020004" charset="0"/>
              </a:rPr>
              <a:t>i với </a:t>
            </a:r>
            <a:r>
              <a:rPr lang="en-US" altLang="en-US" b="1" dirty="0">
                <a:latin typeface="Sitka Display" panose="02000505000000020004" charset="0"/>
                <a:ea typeface="Cambria" panose="02040503050406030204" pitchFamily="18" charset="0"/>
                <a:cs typeface="Sitka Display" panose="02000505000000020004" charset="0"/>
              </a:rPr>
              <a:t>đ</a:t>
            </a:r>
            <a:r>
              <a:rPr lang="en-US" altLang="en-GB" b="1" dirty="0">
                <a:latin typeface="Sitka Display" panose="02000505000000020004" charset="0"/>
                <a:ea typeface="Cambria" panose="02040503050406030204" pitchFamily="18" charset="0"/>
                <a:cs typeface="Sitka Display" panose="02000505000000020004" charset="0"/>
              </a:rPr>
              <a:t>ời ng</a:t>
            </a:r>
            <a:r>
              <a:rPr lang="en-US" altLang="en-US" b="1" dirty="0">
                <a:latin typeface="Sitka Display" panose="02000505000000020004" charset="0"/>
                <a:ea typeface="Cambria" panose="02040503050406030204" pitchFamily="18" charset="0"/>
                <a:cs typeface="Sitka Display" panose="02000505000000020004" charset="0"/>
              </a:rPr>
              <a:t>ư</a:t>
            </a:r>
            <a:r>
              <a:rPr lang="en-US" altLang="en-GB" b="1" dirty="0">
                <a:latin typeface="Sitka Display" panose="02000505000000020004" charset="0"/>
                <a:ea typeface="Cambria" panose="02040503050406030204" pitchFamily="18" charset="0"/>
                <a:cs typeface="Sitka Display" panose="02000505000000020004" charset="0"/>
              </a:rPr>
              <a:t>ời.</a:t>
            </a:r>
          </a:p>
          <a:p>
            <a:pPr algn="r">
              <a:lnSpc>
                <a:spcPct val="70000"/>
              </a:lnSpc>
            </a:pPr>
            <a:r>
              <a:rPr lang="vi-VN" b="1" dirty="0">
                <a:latin typeface="Sitka Display" panose="02000505000000020004" charset="0"/>
                <a:ea typeface="Cambria" panose="02040503050406030204" pitchFamily="18" charset="0"/>
                <a:cs typeface="Sitka Display" panose="02000505000000020004" charset="0"/>
                <a:sym typeface="+mn-ea"/>
              </a:rPr>
              <a:t>(Theo Nguyễn Quang Sáng)</a:t>
            </a:r>
            <a:endParaRPr lang="vi-VN" b="1" dirty="0">
              <a:latin typeface="Sitka Display" panose="02000505000000020004" charset="0"/>
              <a:ea typeface="Cambria" panose="02040503050406030204" pitchFamily="18" charset="0"/>
              <a:cs typeface="Sitka Display" panose="02000505000000020004" charset="0"/>
            </a:endParaRPr>
          </a:p>
          <a:p>
            <a:pPr algn="r">
              <a:lnSpc>
                <a:spcPct val="70000"/>
              </a:lnSpc>
            </a:pPr>
            <a:endParaRPr lang="en-US" altLang="en-GB" b="1" dirty="0">
              <a:latin typeface="Sitka Display" panose="02000505000000020004" charset="0"/>
              <a:ea typeface="Cambria" panose="02040503050406030204" pitchFamily="18" charset="0"/>
              <a:cs typeface="Sitka Display" panose="0200050500000002000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3879765" y="-1447089"/>
            <a:ext cx="4433132" cy="9752179"/>
            <a:chOff x="0" y="0"/>
            <a:chExt cx="4246895" cy="9342488"/>
          </a:xfrm>
        </p:grpSpPr>
        <p:sp>
          <p:nvSpPr>
            <p:cNvPr id="3" name="Freeform 3"/>
            <p:cNvSpPr/>
            <p:nvPr/>
          </p:nvSpPr>
          <p:spPr>
            <a:xfrm>
              <a:off x="0" y="0"/>
              <a:ext cx="4246895" cy="9342488"/>
            </a:xfrm>
            <a:custGeom>
              <a:avLst/>
              <a:gdLst/>
              <a:ahLst/>
              <a:cxnLst/>
              <a:rect l="l" t="t" r="r" b="b"/>
              <a:pathLst>
                <a:path w="4246895" h="9342488">
                  <a:moveTo>
                    <a:pt x="0" y="0"/>
                  </a:moveTo>
                  <a:lnTo>
                    <a:pt x="4246895" y="0"/>
                  </a:lnTo>
                  <a:lnTo>
                    <a:pt x="4246895" y="9342488"/>
                  </a:lnTo>
                  <a:lnTo>
                    <a:pt x="0" y="9342488"/>
                  </a:lnTo>
                  <a:close/>
                </a:path>
              </a:pathLst>
            </a:custGeom>
            <a:solidFill>
              <a:srgbClr val="FFF6C8"/>
            </a:solidFill>
          </p:spPr>
        </p:sp>
      </p:grpSp>
      <p:grpSp>
        <p:nvGrpSpPr>
          <p:cNvPr id="5" name="Group 4"/>
          <p:cNvGrpSpPr/>
          <p:nvPr/>
        </p:nvGrpSpPr>
        <p:grpSpPr>
          <a:xfrm>
            <a:off x="2058189" y="2703116"/>
            <a:ext cx="8363756" cy="1790303"/>
            <a:chOff x="3173070" y="565468"/>
            <a:chExt cx="5774986" cy="1265354"/>
          </a:xfrm>
        </p:grpSpPr>
        <p:grpSp>
          <p:nvGrpSpPr>
            <p:cNvPr id="6" name="Group 5"/>
            <p:cNvGrpSpPr/>
            <p:nvPr/>
          </p:nvGrpSpPr>
          <p:grpSpPr>
            <a:xfrm>
              <a:off x="3173073" y="565468"/>
              <a:ext cx="5774983" cy="1265354"/>
              <a:chOff x="1006064" y="1522807"/>
              <a:chExt cx="9977377" cy="4656929"/>
            </a:xfrm>
          </p:grpSpPr>
          <p:sp>
            <p:nvSpPr>
              <p:cNvPr id="7" name="矩形: 圆角 2"/>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0415"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8" name="矩形: 圆角 2"/>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0415"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grpSp>
        <p:sp>
          <p:nvSpPr>
            <p:cNvPr id="9" name="TextBox 4"/>
            <p:cNvSpPr txBox="1"/>
            <p:nvPr/>
          </p:nvSpPr>
          <p:spPr>
            <a:xfrm>
              <a:off x="3173070" y="839662"/>
              <a:ext cx="5726750" cy="7171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Luyện</a:t>
              </a:r>
              <a:r>
                <a:rPr kumimoji="0" lang="en-US" sz="60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sz="60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đọc</a:t>
              </a:r>
              <a:r>
                <a:rPr kumimoji="0" lang="vi-VN" altLang="en-US" sz="60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 theo nhóm</a:t>
              </a:r>
              <a:r>
                <a:rPr kumimoji="0" lang="en-US" sz="60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3879765" y="-1447089"/>
            <a:ext cx="4433132" cy="9752179"/>
            <a:chOff x="0" y="0"/>
            <a:chExt cx="4246895" cy="9342488"/>
          </a:xfrm>
        </p:grpSpPr>
        <p:sp>
          <p:nvSpPr>
            <p:cNvPr id="3" name="Freeform 3"/>
            <p:cNvSpPr/>
            <p:nvPr/>
          </p:nvSpPr>
          <p:spPr>
            <a:xfrm>
              <a:off x="0" y="0"/>
              <a:ext cx="4246895" cy="9342488"/>
            </a:xfrm>
            <a:custGeom>
              <a:avLst/>
              <a:gdLst/>
              <a:ahLst/>
              <a:cxnLst/>
              <a:rect l="l" t="t" r="r" b="b"/>
              <a:pathLst>
                <a:path w="4246895" h="9342488">
                  <a:moveTo>
                    <a:pt x="0" y="0"/>
                  </a:moveTo>
                  <a:lnTo>
                    <a:pt x="4246895" y="0"/>
                  </a:lnTo>
                  <a:lnTo>
                    <a:pt x="4246895" y="9342488"/>
                  </a:lnTo>
                  <a:lnTo>
                    <a:pt x="0" y="9342488"/>
                  </a:lnTo>
                  <a:close/>
                </a:path>
              </a:pathLst>
            </a:custGeom>
            <a:solidFill>
              <a:srgbClr val="FFF6C8"/>
            </a:solidFill>
          </p:spPr>
        </p:sp>
      </p:grpSp>
      <p:sp>
        <p:nvSpPr>
          <p:cNvPr id="9" name="TextBox 4"/>
          <p:cNvSpPr txBox="1"/>
          <p:nvPr/>
        </p:nvSpPr>
        <p:spPr>
          <a:xfrm>
            <a:off x="2058035" y="3091180"/>
            <a:ext cx="8293735" cy="10147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p>
        </p:txBody>
      </p:sp>
      <p:sp>
        <p:nvSpPr>
          <p:cNvPr id="4" name="Text Box 3"/>
          <p:cNvSpPr txBox="1"/>
          <p:nvPr/>
        </p:nvSpPr>
        <p:spPr>
          <a:xfrm>
            <a:off x="1543050" y="2152650"/>
            <a:ext cx="9347835" cy="2553335"/>
          </a:xfrm>
          <a:prstGeom prst="rect">
            <a:avLst/>
          </a:prstGeom>
          <a:noFill/>
        </p:spPr>
        <p:txBody>
          <a:bodyPr wrap="square" rtlCol="0" anchor="t">
            <a:spAutoFit/>
          </a:bodyPr>
          <a:lstStyle/>
          <a:p>
            <a:r>
              <a:rPr lang="en-US" altLang="en-GB" sz="4000" b="1" noProof="0" dirty="0" err="1">
                <a:ln>
                  <a:noFill/>
                </a:ln>
                <a:solidFill>
                  <a:schemeClr val="accent6">
                    <a:lumMod val="75000"/>
                  </a:schemeClr>
                </a:solidFill>
                <a:effectLst/>
                <a:uLnTx/>
                <a:uFillTx/>
                <a:latin typeface="Cambria" panose="02040503050406030204" pitchFamily="18" charset="0"/>
                <a:ea typeface="Cambria" panose="02040503050406030204" pitchFamily="18" charset="0"/>
                <a:sym typeface="+mn-ea"/>
              </a:rPr>
              <a:t>Nh</a:t>
            </a:r>
            <a:r>
              <a:rPr lang="en-US" altLang="en-US" sz="4000" b="1" noProof="0" dirty="0" err="1">
                <a:ln>
                  <a:noFill/>
                </a:ln>
                <a:solidFill>
                  <a:schemeClr val="accent6">
                    <a:lumMod val="75000"/>
                  </a:schemeClr>
                </a:solidFill>
                <a:effectLst/>
                <a:uLnTx/>
                <a:uFillTx/>
                <a:latin typeface="Cambria" panose="02040503050406030204" pitchFamily="18" charset="0"/>
                <a:ea typeface="Cambria" panose="02040503050406030204" pitchFamily="18" charset="0"/>
                <a:sym typeface="+mn-ea"/>
              </a:rPr>
              <a:t>ó</a:t>
            </a:r>
            <a:r>
              <a:rPr lang="en-US" altLang="en-GB" sz="4000" b="1" noProof="0" dirty="0" err="1">
                <a:ln>
                  <a:noFill/>
                </a:ln>
                <a:solidFill>
                  <a:schemeClr val="accent6">
                    <a:lumMod val="75000"/>
                  </a:schemeClr>
                </a:solidFill>
                <a:effectLst/>
                <a:uLnTx/>
                <a:uFillTx/>
                <a:latin typeface="Cambria" panose="02040503050406030204" pitchFamily="18" charset="0"/>
                <a:ea typeface="Cambria" panose="02040503050406030204" pitchFamily="18" charset="0"/>
                <a:sym typeface="+mn-ea"/>
              </a:rPr>
              <a:t>m tr</a:t>
            </a:r>
            <a:r>
              <a:rPr lang="en-US" altLang="en-US" sz="4000" b="1" noProof="0" dirty="0" err="1">
                <a:ln>
                  <a:noFill/>
                </a:ln>
                <a:solidFill>
                  <a:schemeClr val="accent6">
                    <a:lumMod val="75000"/>
                  </a:schemeClr>
                </a:solidFill>
                <a:effectLst/>
                <a:uLnTx/>
                <a:uFillTx/>
                <a:latin typeface="Cambria" panose="02040503050406030204" pitchFamily="18" charset="0"/>
                <a:ea typeface="Cambria" panose="02040503050406030204" pitchFamily="18" charset="0"/>
                <a:sym typeface="+mn-ea"/>
              </a:rPr>
              <a:t>ư</a:t>
            </a:r>
            <a:r>
              <a:rPr lang="en-US" altLang="en-GB" sz="4000" b="1" noProof="0" dirty="0" err="1">
                <a:ln>
                  <a:noFill/>
                </a:ln>
                <a:solidFill>
                  <a:schemeClr val="accent6">
                    <a:lumMod val="75000"/>
                  </a:schemeClr>
                </a:solidFill>
                <a:effectLst/>
                <a:uLnTx/>
                <a:uFillTx/>
                <a:latin typeface="Cambria" panose="02040503050406030204" pitchFamily="18" charset="0"/>
                <a:ea typeface="Cambria" panose="02040503050406030204" pitchFamily="18" charset="0"/>
                <a:sym typeface="+mn-ea"/>
              </a:rPr>
              <a:t>ởng cho c</a:t>
            </a:r>
            <a:r>
              <a:rPr lang="en-US" altLang="en-US" sz="4000" b="1" noProof="0" dirty="0" err="1">
                <a:ln>
                  <a:noFill/>
                </a:ln>
                <a:solidFill>
                  <a:schemeClr val="accent6">
                    <a:lumMod val="75000"/>
                  </a:schemeClr>
                </a:solidFill>
                <a:effectLst/>
                <a:uLnTx/>
                <a:uFillTx/>
                <a:latin typeface="Cambria" panose="02040503050406030204" pitchFamily="18" charset="0"/>
                <a:ea typeface="Cambria" panose="02040503050406030204" pitchFamily="18" charset="0"/>
                <a:sym typeface="+mn-ea"/>
              </a:rPr>
              <a:t>á</a:t>
            </a:r>
            <a:r>
              <a:rPr lang="en-US" altLang="en-GB" sz="4000" b="1" noProof="0" dirty="0" err="1">
                <a:ln>
                  <a:noFill/>
                </a:ln>
                <a:solidFill>
                  <a:schemeClr val="accent6">
                    <a:lumMod val="75000"/>
                  </a:schemeClr>
                </a:solidFill>
                <a:effectLst/>
                <a:uLnTx/>
                <a:uFillTx/>
                <a:latin typeface="Cambria" panose="02040503050406030204" pitchFamily="18" charset="0"/>
                <a:ea typeface="Cambria" panose="02040503050406030204" pitchFamily="18" charset="0"/>
                <a:sym typeface="+mn-ea"/>
              </a:rPr>
              <a:t>c bạn </a:t>
            </a:r>
            <a:r>
              <a:rPr lang="en-US" altLang="en-US" sz="4000" b="1" noProof="0" dirty="0" err="1">
                <a:ln>
                  <a:noFill/>
                </a:ln>
                <a:solidFill>
                  <a:schemeClr val="accent6">
                    <a:lumMod val="75000"/>
                  </a:schemeClr>
                </a:solidFill>
                <a:effectLst/>
                <a:uLnTx/>
                <a:uFillTx/>
                <a:latin typeface="Cambria" panose="02040503050406030204" pitchFamily="18" charset="0"/>
                <a:ea typeface="Cambria" panose="02040503050406030204" pitchFamily="18" charset="0"/>
                <a:sym typeface="+mn-ea"/>
              </a:rPr>
              <a:t>đ</a:t>
            </a:r>
            <a:r>
              <a:rPr lang="en-US" altLang="en-GB" sz="4000" b="1" noProof="0" dirty="0" err="1">
                <a:ln>
                  <a:noFill/>
                </a:ln>
                <a:solidFill>
                  <a:schemeClr val="accent6">
                    <a:lumMod val="75000"/>
                  </a:schemeClr>
                </a:solidFill>
                <a:effectLst/>
                <a:uLnTx/>
                <a:uFillTx/>
                <a:latin typeface="Cambria" panose="02040503050406030204" pitchFamily="18" charset="0"/>
                <a:ea typeface="Cambria" panose="02040503050406030204" pitchFamily="18" charset="0"/>
                <a:sym typeface="+mn-ea"/>
              </a:rPr>
              <a:t>ọc nối tiếp c</a:t>
            </a:r>
            <a:r>
              <a:rPr lang="en-US" altLang="en-US" sz="4000" b="1" noProof="0" dirty="0" err="1">
                <a:ln>
                  <a:noFill/>
                </a:ln>
                <a:solidFill>
                  <a:schemeClr val="accent6">
                    <a:lumMod val="75000"/>
                  </a:schemeClr>
                </a:solidFill>
                <a:effectLst/>
                <a:uLnTx/>
                <a:uFillTx/>
                <a:latin typeface="Cambria" panose="02040503050406030204" pitchFamily="18" charset="0"/>
                <a:ea typeface="Cambria" panose="02040503050406030204" pitchFamily="18" charset="0"/>
                <a:sym typeface="+mn-ea"/>
              </a:rPr>
              <a:t>á</a:t>
            </a:r>
            <a:r>
              <a:rPr lang="en-US" altLang="en-GB" sz="4000" b="1" noProof="0" dirty="0" err="1">
                <a:ln>
                  <a:noFill/>
                </a:ln>
                <a:solidFill>
                  <a:schemeClr val="accent6">
                    <a:lumMod val="75000"/>
                  </a:schemeClr>
                </a:solidFill>
                <a:effectLst/>
                <a:uLnTx/>
                <a:uFillTx/>
                <a:latin typeface="Cambria" panose="02040503050406030204" pitchFamily="18" charset="0"/>
                <a:ea typeface="Cambria" panose="02040503050406030204" pitchFamily="18" charset="0"/>
                <a:sym typeface="+mn-ea"/>
              </a:rPr>
              <a:t>c </a:t>
            </a:r>
            <a:r>
              <a:rPr lang="vi-VN" altLang="en-US" sz="4000" b="1" noProof="0" dirty="0" err="1">
                <a:ln>
                  <a:noFill/>
                </a:ln>
                <a:solidFill>
                  <a:schemeClr val="accent6">
                    <a:lumMod val="75000"/>
                  </a:schemeClr>
                </a:solidFill>
                <a:effectLst/>
                <a:uLnTx/>
                <a:uFillTx/>
                <a:latin typeface="Cambria" panose="02040503050406030204" pitchFamily="18" charset="0"/>
                <a:ea typeface="Cambria" panose="02040503050406030204" pitchFamily="18" charset="0"/>
                <a:sym typeface="+mn-ea"/>
              </a:rPr>
              <a:t>đoạn</a:t>
            </a:r>
            <a:r>
              <a:rPr lang="en-US" altLang="en-GB" sz="4000" b="1" noProof="0" dirty="0" err="1">
                <a:ln>
                  <a:noFill/>
                </a:ln>
                <a:solidFill>
                  <a:schemeClr val="accent6">
                    <a:lumMod val="75000"/>
                  </a:schemeClr>
                </a:solidFill>
                <a:effectLst/>
                <a:uLnTx/>
                <a:uFillTx/>
                <a:latin typeface="Cambria" panose="02040503050406030204" pitchFamily="18" charset="0"/>
                <a:ea typeface="Cambria" panose="02040503050406030204" pitchFamily="18" charset="0"/>
                <a:sym typeface="+mn-ea"/>
              </a:rPr>
              <a:t>. Trong qu</a:t>
            </a:r>
            <a:r>
              <a:rPr lang="en-US" altLang="en-US" sz="4000" b="1" noProof="0" dirty="0" err="1">
                <a:ln>
                  <a:noFill/>
                </a:ln>
                <a:solidFill>
                  <a:schemeClr val="accent6">
                    <a:lumMod val="75000"/>
                  </a:schemeClr>
                </a:solidFill>
                <a:effectLst/>
                <a:uLnTx/>
                <a:uFillTx/>
                <a:latin typeface="Cambria" panose="02040503050406030204" pitchFamily="18" charset="0"/>
                <a:ea typeface="Cambria" panose="02040503050406030204" pitchFamily="18" charset="0"/>
                <a:sym typeface="+mn-ea"/>
              </a:rPr>
              <a:t>á</a:t>
            </a:r>
            <a:r>
              <a:rPr lang="en-US" altLang="en-GB" sz="4000" b="1" noProof="0" dirty="0" err="1">
                <a:ln>
                  <a:noFill/>
                </a:ln>
                <a:solidFill>
                  <a:schemeClr val="accent6">
                    <a:lumMod val="75000"/>
                  </a:schemeClr>
                </a:solidFill>
                <a:effectLst/>
                <a:uLnTx/>
                <a:uFillTx/>
                <a:latin typeface="Cambria" panose="02040503050406030204" pitchFamily="18" charset="0"/>
                <a:ea typeface="Cambria" panose="02040503050406030204" pitchFamily="18" charset="0"/>
                <a:sym typeface="+mn-ea"/>
              </a:rPr>
              <a:t> tr</a:t>
            </a:r>
            <a:r>
              <a:rPr lang="en-US" altLang="en-US" sz="4000" b="1" noProof="0" dirty="0" err="1">
                <a:ln>
                  <a:noFill/>
                </a:ln>
                <a:solidFill>
                  <a:schemeClr val="accent6">
                    <a:lumMod val="75000"/>
                  </a:schemeClr>
                </a:solidFill>
                <a:effectLst/>
                <a:uLnTx/>
                <a:uFillTx/>
                <a:latin typeface="Cambria" panose="02040503050406030204" pitchFamily="18" charset="0"/>
                <a:ea typeface="Cambria" panose="02040503050406030204" pitchFamily="18" charset="0"/>
                <a:sym typeface="+mn-ea"/>
              </a:rPr>
              <a:t>ì</a:t>
            </a:r>
            <a:r>
              <a:rPr lang="en-US" altLang="en-GB" sz="4000" b="1" noProof="0" dirty="0" err="1">
                <a:ln>
                  <a:noFill/>
                </a:ln>
                <a:solidFill>
                  <a:schemeClr val="accent6">
                    <a:lumMod val="75000"/>
                  </a:schemeClr>
                </a:solidFill>
                <a:effectLst/>
                <a:uLnTx/>
                <a:uFillTx/>
                <a:latin typeface="Cambria" panose="02040503050406030204" pitchFamily="18" charset="0"/>
                <a:ea typeface="Cambria" panose="02040503050406030204" pitchFamily="18" charset="0"/>
                <a:sym typeface="+mn-ea"/>
              </a:rPr>
              <a:t>nh </a:t>
            </a:r>
            <a:r>
              <a:rPr lang="en-US" altLang="en-US" sz="4000" b="1" noProof="0" dirty="0" err="1">
                <a:ln>
                  <a:noFill/>
                </a:ln>
                <a:solidFill>
                  <a:schemeClr val="accent6">
                    <a:lumMod val="75000"/>
                  </a:schemeClr>
                </a:solidFill>
                <a:effectLst/>
                <a:uLnTx/>
                <a:uFillTx/>
                <a:latin typeface="Cambria" panose="02040503050406030204" pitchFamily="18" charset="0"/>
                <a:ea typeface="Cambria" panose="02040503050406030204" pitchFamily="18" charset="0"/>
                <a:sym typeface="+mn-ea"/>
              </a:rPr>
              <a:t>đ</a:t>
            </a:r>
            <a:r>
              <a:rPr lang="en-US" altLang="en-GB" sz="4000" b="1" noProof="0" dirty="0" err="1">
                <a:ln>
                  <a:noFill/>
                </a:ln>
                <a:solidFill>
                  <a:schemeClr val="accent6">
                    <a:lumMod val="75000"/>
                  </a:schemeClr>
                </a:solidFill>
                <a:effectLst/>
                <a:uLnTx/>
                <a:uFillTx/>
                <a:latin typeface="Cambria" panose="02040503050406030204" pitchFamily="18" charset="0"/>
                <a:ea typeface="Cambria" panose="02040503050406030204" pitchFamily="18" charset="0"/>
                <a:sym typeface="+mn-ea"/>
              </a:rPr>
              <a:t>ọc c</a:t>
            </a:r>
            <a:r>
              <a:rPr lang="en-US" altLang="en-US" sz="4000" b="1" noProof="0" dirty="0" err="1">
                <a:ln>
                  <a:noFill/>
                </a:ln>
                <a:solidFill>
                  <a:schemeClr val="accent6">
                    <a:lumMod val="75000"/>
                  </a:schemeClr>
                </a:solidFill>
                <a:effectLst/>
                <a:uLnTx/>
                <a:uFillTx/>
                <a:latin typeface="Cambria" panose="02040503050406030204" pitchFamily="18" charset="0"/>
                <a:ea typeface="Cambria" panose="02040503050406030204" pitchFamily="18" charset="0"/>
                <a:sym typeface="+mn-ea"/>
              </a:rPr>
              <a:t>á</a:t>
            </a:r>
            <a:r>
              <a:rPr lang="en-US" altLang="en-GB" sz="4000" b="1" noProof="0" dirty="0" err="1">
                <a:ln>
                  <a:noFill/>
                </a:ln>
                <a:solidFill>
                  <a:schemeClr val="accent6">
                    <a:lumMod val="75000"/>
                  </a:schemeClr>
                </a:solidFill>
                <a:effectLst/>
                <a:uLnTx/>
                <a:uFillTx/>
                <a:latin typeface="Cambria" panose="02040503050406030204" pitchFamily="18" charset="0"/>
                <a:ea typeface="Cambria" panose="02040503050406030204" pitchFamily="18" charset="0"/>
                <a:sym typeface="+mn-ea"/>
              </a:rPr>
              <a:t>c bạn ph</a:t>
            </a:r>
            <a:r>
              <a:rPr lang="en-US" altLang="en-US" sz="4000" b="1" noProof="0" dirty="0" err="1">
                <a:ln>
                  <a:noFill/>
                </a:ln>
                <a:solidFill>
                  <a:schemeClr val="accent6">
                    <a:lumMod val="75000"/>
                  </a:schemeClr>
                </a:solidFill>
                <a:effectLst/>
                <a:uLnTx/>
                <a:uFillTx/>
                <a:latin typeface="Cambria" panose="02040503050406030204" pitchFamily="18" charset="0"/>
                <a:ea typeface="Cambria" panose="02040503050406030204" pitchFamily="18" charset="0"/>
                <a:sym typeface="+mn-ea"/>
              </a:rPr>
              <a:t>á</a:t>
            </a:r>
            <a:r>
              <a:rPr lang="en-US" altLang="en-GB" sz="4000" b="1" noProof="0" dirty="0" err="1">
                <a:ln>
                  <a:noFill/>
                </a:ln>
                <a:solidFill>
                  <a:schemeClr val="accent6">
                    <a:lumMod val="75000"/>
                  </a:schemeClr>
                </a:solidFill>
                <a:effectLst/>
                <a:uLnTx/>
                <a:uFillTx/>
                <a:latin typeface="Cambria" panose="02040503050406030204" pitchFamily="18" charset="0"/>
                <a:ea typeface="Cambria" panose="02040503050406030204" pitchFamily="18" charset="0"/>
                <a:sym typeface="+mn-ea"/>
              </a:rPr>
              <a:t>t hiện c</a:t>
            </a:r>
            <a:r>
              <a:rPr lang="en-US" altLang="en-US" sz="4000" b="1" noProof="0" dirty="0" err="1">
                <a:ln>
                  <a:noFill/>
                </a:ln>
                <a:solidFill>
                  <a:schemeClr val="accent6">
                    <a:lumMod val="75000"/>
                  </a:schemeClr>
                </a:solidFill>
                <a:effectLst/>
                <a:uLnTx/>
                <a:uFillTx/>
                <a:latin typeface="Cambria" panose="02040503050406030204" pitchFamily="18" charset="0"/>
                <a:ea typeface="Cambria" panose="02040503050406030204" pitchFamily="18" charset="0"/>
                <a:sym typeface="+mn-ea"/>
              </a:rPr>
              <a:t>á</a:t>
            </a:r>
            <a:r>
              <a:rPr lang="en-US" altLang="en-GB" sz="4000" b="1" noProof="0" dirty="0" err="1">
                <a:ln>
                  <a:noFill/>
                </a:ln>
                <a:solidFill>
                  <a:schemeClr val="accent6">
                    <a:lumMod val="75000"/>
                  </a:schemeClr>
                </a:solidFill>
                <a:effectLst/>
                <a:uLnTx/>
                <a:uFillTx/>
                <a:latin typeface="Cambria" panose="02040503050406030204" pitchFamily="18" charset="0"/>
                <a:ea typeface="Cambria" panose="02040503050406030204" pitchFamily="18" charset="0"/>
                <a:sym typeface="+mn-ea"/>
              </a:rPr>
              <a:t>c từ kh</a:t>
            </a:r>
            <a:r>
              <a:rPr lang="en-US" altLang="en-US" sz="4000" b="1" noProof="0" dirty="0" err="1">
                <a:ln>
                  <a:noFill/>
                </a:ln>
                <a:solidFill>
                  <a:schemeClr val="accent6">
                    <a:lumMod val="75000"/>
                  </a:schemeClr>
                </a:solidFill>
                <a:effectLst/>
                <a:uLnTx/>
                <a:uFillTx/>
                <a:latin typeface="Cambria" panose="02040503050406030204" pitchFamily="18" charset="0"/>
                <a:ea typeface="Cambria" panose="02040503050406030204" pitchFamily="18" charset="0"/>
                <a:sym typeface="+mn-ea"/>
              </a:rPr>
              <a:t>ó</a:t>
            </a:r>
            <a:r>
              <a:rPr lang="en-US" altLang="en-GB" sz="4000" b="1" noProof="0" dirty="0" err="1">
                <a:ln>
                  <a:noFill/>
                </a:ln>
                <a:solidFill>
                  <a:schemeClr val="accent6">
                    <a:lumMod val="75000"/>
                  </a:schemeClr>
                </a:solidFill>
                <a:effectLst/>
                <a:uLnTx/>
                <a:uFillTx/>
                <a:latin typeface="Cambria" panose="02040503050406030204" pitchFamily="18" charset="0"/>
                <a:ea typeface="Cambria" panose="02040503050406030204" pitchFamily="18" charset="0"/>
                <a:sym typeface="+mn-ea"/>
              </a:rPr>
              <a:t> </a:t>
            </a:r>
            <a:r>
              <a:rPr lang="en-US" altLang="en-US" sz="4000" b="1" noProof="0" dirty="0" err="1">
                <a:ln>
                  <a:noFill/>
                </a:ln>
                <a:solidFill>
                  <a:schemeClr val="accent6">
                    <a:lumMod val="75000"/>
                  </a:schemeClr>
                </a:solidFill>
                <a:effectLst/>
                <a:uLnTx/>
                <a:uFillTx/>
                <a:latin typeface="Cambria" panose="02040503050406030204" pitchFamily="18" charset="0"/>
                <a:ea typeface="Cambria" panose="02040503050406030204" pitchFamily="18" charset="0"/>
                <a:sym typeface="+mn-ea"/>
              </a:rPr>
              <a:t>đ</a:t>
            </a:r>
            <a:r>
              <a:rPr lang="en-US" altLang="en-GB" sz="4000" b="1" noProof="0" dirty="0" err="1">
                <a:ln>
                  <a:noFill/>
                </a:ln>
                <a:solidFill>
                  <a:schemeClr val="accent6">
                    <a:lumMod val="75000"/>
                  </a:schemeClr>
                </a:solidFill>
                <a:effectLst/>
                <a:uLnTx/>
                <a:uFillTx/>
                <a:latin typeface="Cambria" panose="02040503050406030204" pitchFamily="18" charset="0"/>
                <a:ea typeface="Cambria" panose="02040503050406030204" pitchFamily="18" charset="0"/>
                <a:sym typeface="+mn-ea"/>
              </a:rPr>
              <a:t>ọc. </a:t>
            </a:r>
          </a:p>
          <a:p>
            <a:r>
              <a:rPr lang="vi-VN" altLang="en-US" sz="4000" b="1" noProof="0" dirty="0" err="1">
                <a:ln>
                  <a:noFill/>
                </a:ln>
                <a:solidFill>
                  <a:schemeClr val="accent6">
                    <a:lumMod val="75000"/>
                  </a:schemeClr>
                </a:solidFill>
                <a:effectLst/>
                <a:uLnTx/>
                <a:uFillTx/>
                <a:latin typeface="Cambria" panose="02040503050406030204" pitchFamily="18" charset="0"/>
                <a:ea typeface="Cambria" panose="02040503050406030204" pitchFamily="18" charset="0"/>
                <a:sym typeface="+mn-ea"/>
              </a:rPr>
              <a:t>*</a:t>
            </a:r>
            <a:r>
              <a:rPr lang="en-US" altLang="en-GB" sz="4000" b="1" noProof="0" dirty="0" err="1">
                <a:ln>
                  <a:noFill/>
                </a:ln>
                <a:solidFill>
                  <a:schemeClr val="accent6">
                    <a:lumMod val="75000"/>
                  </a:schemeClr>
                </a:solidFill>
                <a:effectLst/>
                <a:uLnTx/>
                <a:uFillTx/>
                <a:latin typeface="Cambria" panose="02040503050406030204" pitchFamily="18" charset="0"/>
                <a:ea typeface="Cambria" panose="02040503050406030204" pitchFamily="18" charset="0"/>
                <a:sym typeface="+mn-ea"/>
              </a:rPr>
              <a:t>Ch</a:t>
            </a:r>
            <a:r>
              <a:rPr lang="en-US" altLang="en-US" sz="4000" b="1" noProof="0" dirty="0" err="1">
                <a:ln>
                  <a:noFill/>
                </a:ln>
                <a:solidFill>
                  <a:schemeClr val="accent6">
                    <a:lumMod val="75000"/>
                  </a:schemeClr>
                </a:solidFill>
                <a:effectLst/>
                <a:uLnTx/>
                <a:uFillTx/>
                <a:latin typeface="Cambria" panose="02040503050406030204" pitchFamily="18" charset="0"/>
                <a:ea typeface="Cambria" panose="02040503050406030204" pitchFamily="18" charset="0"/>
                <a:sym typeface="+mn-ea"/>
              </a:rPr>
              <a:t>ú</a:t>
            </a:r>
            <a:r>
              <a:rPr lang="en-US" altLang="en-GB" sz="4000" b="1" noProof="0" dirty="0" err="1">
                <a:ln>
                  <a:noFill/>
                </a:ln>
                <a:solidFill>
                  <a:schemeClr val="accent6">
                    <a:lumMod val="75000"/>
                  </a:schemeClr>
                </a:solidFill>
                <a:effectLst/>
                <a:uLnTx/>
                <a:uFillTx/>
                <a:latin typeface="Cambria" panose="02040503050406030204" pitchFamily="18" charset="0"/>
                <a:ea typeface="Cambria" panose="02040503050406030204" pitchFamily="18" charset="0"/>
                <a:sym typeface="+mn-ea"/>
              </a:rPr>
              <a:t> </a:t>
            </a:r>
            <a:r>
              <a:rPr lang="en-US" altLang="en-US" sz="4000" b="1" noProof="0" dirty="0" err="1">
                <a:ln>
                  <a:noFill/>
                </a:ln>
                <a:solidFill>
                  <a:schemeClr val="accent6">
                    <a:lumMod val="75000"/>
                  </a:schemeClr>
                </a:solidFill>
                <a:effectLst/>
                <a:uLnTx/>
                <a:uFillTx/>
                <a:latin typeface="Cambria" panose="02040503050406030204" pitchFamily="18" charset="0"/>
                <a:ea typeface="Cambria" panose="02040503050406030204" pitchFamily="18" charset="0"/>
                <a:sym typeface="+mn-ea"/>
              </a:rPr>
              <a:t>ý</a:t>
            </a:r>
            <a:r>
              <a:rPr lang="en-US" altLang="en-GB" sz="4000" b="1" noProof="0" dirty="0" err="1">
                <a:ln>
                  <a:noFill/>
                </a:ln>
                <a:solidFill>
                  <a:schemeClr val="accent6">
                    <a:lumMod val="75000"/>
                  </a:schemeClr>
                </a:solidFill>
                <a:effectLst/>
                <a:uLnTx/>
                <a:uFillTx/>
                <a:latin typeface="Cambria" panose="02040503050406030204" pitchFamily="18" charset="0"/>
                <a:ea typeface="Cambria" panose="02040503050406030204" pitchFamily="18" charset="0"/>
                <a:sym typeface="+mn-ea"/>
              </a:rPr>
              <a:t> </a:t>
            </a:r>
            <a:r>
              <a:rPr lang="en-US" altLang="en-US" sz="4000" b="1" noProof="0" dirty="0" err="1">
                <a:ln>
                  <a:noFill/>
                </a:ln>
                <a:solidFill>
                  <a:schemeClr val="accent6">
                    <a:lumMod val="75000"/>
                  </a:schemeClr>
                </a:solidFill>
                <a:effectLst/>
                <a:uLnTx/>
                <a:uFillTx/>
                <a:latin typeface="Cambria" panose="02040503050406030204" pitchFamily="18" charset="0"/>
                <a:ea typeface="Cambria" panose="02040503050406030204" pitchFamily="18" charset="0"/>
                <a:sym typeface="+mn-ea"/>
              </a:rPr>
              <a:t>đ</a:t>
            </a:r>
            <a:r>
              <a:rPr lang="en-US" altLang="en-GB" sz="4000" b="1" noProof="0" dirty="0" err="1">
                <a:ln>
                  <a:noFill/>
                </a:ln>
                <a:solidFill>
                  <a:schemeClr val="accent6">
                    <a:lumMod val="75000"/>
                  </a:schemeClr>
                </a:solidFill>
                <a:effectLst/>
                <a:uLnTx/>
                <a:uFillTx/>
                <a:latin typeface="Cambria" panose="02040503050406030204" pitchFamily="18" charset="0"/>
                <a:ea typeface="Cambria" panose="02040503050406030204" pitchFamily="18" charset="0"/>
                <a:sym typeface="+mn-ea"/>
              </a:rPr>
              <a:t>ọc từ 2 </a:t>
            </a:r>
            <a:r>
              <a:rPr lang="en-US" altLang="en-US" sz="4000" b="1" noProof="0" dirty="0" err="1">
                <a:ln>
                  <a:noFill/>
                </a:ln>
                <a:solidFill>
                  <a:schemeClr val="accent6">
                    <a:lumMod val="75000"/>
                  </a:schemeClr>
                </a:solidFill>
                <a:effectLst/>
                <a:uLnTx/>
                <a:uFillTx/>
                <a:latin typeface="Cambria" panose="02040503050406030204" pitchFamily="18" charset="0"/>
                <a:ea typeface="Cambria" panose="02040503050406030204" pitchFamily="18" charset="0"/>
                <a:sym typeface="+mn-ea"/>
              </a:rPr>
              <a:t>đ</a:t>
            </a:r>
            <a:r>
              <a:rPr lang="en-US" altLang="en-GB" sz="4000" b="1" noProof="0" dirty="0" err="1">
                <a:ln>
                  <a:noFill/>
                </a:ln>
                <a:solidFill>
                  <a:schemeClr val="accent6">
                    <a:lumMod val="75000"/>
                  </a:schemeClr>
                </a:solidFill>
                <a:effectLst/>
                <a:uLnTx/>
                <a:uFillTx/>
                <a:latin typeface="Cambria" panose="02040503050406030204" pitchFamily="18" charset="0"/>
                <a:ea typeface="Cambria" panose="02040503050406030204" pitchFamily="18" charset="0"/>
                <a:sym typeface="+mn-ea"/>
              </a:rPr>
              <a:t>ến 3 lần. </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3879765" y="-1447089"/>
            <a:ext cx="4433132" cy="9752179"/>
            <a:chOff x="0" y="0"/>
            <a:chExt cx="4246895" cy="9342488"/>
          </a:xfrm>
        </p:grpSpPr>
        <p:sp>
          <p:nvSpPr>
            <p:cNvPr id="3" name="Freeform 3"/>
            <p:cNvSpPr/>
            <p:nvPr/>
          </p:nvSpPr>
          <p:spPr>
            <a:xfrm>
              <a:off x="0" y="0"/>
              <a:ext cx="4246895" cy="9342488"/>
            </a:xfrm>
            <a:custGeom>
              <a:avLst/>
              <a:gdLst/>
              <a:ahLst/>
              <a:cxnLst/>
              <a:rect l="l" t="t" r="r" b="b"/>
              <a:pathLst>
                <a:path w="4246895" h="9342488">
                  <a:moveTo>
                    <a:pt x="0" y="0"/>
                  </a:moveTo>
                  <a:lnTo>
                    <a:pt x="4246895" y="0"/>
                  </a:lnTo>
                  <a:lnTo>
                    <a:pt x="4246895" y="9342488"/>
                  </a:lnTo>
                  <a:lnTo>
                    <a:pt x="0" y="9342488"/>
                  </a:lnTo>
                  <a:close/>
                </a:path>
              </a:pathLst>
            </a:custGeom>
            <a:solidFill>
              <a:srgbClr val="FFF6C8"/>
            </a:solidFill>
          </p:spPr>
        </p:sp>
      </p:gr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7695" y="1503680"/>
            <a:ext cx="6382385" cy="43554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3879765" y="-1447089"/>
            <a:ext cx="4433132" cy="9752179"/>
            <a:chOff x="0" y="0"/>
            <a:chExt cx="4246895" cy="9342488"/>
          </a:xfrm>
        </p:grpSpPr>
        <p:sp>
          <p:nvSpPr>
            <p:cNvPr id="3" name="Freeform 3"/>
            <p:cNvSpPr/>
            <p:nvPr/>
          </p:nvSpPr>
          <p:spPr>
            <a:xfrm>
              <a:off x="0" y="0"/>
              <a:ext cx="4246895" cy="9342488"/>
            </a:xfrm>
            <a:custGeom>
              <a:avLst/>
              <a:gdLst/>
              <a:ahLst/>
              <a:cxnLst/>
              <a:rect l="l" t="t" r="r" b="b"/>
              <a:pathLst>
                <a:path w="4246895" h="9342488">
                  <a:moveTo>
                    <a:pt x="0" y="0"/>
                  </a:moveTo>
                  <a:lnTo>
                    <a:pt x="4246895" y="0"/>
                  </a:lnTo>
                  <a:lnTo>
                    <a:pt x="4246895" y="9342488"/>
                  </a:lnTo>
                  <a:lnTo>
                    <a:pt x="0" y="9342488"/>
                  </a:lnTo>
                  <a:close/>
                </a:path>
              </a:pathLst>
            </a:custGeom>
            <a:solidFill>
              <a:srgbClr val="FFF6C8"/>
            </a:solidFill>
          </p:spPr>
        </p:sp>
      </p:grpSp>
      <p:grpSp>
        <p:nvGrpSpPr>
          <p:cNvPr id="5" name="Group 4"/>
          <p:cNvGrpSpPr/>
          <p:nvPr/>
        </p:nvGrpSpPr>
        <p:grpSpPr>
          <a:xfrm>
            <a:off x="2794000" y="2619375"/>
            <a:ext cx="6865541" cy="1426633"/>
            <a:chOff x="3173073" y="565468"/>
            <a:chExt cx="5927888" cy="1265354"/>
          </a:xfrm>
        </p:grpSpPr>
        <p:grpSp>
          <p:nvGrpSpPr>
            <p:cNvPr id="6" name="Group 5"/>
            <p:cNvGrpSpPr/>
            <p:nvPr/>
          </p:nvGrpSpPr>
          <p:grpSpPr>
            <a:xfrm>
              <a:off x="3173073" y="565468"/>
              <a:ext cx="5774983" cy="1265354"/>
              <a:chOff x="1006064" y="1522807"/>
              <a:chExt cx="9977377" cy="4656929"/>
            </a:xfrm>
          </p:grpSpPr>
          <p:sp>
            <p:nvSpPr>
              <p:cNvPr id="7" name="矩形: 圆角 2"/>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625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8" name="矩形: 圆角 2"/>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625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grpSp>
        <p:sp>
          <p:nvSpPr>
            <p:cNvPr id="9" name="TextBox 4"/>
            <p:cNvSpPr txBox="1"/>
            <p:nvPr/>
          </p:nvSpPr>
          <p:spPr>
            <a:xfrm>
              <a:off x="3374211" y="820419"/>
              <a:ext cx="5726750" cy="933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625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Luyện</a:t>
              </a:r>
              <a:r>
                <a:rPr kumimoji="0" lang="en-US" sz="625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sz="625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đọc</a:t>
              </a:r>
              <a:r>
                <a:rPr kumimoji="0" lang="en-US" sz="625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sz="625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từ</a:t>
              </a:r>
              <a:r>
                <a:rPr kumimoji="0" lang="en-US" sz="625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sz="625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khó</a:t>
              </a:r>
              <a:endParaRPr kumimoji="0" lang="en-US" sz="625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2792095" y="-2573020"/>
            <a:ext cx="6624320" cy="11985625"/>
            <a:chOff x="0" y="0"/>
            <a:chExt cx="4287923" cy="9205729"/>
          </a:xfrm>
        </p:grpSpPr>
        <p:sp>
          <p:nvSpPr>
            <p:cNvPr id="3" name="Freeform 3"/>
            <p:cNvSpPr/>
            <p:nvPr/>
          </p:nvSpPr>
          <p:spPr>
            <a:xfrm>
              <a:off x="0" y="0"/>
              <a:ext cx="4287923" cy="9205729"/>
            </a:xfrm>
            <a:custGeom>
              <a:avLst/>
              <a:gdLst/>
              <a:ahLst/>
              <a:cxnLst/>
              <a:rect l="l" t="t" r="r" b="b"/>
              <a:pathLst>
                <a:path w="4287923" h="9205729">
                  <a:moveTo>
                    <a:pt x="0" y="0"/>
                  </a:moveTo>
                  <a:lnTo>
                    <a:pt x="4287923" y="0"/>
                  </a:lnTo>
                  <a:lnTo>
                    <a:pt x="4287923" y="9205729"/>
                  </a:lnTo>
                  <a:lnTo>
                    <a:pt x="0" y="9205729"/>
                  </a:lnTo>
                  <a:close/>
                </a:path>
              </a:pathLst>
            </a:custGeom>
            <a:solidFill>
              <a:srgbClr val="FFF6C8"/>
            </a:solidFill>
          </p:spPr>
        </p:sp>
      </p:grpSp>
      <p:grpSp>
        <p:nvGrpSpPr>
          <p:cNvPr id="15" name="Group 14"/>
          <p:cNvGrpSpPr/>
          <p:nvPr/>
        </p:nvGrpSpPr>
        <p:grpSpPr>
          <a:xfrm>
            <a:off x="579755" y="2347595"/>
            <a:ext cx="5079365" cy="1662430"/>
            <a:chOff x="5566572" y="3917103"/>
            <a:chExt cx="2835321" cy="1662362"/>
          </a:xfrm>
        </p:grpSpPr>
        <p:sp>
          <p:nvSpPr>
            <p:cNvPr id="13" name="任意多边形 227"/>
            <p:cNvSpPr/>
            <p:nvPr/>
          </p:nvSpPr>
          <p:spPr>
            <a:xfrm rot="21387068">
              <a:off x="5566573" y="3917103"/>
              <a:ext cx="2835320" cy="1662362"/>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FFC000"/>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14" name="任意多边形 228"/>
            <p:cNvSpPr/>
            <p:nvPr/>
          </p:nvSpPr>
          <p:spPr>
            <a:xfrm rot="21387068">
              <a:off x="5566572" y="3917103"/>
              <a:ext cx="2835320" cy="1662362"/>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FFC000"/>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17" name="TextBox 3"/>
          <p:cNvSpPr txBox="1"/>
          <p:nvPr/>
        </p:nvSpPr>
        <p:spPr>
          <a:xfrm>
            <a:off x="545465" y="2670175"/>
            <a:ext cx="4920615" cy="1111885"/>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vi-VN" altLang="zh-CN" sz="4400" b="1" i="0" u="none" strike="noStrike" kern="1200" cap="none" spc="0" normalizeH="0" baseline="0" noProof="0" dirty="0">
                <a:ln>
                  <a:noFill/>
                </a:ln>
                <a:solidFill>
                  <a:srgbClr val="00CC00"/>
                </a:solidFill>
                <a:effectLst/>
                <a:uLnTx/>
                <a:uFillTx/>
                <a:latin typeface="Cambria" panose="02040503050406030204" pitchFamily="18" charset="0"/>
                <a:ea typeface="Microsoft YaHei" panose="020B0503020204020204" charset="-122"/>
                <a:cs typeface="Arial" panose="020B0604020202020204" pitchFamily="34" charset="0"/>
              </a:rPr>
              <a:t> </a:t>
            </a:r>
            <a:r>
              <a:rPr kumimoji="0" lang="vi-VN" altLang="zh-CN" sz="4400" b="1" i="0" strike="noStrike" kern="1200" cap="none" spc="0" normalizeH="0" baseline="0" noProof="0" dirty="0">
                <a:ln>
                  <a:noFill/>
                </a:ln>
                <a:solidFill>
                  <a:srgbClr val="00CC00"/>
                </a:solidFill>
                <a:effectLst/>
                <a:uLnTx/>
                <a:uFillTx/>
                <a:latin typeface="Cambria" panose="02040503050406030204" pitchFamily="18" charset="0"/>
                <a:ea typeface="Microsoft YaHei" panose="020B0503020204020204" charset="-122"/>
                <a:cs typeface="Arial" panose="020B0604020202020204" pitchFamily="34" charset="0"/>
              </a:rPr>
              <a:t>sát cánh</a:t>
            </a:r>
          </a:p>
        </p:txBody>
      </p:sp>
      <p:grpSp>
        <p:nvGrpSpPr>
          <p:cNvPr id="22" name="组合 226"/>
          <p:cNvGrpSpPr/>
          <p:nvPr/>
        </p:nvGrpSpPr>
        <p:grpSpPr>
          <a:xfrm>
            <a:off x="6116320" y="2809875"/>
            <a:ext cx="4592320" cy="1662430"/>
            <a:chOff x="8726219" y="-661205"/>
            <a:chExt cx="2154936" cy="1322409"/>
          </a:xfrm>
        </p:grpSpPr>
        <p:sp>
          <p:nvSpPr>
            <p:cNvPr id="23" name="任意多边形 227"/>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24" name="任意多边形 228"/>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25" name="TextBox 3"/>
          <p:cNvSpPr txBox="1"/>
          <p:nvPr/>
        </p:nvSpPr>
        <p:spPr>
          <a:xfrm>
            <a:off x="5915660" y="3136900"/>
            <a:ext cx="4878705" cy="1111885"/>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vi-VN" altLang="zh-CN" sz="4400" b="1" i="0" u="none" strike="noStrike" kern="1200" cap="none" spc="0" normalizeH="0" baseline="0" noProof="0" dirty="0">
                <a:ln>
                  <a:noFill/>
                </a:ln>
                <a:solidFill>
                  <a:srgbClr val="00B0F0"/>
                </a:solidFill>
                <a:effectLst/>
                <a:uLnTx/>
                <a:uFillTx/>
                <a:latin typeface="Cambria" panose="02040503050406030204" pitchFamily="18" charset="0"/>
                <a:ea typeface="Microsoft YaHei" panose="020B0503020204020204" charset="-122"/>
                <a:cs typeface="Arial" panose="020B0604020202020204" pitchFamily="34" charset="0"/>
              </a:rPr>
              <a:t>Lễ đài</a:t>
            </a:r>
          </a:p>
        </p:txBody>
      </p:sp>
      <p:grpSp>
        <p:nvGrpSpPr>
          <p:cNvPr id="8" name="Group 7"/>
          <p:cNvGrpSpPr/>
          <p:nvPr/>
        </p:nvGrpSpPr>
        <p:grpSpPr>
          <a:xfrm>
            <a:off x="4108280" y="169545"/>
            <a:ext cx="4243240" cy="964565"/>
            <a:chOff x="3172841" y="679193"/>
            <a:chExt cx="5775148" cy="992806"/>
          </a:xfrm>
        </p:grpSpPr>
        <p:grpSp>
          <p:nvGrpSpPr>
            <p:cNvPr id="12" name="Group 11"/>
            <p:cNvGrpSpPr/>
            <p:nvPr/>
          </p:nvGrpSpPr>
          <p:grpSpPr>
            <a:xfrm>
              <a:off x="3173073" y="679193"/>
              <a:ext cx="5774916" cy="992806"/>
              <a:chOff x="1006064" y="1941353"/>
              <a:chExt cx="9977261" cy="3653861"/>
            </a:xfrm>
          </p:grpSpPr>
          <p:sp>
            <p:nvSpPr>
              <p:cNvPr id="30" name="矩形: 圆角 2"/>
              <p:cNvSpPr/>
              <p:nvPr/>
            </p:nvSpPr>
            <p:spPr>
              <a:xfrm>
                <a:off x="1006064" y="1941353"/>
                <a:ext cx="9977261" cy="3653861"/>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6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31" name="矩形: 圆角 2"/>
              <p:cNvSpPr/>
              <p:nvPr/>
            </p:nvSpPr>
            <p:spPr>
              <a:xfrm>
                <a:off x="1209133" y="2460928"/>
                <a:ext cx="9523342" cy="2441520"/>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6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grpSp>
        <p:sp>
          <p:nvSpPr>
            <p:cNvPr id="32" name="TextBox 4"/>
            <p:cNvSpPr txBox="1"/>
            <p:nvPr/>
          </p:nvSpPr>
          <p:spPr>
            <a:xfrm>
              <a:off x="3172841" y="820419"/>
              <a:ext cx="5726750" cy="6640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Luyện</a:t>
              </a:r>
              <a:r>
                <a:rPr kumimoji="0" lang="en-US" sz="36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đọc</a:t>
              </a:r>
              <a:r>
                <a:rPr kumimoji="0" lang="en-US" sz="36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từ</a:t>
              </a:r>
              <a:r>
                <a:rPr kumimoji="0" lang="en-US" sz="36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khó</a:t>
              </a:r>
              <a:endParaRPr kumimoji="0" lang="en-US" sz="36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53" presetClass="entr" presetSubtype="16"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 calcmode="lin" valueType="num">
                                      <p:cBhvr>
                                        <p:cTn id="24" dur="500" fill="hold"/>
                                        <p:tgtEl>
                                          <p:spTgt spid="25"/>
                                        </p:tgtEl>
                                        <p:attrNameLst>
                                          <p:attrName>ppt_w</p:attrName>
                                        </p:attrNameLst>
                                      </p:cBhvr>
                                      <p:tavLst>
                                        <p:tav tm="0">
                                          <p:val>
                                            <p:fltVal val="0"/>
                                          </p:val>
                                        </p:tav>
                                        <p:tav tm="100000">
                                          <p:val>
                                            <p:strVal val="#ppt_w"/>
                                          </p:val>
                                        </p:tav>
                                      </p:tavLst>
                                    </p:anim>
                                    <p:anim calcmode="lin" valueType="num">
                                      <p:cBhvr>
                                        <p:cTn id="25" dur="500" fill="hold"/>
                                        <p:tgtEl>
                                          <p:spTgt spid="25"/>
                                        </p:tgtEl>
                                        <p:attrNameLst>
                                          <p:attrName>ppt_h</p:attrName>
                                        </p:attrNameLst>
                                      </p:cBhvr>
                                      <p:tavLst>
                                        <p:tav tm="0">
                                          <p:val>
                                            <p:fltVal val="0"/>
                                          </p:val>
                                        </p:tav>
                                        <p:tav tm="100000">
                                          <p:val>
                                            <p:strVal val="#ppt_h"/>
                                          </p:val>
                                        </p:tav>
                                      </p:tavLst>
                                    </p:anim>
                                    <p:animEffect transition="in" filter="fade">
                                      <p:cBhvr>
                                        <p:cTn id="2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3879765" y="-1447089"/>
            <a:ext cx="4433132" cy="9752179"/>
            <a:chOff x="0" y="0"/>
            <a:chExt cx="4246895" cy="9342488"/>
          </a:xfrm>
        </p:grpSpPr>
        <p:sp>
          <p:nvSpPr>
            <p:cNvPr id="3" name="Freeform 3"/>
            <p:cNvSpPr/>
            <p:nvPr/>
          </p:nvSpPr>
          <p:spPr>
            <a:xfrm>
              <a:off x="0" y="0"/>
              <a:ext cx="4246895" cy="9342488"/>
            </a:xfrm>
            <a:custGeom>
              <a:avLst/>
              <a:gdLst/>
              <a:ahLst/>
              <a:cxnLst/>
              <a:rect l="l" t="t" r="r" b="b"/>
              <a:pathLst>
                <a:path w="4246895" h="9342488">
                  <a:moveTo>
                    <a:pt x="0" y="0"/>
                  </a:moveTo>
                  <a:lnTo>
                    <a:pt x="4246895" y="0"/>
                  </a:lnTo>
                  <a:lnTo>
                    <a:pt x="4246895" y="9342488"/>
                  </a:lnTo>
                  <a:lnTo>
                    <a:pt x="0" y="9342488"/>
                  </a:lnTo>
                  <a:close/>
                </a:path>
              </a:pathLst>
            </a:custGeom>
            <a:solidFill>
              <a:srgbClr val="FFF6C8"/>
            </a:solidFill>
          </p:spPr>
        </p:sp>
      </p:grpSp>
      <p:sp>
        <p:nvSpPr>
          <p:cNvPr id="9" name="TextBox 4"/>
          <p:cNvSpPr txBox="1"/>
          <p:nvPr/>
        </p:nvSpPr>
        <p:spPr>
          <a:xfrm>
            <a:off x="2058035" y="3091180"/>
            <a:ext cx="8293735" cy="10147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p>
        </p:txBody>
      </p:sp>
      <p:sp>
        <p:nvSpPr>
          <p:cNvPr id="4" name="Text Box 3"/>
          <p:cNvSpPr txBox="1"/>
          <p:nvPr/>
        </p:nvSpPr>
        <p:spPr>
          <a:xfrm>
            <a:off x="1543050" y="2152650"/>
            <a:ext cx="9347835" cy="2584450"/>
          </a:xfrm>
          <a:prstGeom prst="rect">
            <a:avLst/>
          </a:prstGeom>
          <a:noFill/>
        </p:spPr>
        <p:txBody>
          <a:bodyPr wrap="square" rtlCol="0" anchor="t">
            <a:spAutoFit/>
          </a:bodyPr>
          <a:lstStyle/>
          <a:p>
            <a:r>
              <a:rPr lang="en-US" altLang="en-GB" sz="5400" noProof="0" dirty="0" err="1">
                <a:ln>
                  <a:noFill/>
                </a:ln>
                <a:solidFill>
                  <a:schemeClr val="accent6">
                    <a:lumMod val="75000"/>
                  </a:schemeClr>
                </a:solidFill>
                <a:effectLst/>
                <a:uLnTx/>
                <a:uFillTx/>
                <a:latin typeface="Cambria" panose="02040503050406030204" pitchFamily="18" charset="0"/>
                <a:ea typeface="Cambria" panose="02040503050406030204" pitchFamily="18" charset="0"/>
                <a:sym typeface="+mn-ea"/>
              </a:rPr>
              <a:t>- </a:t>
            </a:r>
            <a:r>
              <a:rPr lang="vi-VN" altLang="en-US" sz="5400" noProof="0" dirty="0" err="1">
                <a:ln>
                  <a:noFill/>
                </a:ln>
                <a:solidFill>
                  <a:schemeClr val="accent6">
                    <a:lumMod val="75000"/>
                  </a:schemeClr>
                </a:solidFill>
                <a:effectLst/>
                <a:uLnTx/>
                <a:uFillTx/>
                <a:latin typeface="Cambria" panose="02040503050406030204" pitchFamily="18" charset="0"/>
                <a:ea typeface="Cambria" panose="02040503050406030204" pitchFamily="18" charset="0"/>
                <a:sym typeface="+mn-ea"/>
              </a:rPr>
              <a:t>Ti</a:t>
            </a:r>
            <a:r>
              <a:rPr lang="en-US" altLang="en-GB" sz="5400" noProof="0" dirty="0" err="1">
                <a:ln>
                  <a:noFill/>
                </a:ln>
                <a:solidFill>
                  <a:schemeClr val="accent6">
                    <a:lumMod val="75000"/>
                  </a:schemeClr>
                </a:solidFill>
                <a:effectLst/>
                <a:uLnTx/>
                <a:uFillTx/>
                <a:latin typeface="Cambria" panose="02040503050406030204" pitchFamily="18" charset="0"/>
                <a:ea typeface="Cambria" panose="02040503050406030204" pitchFamily="18" charset="0"/>
                <a:sym typeface="+mn-ea"/>
              </a:rPr>
              <a:t>ếng </a:t>
            </a:r>
            <a:r>
              <a:rPr lang="en-US" altLang="en-GB" sz="5400" b="1" noProof="0" dirty="0" err="1">
                <a:ln>
                  <a:noFill/>
                </a:ln>
                <a:solidFill>
                  <a:schemeClr val="accent6">
                    <a:lumMod val="75000"/>
                  </a:schemeClr>
                </a:solidFill>
                <a:effectLst/>
                <a:uLnTx/>
                <a:uFillTx/>
                <a:latin typeface="Cambria" panose="02040503050406030204" pitchFamily="18" charset="0"/>
                <a:ea typeface="Cambria" panose="02040503050406030204" pitchFamily="18" charset="0"/>
                <a:sym typeface="+mn-ea"/>
              </a:rPr>
              <a:t>s</a:t>
            </a:r>
            <a:r>
              <a:rPr lang="en-US" altLang="en-US" sz="5400" b="1" noProof="0" dirty="0" err="1">
                <a:ln>
                  <a:noFill/>
                </a:ln>
                <a:solidFill>
                  <a:schemeClr val="accent6">
                    <a:lumMod val="75000"/>
                  </a:schemeClr>
                </a:solidFill>
                <a:effectLst/>
                <a:uLnTx/>
                <a:uFillTx/>
                <a:latin typeface="Cambria" panose="02040503050406030204" pitchFamily="18" charset="0"/>
                <a:ea typeface="Cambria" panose="02040503050406030204" pitchFamily="18" charset="0"/>
                <a:sym typeface="+mn-ea"/>
              </a:rPr>
              <a:t>á</a:t>
            </a:r>
            <a:r>
              <a:rPr lang="en-US" altLang="en-GB" sz="5400" b="1" noProof="0" dirty="0" err="1">
                <a:ln>
                  <a:noFill/>
                </a:ln>
                <a:solidFill>
                  <a:schemeClr val="accent6">
                    <a:lumMod val="75000"/>
                  </a:schemeClr>
                </a:solidFill>
                <a:effectLst/>
                <a:uLnTx/>
                <a:uFillTx/>
                <a:latin typeface="Cambria" panose="02040503050406030204" pitchFamily="18" charset="0"/>
                <a:ea typeface="Cambria" panose="02040503050406030204" pitchFamily="18" charset="0"/>
                <a:sym typeface="+mn-ea"/>
              </a:rPr>
              <a:t>t</a:t>
            </a:r>
            <a:r>
              <a:rPr lang="en-US" altLang="en-GB" sz="5400" noProof="0" dirty="0" err="1">
                <a:ln>
                  <a:noFill/>
                </a:ln>
                <a:solidFill>
                  <a:schemeClr val="accent6">
                    <a:lumMod val="75000"/>
                  </a:schemeClr>
                </a:solidFill>
                <a:effectLst/>
                <a:uLnTx/>
                <a:uFillTx/>
                <a:latin typeface="Cambria" panose="02040503050406030204" pitchFamily="18" charset="0"/>
                <a:ea typeface="Cambria" panose="02040503050406030204" pitchFamily="18" charset="0"/>
                <a:sym typeface="+mn-ea"/>
              </a:rPr>
              <a:t> trong </a:t>
            </a:r>
            <a:r>
              <a:rPr lang="en-US" altLang="en-GB" sz="5400" b="1" noProof="0" dirty="0" err="1">
                <a:ln>
                  <a:noFill/>
                </a:ln>
                <a:solidFill>
                  <a:schemeClr val="accent6">
                    <a:lumMod val="75000"/>
                  </a:schemeClr>
                </a:solidFill>
                <a:effectLst/>
                <a:uLnTx/>
                <a:uFillTx/>
                <a:latin typeface="Cambria" panose="02040503050406030204" pitchFamily="18" charset="0"/>
                <a:ea typeface="Cambria" panose="02040503050406030204" pitchFamily="18" charset="0"/>
                <a:sym typeface="+mn-ea"/>
              </a:rPr>
              <a:t>s</a:t>
            </a:r>
            <a:r>
              <a:rPr lang="en-US" altLang="en-US" sz="5400" b="1" noProof="0" dirty="0" err="1">
                <a:ln>
                  <a:noFill/>
                </a:ln>
                <a:solidFill>
                  <a:schemeClr val="accent6">
                    <a:lumMod val="75000"/>
                  </a:schemeClr>
                </a:solidFill>
                <a:effectLst/>
                <a:uLnTx/>
                <a:uFillTx/>
                <a:latin typeface="Cambria" panose="02040503050406030204" pitchFamily="18" charset="0"/>
                <a:ea typeface="Cambria" panose="02040503050406030204" pitchFamily="18" charset="0"/>
                <a:sym typeface="+mn-ea"/>
              </a:rPr>
              <a:t>á</a:t>
            </a:r>
            <a:r>
              <a:rPr lang="en-US" altLang="en-GB" sz="5400" b="1" noProof="0" dirty="0" err="1">
                <a:ln>
                  <a:noFill/>
                </a:ln>
                <a:solidFill>
                  <a:schemeClr val="accent6">
                    <a:lumMod val="75000"/>
                  </a:schemeClr>
                </a:solidFill>
                <a:effectLst/>
                <a:uLnTx/>
                <a:uFillTx/>
                <a:latin typeface="Cambria" panose="02040503050406030204" pitchFamily="18" charset="0"/>
                <a:ea typeface="Cambria" panose="02040503050406030204" pitchFamily="18" charset="0"/>
                <a:sym typeface="+mn-ea"/>
              </a:rPr>
              <a:t>t c</a:t>
            </a:r>
            <a:r>
              <a:rPr lang="en-US" altLang="en-US" sz="5400" b="1" noProof="0" dirty="0" err="1">
                <a:ln>
                  <a:noFill/>
                </a:ln>
                <a:solidFill>
                  <a:schemeClr val="accent6">
                    <a:lumMod val="75000"/>
                  </a:schemeClr>
                </a:solidFill>
                <a:effectLst/>
                <a:uLnTx/>
                <a:uFillTx/>
                <a:latin typeface="Cambria" panose="02040503050406030204" pitchFamily="18" charset="0"/>
                <a:ea typeface="Cambria" panose="02040503050406030204" pitchFamily="18" charset="0"/>
                <a:sym typeface="+mn-ea"/>
              </a:rPr>
              <a:t>á</a:t>
            </a:r>
            <a:r>
              <a:rPr lang="en-US" altLang="en-GB" sz="5400" b="1" noProof="0" dirty="0" err="1">
                <a:ln>
                  <a:noFill/>
                </a:ln>
                <a:solidFill>
                  <a:schemeClr val="accent6">
                    <a:lumMod val="75000"/>
                  </a:schemeClr>
                </a:solidFill>
                <a:effectLst/>
                <a:uLnTx/>
                <a:uFillTx/>
                <a:latin typeface="Cambria" panose="02040503050406030204" pitchFamily="18" charset="0"/>
                <a:ea typeface="Cambria" panose="02040503050406030204" pitchFamily="18" charset="0"/>
                <a:sym typeface="+mn-ea"/>
              </a:rPr>
              <a:t>nh</a:t>
            </a:r>
            <a:r>
              <a:rPr lang="en-US" altLang="en-GB" sz="5400" noProof="0" dirty="0" err="1">
                <a:ln>
                  <a:noFill/>
                </a:ln>
                <a:solidFill>
                  <a:schemeClr val="accent6">
                    <a:lumMod val="75000"/>
                  </a:schemeClr>
                </a:solidFill>
                <a:effectLst/>
                <a:uLnTx/>
                <a:uFillTx/>
                <a:latin typeface="Cambria" panose="02040503050406030204" pitchFamily="18" charset="0"/>
                <a:ea typeface="Cambria" panose="02040503050406030204" pitchFamily="18" charset="0"/>
                <a:sym typeface="+mn-ea"/>
              </a:rPr>
              <a:t>.</a:t>
            </a:r>
          </a:p>
          <a:p>
            <a:r>
              <a:rPr lang="vi-VN" altLang="en-US" sz="5400" noProof="0" dirty="0" err="1">
                <a:ln>
                  <a:noFill/>
                </a:ln>
                <a:solidFill>
                  <a:schemeClr val="accent6">
                    <a:lumMod val="75000"/>
                  </a:schemeClr>
                </a:solidFill>
                <a:effectLst/>
                <a:uLnTx/>
                <a:uFillTx/>
                <a:latin typeface="Cambria" panose="02040503050406030204" pitchFamily="18" charset="0"/>
                <a:ea typeface="Cambria" panose="02040503050406030204" pitchFamily="18" charset="0"/>
                <a:sym typeface="+mn-ea"/>
              </a:rPr>
              <a:t>- </a:t>
            </a:r>
            <a:r>
              <a:rPr lang="en-US" altLang="vi-VN" sz="5400" noProof="0" dirty="0" err="1">
                <a:ln>
                  <a:noFill/>
                </a:ln>
                <a:solidFill>
                  <a:schemeClr val="accent6">
                    <a:lumMod val="75000"/>
                  </a:schemeClr>
                </a:solidFill>
                <a:effectLst/>
                <a:uLnTx/>
                <a:uFillTx/>
                <a:latin typeface="Cambria" panose="02040503050406030204" pitchFamily="18" charset="0"/>
                <a:ea typeface="Cambria" panose="02040503050406030204" pitchFamily="18" charset="0"/>
                <a:sym typeface="+mn-ea"/>
              </a:rPr>
              <a:t>T</a:t>
            </a:r>
            <a:r>
              <a:rPr lang="en-US" altLang="en-GB" sz="5400" noProof="0" dirty="0" err="1">
                <a:ln>
                  <a:noFill/>
                </a:ln>
                <a:solidFill>
                  <a:schemeClr val="accent6">
                    <a:lumMod val="75000"/>
                  </a:schemeClr>
                </a:solidFill>
                <a:effectLst/>
                <a:uLnTx/>
                <a:uFillTx/>
                <a:latin typeface="Cambria" panose="02040503050406030204" pitchFamily="18" charset="0"/>
                <a:ea typeface="Cambria" panose="02040503050406030204" pitchFamily="18" charset="0"/>
                <a:sym typeface="+mn-ea"/>
              </a:rPr>
              <a:t>hanh ng</a:t>
            </a:r>
            <a:r>
              <a:rPr lang="en-US" altLang="en-US" sz="5400" noProof="0" dirty="0" err="1">
                <a:ln>
                  <a:noFill/>
                </a:ln>
                <a:solidFill>
                  <a:schemeClr val="accent6">
                    <a:lumMod val="75000"/>
                  </a:schemeClr>
                </a:solidFill>
                <a:effectLst/>
                <a:uLnTx/>
                <a:uFillTx/>
                <a:latin typeface="Cambria" panose="02040503050406030204" pitchFamily="18" charset="0"/>
                <a:ea typeface="Cambria" panose="02040503050406030204" pitchFamily="18" charset="0"/>
                <a:sym typeface="+mn-ea"/>
              </a:rPr>
              <a:t>ã</a:t>
            </a:r>
            <a:r>
              <a:rPr lang="en-US" altLang="en-GB" sz="5400" noProof="0" dirty="0" err="1">
                <a:ln>
                  <a:noFill/>
                </a:ln>
                <a:solidFill>
                  <a:schemeClr val="accent6">
                    <a:lumMod val="75000"/>
                  </a:schemeClr>
                </a:solidFill>
                <a:effectLst/>
                <a:uLnTx/>
                <a:uFillTx/>
                <a:latin typeface="Cambria" panose="02040503050406030204" pitchFamily="18" charset="0"/>
                <a:ea typeface="Cambria" panose="02040503050406030204" pitchFamily="18" charset="0"/>
                <a:sym typeface="+mn-ea"/>
              </a:rPr>
              <a:t> </a:t>
            </a:r>
            <a:r>
              <a:rPr lang="vi-VN" altLang="en-GB" sz="5400" noProof="0" dirty="0" err="1">
                <a:ln>
                  <a:noFill/>
                </a:ln>
                <a:solidFill>
                  <a:schemeClr val="accent6">
                    <a:lumMod val="75000"/>
                  </a:schemeClr>
                </a:solidFill>
                <a:effectLst/>
                <a:uLnTx/>
                <a:uFillTx/>
                <a:latin typeface="Cambria" panose="02040503050406030204" pitchFamily="18" charset="0"/>
                <a:ea typeface="Cambria" panose="02040503050406030204" pitchFamily="18" charset="0"/>
                <a:sym typeface="+mn-ea"/>
              </a:rPr>
              <a:t>của</a:t>
            </a:r>
            <a:r>
              <a:rPr lang="en-US" altLang="en-GB" sz="5400" noProof="0" dirty="0" err="1">
                <a:ln>
                  <a:noFill/>
                </a:ln>
                <a:solidFill>
                  <a:schemeClr val="accent6">
                    <a:lumMod val="75000"/>
                  </a:schemeClr>
                </a:solidFill>
                <a:effectLst/>
                <a:uLnTx/>
                <a:uFillTx/>
                <a:latin typeface="Cambria" panose="02040503050406030204" pitchFamily="18" charset="0"/>
                <a:ea typeface="Cambria" panose="02040503050406030204" pitchFamily="18" charset="0"/>
                <a:sym typeface="+mn-ea"/>
              </a:rPr>
              <a:t> tiếng </a:t>
            </a:r>
            <a:r>
              <a:rPr lang="en-US" altLang="en-GB" sz="5400" b="1" noProof="0" dirty="0" err="1">
                <a:ln>
                  <a:noFill/>
                </a:ln>
                <a:solidFill>
                  <a:schemeClr val="accent6">
                    <a:lumMod val="75000"/>
                  </a:schemeClr>
                </a:solidFill>
                <a:effectLst/>
                <a:uLnTx/>
                <a:uFillTx/>
                <a:latin typeface="Cambria" panose="02040503050406030204" pitchFamily="18" charset="0"/>
                <a:ea typeface="Cambria" panose="02040503050406030204" pitchFamily="18" charset="0"/>
                <a:sym typeface="+mn-ea"/>
              </a:rPr>
              <a:t>Lễ</a:t>
            </a:r>
            <a:r>
              <a:rPr lang="en-US" altLang="en-GB" sz="5400" noProof="0" dirty="0" err="1">
                <a:ln>
                  <a:noFill/>
                </a:ln>
                <a:solidFill>
                  <a:schemeClr val="accent6">
                    <a:lumMod val="75000"/>
                  </a:schemeClr>
                </a:solidFill>
                <a:effectLst/>
                <a:uLnTx/>
                <a:uFillTx/>
                <a:latin typeface="Cambria" panose="02040503050406030204" pitchFamily="18" charset="0"/>
                <a:ea typeface="Cambria" panose="02040503050406030204" pitchFamily="18" charset="0"/>
                <a:sym typeface="+mn-ea"/>
              </a:rPr>
              <a:t> trong </a:t>
            </a:r>
            <a:r>
              <a:rPr lang="en-US" altLang="en-GB" sz="5400" b="1" noProof="0" dirty="0" err="1">
                <a:ln>
                  <a:noFill/>
                </a:ln>
                <a:solidFill>
                  <a:schemeClr val="accent6">
                    <a:lumMod val="75000"/>
                  </a:schemeClr>
                </a:solidFill>
                <a:effectLst/>
                <a:uLnTx/>
                <a:uFillTx/>
                <a:latin typeface="Cambria" panose="02040503050406030204" pitchFamily="18" charset="0"/>
                <a:ea typeface="Cambria" panose="02040503050406030204" pitchFamily="18" charset="0"/>
                <a:sym typeface="+mn-ea"/>
              </a:rPr>
              <a:t>Lễ </a:t>
            </a:r>
            <a:r>
              <a:rPr lang="en-US" altLang="en-US" sz="5400" b="1" noProof="0" dirty="0" err="1">
                <a:ln>
                  <a:noFill/>
                </a:ln>
                <a:solidFill>
                  <a:schemeClr val="accent6">
                    <a:lumMod val="75000"/>
                  </a:schemeClr>
                </a:solidFill>
                <a:effectLst/>
                <a:uLnTx/>
                <a:uFillTx/>
                <a:latin typeface="Cambria" panose="02040503050406030204" pitchFamily="18" charset="0"/>
                <a:ea typeface="Cambria" panose="02040503050406030204" pitchFamily="18" charset="0"/>
                <a:sym typeface="+mn-ea"/>
              </a:rPr>
              <a:t>đ</a:t>
            </a:r>
            <a:r>
              <a:rPr lang="en-US" altLang="en-GB" sz="5400" b="1" noProof="0" dirty="0" err="1">
                <a:ln>
                  <a:noFill/>
                </a:ln>
                <a:solidFill>
                  <a:schemeClr val="accent6">
                    <a:lumMod val="75000"/>
                  </a:schemeClr>
                </a:solidFill>
                <a:effectLst/>
                <a:uLnTx/>
                <a:uFillTx/>
                <a:latin typeface="Cambria" panose="02040503050406030204" pitchFamily="18" charset="0"/>
                <a:ea typeface="Cambria" panose="02040503050406030204" pitchFamily="18" charset="0"/>
                <a:sym typeface="+mn-ea"/>
              </a:rPr>
              <a:t>ài</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2792095" y="-2573020"/>
            <a:ext cx="6624320" cy="11985625"/>
            <a:chOff x="0" y="0"/>
            <a:chExt cx="4287923" cy="9205729"/>
          </a:xfrm>
        </p:grpSpPr>
        <p:sp>
          <p:nvSpPr>
            <p:cNvPr id="3" name="Freeform 3"/>
            <p:cNvSpPr/>
            <p:nvPr/>
          </p:nvSpPr>
          <p:spPr>
            <a:xfrm>
              <a:off x="0" y="0"/>
              <a:ext cx="4287923" cy="9205729"/>
            </a:xfrm>
            <a:custGeom>
              <a:avLst/>
              <a:gdLst/>
              <a:ahLst/>
              <a:cxnLst/>
              <a:rect l="l" t="t" r="r" b="b"/>
              <a:pathLst>
                <a:path w="4287923" h="9205729">
                  <a:moveTo>
                    <a:pt x="0" y="0"/>
                  </a:moveTo>
                  <a:lnTo>
                    <a:pt x="4287923" y="0"/>
                  </a:lnTo>
                  <a:lnTo>
                    <a:pt x="4287923" y="9205729"/>
                  </a:lnTo>
                  <a:lnTo>
                    <a:pt x="0" y="9205729"/>
                  </a:lnTo>
                  <a:close/>
                </a:path>
              </a:pathLst>
            </a:custGeom>
            <a:solidFill>
              <a:srgbClr val="FFF6C8"/>
            </a:solidFill>
          </p:spPr>
        </p:sp>
      </p:grpSp>
      <p:grpSp>
        <p:nvGrpSpPr>
          <p:cNvPr id="15" name="Group 14"/>
          <p:cNvGrpSpPr/>
          <p:nvPr/>
        </p:nvGrpSpPr>
        <p:grpSpPr>
          <a:xfrm>
            <a:off x="579755" y="2347595"/>
            <a:ext cx="5079365" cy="1662430"/>
            <a:chOff x="5566572" y="3917103"/>
            <a:chExt cx="2835321" cy="1662362"/>
          </a:xfrm>
        </p:grpSpPr>
        <p:sp>
          <p:nvSpPr>
            <p:cNvPr id="13" name="任意多边形 227"/>
            <p:cNvSpPr/>
            <p:nvPr/>
          </p:nvSpPr>
          <p:spPr>
            <a:xfrm rot="21387068">
              <a:off x="5566573" y="3917103"/>
              <a:ext cx="2835320" cy="1662362"/>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FFC000"/>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14" name="任意多边形 228"/>
            <p:cNvSpPr/>
            <p:nvPr/>
          </p:nvSpPr>
          <p:spPr>
            <a:xfrm rot="21387068">
              <a:off x="5566572" y="3917103"/>
              <a:ext cx="2835320" cy="1662362"/>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FFC000"/>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17" name="TextBox 3"/>
          <p:cNvSpPr txBox="1"/>
          <p:nvPr/>
        </p:nvSpPr>
        <p:spPr>
          <a:xfrm>
            <a:off x="545465" y="2670175"/>
            <a:ext cx="4920615" cy="1111885"/>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4400" b="1" i="0" u="none" strike="noStrike" kern="1200" cap="none" spc="0" normalizeH="0" baseline="0" noProof="0" dirty="0">
                <a:ln>
                  <a:noFill/>
                </a:ln>
                <a:solidFill>
                  <a:srgbClr val="00CC00"/>
                </a:solidFill>
                <a:effectLst/>
                <a:uLnTx/>
                <a:uFillTx/>
                <a:latin typeface="Cambria" panose="02040503050406030204" pitchFamily="18" charset="0"/>
                <a:ea typeface="Microsoft YaHei" panose="020B0503020204020204" charset="-122"/>
                <a:cs typeface="Arial" panose="020B0604020202020204" pitchFamily="34" charset="0"/>
              </a:rPr>
              <a:t>s</a:t>
            </a:r>
            <a:r>
              <a:rPr kumimoji="0" lang="vi-VN" altLang="zh-CN" sz="4400" b="1" i="0" u="none" strike="noStrike" kern="1200" cap="none" spc="0" normalizeH="0" baseline="0" noProof="0" dirty="0">
                <a:ln>
                  <a:noFill/>
                </a:ln>
                <a:solidFill>
                  <a:srgbClr val="00CC00"/>
                </a:solidFill>
                <a:effectLst/>
                <a:uLnTx/>
                <a:uFillTx/>
                <a:latin typeface="Cambria" panose="02040503050406030204" pitchFamily="18" charset="0"/>
                <a:ea typeface="Microsoft YaHei" panose="020B0503020204020204" charset="-122"/>
                <a:cs typeface="Arial" panose="020B0604020202020204" pitchFamily="34" charset="0"/>
              </a:rPr>
              <a:t>an cánh</a:t>
            </a:r>
          </a:p>
        </p:txBody>
      </p:sp>
      <p:grpSp>
        <p:nvGrpSpPr>
          <p:cNvPr id="22" name="组合 226"/>
          <p:cNvGrpSpPr/>
          <p:nvPr/>
        </p:nvGrpSpPr>
        <p:grpSpPr>
          <a:xfrm>
            <a:off x="6116320" y="2809875"/>
            <a:ext cx="4592320" cy="1662430"/>
            <a:chOff x="8726219" y="-661205"/>
            <a:chExt cx="2154936" cy="1322409"/>
          </a:xfrm>
        </p:grpSpPr>
        <p:sp>
          <p:nvSpPr>
            <p:cNvPr id="23" name="任意多边形 227"/>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24" name="任意多边形 228"/>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25" name="TextBox 3"/>
          <p:cNvSpPr txBox="1"/>
          <p:nvPr/>
        </p:nvSpPr>
        <p:spPr>
          <a:xfrm>
            <a:off x="5915660" y="3136900"/>
            <a:ext cx="4878705" cy="1111885"/>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vi-VN" altLang="zh-CN" sz="4400" b="1" i="0" u="none" strike="noStrike" kern="1200" cap="none" spc="0" normalizeH="0" baseline="0" noProof="0" dirty="0">
                <a:ln>
                  <a:noFill/>
                </a:ln>
                <a:solidFill>
                  <a:srgbClr val="00B0F0"/>
                </a:solidFill>
                <a:effectLst/>
                <a:uLnTx/>
                <a:uFillTx/>
                <a:latin typeface="Cambria" panose="02040503050406030204" pitchFamily="18" charset="0"/>
                <a:ea typeface="Microsoft YaHei" panose="020B0503020204020204" charset="-122"/>
                <a:cs typeface="Arial" panose="020B0604020202020204" pitchFamily="34" charset="0"/>
              </a:rPr>
              <a:t>Lễ đài</a:t>
            </a:r>
          </a:p>
        </p:txBody>
      </p:sp>
      <p:grpSp>
        <p:nvGrpSpPr>
          <p:cNvPr id="8" name="Group 7"/>
          <p:cNvGrpSpPr/>
          <p:nvPr/>
        </p:nvGrpSpPr>
        <p:grpSpPr>
          <a:xfrm>
            <a:off x="4108280" y="169545"/>
            <a:ext cx="4243240" cy="964565"/>
            <a:chOff x="3172841" y="679193"/>
            <a:chExt cx="5775148" cy="992806"/>
          </a:xfrm>
        </p:grpSpPr>
        <p:grpSp>
          <p:nvGrpSpPr>
            <p:cNvPr id="12" name="Group 11"/>
            <p:cNvGrpSpPr/>
            <p:nvPr/>
          </p:nvGrpSpPr>
          <p:grpSpPr>
            <a:xfrm>
              <a:off x="3173073" y="679193"/>
              <a:ext cx="5774916" cy="992806"/>
              <a:chOff x="1006064" y="1941353"/>
              <a:chExt cx="9977261" cy="3653861"/>
            </a:xfrm>
          </p:grpSpPr>
          <p:sp>
            <p:nvSpPr>
              <p:cNvPr id="30" name="矩形: 圆角 2"/>
              <p:cNvSpPr/>
              <p:nvPr/>
            </p:nvSpPr>
            <p:spPr>
              <a:xfrm>
                <a:off x="1006064" y="1941353"/>
                <a:ext cx="9977261" cy="3653861"/>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6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31" name="矩形: 圆角 2"/>
              <p:cNvSpPr/>
              <p:nvPr/>
            </p:nvSpPr>
            <p:spPr>
              <a:xfrm>
                <a:off x="1209133" y="2460928"/>
                <a:ext cx="9523342" cy="2441520"/>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6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grpSp>
        <p:sp>
          <p:nvSpPr>
            <p:cNvPr id="32" name="TextBox 4"/>
            <p:cNvSpPr txBox="1"/>
            <p:nvPr/>
          </p:nvSpPr>
          <p:spPr>
            <a:xfrm>
              <a:off x="3172841" y="820419"/>
              <a:ext cx="5726750" cy="6640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Luyện</a:t>
              </a:r>
              <a:r>
                <a:rPr kumimoji="0" lang="en-US" sz="36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đọc</a:t>
              </a:r>
              <a:r>
                <a:rPr kumimoji="0" lang="en-US" sz="36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từ</a:t>
              </a:r>
              <a:r>
                <a:rPr kumimoji="0" lang="en-US" sz="36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khó</a:t>
              </a:r>
              <a:endParaRPr kumimoji="0" lang="en-US" sz="36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3879765" y="-1447089"/>
            <a:ext cx="4433132" cy="9752179"/>
            <a:chOff x="0" y="0"/>
            <a:chExt cx="4246895" cy="9342488"/>
          </a:xfrm>
        </p:grpSpPr>
        <p:sp>
          <p:nvSpPr>
            <p:cNvPr id="3" name="Freeform 3"/>
            <p:cNvSpPr/>
            <p:nvPr/>
          </p:nvSpPr>
          <p:spPr>
            <a:xfrm>
              <a:off x="0" y="0"/>
              <a:ext cx="4246895" cy="9342488"/>
            </a:xfrm>
            <a:custGeom>
              <a:avLst/>
              <a:gdLst/>
              <a:ahLst/>
              <a:cxnLst/>
              <a:rect l="l" t="t" r="r" b="b"/>
              <a:pathLst>
                <a:path w="4246895" h="9342488">
                  <a:moveTo>
                    <a:pt x="0" y="0"/>
                  </a:moveTo>
                  <a:lnTo>
                    <a:pt x="4246895" y="0"/>
                  </a:lnTo>
                  <a:lnTo>
                    <a:pt x="4246895" y="9342488"/>
                  </a:lnTo>
                  <a:lnTo>
                    <a:pt x="0" y="9342488"/>
                  </a:lnTo>
                  <a:close/>
                </a:path>
              </a:pathLst>
            </a:custGeom>
            <a:solidFill>
              <a:srgbClr val="FFF6C8"/>
            </a:solidFill>
          </p:spPr>
        </p:sp>
      </p:grpSp>
      <p:grpSp>
        <p:nvGrpSpPr>
          <p:cNvPr id="5" name="Group 4"/>
          <p:cNvGrpSpPr/>
          <p:nvPr/>
        </p:nvGrpSpPr>
        <p:grpSpPr>
          <a:xfrm>
            <a:off x="2794000" y="2619375"/>
            <a:ext cx="7217965" cy="1426633"/>
            <a:chOff x="3173073" y="565468"/>
            <a:chExt cx="5868786" cy="1265354"/>
          </a:xfrm>
        </p:grpSpPr>
        <p:grpSp>
          <p:nvGrpSpPr>
            <p:cNvPr id="6" name="Group 5"/>
            <p:cNvGrpSpPr/>
            <p:nvPr/>
          </p:nvGrpSpPr>
          <p:grpSpPr>
            <a:xfrm>
              <a:off x="3173073" y="565468"/>
              <a:ext cx="5774983" cy="1265354"/>
              <a:chOff x="1006064" y="1522807"/>
              <a:chExt cx="9977377" cy="4656929"/>
            </a:xfrm>
          </p:grpSpPr>
          <p:sp>
            <p:nvSpPr>
              <p:cNvPr id="7" name="矩形: 圆角 2"/>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625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8" name="矩形: 圆角 2"/>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625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grpSp>
        <p:sp>
          <p:nvSpPr>
            <p:cNvPr id="9" name="TextBox 4"/>
            <p:cNvSpPr txBox="1"/>
            <p:nvPr/>
          </p:nvSpPr>
          <p:spPr>
            <a:xfrm>
              <a:off x="3315109" y="748492"/>
              <a:ext cx="5726750" cy="933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625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Luyện</a:t>
              </a:r>
              <a:r>
                <a:rPr kumimoji="0" lang="en-US" sz="625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sz="625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đọc</a:t>
              </a:r>
              <a:r>
                <a:rPr kumimoji="0" lang="en-US" sz="625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vi-VN" altLang="en-US" sz="625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câu dài</a:t>
              </a:r>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Freeform 2"/>
          <p:cNvSpPr/>
          <p:nvPr/>
        </p:nvSpPr>
        <p:spPr>
          <a:xfrm>
            <a:off x="37842" y="1339523"/>
            <a:ext cx="3133285" cy="3881321"/>
          </a:xfrm>
          <a:custGeom>
            <a:avLst/>
            <a:gdLst/>
            <a:ahLst/>
            <a:cxnLst/>
            <a:rect l="l" t="t" r="r" b="b"/>
            <a:pathLst>
              <a:path w="15039766" h="18630341">
                <a:moveTo>
                  <a:pt x="0" y="0"/>
                </a:moveTo>
                <a:lnTo>
                  <a:pt x="15039766" y="0"/>
                </a:lnTo>
                <a:lnTo>
                  <a:pt x="15039766" y="18630341"/>
                </a:lnTo>
                <a:lnTo>
                  <a:pt x="0" y="1863034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3" name="Group 3"/>
          <p:cNvGrpSpPr/>
          <p:nvPr/>
        </p:nvGrpSpPr>
        <p:grpSpPr>
          <a:xfrm>
            <a:off x="-102235" y="5220970"/>
            <a:ext cx="12294235" cy="969010"/>
            <a:chOff x="0" y="0"/>
            <a:chExt cx="9167447" cy="794160"/>
          </a:xfrm>
        </p:grpSpPr>
        <p:sp>
          <p:nvSpPr>
            <p:cNvPr id="4" name="Freeform 4"/>
            <p:cNvSpPr/>
            <p:nvPr/>
          </p:nvSpPr>
          <p:spPr>
            <a:xfrm>
              <a:off x="0" y="0"/>
              <a:ext cx="9167447" cy="794160"/>
            </a:xfrm>
            <a:custGeom>
              <a:avLst/>
              <a:gdLst/>
              <a:ahLst/>
              <a:cxnLst/>
              <a:rect l="l" t="t" r="r" b="b"/>
              <a:pathLst>
                <a:path w="9167447" h="794160">
                  <a:moveTo>
                    <a:pt x="0" y="0"/>
                  </a:moveTo>
                  <a:lnTo>
                    <a:pt x="9167447" y="0"/>
                  </a:lnTo>
                  <a:lnTo>
                    <a:pt x="9167447" y="794160"/>
                  </a:lnTo>
                  <a:lnTo>
                    <a:pt x="0" y="794160"/>
                  </a:lnTo>
                  <a:close/>
                </a:path>
              </a:pathLst>
            </a:custGeom>
            <a:solidFill>
              <a:srgbClr val="DA251D"/>
            </a:solidFill>
          </p:spPr>
        </p:sp>
      </p:grpSp>
      <p:sp>
        <p:nvSpPr>
          <p:cNvPr id="5" name="Freeform 5"/>
          <p:cNvSpPr/>
          <p:nvPr/>
        </p:nvSpPr>
        <p:spPr>
          <a:xfrm>
            <a:off x="5464783" y="1538539"/>
            <a:ext cx="1263096" cy="911725"/>
          </a:xfrm>
          <a:custGeom>
            <a:avLst/>
            <a:gdLst/>
            <a:ahLst/>
            <a:cxnLst/>
            <a:rect l="l" t="t" r="r" b="b"/>
            <a:pathLst>
              <a:path w="6062859" h="4376282">
                <a:moveTo>
                  <a:pt x="0" y="0"/>
                </a:moveTo>
                <a:lnTo>
                  <a:pt x="6062859" y="0"/>
                </a:lnTo>
                <a:lnTo>
                  <a:pt x="6062859" y="4376282"/>
                </a:lnTo>
                <a:lnTo>
                  <a:pt x="0" y="437628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flipH="1">
            <a:off x="9045537" y="1339523"/>
            <a:ext cx="3133285" cy="3881321"/>
          </a:xfrm>
          <a:custGeom>
            <a:avLst/>
            <a:gdLst/>
            <a:ahLst/>
            <a:cxnLst/>
            <a:rect l="l" t="t" r="r" b="b"/>
            <a:pathLst>
              <a:path w="15039766" h="18630341">
                <a:moveTo>
                  <a:pt x="15039767" y="0"/>
                </a:moveTo>
                <a:lnTo>
                  <a:pt x="0" y="0"/>
                </a:lnTo>
                <a:lnTo>
                  <a:pt x="0" y="18630341"/>
                </a:lnTo>
                <a:lnTo>
                  <a:pt x="15039767" y="18630341"/>
                </a:lnTo>
                <a:lnTo>
                  <a:pt x="15039767"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3211195" y="3082906"/>
            <a:ext cx="5834343" cy="1422121"/>
          </a:xfrm>
          <a:custGeom>
            <a:avLst/>
            <a:gdLst/>
            <a:ahLst/>
            <a:cxnLst/>
            <a:rect l="l" t="t" r="r" b="b"/>
            <a:pathLst>
              <a:path w="28004845" h="6826181">
                <a:moveTo>
                  <a:pt x="0" y="0"/>
                </a:moveTo>
                <a:lnTo>
                  <a:pt x="28004845" y="0"/>
                </a:lnTo>
                <a:lnTo>
                  <a:pt x="28004845" y="6826181"/>
                </a:lnTo>
                <a:lnTo>
                  <a:pt x="0" y="6826181"/>
                </a:lnTo>
                <a:lnTo>
                  <a:pt x="0" y="0"/>
                </a:lnTo>
                <a:close/>
              </a:path>
            </a:pathLst>
          </a:custGeom>
          <a:blipFill>
            <a:blip r:embed="rId6"/>
            <a:stretch>
              <a:fillRect/>
            </a:stretch>
          </a:blipFill>
        </p:spPr>
      </p:sp>
      <p:sp>
        <p:nvSpPr>
          <p:cNvPr id="8" name="TextBox 8"/>
          <p:cNvSpPr txBox="1"/>
          <p:nvPr/>
        </p:nvSpPr>
        <p:spPr>
          <a:xfrm>
            <a:off x="4601210" y="79"/>
            <a:ext cx="3014530" cy="1368425"/>
          </a:xfrm>
          <a:prstGeom prst="rect">
            <a:avLst/>
          </a:prstGeom>
        </p:spPr>
        <p:txBody>
          <a:bodyPr wrap="square" lIns="0" tIns="0" rIns="0" bIns="0" rtlCol="0" anchor="t">
            <a:spAutoFit/>
          </a:bodyPr>
          <a:lstStyle/>
          <a:p>
            <a:pPr algn="ctr">
              <a:lnSpc>
                <a:spcPts val="10675"/>
              </a:lnSpc>
            </a:pPr>
            <a:r>
              <a:rPr lang="en-US" sz="1590" b="1">
                <a:solidFill>
                  <a:srgbClr val="DA251D"/>
                </a:solidFill>
                <a:latin typeface="Sitka Display" panose="02000505000000020004" charset="0"/>
                <a:ea typeface="Cabin Medium" panose="00000600000000000000"/>
                <a:cs typeface="Sitka Display" panose="02000505000000020004" charset="0"/>
                <a:sym typeface="Cabin Medium" panose="00000600000000000000"/>
              </a:rPr>
              <a:t>TỰ HÀO HAI TIẾNG VIỆT NAM</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2792095" y="-2573020"/>
            <a:ext cx="6624320" cy="11985625"/>
            <a:chOff x="0" y="0"/>
            <a:chExt cx="4287923" cy="9205729"/>
          </a:xfrm>
        </p:grpSpPr>
        <p:sp>
          <p:nvSpPr>
            <p:cNvPr id="3" name="Freeform 3"/>
            <p:cNvSpPr/>
            <p:nvPr/>
          </p:nvSpPr>
          <p:spPr>
            <a:xfrm>
              <a:off x="0" y="0"/>
              <a:ext cx="4287923" cy="9205729"/>
            </a:xfrm>
            <a:custGeom>
              <a:avLst/>
              <a:gdLst/>
              <a:ahLst/>
              <a:cxnLst/>
              <a:rect l="l" t="t" r="r" b="b"/>
              <a:pathLst>
                <a:path w="4287923" h="9205729">
                  <a:moveTo>
                    <a:pt x="0" y="0"/>
                  </a:moveTo>
                  <a:lnTo>
                    <a:pt x="4287923" y="0"/>
                  </a:lnTo>
                  <a:lnTo>
                    <a:pt x="4287923" y="9205729"/>
                  </a:lnTo>
                  <a:lnTo>
                    <a:pt x="0" y="9205729"/>
                  </a:lnTo>
                  <a:close/>
                </a:path>
              </a:pathLst>
            </a:custGeom>
            <a:solidFill>
              <a:srgbClr val="FFF6C8"/>
            </a:solidFill>
          </p:spPr>
        </p:sp>
      </p:grpSp>
      <p:sp>
        <p:nvSpPr>
          <p:cNvPr id="4" name="Text Box 3"/>
          <p:cNvSpPr txBox="1"/>
          <p:nvPr/>
        </p:nvSpPr>
        <p:spPr>
          <a:xfrm>
            <a:off x="447675" y="2322195"/>
            <a:ext cx="11314430" cy="2195830"/>
          </a:xfrm>
          <a:prstGeom prst="rect">
            <a:avLst/>
          </a:prstGeom>
          <a:solidFill>
            <a:schemeClr val="bg1"/>
          </a:solidFill>
        </p:spPr>
        <p:txBody>
          <a:bodyPr wrap="square">
            <a:spAutoFit/>
          </a:bodyPr>
          <a:lstStyle/>
          <a:p>
            <a:pPr algn="just" defTabSz="266700">
              <a:lnSpc>
                <a:spcPct val="114000"/>
              </a:lnSpc>
            </a:pPr>
            <a:r>
              <a:rPr sz="4000" b="1" i="1">
                <a:latin typeface="Sitka Display" panose="02000505000000020004" charset="0"/>
                <a:ea typeface="Calibri" panose="020F0502020204030204"/>
                <a:cs typeface="Sitka Display" panose="02000505000000020004" charset="0"/>
              </a:rPr>
              <a:t>“ Đó là một bài hát không được soạn từ trước, một bài hát không lời, phát ra từ sức mạnh trong lồng ngực của mỗi người.”</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2792095" y="-2573020"/>
            <a:ext cx="6624320" cy="11985625"/>
            <a:chOff x="0" y="0"/>
            <a:chExt cx="4287923" cy="9205729"/>
          </a:xfrm>
        </p:grpSpPr>
        <p:sp>
          <p:nvSpPr>
            <p:cNvPr id="3" name="Freeform 3"/>
            <p:cNvSpPr/>
            <p:nvPr/>
          </p:nvSpPr>
          <p:spPr>
            <a:xfrm>
              <a:off x="0" y="0"/>
              <a:ext cx="4287923" cy="9205729"/>
            </a:xfrm>
            <a:custGeom>
              <a:avLst/>
              <a:gdLst/>
              <a:ahLst/>
              <a:cxnLst/>
              <a:rect l="l" t="t" r="r" b="b"/>
              <a:pathLst>
                <a:path w="4287923" h="9205729">
                  <a:moveTo>
                    <a:pt x="0" y="0"/>
                  </a:moveTo>
                  <a:lnTo>
                    <a:pt x="4287923" y="0"/>
                  </a:lnTo>
                  <a:lnTo>
                    <a:pt x="4287923" y="9205729"/>
                  </a:lnTo>
                  <a:lnTo>
                    <a:pt x="0" y="9205729"/>
                  </a:lnTo>
                  <a:close/>
                </a:path>
              </a:pathLst>
            </a:custGeom>
            <a:solidFill>
              <a:srgbClr val="FFF6C8"/>
            </a:solidFill>
          </p:spPr>
        </p:sp>
      </p:grpSp>
      <p:sp>
        <p:nvSpPr>
          <p:cNvPr id="4" name="Text Box 3"/>
          <p:cNvSpPr txBox="1"/>
          <p:nvPr/>
        </p:nvSpPr>
        <p:spPr>
          <a:xfrm>
            <a:off x="394970" y="2331085"/>
            <a:ext cx="11314430" cy="2195830"/>
          </a:xfrm>
          <a:prstGeom prst="rect">
            <a:avLst/>
          </a:prstGeom>
          <a:solidFill>
            <a:schemeClr val="bg1"/>
          </a:solidFill>
        </p:spPr>
        <p:txBody>
          <a:bodyPr wrap="square">
            <a:spAutoFit/>
          </a:bodyPr>
          <a:lstStyle/>
          <a:p>
            <a:pPr algn="just" defTabSz="266700">
              <a:lnSpc>
                <a:spcPct val="114000"/>
              </a:lnSpc>
            </a:pPr>
            <a:r>
              <a:rPr sz="4000" b="1" i="1">
                <a:latin typeface="Sitka Display" panose="02000505000000020004" charset="0"/>
                <a:ea typeface="Calibri" panose="020F0502020204030204"/>
                <a:cs typeface="Sitka Display" panose="02000505000000020004" charset="0"/>
              </a:rPr>
              <a:t>“ Đó là một bài hát không được soạn từ trước,</a:t>
            </a:r>
            <a:r>
              <a:rPr sz="4000" b="1" i="1">
                <a:solidFill>
                  <a:srgbClr val="C00000"/>
                </a:solidFill>
                <a:latin typeface="Sitka Display" panose="02000505000000020004" charset="0"/>
                <a:ea typeface="Calibri" panose="020F0502020204030204"/>
                <a:cs typeface="Sitka Display" panose="02000505000000020004" charset="0"/>
              </a:rPr>
              <a:t>/ </a:t>
            </a:r>
            <a:r>
              <a:rPr sz="4000" b="1" i="1">
                <a:latin typeface="Sitka Display" panose="02000505000000020004" charset="0"/>
                <a:ea typeface="Calibri" panose="020F0502020204030204"/>
                <a:cs typeface="Sitka Display" panose="02000505000000020004" charset="0"/>
              </a:rPr>
              <a:t>một bài hát không lời,</a:t>
            </a:r>
            <a:r>
              <a:rPr sz="4000" b="1" i="1">
                <a:solidFill>
                  <a:srgbClr val="C00000"/>
                </a:solidFill>
                <a:latin typeface="Sitka Display" panose="02000505000000020004" charset="0"/>
                <a:ea typeface="Calibri" panose="020F0502020204030204"/>
                <a:cs typeface="Sitka Display" panose="02000505000000020004" charset="0"/>
              </a:rPr>
              <a:t>/ </a:t>
            </a:r>
            <a:r>
              <a:rPr sz="4000" b="1" i="1">
                <a:latin typeface="Sitka Display" panose="02000505000000020004" charset="0"/>
                <a:ea typeface="Calibri" panose="020F0502020204030204"/>
                <a:cs typeface="Sitka Display" panose="02000505000000020004" charset="0"/>
              </a:rPr>
              <a:t>phát ra từ sức mạnh trong lồng ngực của mỗi người.</a:t>
            </a:r>
            <a:r>
              <a:rPr sz="4000" b="1" i="1">
                <a:solidFill>
                  <a:srgbClr val="C00000"/>
                </a:solidFill>
                <a:latin typeface="Sitka Display" panose="02000505000000020004" charset="0"/>
                <a:ea typeface="Calibri" panose="020F0502020204030204"/>
                <a:cs typeface="Sitka Display" panose="02000505000000020004" charset="0"/>
              </a:rPr>
              <a:t>//</a:t>
            </a:r>
            <a:r>
              <a:rPr sz="4000" b="1" i="1">
                <a:latin typeface="Sitka Display" panose="02000505000000020004" charset="0"/>
                <a:ea typeface="Calibri" panose="020F0502020204030204"/>
                <a:cs typeface="Sitka Display" panose="02000505000000020004" charset="0"/>
              </a:rPr>
              <a:t>”</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3879765" y="-1447089"/>
            <a:ext cx="4433132" cy="9752179"/>
            <a:chOff x="0" y="0"/>
            <a:chExt cx="4246895" cy="9342488"/>
          </a:xfrm>
        </p:grpSpPr>
        <p:sp>
          <p:nvSpPr>
            <p:cNvPr id="3" name="Freeform 3"/>
            <p:cNvSpPr/>
            <p:nvPr/>
          </p:nvSpPr>
          <p:spPr>
            <a:xfrm>
              <a:off x="0" y="0"/>
              <a:ext cx="4246895" cy="9342488"/>
            </a:xfrm>
            <a:custGeom>
              <a:avLst/>
              <a:gdLst/>
              <a:ahLst/>
              <a:cxnLst/>
              <a:rect l="l" t="t" r="r" b="b"/>
              <a:pathLst>
                <a:path w="4246895" h="9342488">
                  <a:moveTo>
                    <a:pt x="0" y="0"/>
                  </a:moveTo>
                  <a:lnTo>
                    <a:pt x="4246895" y="0"/>
                  </a:lnTo>
                  <a:lnTo>
                    <a:pt x="4246895" y="9342488"/>
                  </a:lnTo>
                  <a:lnTo>
                    <a:pt x="0" y="9342488"/>
                  </a:lnTo>
                  <a:close/>
                </a:path>
              </a:pathLst>
            </a:custGeom>
            <a:solidFill>
              <a:srgbClr val="FFF6C8"/>
            </a:solidFill>
          </p:spPr>
        </p:sp>
      </p:grpSp>
      <p:grpSp>
        <p:nvGrpSpPr>
          <p:cNvPr id="5" name="Group 4"/>
          <p:cNvGrpSpPr/>
          <p:nvPr/>
        </p:nvGrpSpPr>
        <p:grpSpPr>
          <a:xfrm>
            <a:off x="2058189" y="2703116"/>
            <a:ext cx="8363756" cy="1790303"/>
            <a:chOff x="3173070" y="565468"/>
            <a:chExt cx="5774986" cy="1265354"/>
          </a:xfrm>
        </p:grpSpPr>
        <p:grpSp>
          <p:nvGrpSpPr>
            <p:cNvPr id="6" name="Group 5"/>
            <p:cNvGrpSpPr/>
            <p:nvPr/>
          </p:nvGrpSpPr>
          <p:grpSpPr>
            <a:xfrm>
              <a:off x="3173073" y="565468"/>
              <a:ext cx="5774983" cy="1265354"/>
              <a:chOff x="1006064" y="1522807"/>
              <a:chExt cx="9977377" cy="4656929"/>
            </a:xfrm>
          </p:grpSpPr>
          <p:sp>
            <p:nvSpPr>
              <p:cNvPr id="7" name="矩形: 圆角 2"/>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0415"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8" name="矩形: 圆角 2"/>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0415"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grpSp>
        <p:sp>
          <p:nvSpPr>
            <p:cNvPr id="9" name="TextBox 4"/>
            <p:cNvSpPr txBox="1"/>
            <p:nvPr/>
          </p:nvSpPr>
          <p:spPr>
            <a:xfrm>
              <a:off x="3173070" y="839662"/>
              <a:ext cx="5726750" cy="7171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Luyện</a:t>
              </a:r>
              <a:r>
                <a:rPr kumimoji="0" lang="en-US" sz="60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sz="60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đọc</a:t>
              </a:r>
              <a:r>
                <a:rPr kumimoji="0" lang="vi-VN" altLang="en-US" sz="60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 theo nhóm</a:t>
              </a:r>
              <a:r>
                <a:rPr kumimoji="0" lang="en-US" sz="60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3879765" y="-1447089"/>
            <a:ext cx="4433132" cy="9752179"/>
            <a:chOff x="0" y="0"/>
            <a:chExt cx="4246895" cy="9342488"/>
          </a:xfrm>
        </p:grpSpPr>
        <p:sp>
          <p:nvSpPr>
            <p:cNvPr id="3" name="Freeform 3"/>
            <p:cNvSpPr/>
            <p:nvPr/>
          </p:nvSpPr>
          <p:spPr>
            <a:xfrm>
              <a:off x="0" y="0"/>
              <a:ext cx="4246895" cy="9342488"/>
            </a:xfrm>
            <a:custGeom>
              <a:avLst/>
              <a:gdLst/>
              <a:ahLst/>
              <a:cxnLst/>
              <a:rect l="l" t="t" r="r" b="b"/>
              <a:pathLst>
                <a:path w="4246895" h="9342488">
                  <a:moveTo>
                    <a:pt x="0" y="0"/>
                  </a:moveTo>
                  <a:lnTo>
                    <a:pt x="4246895" y="0"/>
                  </a:lnTo>
                  <a:lnTo>
                    <a:pt x="4246895" y="9342488"/>
                  </a:lnTo>
                  <a:lnTo>
                    <a:pt x="0" y="9342488"/>
                  </a:lnTo>
                  <a:close/>
                </a:path>
              </a:pathLst>
            </a:custGeom>
            <a:solidFill>
              <a:srgbClr val="FFF6C8"/>
            </a:solidFill>
          </p:spPr>
        </p:sp>
      </p:gr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7695" y="1503680"/>
            <a:ext cx="6382385" cy="43554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3879765" y="-1447089"/>
            <a:ext cx="4433132" cy="9752179"/>
            <a:chOff x="0" y="0"/>
            <a:chExt cx="4246895" cy="9342488"/>
          </a:xfrm>
        </p:grpSpPr>
        <p:sp>
          <p:nvSpPr>
            <p:cNvPr id="3" name="Freeform 3"/>
            <p:cNvSpPr/>
            <p:nvPr/>
          </p:nvSpPr>
          <p:spPr>
            <a:xfrm>
              <a:off x="0" y="0"/>
              <a:ext cx="4246895" cy="9342488"/>
            </a:xfrm>
            <a:custGeom>
              <a:avLst/>
              <a:gdLst/>
              <a:ahLst/>
              <a:cxnLst/>
              <a:rect l="l" t="t" r="r" b="b"/>
              <a:pathLst>
                <a:path w="4246895" h="9342488">
                  <a:moveTo>
                    <a:pt x="0" y="0"/>
                  </a:moveTo>
                  <a:lnTo>
                    <a:pt x="4246895" y="0"/>
                  </a:lnTo>
                  <a:lnTo>
                    <a:pt x="4246895" y="9342488"/>
                  </a:lnTo>
                  <a:lnTo>
                    <a:pt x="0" y="9342488"/>
                  </a:lnTo>
                  <a:close/>
                </a:path>
              </a:pathLst>
            </a:custGeom>
            <a:solidFill>
              <a:srgbClr val="FFF6C8"/>
            </a:solidFill>
          </p:spPr>
        </p:sp>
      </p:grpSp>
      <p:grpSp>
        <p:nvGrpSpPr>
          <p:cNvPr id="5" name="Group 4"/>
          <p:cNvGrpSpPr/>
          <p:nvPr/>
        </p:nvGrpSpPr>
        <p:grpSpPr>
          <a:xfrm>
            <a:off x="2794000" y="2619375"/>
            <a:ext cx="7995840" cy="1426633"/>
            <a:chOff x="3173073" y="565468"/>
            <a:chExt cx="6501261" cy="1265354"/>
          </a:xfrm>
        </p:grpSpPr>
        <p:grpSp>
          <p:nvGrpSpPr>
            <p:cNvPr id="6" name="Group 5"/>
            <p:cNvGrpSpPr/>
            <p:nvPr/>
          </p:nvGrpSpPr>
          <p:grpSpPr>
            <a:xfrm>
              <a:off x="3173073" y="565468"/>
              <a:ext cx="5774983" cy="1265354"/>
              <a:chOff x="1006064" y="1522807"/>
              <a:chExt cx="9977377" cy="4656929"/>
            </a:xfrm>
          </p:grpSpPr>
          <p:sp>
            <p:nvSpPr>
              <p:cNvPr id="7" name="矩形: 圆角 2"/>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625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8" name="矩形: 圆角 2"/>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625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grpSp>
        <p:sp>
          <p:nvSpPr>
            <p:cNvPr id="9" name="TextBox 4"/>
            <p:cNvSpPr txBox="1"/>
            <p:nvPr/>
          </p:nvSpPr>
          <p:spPr>
            <a:xfrm>
              <a:off x="3947584" y="692171"/>
              <a:ext cx="5726750" cy="933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altLang="en-US" sz="625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Giải nghĩa từ</a:t>
              </a:r>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2792095" y="-2573020"/>
            <a:ext cx="6624320" cy="11985625"/>
            <a:chOff x="0" y="0"/>
            <a:chExt cx="4287923" cy="9205729"/>
          </a:xfrm>
        </p:grpSpPr>
        <p:sp>
          <p:nvSpPr>
            <p:cNvPr id="3" name="Freeform 3"/>
            <p:cNvSpPr/>
            <p:nvPr/>
          </p:nvSpPr>
          <p:spPr>
            <a:xfrm>
              <a:off x="0" y="0"/>
              <a:ext cx="4287923" cy="9205729"/>
            </a:xfrm>
            <a:custGeom>
              <a:avLst/>
              <a:gdLst/>
              <a:ahLst/>
              <a:cxnLst/>
              <a:rect l="l" t="t" r="r" b="b"/>
              <a:pathLst>
                <a:path w="4287923" h="9205729">
                  <a:moveTo>
                    <a:pt x="0" y="0"/>
                  </a:moveTo>
                  <a:lnTo>
                    <a:pt x="4287923" y="0"/>
                  </a:lnTo>
                  <a:lnTo>
                    <a:pt x="4287923" y="9205729"/>
                  </a:lnTo>
                  <a:lnTo>
                    <a:pt x="0" y="9205729"/>
                  </a:lnTo>
                  <a:close/>
                </a:path>
              </a:pathLst>
            </a:custGeom>
            <a:solidFill>
              <a:srgbClr val="FFF6C8"/>
            </a:solidFill>
          </p:spPr>
        </p:sp>
      </p:grpSp>
      <p:grpSp>
        <p:nvGrpSpPr>
          <p:cNvPr id="9" name="组合 226"/>
          <p:cNvGrpSpPr/>
          <p:nvPr/>
        </p:nvGrpSpPr>
        <p:grpSpPr>
          <a:xfrm>
            <a:off x="111760" y="368935"/>
            <a:ext cx="3350260" cy="1599565"/>
            <a:chOff x="8726219" y="-661205"/>
            <a:chExt cx="2154936" cy="1322409"/>
          </a:xfrm>
        </p:grpSpPr>
        <p:sp>
          <p:nvSpPr>
            <p:cNvPr id="8" name="任意多边形 227"/>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11" name="任意多边形 228"/>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16" name="TextBox 3"/>
          <p:cNvSpPr txBox="1"/>
          <p:nvPr/>
        </p:nvSpPr>
        <p:spPr>
          <a:xfrm>
            <a:off x="83820" y="676910"/>
            <a:ext cx="3627755" cy="1111885"/>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vi-VN" alt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Mít tinh</a:t>
            </a:r>
          </a:p>
        </p:txBody>
      </p:sp>
      <p:sp>
        <p:nvSpPr>
          <p:cNvPr id="12" name="Text Box 11"/>
          <p:cNvSpPr txBox="1"/>
          <p:nvPr/>
        </p:nvSpPr>
        <p:spPr>
          <a:xfrm>
            <a:off x="3508375" y="499110"/>
            <a:ext cx="8098155" cy="1975485"/>
          </a:xfrm>
          <a:prstGeom prst="rect">
            <a:avLst/>
          </a:prstGeom>
          <a:solidFill>
            <a:schemeClr val="bg1"/>
          </a:solidFill>
        </p:spPr>
        <p:txBody>
          <a:bodyPr wrap="square" rtlCol="0">
            <a:noAutofit/>
          </a:bodyPr>
          <a:lstStyle/>
          <a:p>
            <a:r>
              <a:rPr lang="en-US" altLang="en-GB" sz="4000" b="1" i="1" dirty="0">
                <a:solidFill>
                  <a:schemeClr val="tx1"/>
                </a:solidFill>
                <a:latin typeface="Sitka Display" panose="02000505000000020004" charset="0"/>
                <a:ea typeface="Cambria" panose="02040503050406030204" pitchFamily="18" charset="0"/>
                <a:cs typeface="Sitka Display" panose="02000505000000020004" charset="0"/>
                <a:sym typeface="+mn-ea"/>
              </a:rPr>
              <a:t> </a:t>
            </a:r>
            <a:r>
              <a:rPr lang="vi-VN" sz="4000" b="1">
                <a:solidFill>
                  <a:schemeClr val="tx1"/>
                </a:solidFill>
                <a:latin typeface="Sitka Display" panose="02000505000000020004" charset="0"/>
                <a:cs typeface="Sitka Display" panose="02000505000000020004" charset="0"/>
                <a:sym typeface="+mn-ea"/>
              </a:rPr>
              <a:t>Cuộc tập hợp đông người để biểu thị thái độ đối với những việc quan trọng</a:t>
            </a:r>
            <a:r>
              <a:rPr lang="vi-VN" sz="2400">
                <a:solidFill>
                  <a:schemeClr val="tx1"/>
                </a:solidFill>
                <a:latin typeface="Sitka Display" panose="02000505000000020004" charset="0"/>
                <a:cs typeface="Sitka Display" panose="02000505000000020004" charset="0"/>
                <a:sym typeface="+mn-ea"/>
              </a:rPr>
              <a:t>.</a:t>
            </a:r>
            <a:endParaRPr sz="2400">
              <a:solidFill>
                <a:schemeClr val="tx1"/>
              </a:solidFill>
              <a:latin typeface="Sitka Display" panose="02000505000000020004" charset="0"/>
              <a:cs typeface="Sitka Display" panose="02000505000000020004" charset="0"/>
            </a:endParaRPr>
          </a:p>
          <a:p>
            <a:endParaRPr lang="en-US" altLang="en-US" sz="2400" b="1" i="1" dirty="0">
              <a:latin typeface="Sitka Display" panose="02000505000000020004" charset="0"/>
              <a:ea typeface="Cambria" panose="02040503050406030204" pitchFamily="18" charset="0"/>
              <a:cs typeface="Sitka Display" panose="02000505000000020004" charset="0"/>
            </a:endParaRPr>
          </a:p>
          <a:p>
            <a:endParaRPr lang="en-GB" altLang="en-US" sz="2400" i="1"/>
          </a:p>
        </p:txBody>
      </p:sp>
      <p:pic>
        <p:nvPicPr>
          <p:cNvPr id="4" name="Picture 3" descr="189001_Le ky niem 1"/>
          <p:cNvPicPr>
            <a:picLocks noChangeAspect="1"/>
          </p:cNvPicPr>
          <p:nvPr/>
        </p:nvPicPr>
        <p:blipFill>
          <a:blip r:embed="rId2"/>
          <a:stretch>
            <a:fillRect/>
          </a:stretch>
        </p:blipFill>
        <p:spPr>
          <a:xfrm>
            <a:off x="3967480" y="2960370"/>
            <a:ext cx="7179945" cy="32639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2792095" y="-2573020"/>
            <a:ext cx="6624320" cy="11985625"/>
            <a:chOff x="0" y="0"/>
            <a:chExt cx="4287923" cy="9205729"/>
          </a:xfrm>
        </p:grpSpPr>
        <p:sp>
          <p:nvSpPr>
            <p:cNvPr id="3" name="Freeform 3"/>
            <p:cNvSpPr/>
            <p:nvPr/>
          </p:nvSpPr>
          <p:spPr>
            <a:xfrm>
              <a:off x="0" y="0"/>
              <a:ext cx="4287923" cy="9205729"/>
            </a:xfrm>
            <a:custGeom>
              <a:avLst/>
              <a:gdLst/>
              <a:ahLst/>
              <a:cxnLst/>
              <a:rect l="l" t="t" r="r" b="b"/>
              <a:pathLst>
                <a:path w="4287923" h="9205729">
                  <a:moveTo>
                    <a:pt x="0" y="0"/>
                  </a:moveTo>
                  <a:lnTo>
                    <a:pt x="4287923" y="0"/>
                  </a:lnTo>
                  <a:lnTo>
                    <a:pt x="4287923" y="9205729"/>
                  </a:lnTo>
                  <a:lnTo>
                    <a:pt x="0" y="9205729"/>
                  </a:lnTo>
                  <a:close/>
                </a:path>
              </a:pathLst>
            </a:custGeom>
            <a:solidFill>
              <a:srgbClr val="FFF6C8"/>
            </a:solidFill>
          </p:spPr>
        </p:sp>
      </p:grpSp>
      <p:grpSp>
        <p:nvGrpSpPr>
          <p:cNvPr id="18" name="组合 226"/>
          <p:cNvGrpSpPr/>
          <p:nvPr/>
        </p:nvGrpSpPr>
        <p:grpSpPr>
          <a:xfrm>
            <a:off x="229870" y="629920"/>
            <a:ext cx="3392170" cy="1446530"/>
            <a:chOff x="8726219" y="-661205"/>
            <a:chExt cx="2154936" cy="1322409"/>
          </a:xfrm>
        </p:grpSpPr>
        <p:sp>
          <p:nvSpPr>
            <p:cNvPr id="19" name="任意多边形 227"/>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20" name="任意多边形 228"/>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21" name="TextBox 3"/>
          <p:cNvSpPr txBox="1"/>
          <p:nvPr/>
        </p:nvSpPr>
        <p:spPr>
          <a:xfrm>
            <a:off x="188595" y="677545"/>
            <a:ext cx="3845560" cy="967740"/>
          </a:xfrm>
          <a:prstGeom prst="rect">
            <a:avLst/>
          </a:prstGeom>
          <a:noFill/>
        </p:spPr>
        <p:txBody>
          <a:bodyPr wrap="square" lIns="96762" tIns="48381" rIns="96762" bIns="48381" rtlCol="0">
            <a:no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lang="vi-VN" altLang="en-US" sz="4400" b="1" dirty="0">
                <a:solidFill>
                  <a:srgbClr val="FF0000"/>
                </a:solidFill>
                <a:latin typeface="Cambria" panose="02040503050406030204" pitchFamily="18" charset="0"/>
                <a:ea typeface="Cambria" panose="02040503050406030204" pitchFamily="18" charset="0"/>
                <a:cs typeface="Arial" panose="020B0604020202020204" pitchFamily="34" charset="0"/>
              </a:rPr>
              <a:t>bót cò</a:t>
            </a:r>
          </a:p>
        </p:txBody>
      </p:sp>
      <p:sp>
        <p:nvSpPr>
          <p:cNvPr id="13" name="Text Box 12"/>
          <p:cNvSpPr txBox="1"/>
          <p:nvPr/>
        </p:nvSpPr>
        <p:spPr>
          <a:xfrm>
            <a:off x="3876675" y="520700"/>
            <a:ext cx="8098155" cy="1302385"/>
          </a:xfrm>
          <a:prstGeom prst="rect">
            <a:avLst/>
          </a:prstGeom>
          <a:solidFill>
            <a:schemeClr val="bg1"/>
          </a:solidFill>
        </p:spPr>
        <p:txBody>
          <a:bodyPr wrap="square" rtlCol="0">
            <a:noAutofit/>
          </a:bodyPr>
          <a:lstStyle/>
          <a:p>
            <a:r>
              <a:rPr lang="en-US" altLang="en-GB" sz="4000" b="1" i="1" dirty="0">
                <a:solidFill>
                  <a:schemeClr val="tx1"/>
                </a:solidFill>
                <a:latin typeface="Sitka Display" panose="02000505000000020004" charset="0"/>
                <a:ea typeface="Cambria" panose="02040503050406030204" pitchFamily="18" charset="0"/>
                <a:cs typeface="Sitka Display" panose="02000505000000020004" charset="0"/>
                <a:sym typeface="+mn-ea"/>
              </a:rPr>
              <a:t> </a:t>
            </a:r>
            <a:r>
              <a:rPr lang="vi-VN" sz="4000" b="1">
                <a:solidFill>
                  <a:schemeClr val="tx1"/>
                </a:solidFill>
                <a:latin typeface="Sitka Display" panose="02000505000000020004" charset="0"/>
                <a:cs typeface="Sitka Display" panose="02000505000000020004" charset="0"/>
                <a:sym typeface="+mn-ea"/>
              </a:rPr>
              <a:t>Đồn cảnh sát của giặc ( nghĩa ở trong bài)</a:t>
            </a:r>
            <a:endParaRPr sz="2400">
              <a:solidFill>
                <a:schemeClr val="tx1"/>
              </a:solidFill>
              <a:latin typeface="Sitka Display" panose="02000505000000020004" charset="0"/>
              <a:cs typeface="Sitka Display" panose="02000505000000020004" charset="0"/>
            </a:endParaRPr>
          </a:p>
          <a:p>
            <a:endParaRPr lang="en-US" altLang="en-US" sz="2400" b="1" i="1" dirty="0">
              <a:latin typeface="Sitka Display" panose="02000505000000020004" charset="0"/>
              <a:ea typeface="Cambria" panose="02040503050406030204" pitchFamily="18" charset="0"/>
              <a:cs typeface="Sitka Display" panose="02000505000000020004" charset="0"/>
            </a:endParaRPr>
          </a:p>
          <a:p>
            <a:endParaRPr lang="en-GB" altLang="en-US" sz="2400" i="1"/>
          </a:p>
        </p:txBody>
      </p:sp>
      <p:grpSp>
        <p:nvGrpSpPr>
          <p:cNvPr id="22" name="Group 21"/>
          <p:cNvGrpSpPr/>
          <p:nvPr/>
        </p:nvGrpSpPr>
        <p:grpSpPr>
          <a:xfrm>
            <a:off x="272415" y="2407920"/>
            <a:ext cx="3556000" cy="1662430"/>
            <a:chOff x="5566572" y="3917103"/>
            <a:chExt cx="2835321" cy="1662362"/>
          </a:xfrm>
        </p:grpSpPr>
        <p:sp>
          <p:nvSpPr>
            <p:cNvPr id="23" name="任意多边形 227"/>
            <p:cNvSpPr/>
            <p:nvPr/>
          </p:nvSpPr>
          <p:spPr>
            <a:xfrm rot="21387068">
              <a:off x="5566573" y="3917103"/>
              <a:ext cx="2835320" cy="1662362"/>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FFC000"/>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24" name="任意多边形 228"/>
            <p:cNvSpPr/>
            <p:nvPr/>
          </p:nvSpPr>
          <p:spPr>
            <a:xfrm rot="21387068">
              <a:off x="5566572" y="3917103"/>
              <a:ext cx="2835320" cy="1662362"/>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FFC000"/>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25" name="TextBox 3"/>
          <p:cNvSpPr txBox="1"/>
          <p:nvPr/>
        </p:nvSpPr>
        <p:spPr>
          <a:xfrm>
            <a:off x="-421640" y="2726055"/>
            <a:ext cx="4920615" cy="1111885"/>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4400" b="1" i="0" u="none" strike="noStrike" kern="1200" cap="none" spc="0" normalizeH="0" baseline="0" noProof="0" dirty="0">
                <a:ln>
                  <a:noFill/>
                </a:ln>
                <a:solidFill>
                  <a:srgbClr val="00CC00"/>
                </a:solidFill>
                <a:effectLst/>
                <a:uLnTx/>
                <a:uFillTx/>
                <a:latin typeface="Cambria" panose="02040503050406030204" pitchFamily="18" charset="0"/>
                <a:ea typeface="Microsoft YaHei" panose="020B0503020204020204" charset="-122"/>
                <a:cs typeface="Arial" panose="020B0604020202020204" pitchFamily="34" charset="0"/>
              </a:rPr>
              <a:t>s</a:t>
            </a:r>
            <a:r>
              <a:rPr kumimoji="0" lang="vi-VN" altLang="zh-CN" sz="4400" b="1" i="0" u="none" strike="noStrike" kern="1200" cap="none" spc="0" normalizeH="0" baseline="0" noProof="0" dirty="0">
                <a:ln>
                  <a:noFill/>
                </a:ln>
                <a:solidFill>
                  <a:srgbClr val="00CC00"/>
                </a:solidFill>
                <a:effectLst/>
                <a:uLnTx/>
                <a:uFillTx/>
                <a:latin typeface="Cambria" panose="02040503050406030204" pitchFamily="18" charset="0"/>
                <a:ea typeface="Microsoft YaHei" panose="020B0503020204020204" charset="-122"/>
                <a:cs typeface="Arial" panose="020B0604020202020204" pitchFamily="34" charset="0"/>
              </a:rPr>
              <a:t>an </a:t>
            </a:r>
            <a:r>
              <a:rPr kumimoji="0" lang="vi-VN" altLang="zh-CN" sz="4400" b="1" i="0" strike="noStrike" kern="1200" cap="none" spc="0" normalizeH="0" baseline="0" noProof="0" dirty="0">
                <a:ln>
                  <a:noFill/>
                </a:ln>
                <a:solidFill>
                  <a:srgbClr val="00CC00"/>
                </a:solidFill>
                <a:effectLst/>
                <a:uLnTx/>
                <a:uFillTx/>
                <a:latin typeface="Cambria" panose="02040503050406030204" pitchFamily="18" charset="0"/>
                <a:ea typeface="Microsoft YaHei" panose="020B0503020204020204" charset="-122"/>
                <a:cs typeface="Arial" panose="020B0604020202020204" pitchFamily="34" charset="0"/>
              </a:rPr>
              <a:t>sát</a:t>
            </a:r>
          </a:p>
        </p:txBody>
      </p:sp>
      <p:grpSp>
        <p:nvGrpSpPr>
          <p:cNvPr id="26" name="组合 226"/>
          <p:cNvGrpSpPr/>
          <p:nvPr/>
        </p:nvGrpSpPr>
        <p:grpSpPr>
          <a:xfrm>
            <a:off x="314960" y="4547235"/>
            <a:ext cx="3718560" cy="1662430"/>
            <a:chOff x="8726219" y="-661205"/>
            <a:chExt cx="2154936" cy="1322409"/>
          </a:xfrm>
        </p:grpSpPr>
        <p:sp>
          <p:nvSpPr>
            <p:cNvPr id="27" name="任意多边形 227"/>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7030A0"/>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28" name="任意多边形 228"/>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7030A0"/>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29" name="TextBox 3"/>
          <p:cNvSpPr txBox="1"/>
          <p:nvPr/>
        </p:nvSpPr>
        <p:spPr>
          <a:xfrm>
            <a:off x="-736600" y="4874260"/>
            <a:ext cx="5772785" cy="927100"/>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vi-VN" altLang="zh-CN" sz="3600" b="1" i="0" u="none" strike="noStrike" kern="1200" cap="none" spc="0" normalizeH="0" baseline="0" noProof="0" dirty="0">
                <a:ln>
                  <a:noFill/>
                </a:ln>
                <a:solidFill>
                  <a:srgbClr val="7030A0"/>
                </a:solidFill>
                <a:effectLst/>
                <a:uLnTx/>
                <a:uFillTx/>
                <a:latin typeface="Cambria" panose="02040503050406030204" pitchFamily="18" charset="0"/>
                <a:ea typeface="Microsoft YaHei" panose="020B0503020204020204" charset="-122"/>
                <a:cs typeface="Arial" panose="020B0604020202020204" pitchFamily="34" charset="0"/>
              </a:rPr>
              <a:t>dậy lên</a:t>
            </a:r>
          </a:p>
        </p:txBody>
      </p:sp>
      <p:sp>
        <p:nvSpPr>
          <p:cNvPr id="30" name="Text Box 29"/>
          <p:cNvSpPr txBox="1"/>
          <p:nvPr/>
        </p:nvSpPr>
        <p:spPr>
          <a:xfrm>
            <a:off x="3876675" y="2541270"/>
            <a:ext cx="8098155" cy="1302385"/>
          </a:xfrm>
          <a:prstGeom prst="rect">
            <a:avLst/>
          </a:prstGeom>
          <a:solidFill>
            <a:schemeClr val="bg1"/>
          </a:solidFill>
        </p:spPr>
        <p:txBody>
          <a:bodyPr wrap="square" rtlCol="0">
            <a:noAutofit/>
          </a:bodyPr>
          <a:lstStyle/>
          <a:p>
            <a:r>
              <a:rPr lang="vi-VN" altLang="en-US" sz="4000" b="1" dirty="0">
                <a:solidFill>
                  <a:schemeClr val="tx1"/>
                </a:solidFill>
                <a:latin typeface="Sitka Display" panose="02000505000000020004" charset="0"/>
                <a:ea typeface="Cambria" panose="02040503050406030204" pitchFamily="18" charset="0"/>
                <a:cs typeface="Sitka Display" panose="02000505000000020004" charset="0"/>
                <a:sym typeface="+mn-ea"/>
              </a:rPr>
              <a:t>Rất nhiều và như liền vào nhau, </a:t>
            </a:r>
            <a:r>
              <a:rPr lang="vi-VN" altLang="en-US" sz="4000" b="1" dirty="0">
                <a:latin typeface="Sitka Display" panose="02000505000000020004" charset="0"/>
                <a:ea typeface="Cambria" panose="02040503050406030204" pitchFamily="18" charset="0"/>
                <a:cs typeface="Sitka Display" panose="02000505000000020004" charset="0"/>
                <a:sym typeface="+mn-ea"/>
              </a:rPr>
              <a:t>không còn khe hở</a:t>
            </a:r>
            <a:r>
              <a:rPr lang="vi-VN" altLang="en-US" sz="4000" b="1" dirty="0">
                <a:solidFill>
                  <a:schemeClr val="tx1"/>
                </a:solidFill>
                <a:latin typeface="Sitka Display" panose="02000505000000020004" charset="0"/>
                <a:ea typeface="Cambria" panose="02040503050406030204" pitchFamily="18" charset="0"/>
                <a:cs typeface="Sitka Display" panose="02000505000000020004" charset="0"/>
                <a:sym typeface="+mn-ea"/>
              </a:rPr>
              <a:t> </a:t>
            </a:r>
            <a:endParaRPr lang="en-US" altLang="en-US" sz="2400" b="1" dirty="0">
              <a:latin typeface="Sitka Display" panose="02000505000000020004" charset="0"/>
              <a:ea typeface="Cambria" panose="02040503050406030204" pitchFamily="18" charset="0"/>
              <a:cs typeface="Sitka Display" panose="02000505000000020004" charset="0"/>
            </a:endParaRPr>
          </a:p>
          <a:p>
            <a:endParaRPr lang="en-GB" altLang="en-US" sz="2400"/>
          </a:p>
        </p:txBody>
      </p:sp>
      <p:sp>
        <p:nvSpPr>
          <p:cNvPr id="31" name="Text Box 30"/>
          <p:cNvSpPr txBox="1"/>
          <p:nvPr/>
        </p:nvSpPr>
        <p:spPr>
          <a:xfrm>
            <a:off x="4081145" y="4673600"/>
            <a:ext cx="7894320" cy="1302385"/>
          </a:xfrm>
          <a:prstGeom prst="rect">
            <a:avLst/>
          </a:prstGeom>
          <a:solidFill>
            <a:schemeClr val="bg1"/>
          </a:solidFill>
        </p:spPr>
        <p:txBody>
          <a:bodyPr wrap="square" rtlCol="0">
            <a:noAutofit/>
          </a:bodyPr>
          <a:lstStyle/>
          <a:p>
            <a:r>
              <a:rPr lang="vi-VN" altLang="en-US" sz="4000" b="1" dirty="0">
                <a:solidFill>
                  <a:schemeClr val="tx1"/>
                </a:solidFill>
                <a:latin typeface="Sitka Display" panose="02000505000000020004" charset="0"/>
                <a:ea typeface="Cambria" panose="02040503050406030204" pitchFamily="18" charset="0"/>
                <a:cs typeface="Sitka Display" panose="02000505000000020004" charset="0"/>
                <a:sym typeface="+mn-ea"/>
              </a:rPr>
              <a:t>Bừng bừng khí thế</a:t>
            </a:r>
            <a:r>
              <a:rPr lang="vi-VN" sz="4000" b="1">
                <a:solidFill>
                  <a:schemeClr val="tx1"/>
                </a:solidFill>
                <a:latin typeface="Sitka Display" panose="02000505000000020004" charset="0"/>
                <a:cs typeface="Sitka Display" panose="02000505000000020004" charset="0"/>
                <a:sym typeface="+mn-ea"/>
              </a:rPr>
              <a:t> ( nghĩa ở trong bài)</a:t>
            </a:r>
            <a:endParaRPr sz="2400" b="1">
              <a:solidFill>
                <a:schemeClr val="tx1"/>
              </a:solidFill>
              <a:latin typeface="Sitka Display" panose="02000505000000020004" charset="0"/>
              <a:cs typeface="Sitka Display" panose="02000505000000020004" charset="0"/>
            </a:endParaRPr>
          </a:p>
          <a:p>
            <a:endParaRPr lang="en-US" altLang="en-US" sz="2400" b="1" i="1" dirty="0">
              <a:latin typeface="Sitka Display" panose="02000505000000020004" charset="0"/>
              <a:ea typeface="Cambria" panose="02040503050406030204" pitchFamily="18" charset="0"/>
              <a:cs typeface="Sitka Display" panose="02000505000000020004" charset="0"/>
            </a:endParaRPr>
          </a:p>
          <a:p>
            <a:endParaRPr lang="en-GB" altLang="en-US" sz="2400" i="1"/>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2792095" y="-2573020"/>
            <a:ext cx="6624320" cy="11985625"/>
            <a:chOff x="0" y="0"/>
            <a:chExt cx="4287923" cy="9205729"/>
          </a:xfrm>
        </p:grpSpPr>
        <p:sp>
          <p:nvSpPr>
            <p:cNvPr id="3" name="Freeform 3"/>
            <p:cNvSpPr/>
            <p:nvPr/>
          </p:nvSpPr>
          <p:spPr>
            <a:xfrm>
              <a:off x="0" y="0"/>
              <a:ext cx="4287923" cy="9205729"/>
            </a:xfrm>
            <a:custGeom>
              <a:avLst/>
              <a:gdLst/>
              <a:ahLst/>
              <a:cxnLst/>
              <a:rect l="l" t="t" r="r" b="b"/>
              <a:pathLst>
                <a:path w="4287923" h="9205729">
                  <a:moveTo>
                    <a:pt x="0" y="0"/>
                  </a:moveTo>
                  <a:lnTo>
                    <a:pt x="4287923" y="0"/>
                  </a:lnTo>
                  <a:lnTo>
                    <a:pt x="4287923" y="9205729"/>
                  </a:lnTo>
                  <a:lnTo>
                    <a:pt x="0" y="9205729"/>
                  </a:lnTo>
                  <a:close/>
                </a:path>
              </a:pathLst>
            </a:custGeom>
            <a:solidFill>
              <a:srgbClr val="FFF6C8"/>
            </a:solidFill>
          </p:spPr>
        </p:sp>
      </p:grpSp>
      <p:grpSp>
        <p:nvGrpSpPr>
          <p:cNvPr id="22" name="组合 226"/>
          <p:cNvGrpSpPr/>
          <p:nvPr/>
        </p:nvGrpSpPr>
        <p:grpSpPr>
          <a:xfrm>
            <a:off x="3116580" y="217805"/>
            <a:ext cx="6217285" cy="1662430"/>
            <a:chOff x="8726219" y="-661205"/>
            <a:chExt cx="2154936" cy="1322409"/>
          </a:xfrm>
        </p:grpSpPr>
        <p:sp>
          <p:nvSpPr>
            <p:cNvPr id="23" name="任意多边形 227"/>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24" name="任意多边形 228"/>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25" name="TextBox 3"/>
          <p:cNvSpPr txBox="1"/>
          <p:nvPr/>
        </p:nvSpPr>
        <p:spPr>
          <a:xfrm>
            <a:off x="3501390" y="429260"/>
            <a:ext cx="6071870" cy="1111885"/>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vi-VN" altLang="zh-CN" sz="4400" b="1" i="0" u="none" strike="noStrike" kern="1200" cap="none" spc="0" normalizeH="0" baseline="0" noProof="0" dirty="0">
                <a:ln>
                  <a:noFill/>
                </a:ln>
                <a:solidFill>
                  <a:srgbClr val="00B0F0"/>
                </a:solidFill>
                <a:effectLst/>
                <a:uLnTx/>
                <a:uFillTx/>
                <a:latin typeface="Cambria" panose="02040503050406030204" pitchFamily="18" charset="0"/>
                <a:ea typeface="Microsoft YaHei" panose="020B0503020204020204" charset="-122"/>
                <a:cs typeface="Arial" panose="020B0604020202020204" pitchFamily="34" charset="0"/>
              </a:rPr>
              <a:t>Cách mạng tháng Tám</a:t>
            </a:r>
          </a:p>
        </p:txBody>
      </p:sp>
      <p:pic>
        <p:nvPicPr>
          <p:cNvPr id="7" name="Google Shape;185;p11" descr="Những hình ảnh lịch sử về Cách mạng Tháng Tám 1945 ở Hà Nội"/>
          <p:cNvPicPr preferRelativeResize="0"/>
          <p:nvPr/>
        </p:nvPicPr>
        <p:blipFill rotWithShape="1">
          <a:blip r:embed="rId2"/>
          <a:srcRect/>
          <a:stretch>
            <a:fillRect/>
          </a:stretch>
        </p:blipFill>
        <p:spPr>
          <a:xfrm>
            <a:off x="496570" y="3429000"/>
            <a:ext cx="5478780" cy="3054985"/>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5" name="Google Shape;186;p11" descr="Ảnh] Cách mạng Tháng 8 - Bước ngoặt vĩ đại của dân tộc Việt Nam"/>
          <p:cNvPicPr preferRelativeResize="0"/>
          <p:nvPr/>
        </p:nvPicPr>
        <p:blipFill rotWithShape="1">
          <a:blip r:embed="rId3"/>
          <a:srcRect/>
          <a:stretch>
            <a:fillRect/>
          </a:stretch>
        </p:blipFill>
        <p:spPr>
          <a:xfrm>
            <a:off x="6568440" y="3429000"/>
            <a:ext cx="5081905" cy="3054985"/>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6" name="Text Box 5"/>
          <p:cNvSpPr txBox="1"/>
          <p:nvPr/>
        </p:nvSpPr>
        <p:spPr>
          <a:xfrm>
            <a:off x="377825" y="1960880"/>
            <a:ext cx="11272520" cy="1243330"/>
          </a:xfrm>
          <a:prstGeom prst="rect">
            <a:avLst/>
          </a:prstGeom>
          <a:solidFill>
            <a:schemeClr val="bg1"/>
          </a:solidFill>
        </p:spPr>
        <p:txBody>
          <a:bodyPr wrap="square" rtlCol="0">
            <a:noAutofit/>
          </a:bodyPr>
          <a:lstStyle/>
          <a:p>
            <a:r>
              <a:rPr lang="vi-VN" altLang="en-US" sz="4000" b="1" i="1" dirty="0">
                <a:solidFill>
                  <a:schemeClr val="tx1"/>
                </a:solidFill>
                <a:latin typeface="Sitka Display" panose="02000505000000020004" charset="0"/>
                <a:ea typeface="Cambria" panose="02040503050406030204" pitchFamily="18" charset="0"/>
                <a:cs typeface="Sitka Display" panose="02000505000000020004" charset="0"/>
                <a:sym typeface="+mn-ea"/>
              </a:rPr>
              <a:t>Cuộc cách mạng được diễn ra vào tháng Tám nắm 1945, giành độc lập cho nước ta.</a:t>
            </a:r>
            <a:endParaRPr lang="en-US" altLang="en-US" sz="2400" b="1" i="1" dirty="0">
              <a:latin typeface="Sitka Display" panose="02000505000000020004" charset="0"/>
              <a:ea typeface="Cambria" panose="02040503050406030204" pitchFamily="18" charset="0"/>
              <a:cs typeface="Sitka Display" panose="02000505000000020004" charset="0"/>
            </a:endParaRPr>
          </a:p>
          <a:p>
            <a:endParaRPr lang="en-GB" altLang="en-US" sz="2400" i="1"/>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3879765" y="-1447089"/>
            <a:ext cx="4433132" cy="9752179"/>
            <a:chOff x="0" y="0"/>
            <a:chExt cx="4246895" cy="9342488"/>
          </a:xfrm>
        </p:grpSpPr>
        <p:sp>
          <p:nvSpPr>
            <p:cNvPr id="3" name="Freeform 3"/>
            <p:cNvSpPr/>
            <p:nvPr/>
          </p:nvSpPr>
          <p:spPr>
            <a:xfrm>
              <a:off x="0" y="0"/>
              <a:ext cx="4246895" cy="9342488"/>
            </a:xfrm>
            <a:custGeom>
              <a:avLst/>
              <a:gdLst/>
              <a:ahLst/>
              <a:cxnLst/>
              <a:rect l="l" t="t" r="r" b="b"/>
              <a:pathLst>
                <a:path w="4246895" h="9342488">
                  <a:moveTo>
                    <a:pt x="0" y="0"/>
                  </a:moveTo>
                  <a:lnTo>
                    <a:pt x="4246895" y="0"/>
                  </a:lnTo>
                  <a:lnTo>
                    <a:pt x="4246895" y="9342488"/>
                  </a:lnTo>
                  <a:lnTo>
                    <a:pt x="0" y="9342488"/>
                  </a:lnTo>
                  <a:close/>
                </a:path>
              </a:pathLst>
            </a:custGeom>
            <a:solidFill>
              <a:srgbClr val="FFF6C8"/>
            </a:solidFill>
          </p:spPr>
        </p:sp>
      </p:grpSp>
      <p:grpSp>
        <p:nvGrpSpPr>
          <p:cNvPr id="5" name="Group 4"/>
          <p:cNvGrpSpPr/>
          <p:nvPr/>
        </p:nvGrpSpPr>
        <p:grpSpPr>
          <a:xfrm>
            <a:off x="2058189" y="2703116"/>
            <a:ext cx="8363756" cy="1790303"/>
            <a:chOff x="3173070" y="565468"/>
            <a:chExt cx="5774986" cy="1265354"/>
          </a:xfrm>
        </p:grpSpPr>
        <p:grpSp>
          <p:nvGrpSpPr>
            <p:cNvPr id="6" name="Group 5"/>
            <p:cNvGrpSpPr/>
            <p:nvPr/>
          </p:nvGrpSpPr>
          <p:grpSpPr>
            <a:xfrm>
              <a:off x="3173073" y="565468"/>
              <a:ext cx="5774983" cy="1265354"/>
              <a:chOff x="1006064" y="1522807"/>
              <a:chExt cx="9977377" cy="4656929"/>
            </a:xfrm>
          </p:grpSpPr>
          <p:sp>
            <p:nvSpPr>
              <p:cNvPr id="7" name="矩形: 圆角 2"/>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0415"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8" name="矩形: 圆角 2"/>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0415"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grpSp>
        <p:sp>
          <p:nvSpPr>
            <p:cNvPr id="9" name="TextBox 4"/>
            <p:cNvSpPr txBox="1"/>
            <p:nvPr/>
          </p:nvSpPr>
          <p:spPr>
            <a:xfrm>
              <a:off x="3173070" y="839662"/>
              <a:ext cx="5726750" cy="7171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Luyện</a:t>
              </a:r>
              <a:r>
                <a:rPr kumimoji="0" lang="en-US" sz="60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sz="60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đọc</a:t>
              </a:r>
              <a:r>
                <a:rPr kumimoji="0" lang="vi-VN" altLang="en-US" sz="60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 nhóm đôi </a:t>
              </a:r>
              <a:r>
                <a:rPr kumimoji="0" lang="en-US" sz="60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3879765" y="-1447089"/>
            <a:ext cx="4433132" cy="9752179"/>
            <a:chOff x="0" y="0"/>
            <a:chExt cx="4246895" cy="9342488"/>
          </a:xfrm>
        </p:grpSpPr>
        <p:sp>
          <p:nvSpPr>
            <p:cNvPr id="3" name="Freeform 3"/>
            <p:cNvSpPr/>
            <p:nvPr/>
          </p:nvSpPr>
          <p:spPr>
            <a:xfrm>
              <a:off x="0" y="0"/>
              <a:ext cx="4246895" cy="9342488"/>
            </a:xfrm>
            <a:custGeom>
              <a:avLst/>
              <a:gdLst/>
              <a:ahLst/>
              <a:cxnLst/>
              <a:rect l="l" t="t" r="r" b="b"/>
              <a:pathLst>
                <a:path w="4246895" h="9342488">
                  <a:moveTo>
                    <a:pt x="0" y="0"/>
                  </a:moveTo>
                  <a:lnTo>
                    <a:pt x="4246895" y="0"/>
                  </a:lnTo>
                  <a:lnTo>
                    <a:pt x="4246895" y="9342488"/>
                  </a:lnTo>
                  <a:lnTo>
                    <a:pt x="0" y="9342488"/>
                  </a:lnTo>
                  <a:close/>
                </a:path>
              </a:pathLst>
            </a:custGeom>
            <a:solidFill>
              <a:srgbClr val="FFF6C8"/>
            </a:solidFill>
          </p:spPr>
        </p:sp>
      </p:gr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7695" y="1503680"/>
            <a:ext cx="6382385" cy="43554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3" name="46640432936486314622">
            <a:hlinkClick r:id="" action="ppaction://media"/>
          </p:cNvPr>
          <p:cNvPicPr/>
          <p:nvPr>
            <a:videoFile r:link="rId1"/>
            <p:extLst>
              <p:ext uri="{DAA4B4D4-6D71-4841-9C94-3DE7FCFB9230}">
                <p14:media xmlns:p14="http://schemas.microsoft.com/office/powerpoint/2010/main" r:embed="rId2">
                  <p14:trim st="7016" end="394"/>
                </p14:media>
              </p:ext>
            </p:extLst>
          </p:nvPr>
        </p:nvPicPr>
        <p:blipFill>
          <a:blip r:embed="rId4"/>
          <a:stretch>
            <a:fillRect/>
          </a:stretch>
        </p:blipFill>
        <p:spPr>
          <a:xfrm>
            <a:off x="0" y="-635"/>
            <a:ext cx="12192000" cy="68586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71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p:cTn id="7" fill="hold" display="1">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additive="base">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2792095" y="-2573020"/>
            <a:ext cx="6624320" cy="11985625"/>
            <a:chOff x="0" y="0"/>
            <a:chExt cx="4287923" cy="9205729"/>
          </a:xfrm>
        </p:grpSpPr>
        <p:sp>
          <p:nvSpPr>
            <p:cNvPr id="3" name="Freeform 3"/>
            <p:cNvSpPr/>
            <p:nvPr/>
          </p:nvSpPr>
          <p:spPr>
            <a:xfrm>
              <a:off x="0" y="0"/>
              <a:ext cx="4287923" cy="9205729"/>
            </a:xfrm>
            <a:custGeom>
              <a:avLst/>
              <a:gdLst/>
              <a:ahLst/>
              <a:cxnLst/>
              <a:rect l="l" t="t" r="r" b="b"/>
              <a:pathLst>
                <a:path w="4287923" h="9205729">
                  <a:moveTo>
                    <a:pt x="0" y="0"/>
                  </a:moveTo>
                  <a:lnTo>
                    <a:pt x="4287923" y="0"/>
                  </a:lnTo>
                  <a:lnTo>
                    <a:pt x="4287923" y="9205729"/>
                  </a:lnTo>
                  <a:lnTo>
                    <a:pt x="0" y="9205729"/>
                  </a:lnTo>
                  <a:close/>
                </a:path>
              </a:pathLst>
            </a:custGeom>
            <a:solidFill>
              <a:srgbClr val="FFF6C8"/>
            </a:solidFill>
          </p:spPr>
        </p:sp>
      </p:grpSp>
      <p:sp>
        <p:nvSpPr>
          <p:cNvPr id="4" name="TextBox 4"/>
          <p:cNvSpPr txBox="1"/>
          <p:nvPr/>
        </p:nvSpPr>
        <p:spPr>
          <a:xfrm>
            <a:off x="3014980" y="197485"/>
            <a:ext cx="7019290" cy="548640"/>
          </a:xfrm>
          <a:prstGeom prst="rect">
            <a:avLst/>
          </a:prstGeom>
        </p:spPr>
        <p:txBody>
          <a:bodyPr wrap="square" lIns="0" tIns="0" rIns="0" bIns="0" rtlCol="0" anchor="t">
            <a:noAutofit/>
          </a:bodyPr>
          <a:lstStyle/>
          <a:p>
            <a:pPr algn="ctr">
              <a:lnSpc>
                <a:spcPct val="100000"/>
              </a:lnSpc>
              <a:spcBef>
                <a:spcPct val="0"/>
              </a:spcBef>
            </a:pPr>
            <a:r>
              <a:rPr lang="en-US" sz="3200" b="1">
                <a:solidFill>
                  <a:schemeClr val="accent1">
                    <a:lumMod val="50000"/>
                  </a:schemeClr>
                </a:solidFill>
                <a:latin typeface="Sitka Display" panose="02000505000000020004" charset="0"/>
                <a:ea typeface="Dancing Script Bold" panose="03080800040507000D00"/>
                <a:cs typeface="Sitka Display" panose="02000505000000020004" charset="0"/>
                <a:sym typeface="Dancing Script Bold" panose="03080800040507000D00"/>
              </a:rPr>
              <a:t>Mít tinh mừng độc lập</a:t>
            </a:r>
          </a:p>
        </p:txBody>
      </p:sp>
      <p:sp>
        <p:nvSpPr>
          <p:cNvPr id="6" name="TextBox 3"/>
          <p:cNvSpPr txBox="1"/>
          <p:nvPr/>
        </p:nvSpPr>
        <p:spPr>
          <a:xfrm>
            <a:off x="0" y="-100965"/>
            <a:ext cx="1876822" cy="666882"/>
          </a:xfrm>
          <a:prstGeom prst="rect">
            <a:avLst/>
          </a:prstGeom>
          <a:noFill/>
        </p:spPr>
        <p:txBody>
          <a:bodyPr wrap="square" rtlCol="0">
            <a:no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vi-VN" sz="2000" b="1" i="0" u="none" strike="noStrike" kern="1200" cap="none" spc="0" normalizeH="0" baseline="0" noProof="0" dirty="0">
                <a:ln>
                  <a:noFill/>
                </a:ln>
                <a:solidFill>
                  <a:srgbClr val="17479D"/>
                </a:solidFill>
                <a:effectLst/>
                <a:uLnTx/>
                <a:uFillTx/>
                <a:latin typeface="Cambria" panose="02040503050406030204" pitchFamily="18" charset="0"/>
                <a:ea typeface="Cambria" panose="02040503050406030204" pitchFamily="18" charset="0"/>
              </a:rPr>
              <a:t>ĐỌC</a:t>
            </a:r>
          </a:p>
        </p:txBody>
      </p:sp>
      <p:pic>
        <p:nvPicPr>
          <p:cNvPr id="7" name="Picture 6"/>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aturation sat="200000"/>
                    </a14:imgEffect>
                    <a14:imgEffect>
                      <a14:sharpenSoften amount="25000"/>
                    </a14:imgEffect>
                  </a14:imgLayer>
                </a14:imgProps>
              </a:ext>
            </a:extLst>
          </a:blip>
          <a:srcRect l="1772" t="2351" r="1"/>
          <a:stretch>
            <a:fillRect/>
          </a:stretch>
        </p:blipFill>
        <p:spPr>
          <a:xfrm>
            <a:off x="0" y="0"/>
            <a:ext cx="627195" cy="565679"/>
          </a:xfrm>
          <a:prstGeom prst="rect">
            <a:avLst/>
          </a:prstGeom>
        </p:spPr>
      </p:pic>
      <p:sp>
        <p:nvSpPr>
          <p:cNvPr id="10" name="TextBox 9"/>
          <p:cNvSpPr txBox="1"/>
          <p:nvPr/>
        </p:nvSpPr>
        <p:spPr>
          <a:xfrm>
            <a:off x="111760" y="871855"/>
            <a:ext cx="11985625" cy="5986145"/>
          </a:xfrm>
          <a:prstGeom prst="rect">
            <a:avLst/>
          </a:prstGeom>
          <a:noFill/>
        </p:spPr>
        <p:txBody>
          <a:bodyPr wrap="square" rtlCol="0">
            <a:noAutofit/>
          </a:bodyPr>
          <a:lstStyle/>
          <a:p>
            <a:pPr algn="just">
              <a:lnSpc>
                <a:spcPct val="70000"/>
              </a:lnSpc>
            </a:pPr>
            <a:r>
              <a:rPr lang="en-US" b="1" dirty="0">
                <a:latin typeface="Sitka Display" panose="02000505000000020004" charset="0"/>
                <a:ea typeface="Cambria" panose="02040503050406030204" pitchFamily="18" charset="0"/>
                <a:cs typeface="Sitka Display" panose="02000505000000020004" charset="0"/>
              </a:rPr>
              <a:t> </a:t>
            </a:r>
            <a:r>
              <a:rPr lang="vi-VN" altLang="en-US" b="1" dirty="0">
                <a:solidFill>
                  <a:srgbClr val="C00000"/>
                </a:solidFill>
                <a:latin typeface="Sitka Display" panose="02000505000000020004" charset="0"/>
                <a:ea typeface="Cambria" panose="02040503050406030204" pitchFamily="18" charset="0"/>
                <a:cs typeface="Sitka Display" panose="02000505000000020004" charset="0"/>
              </a:rPr>
              <a:t>1.</a:t>
            </a:r>
            <a:r>
              <a:rPr lang="en-US" b="1" dirty="0">
                <a:latin typeface="Sitka Display" panose="02000505000000020004" charset="0"/>
                <a:ea typeface="Cambria" panose="02040503050406030204" pitchFamily="18" charset="0"/>
                <a:cs typeface="Sitka Display" panose="02000505000000020004" charset="0"/>
              </a:rPr>
              <a:t> </a:t>
            </a:r>
            <a:r>
              <a:rPr lang="en-US" altLang="en-GB" b="1" dirty="0">
                <a:latin typeface="Sitka Display" panose="02000505000000020004" charset="0"/>
                <a:ea typeface="Cambria" panose="02040503050406030204" pitchFamily="18" charset="0"/>
                <a:cs typeface="Sitka Display" panose="02000505000000020004" charset="0"/>
              </a:rPr>
              <a:t>- Ra coi, mau l</a:t>
            </a:r>
            <a:r>
              <a:rPr lang="en-US" altLang="en-US" b="1" dirty="0">
                <a:latin typeface="Sitka Display" panose="02000505000000020004" charset="0"/>
                <a:ea typeface="Cambria" panose="02040503050406030204" pitchFamily="18" charset="0"/>
                <a:cs typeface="Sitka Display" panose="02000505000000020004" charset="0"/>
              </a:rPr>
              <a:t>ê</a:t>
            </a:r>
            <a:r>
              <a:rPr lang="en-US" altLang="en-GB" b="1" dirty="0">
                <a:latin typeface="Sitka Display" panose="02000505000000020004" charset="0"/>
                <a:ea typeface="Cambria" panose="02040503050406030204" pitchFamily="18" charset="0"/>
                <a:cs typeface="Sitka Display" panose="02000505000000020004" charset="0"/>
              </a:rPr>
              <a:t>n!</a:t>
            </a:r>
          </a:p>
          <a:p>
            <a:pPr algn="just">
              <a:lnSpc>
                <a:spcPct val="70000"/>
              </a:lnSpc>
            </a:pPr>
            <a:endParaRPr lang="en-US" altLang="en-GB" b="1" dirty="0">
              <a:latin typeface="Sitka Display" panose="02000505000000020004" charset="0"/>
              <a:ea typeface="Cambria" panose="02040503050406030204" pitchFamily="18" charset="0"/>
              <a:cs typeface="Sitka Display" panose="02000505000000020004" charset="0"/>
            </a:endParaRPr>
          </a:p>
          <a:p>
            <a:pPr algn="just">
              <a:lnSpc>
                <a:spcPct val="70000"/>
              </a:lnSpc>
            </a:pPr>
            <a:r>
              <a:rPr lang="en-US" altLang="en-US" b="1" dirty="0">
                <a:latin typeface="Sitka Display" panose="02000505000000020004" charset="0"/>
                <a:ea typeface="Cambria" panose="02040503050406030204" pitchFamily="18" charset="0"/>
                <a:cs typeface="Sitka Display" panose="02000505000000020004" charset="0"/>
              </a:rPr>
              <a:t>     </a:t>
            </a:r>
            <a:r>
              <a:rPr lang="en-US" altLang="en-GB" b="1" dirty="0">
                <a:latin typeface="Sitka Display" panose="02000505000000020004" charset="0"/>
                <a:ea typeface="Cambria" panose="02040503050406030204" pitchFamily="18" charset="0"/>
                <a:cs typeface="Sitka Display" panose="02000505000000020004" charset="0"/>
              </a:rPr>
              <a:t>Chị tôi vừa gọi vừa k</a:t>
            </a:r>
            <a:r>
              <a:rPr lang="en-US" altLang="en-US" b="1" dirty="0">
                <a:latin typeface="Sitka Display" panose="02000505000000020004" charset="0"/>
                <a:ea typeface="Cambria" panose="02040503050406030204" pitchFamily="18" charset="0"/>
                <a:cs typeface="Sitka Display" panose="02000505000000020004" charset="0"/>
              </a:rPr>
              <a:t>é</a:t>
            </a:r>
            <a:r>
              <a:rPr lang="en-US" altLang="en-GB" b="1" dirty="0">
                <a:latin typeface="Sitka Display" panose="02000505000000020004" charset="0"/>
                <a:ea typeface="Cambria" panose="02040503050406030204" pitchFamily="18" charset="0"/>
                <a:cs typeface="Sitka Display" panose="02000505000000020004" charset="0"/>
              </a:rPr>
              <a:t>o tôi chạy ra cửa. Chị chỉ tay về ph</a:t>
            </a:r>
            <a:r>
              <a:rPr lang="en-US" altLang="en-US" b="1" dirty="0">
                <a:latin typeface="Sitka Display" panose="02000505000000020004" charset="0"/>
                <a:ea typeface="Cambria" panose="02040503050406030204" pitchFamily="18" charset="0"/>
                <a:cs typeface="Sitka Display" panose="02000505000000020004" charset="0"/>
              </a:rPr>
              <a:t>í</a:t>
            </a:r>
            <a:r>
              <a:rPr lang="en-US" altLang="en-GB" b="1" dirty="0">
                <a:latin typeface="Sitka Display" panose="02000505000000020004" charset="0"/>
                <a:ea typeface="Cambria" panose="02040503050406030204" pitchFamily="18" charset="0"/>
                <a:cs typeface="Sitka Display" panose="02000505000000020004" charset="0"/>
              </a:rPr>
              <a:t>a b</a:t>
            </a:r>
            <a:r>
              <a:rPr lang="en-US" altLang="en-US" b="1" dirty="0">
                <a:latin typeface="Sitka Display" panose="02000505000000020004" charset="0"/>
                <a:ea typeface="Cambria" panose="02040503050406030204" pitchFamily="18" charset="0"/>
                <a:cs typeface="Sitka Display" panose="02000505000000020004" charset="0"/>
              </a:rPr>
              <a:t>ó</a:t>
            </a:r>
            <a:r>
              <a:rPr lang="en-US" altLang="en-GB" b="1" dirty="0">
                <a:latin typeface="Sitka Display" panose="02000505000000020004" charset="0"/>
                <a:ea typeface="Cambria" panose="02040503050406030204" pitchFamily="18" charset="0"/>
                <a:cs typeface="Sitka Display" panose="02000505000000020004" charset="0"/>
              </a:rPr>
              <a:t>t c</a:t>
            </a:r>
            <a:r>
              <a:rPr lang="en-US" altLang="en-US" b="1" dirty="0">
                <a:latin typeface="Sitka Display" panose="02000505000000020004" charset="0"/>
                <a:ea typeface="Cambria" panose="02040503050406030204" pitchFamily="18" charset="0"/>
                <a:cs typeface="Sitka Display" panose="02000505000000020004" charset="0"/>
              </a:rPr>
              <a:t>ò</a:t>
            </a:r>
            <a:r>
              <a:rPr lang="en-US" altLang="en-GB" b="1" dirty="0">
                <a:latin typeface="Sitka Display" panose="02000505000000020004" charset="0"/>
                <a:ea typeface="Cambria" panose="02040503050406030204" pitchFamily="18" charset="0"/>
                <a:cs typeface="Sitka Display" panose="02000505000000020004" charset="0"/>
              </a:rPr>
              <a:t>:</a:t>
            </a:r>
          </a:p>
          <a:p>
            <a:pPr algn="just">
              <a:lnSpc>
                <a:spcPct val="70000"/>
              </a:lnSpc>
            </a:pPr>
            <a:endParaRPr lang="en-US" altLang="en-GB" b="1" dirty="0">
              <a:latin typeface="Sitka Display" panose="02000505000000020004" charset="0"/>
              <a:ea typeface="Cambria" panose="02040503050406030204" pitchFamily="18" charset="0"/>
              <a:cs typeface="Sitka Display" panose="02000505000000020004" charset="0"/>
            </a:endParaRPr>
          </a:p>
          <a:p>
            <a:pPr algn="just">
              <a:lnSpc>
                <a:spcPct val="70000"/>
              </a:lnSpc>
            </a:pPr>
            <a:r>
              <a:rPr lang="en-US" altLang="en-US" b="1" dirty="0">
                <a:latin typeface="Sitka Display" panose="02000505000000020004" charset="0"/>
                <a:ea typeface="Cambria" panose="02040503050406030204" pitchFamily="18" charset="0"/>
                <a:cs typeface="Sitka Display" panose="02000505000000020004" charset="0"/>
              </a:rPr>
              <a:t>     </a:t>
            </a:r>
            <a:r>
              <a:rPr lang="en-US" altLang="en-GB" b="1" dirty="0">
                <a:latin typeface="Sitka Display" panose="02000505000000020004" charset="0"/>
                <a:ea typeface="Cambria" panose="02040503050406030204" pitchFamily="18" charset="0"/>
                <a:cs typeface="Sitka Display" panose="02000505000000020004" charset="0"/>
              </a:rPr>
              <a:t>- Thấy g</a:t>
            </a:r>
            <a:r>
              <a:rPr lang="en-US" altLang="en-US" b="1" dirty="0">
                <a:latin typeface="Sitka Display" panose="02000505000000020004" charset="0"/>
                <a:ea typeface="Cambria" panose="02040503050406030204" pitchFamily="18" charset="0"/>
                <a:cs typeface="Sitka Display" panose="02000505000000020004" charset="0"/>
              </a:rPr>
              <a:t>ì</a:t>
            </a:r>
            <a:r>
              <a:rPr lang="en-US" altLang="en-GB" b="1" dirty="0">
                <a:latin typeface="Sitka Display" panose="02000505000000020004" charset="0"/>
                <a:ea typeface="Cambria" panose="02040503050406030204" pitchFamily="18" charset="0"/>
                <a:cs typeface="Sitka Display" panose="02000505000000020004" charset="0"/>
              </a:rPr>
              <a:t> ch</a:t>
            </a:r>
            <a:r>
              <a:rPr lang="en-US" altLang="en-US" b="1" dirty="0">
                <a:latin typeface="Sitka Display" panose="02000505000000020004" charset="0"/>
                <a:ea typeface="Cambria" panose="02040503050406030204" pitchFamily="18" charset="0"/>
                <a:cs typeface="Sitka Display" panose="02000505000000020004" charset="0"/>
              </a:rPr>
              <a:t>ư</a:t>
            </a:r>
            <a:r>
              <a:rPr lang="en-US" altLang="en-GB" b="1" dirty="0">
                <a:latin typeface="Sitka Display" panose="02000505000000020004" charset="0"/>
                <a:ea typeface="Cambria" panose="02040503050406030204" pitchFamily="18" charset="0"/>
                <a:cs typeface="Sitka Display" panose="02000505000000020004" charset="0"/>
              </a:rPr>
              <a:t>a?</a:t>
            </a:r>
          </a:p>
          <a:p>
            <a:pPr algn="just">
              <a:lnSpc>
                <a:spcPct val="70000"/>
              </a:lnSpc>
            </a:pPr>
            <a:endParaRPr lang="en-US" altLang="en-GB" b="1" dirty="0">
              <a:latin typeface="Sitka Display" panose="02000505000000020004" charset="0"/>
              <a:ea typeface="Cambria" panose="02040503050406030204" pitchFamily="18" charset="0"/>
              <a:cs typeface="Sitka Display" panose="02000505000000020004" charset="0"/>
            </a:endParaRPr>
          </a:p>
          <a:p>
            <a:pPr algn="just">
              <a:lnSpc>
                <a:spcPct val="70000"/>
              </a:lnSpc>
            </a:pPr>
            <a:r>
              <a:rPr lang="en-US" altLang="en-US" b="1" dirty="0">
                <a:latin typeface="Sitka Display" panose="02000505000000020004" charset="0"/>
                <a:ea typeface="Cambria" panose="02040503050406030204" pitchFamily="18" charset="0"/>
                <a:cs typeface="Sitka Display" panose="02000505000000020004" charset="0"/>
              </a:rPr>
              <a:t>  </a:t>
            </a:r>
            <a:r>
              <a:rPr lang="vi-VN" altLang="en-US" b="1" dirty="0">
                <a:solidFill>
                  <a:srgbClr val="C00000"/>
                </a:solidFill>
                <a:latin typeface="Sitka Display" panose="02000505000000020004" charset="0"/>
                <a:ea typeface="Cambria" panose="02040503050406030204" pitchFamily="18" charset="0"/>
                <a:cs typeface="Sitka Display" panose="02000505000000020004" charset="0"/>
              </a:rPr>
              <a:t>2.</a:t>
            </a:r>
            <a:r>
              <a:rPr lang="en-US" altLang="en-US" b="1" dirty="0">
                <a:latin typeface="Sitka Display" panose="02000505000000020004" charset="0"/>
                <a:ea typeface="Cambria" panose="02040503050406030204" pitchFamily="18" charset="0"/>
                <a:cs typeface="Sitka Display" panose="02000505000000020004" charset="0"/>
              </a:rPr>
              <a:t> </a:t>
            </a:r>
            <a:r>
              <a:rPr lang="en-US" altLang="en-GB" b="1" dirty="0">
                <a:latin typeface="Sitka Display" panose="02000505000000020004" charset="0"/>
                <a:ea typeface="Cambria" panose="02040503050406030204" pitchFamily="18" charset="0"/>
                <a:cs typeface="Sitka Display" panose="02000505000000020004" charset="0"/>
              </a:rPr>
              <a:t>Tôi thấy rồi. Cờ! Cờ </a:t>
            </a:r>
            <a:r>
              <a:rPr lang="en-US" altLang="en-US" b="1" dirty="0">
                <a:latin typeface="Sitka Display" panose="02000505000000020004" charset="0"/>
                <a:ea typeface="Cambria" panose="02040503050406030204" pitchFamily="18" charset="0"/>
                <a:cs typeface="Sitka Display" panose="02000505000000020004" charset="0"/>
              </a:rPr>
              <a:t>đ</a:t>
            </a:r>
            <a:r>
              <a:rPr lang="en-US" altLang="en-GB" b="1" dirty="0">
                <a:latin typeface="Sitka Display" panose="02000505000000020004" charset="0"/>
                <a:ea typeface="Cambria" panose="02040503050406030204" pitchFamily="18" charset="0"/>
                <a:cs typeface="Sitka Display" panose="02000505000000020004" charset="0"/>
              </a:rPr>
              <a:t>ỏ sao vàng tr</a:t>
            </a:r>
            <a:r>
              <a:rPr lang="en-US" altLang="en-US" b="1" dirty="0">
                <a:latin typeface="Sitka Display" panose="02000505000000020004" charset="0"/>
                <a:ea typeface="Cambria" panose="02040503050406030204" pitchFamily="18" charset="0"/>
                <a:cs typeface="Sitka Display" panose="02000505000000020004" charset="0"/>
              </a:rPr>
              <a:t>ê</a:t>
            </a:r>
            <a:r>
              <a:rPr lang="en-US" altLang="en-GB" b="1" dirty="0">
                <a:latin typeface="Sitka Display" panose="02000505000000020004" charset="0"/>
                <a:ea typeface="Cambria" panose="02040503050406030204" pitchFamily="18" charset="0"/>
                <a:cs typeface="Sitka Display" panose="02000505000000020004" charset="0"/>
              </a:rPr>
              <a:t>n cột cờ tr</a:t>
            </a:r>
            <a:r>
              <a:rPr lang="en-US" altLang="en-US" b="1" dirty="0">
                <a:latin typeface="Sitka Display" panose="02000505000000020004" charset="0"/>
                <a:ea typeface="Cambria" panose="02040503050406030204" pitchFamily="18" charset="0"/>
                <a:cs typeface="Sitka Display" panose="02000505000000020004" charset="0"/>
              </a:rPr>
              <a:t>ư</a:t>
            </a:r>
            <a:r>
              <a:rPr lang="en-US" altLang="en-GB" b="1" dirty="0">
                <a:latin typeface="Sitka Display" panose="02000505000000020004" charset="0"/>
                <a:ea typeface="Cambria" panose="02040503050406030204" pitchFamily="18" charset="0"/>
                <a:cs typeface="Sitka Display" panose="02000505000000020004" charset="0"/>
              </a:rPr>
              <a:t>ớc b</a:t>
            </a:r>
            <a:r>
              <a:rPr lang="en-US" altLang="en-US" b="1" dirty="0">
                <a:latin typeface="Sitka Display" panose="02000505000000020004" charset="0"/>
                <a:ea typeface="Cambria" panose="02040503050406030204" pitchFamily="18" charset="0"/>
                <a:cs typeface="Sitka Display" panose="02000505000000020004" charset="0"/>
              </a:rPr>
              <a:t>ó</a:t>
            </a:r>
            <a:r>
              <a:rPr lang="en-US" altLang="en-GB" b="1" dirty="0">
                <a:latin typeface="Sitka Display" panose="02000505000000020004" charset="0"/>
                <a:ea typeface="Cambria" panose="02040503050406030204" pitchFamily="18" charset="0"/>
                <a:cs typeface="Sitka Display" panose="02000505000000020004" charset="0"/>
              </a:rPr>
              <a:t>t bay phấp phới. Tôi lặng </a:t>
            </a:r>
            <a:r>
              <a:rPr lang="en-US" altLang="en-US" b="1" dirty="0">
                <a:latin typeface="Sitka Display" panose="02000505000000020004" charset="0"/>
                <a:ea typeface="Cambria" panose="02040503050406030204" pitchFamily="18" charset="0"/>
                <a:cs typeface="Sitka Display" panose="02000505000000020004" charset="0"/>
              </a:rPr>
              <a:t>đ</a:t>
            </a:r>
            <a:r>
              <a:rPr lang="en-US" altLang="en-GB" b="1" dirty="0">
                <a:latin typeface="Sitka Display" panose="02000505000000020004" charset="0"/>
                <a:ea typeface="Cambria" panose="02040503050406030204" pitchFamily="18" charset="0"/>
                <a:cs typeface="Sitka Display" panose="02000505000000020004" charset="0"/>
              </a:rPr>
              <a:t>i tr</a:t>
            </a:r>
            <a:r>
              <a:rPr lang="en-US" altLang="en-US" b="1" dirty="0">
                <a:latin typeface="Sitka Display" panose="02000505000000020004" charset="0"/>
                <a:ea typeface="Cambria" panose="02040503050406030204" pitchFamily="18" charset="0"/>
                <a:cs typeface="Sitka Display" panose="02000505000000020004" charset="0"/>
              </a:rPr>
              <a:t>ư</a:t>
            </a:r>
            <a:r>
              <a:rPr lang="en-US" altLang="en-GB" b="1" dirty="0">
                <a:latin typeface="Sitka Display" panose="02000505000000020004" charset="0"/>
                <a:ea typeface="Cambria" panose="02040503050406030204" pitchFamily="18" charset="0"/>
                <a:cs typeface="Sitka Display" panose="02000505000000020004" charset="0"/>
              </a:rPr>
              <a:t>ớc màu </a:t>
            </a:r>
            <a:r>
              <a:rPr lang="en-US" altLang="en-US" b="1" dirty="0">
                <a:latin typeface="Sitka Display" panose="02000505000000020004" charset="0"/>
                <a:ea typeface="Cambria" panose="02040503050406030204" pitchFamily="18" charset="0"/>
                <a:cs typeface="Sitka Display" panose="02000505000000020004" charset="0"/>
              </a:rPr>
              <a:t>đ</a:t>
            </a:r>
            <a:r>
              <a:rPr lang="en-US" altLang="en-GB" b="1" dirty="0">
                <a:latin typeface="Sitka Display" panose="02000505000000020004" charset="0"/>
                <a:ea typeface="Cambria" panose="02040503050406030204" pitchFamily="18" charset="0"/>
                <a:cs typeface="Sitka Display" panose="02000505000000020004" charset="0"/>
              </a:rPr>
              <a:t>ỏ rực rỡ với ngôi sao vàng n</a:t>
            </a:r>
            <a:r>
              <a:rPr lang="en-US" altLang="en-US" b="1" dirty="0">
                <a:latin typeface="Sitka Display" panose="02000505000000020004" charset="0"/>
                <a:ea typeface="Cambria" panose="02040503050406030204" pitchFamily="18" charset="0"/>
                <a:cs typeface="Sitka Display" panose="02000505000000020004" charset="0"/>
              </a:rPr>
              <a:t>ă</a:t>
            </a:r>
            <a:r>
              <a:rPr lang="en-US" altLang="en-GB" b="1" dirty="0">
                <a:latin typeface="Sitka Display" panose="02000505000000020004" charset="0"/>
                <a:ea typeface="Cambria" panose="02040503050406030204" pitchFamily="18" charset="0"/>
                <a:cs typeface="Sitka Display" panose="02000505000000020004" charset="0"/>
              </a:rPr>
              <a:t>m c</a:t>
            </a:r>
            <a:r>
              <a:rPr lang="en-US" altLang="en-US" b="1" dirty="0">
                <a:latin typeface="Sitka Display" panose="02000505000000020004" charset="0"/>
                <a:ea typeface="Cambria" panose="02040503050406030204" pitchFamily="18" charset="0"/>
                <a:cs typeface="Sitka Display" panose="02000505000000020004" charset="0"/>
              </a:rPr>
              <a:t>á</a:t>
            </a:r>
            <a:r>
              <a:rPr lang="en-US" altLang="en-GB" b="1" dirty="0">
                <a:latin typeface="Sitka Display" panose="02000505000000020004" charset="0"/>
                <a:ea typeface="Cambria" panose="02040503050406030204" pitchFamily="18" charset="0"/>
                <a:cs typeface="Sitka Display" panose="02000505000000020004" charset="0"/>
              </a:rPr>
              <a:t>nh tr</a:t>
            </a:r>
            <a:r>
              <a:rPr lang="en-US" altLang="en-US" b="1" dirty="0">
                <a:latin typeface="Sitka Display" panose="02000505000000020004" charset="0"/>
                <a:ea typeface="Cambria" panose="02040503050406030204" pitchFamily="18" charset="0"/>
                <a:cs typeface="Sitka Display" panose="02000505000000020004" charset="0"/>
              </a:rPr>
              <a:t>ê</a:t>
            </a:r>
            <a:r>
              <a:rPr lang="en-US" altLang="en-GB" b="1" dirty="0">
                <a:latin typeface="Sitka Display" panose="02000505000000020004" charset="0"/>
                <a:ea typeface="Cambria" panose="02040503050406030204" pitchFamily="18" charset="0"/>
                <a:cs typeface="Sitka Display" panose="02000505000000020004" charset="0"/>
              </a:rPr>
              <a:t>n nền trời xanh m</a:t>
            </a:r>
            <a:r>
              <a:rPr lang="en-US" altLang="en-US" b="1" dirty="0">
                <a:latin typeface="Sitka Display" panose="02000505000000020004" charset="0"/>
                <a:ea typeface="Cambria" panose="02040503050406030204" pitchFamily="18" charset="0"/>
                <a:cs typeface="Sitka Display" panose="02000505000000020004" charset="0"/>
              </a:rPr>
              <a:t>ê</a:t>
            </a:r>
            <a:r>
              <a:rPr lang="en-US" altLang="en-GB" b="1" dirty="0">
                <a:latin typeface="Sitka Display" panose="02000505000000020004" charset="0"/>
                <a:ea typeface="Cambria" panose="02040503050406030204" pitchFamily="18" charset="0"/>
                <a:cs typeface="Sitka Display" panose="02000505000000020004" charset="0"/>
              </a:rPr>
              <a:t>nh mông của buổi s</a:t>
            </a:r>
            <a:r>
              <a:rPr lang="en-US" altLang="en-US" b="1" dirty="0">
                <a:latin typeface="Sitka Display" panose="02000505000000020004" charset="0"/>
                <a:ea typeface="Cambria" panose="02040503050406030204" pitchFamily="18" charset="0"/>
                <a:cs typeface="Sitka Display" panose="02000505000000020004" charset="0"/>
              </a:rPr>
              <a:t>á</a:t>
            </a:r>
            <a:r>
              <a:rPr lang="en-US" altLang="en-GB" b="1" dirty="0">
                <a:latin typeface="Sitka Display" panose="02000505000000020004" charset="0"/>
                <a:ea typeface="Cambria" panose="02040503050406030204" pitchFamily="18" charset="0"/>
                <a:cs typeface="Sitka Display" panose="02000505000000020004" charset="0"/>
              </a:rPr>
              <a:t>ng.</a:t>
            </a:r>
            <a:r>
              <a:rPr lang="en-US" altLang="en-US" b="1" dirty="0">
                <a:latin typeface="Sitka Display" panose="02000505000000020004" charset="0"/>
                <a:ea typeface="Cambria" panose="02040503050406030204" pitchFamily="18" charset="0"/>
                <a:cs typeface="Sitka Display" panose="02000505000000020004" charset="0"/>
              </a:rPr>
              <a:t> </a:t>
            </a:r>
          </a:p>
          <a:p>
            <a:pPr algn="just">
              <a:lnSpc>
                <a:spcPct val="70000"/>
              </a:lnSpc>
            </a:pPr>
            <a:endParaRPr lang="en-US" altLang="en-GB" b="1" dirty="0">
              <a:latin typeface="Sitka Display" panose="02000505000000020004" charset="0"/>
              <a:ea typeface="Cambria" panose="02040503050406030204" pitchFamily="18" charset="0"/>
              <a:cs typeface="Sitka Display" panose="02000505000000020004" charset="0"/>
            </a:endParaRPr>
          </a:p>
          <a:p>
            <a:pPr algn="just">
              <a:lnSpc>
                <a:spcPct val="70000"/>
              </a:lnSpc>
            </a:pPr>
            <a:r>
              <a:rPr lang="en-US" altLang="en-US" b="1" dirty="0">
                <a:latin typeface="Sitka Display" panose="02000505000000020004" charset="0"/>
                <a:ea typeface="Cambria" panose="02040503050406030204" pitchFamily="18" charset="0"/>
                <a:cs typeface="Sitka Display" panose="02000505000000020004" charset="0"/>
              </a:rPr>
              <a:t>     </a:t>
            </a:r>
            <a:r>
              <a:rPr lang="en-US" altLang="en-GB" b="1" dirty="0">
                <a:latin typeface="Sitka Display" panose="02000505000000020004" charset="0"/>
                <a:ea typeface="Cambria" panose="02040503050406030204" pitchFamily="18" charset="0"/>
                <a:cs typeface="Sitka Display" panose="02000505000000020004" charset="0"/>
              </a:rPr>
              <a:t>Nh</a:t>
            </a:r>
            <a:r>
              <a:rPr lang="en-US" altLang="en-US" b="1" dirty="0">
                <a:latin typeface="Sitka Display" panose="02000505000000020004" charset="0"/>
                <a:ea typeface="Cambria" panose="02040503050406030204" pitchFamily="18" charset="0"/>
                <a:cs typeface="Sitka Display" panose="02000505000000020004" charset="0"/>
              </a:rPr>
              <a:t>ư</a:t>
            </a:r>
            <a:r>
              <a:rPr lang="en-US" altLang="en-GB" b="1" dirty="0">
                <a:latin typeface="Sitka Display" panose="02000505000000020004" charset="0"/>
                <a:ea typeface="Cambria" panose="02040503050406030204" pitchFamily="18" charset="0"/>
                <a:cs typeface="Sitka Display" panose="02000505000000020004" charset="0"/>
              </a:rPr>
              <a:t> m</a:t>
            </a:r>
            <a:r>
              <a:rPr lang="en-US" altLang="en-US" b="1" dirty="0">
                <a:latin typeface="Sitka Display" panose="02000505000000020004" charset="0"/>
                <a:ea typeface="Cambria" panose="02040503050406030204" pitchFamily="18" charset="0"/>
                <a:cs typeface="Sitka Display" panose="02000505000000020004" charset="0"/>
              </a:rPr>
              <a:t>ù</a:t>
            </a:r>
            <a:r>
              <a:rPr lang="en-US" altLang="en-GB" b="1" dirty="0">
                <a:latin typeface="Sitka Display" panose="02000505000000020004" charset="0"/>
                <a:ea typeface="Cambria" panose="02040503050406030204" pitchFamily="18" charset="0"/>
                <a:cs typeface="Sitka Display" panose="02000505000000020004" charset="0"/>
              </a:rPr>
              <a:t>a hoa </a:t>
            </a:r>
            <a:r>
              <a:rPr lang="en-US" altLang="en-US" b="1" dirty="0">
                <a:latin typeface="Sitka Display" panose="02000505000000020004" charset="0"/>
                <a:ea typeface="Cambria" panose="02040503050406030204" pitchFamily="18" charset="0"/>
                <a:cs typeface="Sitka Display" panose="02000505000000020004" charset="0"/>
              </a:rPr>
              <a:t>đ</a:t>
            </a:r>
            <a:r>
              <a:rPr lang="en-US" altLang="en-GB" b="1" dirty="0">
                <a:latin typeface="Sitka Display" panose="02000505000000020004" charset="0"/>
                <a:ea typeface="Cambria" panose="02040503050406030204" pitchFamily="18" charset="0"/>
                <a:cs typeface="Sitka Display" panose="02000505000000020004" charset="0"/>
              </a:rPr>
              <a:t>ến ngày nở rộ, cờ </a:t>
            </a:r>
            <a:r>
              <a:rPr lang="en-US" altLang="en-US" b="1" dirty="0">
                <a:latin typeface="Sitka Display" panose="02000505000000020004" charset="0"/>
                <a:ea typeface="Cambria" panose="02040503050406030204" pitchFamily="18" charset="0"/>
                <a:cs typeface="Sitka Display" panose="02000505000000020004" charset="0"/>
              </a:rPr>
              <a:t>đ</a:t>
            </a:r>
            <a:r>
              <a:rPr lang="en-US" altLang="en-GB" b="1" dirty="0">
                <a:latin typeface="Sitka Display" panose="02000505000000020004" charset="0"/>
                <a:ea typeface="Cambria" panose="02040503050406030204" pitchFamily="18" charset="0"/>
                <a:cs typeface="Sitka Display" panose="02000505000000020004" charset="0"/>
              </a:rPr>
              <a:t>ỏ sao vàng mọc dần l</a:t>
            </a:r>
            <a:r>
              <a:rPr lang="en-US" altLang="en-US" b="1" dirty="0">
                <a:latin typeface="Sitka Display" panose="02000505000000020004" charset="0"/>
                <a:ea typeface="Cambria" panose="02040503050406030204" pitchFamily="18" charset="0"/>
                <a:cs typeface="Sitka Display" panose="02000505000000020004" charset="0"/>
              </a:rPr>
              <a:t>ê</a:t>
            </a:r>
            <a:r>
              <a:rPr lang="en-US" altLang="en-GB" b="1" dirty="0">
                <a:latin typeface="Sitka Display" panose="02000505000000020004" charset="0"/>
                <a:ea typeface="Cambria" panose="02040503050406030204" pitchFamily="18" charset="0"/>
                <a:cs typeface="Sitka Display" panose="02000505000000020004" charset="0"/>
              </a:rPr>
              <a:t>n tr</a:t>
            </a:r>
            <a:r>
              <a:rPr lang="en-US" altLang="en-US" b="1" dirty="0">
                <a:latin typeface="Sitka Display" panose="02000505000000020004" charset="0"/>
                <a:ea typeface="Cambria" panose="02040503050406030204" pitchFamily="18" charset="0"/>
                <a:cs typeface="Sitka Display" panose="02000505000000020004" charset="0"/>
              </a:rPr>
              <a:t>ư</a:t>
            </a:r>
            <a:r>
              <a:rPr lang="en-US" altLang="en-GB" b="1" dirty="0">
                <a:latin typeface="Sitka Display" panose="02000505000000020004" charset="0"/>
                <a:ea typeface="Cambria" panose="02040503050406030204" pitchFamily="18" charset="0"/>
                <a:cs typeface="Sitka Display" panose="02000505000000020004" charset="0"/>
              </a:rPr>
              <a:t>ớc của mỗi ngôi nhà. Rồi mỗi ng</a:t>
            </a:r>
            <a:r>
              <a:rPr lang="en-US" altLang="en-US" b="1" dirty="0">
                <a:latin typeface="Sitka Display" panose="02000505000000020004" charset="0"/>
                <a:ea typeface="Cambria" panose="02040503050406030204" pitchFamily="18" charset="0"/>
                <a:cs typeface="Sitka Display" panose="02000505000000020004" charset="0"/>
              </a:rPr>
              <a:t>ư</a:t>
            </a:r>
            <a:r>
              <a:rPr lang="en-US" altLang="en-GB" b="1" dirty="0">
                <a:latin typeface="Sitka Display" panose="02000505000000020004" charset="0"/>
                <a:ea typeface="Cambria" panose="02040503050406030204" pitchFamily="18" charset="0"/>
                <a:cs typeface="Sitka Display" panose="02000505000000020004" charset="0"/>
              </a:rPr>
              <a:t>ời tr</a:t>
            </a:r>
            <a:r>
              <a:rPr lang="en-US" altLang="en-US" b="1" dirty="0">
                <a:latin typeface="Sitka Display" panose="02000505000000020004" charset="0"/>
                <a:ea typeface="Cambria" panose="02040503050406030204" pitchFamily="18" charset="0"/>
                <a:cs typeface="Sitka Display" panose="02000505000000020004" charset="0"/>
              </a:rPr>
              <a:t>ê</a:t>
            </a:r>
            <a:r>
              <a:rPr lang="en-US" altLang="en-GB" b="1" dirty="0">
                <a:latin typeface="Sitka Display" panose="02000505000000020004" charset="0"/>
                <a:ea typeface="Cambria" panose="02040503050406030204" pitchFamily="18" charset="0"/>
                <a:cs typeface="Sitka Display" panose="02000505000000020004" charset="0"/>
              </a:rPr>
              <a:t>n tay một l</a:t>
            </a:r>
            <a:r>
              <a:rPr lang="en-US" altLang="en-US" b="1" dirty="0">
                <a:latin typeface="Sitka Display" panose="02000505000000020004" charset="0"/>
                <a:ea typeface="Cambria" panose="02040503050406030204" pitchFamily="18" charset="0"/>
                <a:cs typeface="Sitka Display" panose="02000505000000020004" charset="0"/>
              </a:rPr>
              <a:t>á</a:t>
            </a:r>
            <a:r>
              <a:rPr lang="en-US" altLang="en-GB" b="1" dirty="0">
                <a:latin typeface="Sitka Display" panose="02000505000000020004" charset="0"/>
                <a:ea typeface="Cambria" panose="02040503050406030204" pitchFamily="18" charset="0"/>
                <a:cs typeface="Sitka Display" panose="02000505000000020004" charset="0"/>
              </a:rPr>
              <a:t> cờ, lần l</a:t>
            </a:r>
            <a:r>
              <a:rPr lang="en-US" altLang="en-US" b="1" dirty="0">
                <a:latin typeface="Sitka Display" panose="02000505000000020004" charset="0"/>
                <a:ea typeface="Cambria" panose="02040503050406030204" pitchFamily="18" charset="0"/>
                <a:cs typeface="Sitka Display" panose="02000505000000020004" charset="0"/>
              </a:rPr>
              <a:t>ư</a:t>
            </a:r>
            <a:r>
              <a:rPr lang="en-US" altLang="en-GB" b="1" dirty="0">
                <a:latin typeface="Sitka Display" panose="02000505000000020004" charset="0"/>
                <a:ea typeface="Cambria" panose="02040503050406030204" pitchFamily="18" charset="0"/>
                <a:cs typeface="Sitka Display" panose="02000505000000020004" charset="0"/>
              </a:rPr>
              <a:t>ợt </a:t>
            </a:r>
            <a:r>
              <a:rPr lang="en-US" altLang="en-US" b="1" dirty="0">
                <a:latin typeface="Sitka Display" panose="02000505000000020004" charset="0"/>
                <a:ea typeface="Cambria" panose="02040503050406030204" pitchFamily="18" charset="0"/>
                <a:cs typeface="Sitka Display" panose="02000505000000020004" charset="0"/>
              </a:rPr>
              <a:t>đ</a:t>
            </a:r>
            <a:r>
              <a:rPr lang="en-US" altLang="en-GB" b="1" dirty="0">
                <a:latin typeface="Sitka Display" panose="02000505000000020004" charset="0"/>
                <a:ea typeface="Cambria" panose="02040503050406030204" pitchFamily="18" charset="0"/>
                <a:cs typeface="Sitka Display" panose="02000505000000020004" charset="0"/>
              </a:rPr>
              <a:t>ổ ra s</a:t>
            </a:r>
            <a:r>
              <a:rPr lang="en-US" altLang="en-US" b="1" dirty="0">
                <a:latin typeface="Sitka Display" panose="02000505000000020004" charset="0"/>
                <a:ea typeface="Cambria" panose="02040503050406030204" pitchFamily="18" charset="0"/>
                <a:cs typeface="Sitka Display" panose="02000505000000020004" charset="0"/>
              </a:rPr>
              <a:t>â</a:t>
            </a:r>
            <a:r>
              <a:rPr lang="en-US" altLang="en-GB" b="1" dirty="0">
                <a:latin typeface="Sitka Display" panose="02000505000000020004" charset="0"/>
                <a:ea typeface="Cambria" panose="02040503050406030204" pitchFamily="18" charset="0"/>
                <a:cs typeface="Sitka Display" panose="02000505000000020004" charset="0"/>
              </a:rPr>
              <a:t>n chợ. Tr</a:t>
            </a:r>
            <a:r>
              <a:rPr lang="en-US" altLang="en-US" b="1" dirty="0">
                <a:latin typeface="Sitka Display" panose="02000505000000020004" charset="0"/>
                <a:ea typeface="Cambria" panose="02040503050406030204" pitchFamily="18" charset="0"/>
                <a:cs typeface="Sitka Display" panose="02000505000000020004" charset="0"/>
              </a:rPr>
              <a:t>ê</a:t>
            </a:r>
            <a:r>
              <a:rPr lang="en-US" altLang="en-GB" b="1" dirty="0">
                <a:latin typeface="Sitka Display" panose="02000505000000020004" charset="0"/>
                <a:ea typeface="Cambria" panose="02040503050406030204" pitchFamily="18" charset="0"/>
                <a:cs typeface="Sitka Display" panose="02000505000000020004" charset="0"/>
              </a:rPr>
              <a:t>n d</a:t>
            </a:r>
            <a:r>
              <a:rPr lang="en-US" altLang="en-US" b="1" dirty="0">
                <a:latin typeface="Sitka Display" panose="02000505000000020004" charset="0"/>
                <a:ea typeface="Cambria" panose="02040503050406030204" pitchFamily="18" charset="0"/>
                <a:cs typeface="Sitka Display" panose="02000505000000020004" charset="0"/>
              </a:rPr>
              <a:t>ò</a:t>
            </a:r>
            <a:r>
              <a:rPr lang="en-US" altLang="en-GB" b="1" dirty="0">
                <a:latin typeface="Sitka Display" panose="02000505000000020004" charset="0"/>
                <a:ea typeface="Cambria" panose="02040503050406030204" pitchFamily="18" charset="0"/>
                <a:cs typeface="Sitka Display" panose="02000505000000020004" charset="0"/>
              </a:rPr>
              <a:t>ng sông m</a:t>
            </a:r>
            <a:r>
              <a:rPr lang="en-US" altLang="en-US" b="1" dirty="0">
                <a:latin typeface="Sitka Display" panose="02000505000000020004" charset="0"/>
                <a:ea typeface="Cambria" panose="02040503050406030204" pitchFamily="18" charset="0"/>
                <a:cs typeface="Sitka Display" panose="02000505000000020004" charset="0"/>
              </a:rPr>
              <a:t>ê</a:t>
            </a:r>
            <a:r>
              <a:rPr lang="en-US" altLang="en-GB" b="1" dirty="0">
                <a:latin typeface="Sitka Display" panose="02000505000000020004" charset="0"/>
                <a:ea typeface="Cambria" panose="02040503050406030204" pitchFamily="18" charset="0"/>
                <a:cs typeface="Sitka Display" panose="02000505000000020004" charset="0"/>
              </a:rPr>
              <a:t>nh mông, những chiếc xuồng với l</a:t>
            </a:r>
            <a:r>
              <a:rPr lang="en-US" altLang="en-US" b="1" dirty="0">
                <a:latin typeface="Sitka Display" panose="02000505000000020004" charset="0"/>
                <a:ea typeface="Cambria" panose="02040503050406030204" pitchFamily="18" charset="0"/>
                <a:cs typeface="Sitka Display" panose="02000505000000020004" charset="0"/>
              </a:rPr>
              <a:t>á</a:t>
            </a:r>
            <a:r>
              <a:rPr lang="en-US" altLang="en-GB" b="1" dirty="0">
                <a:latin typeface="Sitka Display" panose="02000505000000020004" charset="0"/>
                <a:ea typeface="Cambria" panose="02040503050406030204" pitchFamily="18" charset="0"/>
                <a:cs typeface="Sitka Display" panose="02000505000000020004" charset="0"/>
              </a:rPr>
              <a:t> cờ mỗi l</a:t>
            </a:r>
            <a:r>
              <a:rPr lang="en-US" altLang="en-US" b="1" dirty="0">
                <a:latin typeface="Sitka Display" panose="02000505000000020004" charset="0"/>
                <a:ea typeface="Cambria" panose="02040503050406030204" pitchFamily="18" charset="0"/>
                <a:cs typeface="Sitka Display" panose="02000505000000020004" charset="0"/>
              </a:rPr>
              <a:t>ú</a:t>
            </a:r>
            <a:r>
              <a:rPr lang="en-US" altLang="en-GB" b="1" dirty="0">
                <a:latin typeface="Sitka Display" panose="02000505000000020004" charset="0"/>
                <a:ea typeface="Cambria" panose="02040503050406030204" pitchFamily="18" charset="0"/>
                <a:cs typeface="Sitka Display" panose="02000505000000020004" charset="0"/>
              </a:rPr>
              <a:t>c mỗi gần nhau, </a:t>
            </a:r>
            <a:r>
              <a:rPr lang="en-US" altLang="en-US" b="1" dirty="0">
                <a:latin typeface="Sitka Display" panose="02000505000000020004" charset="0"/>
                <a:ea typeface="Cambria" panose="02040503050406030204" pitchFamily="18" charset="0"/>
                <a:cs typeface="Sitka Display" panose="02000505000000020004" charset="0"/>
              </a:rPr>
              <a:t>đ</a:t>
            </a:r>
            <a:r>
              <a:rPr lang="en-US" altLang="en-GB" b="1" dirty="0">
                <a:latin typeface="Sitka Display" panose="02000505000000020004" charset="0"/>
                <a:ea typeface="Cambria" panose="02040503050406030204" pitchFamily="18" charset="0"/>
                <a:cs typeface="Sitka Display" panose="02000505000000020004" charset="0"/>
              </a:rPr>
              <a:t>ổ về bến chợ. Xuồng nối nhau, san s</a:t>
            </a:r>
            <a:r>
              <a:rPr lang="en-US" altLang="en-US" b="1" dirty="0">
                <a:latin typeface="Sitka Display" panose="02000505000000020004" charset="0"/>
                <a:ea typeface="Cambria" panose="02040503050406030204" pitchFamily="18" charset="0"/>
                <a:cs typeface="Sitka Display" panose="02000505000000020004" charset="0"/>
              </a:rPr>
              <a:t>á</a:t>
            </a:r>
            <a:r>
              <a:rPr lang="en-US" altLang="en-GB" b="1" dirty="0">
                <a:latin typeface="Sitka Display" panose="02000505000000020004" charset="0"/>
                <a:ea typeface="Cambria" panose="02040503050406030204" pitchFamily="18" charset="0"/>
                <a:cs typeface="Sitka Display" panose="02000505000000020004" charset="0"/>
              </a:rPr>
              <a:t>t, kết thành một chiếc b</a:t>
            </a:r>
            <a:r>
              <a:rPr lang="en-US" altLang="en-US" b="1" dirty="0">
                <a:latin typeface="Sitka Display" panose="02000505000000020004" charset="0"/>
                <a:ea typeface="Cambria" panose="02040503050406030204" pitchFamily="18" charset="0"/>
                <a:cs typeface="Sitka Display" panose="02000505000000020004" charset="0"/>
              </a:rPr>
              <a:t>è</a:t>
            </a:r>
            <a:r>
              <a:rPr lang="en-US" altLang="en-GB" b="1" dirty="0">
                <a:latin typeface="Sitka Display" panose="02000505000000020004" charset="0"/>
                <a:ea typeface="Cambria" panose="02040503050406030204" pitchFamily="18" charset="0"/>
                <a:cs typeface="Sitka Display" panose="02000505000000020004" charset="0"/>
              </a:rPr>
              <a:t> </a:t>
            </a:r>
            <a:r>
              <a:rPr lang="en-US" altLang="en-US" b="1" dirty="0">
                <a:latin typeface="Sitka Display" panose="02000505000000020004" charset="0"/>
                <a:ea typeface="Cambria" panose="02040503050406030204" pitchFamily="18" charset="0"/>
                <a:cs typeface="Sitka Display" panose="02000505000000020004" charset="0"/>
              </a:rPr>
              <a:t>đ</a:t>
            </a:r>
            <a:r>
              <a:rPr lang="en-US" altLang="en-GB" b="1" dirty="0">
                <a:latin typeface="Sitka Display" panose="02000505000000020004" charset="0"/>
                <a:ea typeface="Cambria" panose="02040503050406030204" pitchFamily="18" charset="0"/>
                <a:cs typeface="Sitka Display" panose="02000505000000020004" charset="0"/>
              </a:rPr>
              <a:t>ầy cờ, bập bềnh tr</a:t>
            </a:r>
            <a:r>
              <a:rPr lang="en-US" altLang="en-US" b="1" dirty="0">
                <a:latin typeface="Sitka Display" panose="02000505000000020004" charset="0"/>
                <a:ea typeface="Cambria" panose="02040503050406030204" pitchFamily="18" charset="0"/>
                <a:cs typeface="Sitka Display" panose="02000505000000020004" charset="0"/>
              </a:rPr>
              <a:t>ê</a:t>
            </a:r>
            <a:r>
              <a:rPr lang="en-US" altLang="en-GB" b="1" dirty="0">
                <a:latin typeface="Sitka Display" panose="02000505000000020004" charset="0"/>
                <a:ea typeface="Cambria" panose="02040503050406030204" pitchFamily="18" charset="0"/>
                <a:cs typeface="Sitka Display" panose="02000505000000020004" charset="0"/>
              </a:rPr>
              <a:t>n mặt sông.</a:t>
            </a:r>
            <a:r>
              <a:rPr lang="en-US" altLang="en-US" b="1" dirty="0">
                <a:latin typeface="Sitka Display" panose="02000505000000020004" charset="0"/>
                <a:ea typeface="Cambria" panose="02040503050406030204" pitchFamily="18" charset="0"/>
                <a:cs typeface="Sitka Display" panose="02000505000000020004" charset="0"/>
              </a:rPr>
              <a:t> </a:t>
            </a:r>
          </a:p>
          <a:p>
            <a:pPr algn="just">
              <a:lnSpc>
                <a:spcPct val="70000"/>
              </a:lnSpc>
            </a:pPr>
            <a:endParaRPr lang="en-US" altLang="en-GB" b="1" dirty="0">
              <a:latin typeface="Sitka Display" panose="02000505000000020004" charset="0"/>
              <a:ea typeface="Cambria" panose="02040503050406030204" pitchFamily="18" charset="0"/>
              <a:cs typeface="Sitka Display" panose="02000505000000020004" charset="0"/>
            </a:endParaRPr>
          </a:p>
          <a:p>
            <a:pPr algn="just">
              <a:lnSpc>
                <a:spcPct val="70000"/>
              </a:lnSpc>
            </a:pPr>
            <a:r>
              <a:rPr lang="en-US" altLang="en-US" b="1" dirty="0">
                <a:latin typeface="Sitka Display" panose="02000505000000020004" charset="0"/>
                <a:ea typeface="Cambria" panose="02040503050406030204" pitchFamily="18" charset="0"/>
                <a:cs typeface="Sitka Display" panose="02000505000000020004" charset="0"/>
              </a:rPr>
              <a:t>     </a:t>
            </a:r>
            <a:r>
              <a:rPr lang="en-US" altLang="en-GB" b="1" dirty="0">
                <a:latin typeface="Sitka Display" panose="02000505000000020004" charset="0"/>
                <a:ea typeface="Cambria" panose="02040503050406030204" pitchFamily="18" charset="0"/>
                <a:cs typeface="Sitka Display" panose="02000505000000020004" charset="0"/>
              </a:rPr>
              <a:t>Chiều hôm ấy, ng</a:t>
            </a:r>
            <a:r>
              <a:rPr lang="en-US" altLang="en-US" b="1" dirty="0">
                <a:latin typeface="Sitka Display" panose="02000505000000020004" charset="0"/>
                <a:ea typeface="Cambria" panose="02040503050406030204" pitchFamily="18" charset="0"/>
                <a:cs typeface="Sitka Display" panose="02000505000000020004" charset="0"/>
              </a:rPr>
              <a:t>ư</a:t>
            </a:r>
            <a:r>
              <a:rPr lang="en-US" altLang="en-GB" b="1" dirty="0">
                <a:latin typeface="Sitka Display" panose="02000505000000020004" charset="0"/>
                <a:ea typeface="Cambria" panose="02040503050406030204" pitchFamily="18" charset="0"/>
                <a:cs typeface="Sitka Display" panose="02000505000000020004" charset="0"/>
              </a:rPr>
              <a:t>ời từ khắp n</a:t>
            </a:r>
            <a:r>
              <a:rPr lang="en-US" altLang="en-US" b="1" dirty="0">
                <a:latin typeface="Sitka Display" panose="02000505000000020004" charset="0"/>
                <a:ea typeface="Cambria" panose="02040503050406030204" pitchFamily="18" charset="0"/>
                <a:cs typeface="Sitka Display" panose="02000505000000020004" charset="0"/>
              </a:rPr>
              <a:t>ơ</a:t>
            </a:r>
            <a:r>
              <a:rPr lang="en-US" altLang="en-GB" b="1" dirty="0">
                <a:latin typeface="Sitka Display" panose="02000505000000020004" charset="0"/>
                <a:ea typeface="Cambria" panose="02040503050406030204" pitchFamily="18" charset="0"/>
                <a:cs typeface="Sitka Display" panose="02000505000000020004" charset="0"/>
              </a:rPr>
              <a:t>i </a:t>
            </a:r>
            <a:r>
              <a:rPr lang="en-US" altLang="en-US" b="1" dirty="0">
                <a:latin typeface="Sitka Display" panose="02000505000000020004" charset="0"/>
                <a:ea typeface="Cambria" panose="02040503050406030204" pitchFamily="18" charset="0"/>
                <a:cs typeface="Sitka Display" panose="02000505000000020004" charset="0"/>
              </a:rPr>
              <a:t>đ</a:t>
            </a:r>
            <a:r>
              <a:rPr lang="en-US" altLang="en-GB" b="1" dirty="0">
                <a:latin typeface="Sitka Display" panose="02000505000000020004" charset="0"/>
                <a:ea typeface="Cambria" panose="02040503050406030204" pitchFamily="18" charset="0"/>
                <a:cs typeface="Sitka Display" panose="02000505000000020004" charset="0"/>
              </a:rPr>
              <a:t>ổ về </a:t>
            </a:r>
            <a:r>
              <a:rPr lang="en-US" altLang="en-US" b="1" dirty="0">
                <a:latin typeface="Sitka Display" panose="02000505000000020004" charset="0"/>
                <a:ea typeface="Cambria" panose="02040503050406030204" pitchFamily="18" charset="0"/>
                <a:cs typeface="Sitka Display" panose="02000505000000020004" charset="0"/>
              </a:rPr>
              <a:t>đ</a:t>
            </a:r>
            <a:r>
              <a:rPr lang="en-US" altLang="en-GB" b="1" dirty="0">
                <a:latin typeface="Sitka Display" panose="02000505000000020004" charset="0"/>
                <a:ea typeface="Cambria" panose="02040503050406030204" pitchFamily="18" charset="0"/>
                <a:cs typeface="Sitka Display" panose="02000505000000020004" charset="0"/>
              </a:rPr>
              <a:t>ứng chật cả s</a:t>
            </a:r>
            <a:r>
              <a:rPr lang="en-US" altLang="en-US" b="1" dirty="0">
                <a:latin typeface="Sitka Display" panose="02000505000000020004" charset="0"/>
                <a:ea typeface="Cambria" panose="02040503050406030204" pitchFamily="18" charset="0"/>
                <a:cs typeface="Sitka Display" panose="02000505000000020004" charset="0"/>
              </a:rPr>
              <a:t>â</a:t>
            </a:r>
            <a:r>
              <a:rPr lang="en-US" altLang="en-GB" b="1" dirty="0">
                <a:latin typeface="Sitka Display" panose="02000505000000020004" charset="0"/>
                <a:ea typeface="Cambria" panose="02040503050406030204" pitchFamily="18" charset="0"/>
                <a:cs typeface="Sitka Display" panose="02000505000000020004" charset="0"/>
              </a:rPr>
              <a:t>n chợ. </a:t>
            </a:r>
            <a:r>
              <a:rPr lang="en-US" altLang="en-US" b="1" dirty="0">
                <a:latin typeface="Sitka Display" panose="02000505000000020004" charset="0"/>
                <a:ea typeface="Cambria" panose="02040503050406030204" pitchFamily="18" charset="0"/>
                <a:cs typeface="Sitka Display" panose="02000505000000020004" charset="0"/>
              </a:rPr>
              <a:t>Đó</a:t>
            </a:r>
            <a:r>
              <a:rPr lang="en-US" altLang="en-GB" b="1" dirty="0">
                <a:latin typeface="Sitka Display" panose="02000505000000020004" charset="0"/>
                <a:ea typeface="Cambria" panose="02040503050406030204" pitchFamily="18" charset="0"/>
                <a:cs typeface="Sitka Display" panose="02000505000000020004" charset="0"/>
              </a:rPr>
              <a:t> là buổi m</a:t>
            </a:r>
            <a:r>
              <a:rPr lang="en-US" altLang="en-US" b="1" dirty="0">
                <a:latin typeface="Sitka Display" panose="02000505000000020004" charset="0"/>
                <a:ea typeface="Cambria" panose="02040503050406030204" pitchFamily="18" charset="0"/>
                <a:cs typeface="Sitka Display" panose="02000505000000020004" charset="0"/>
              </a:rPr>
              <a:t>í</a:t>
            </a:r>
            <a:r>
              <a:rPr lang="en-US" altLang="en-GB" b="1" dirty="0">
                <a:latin typeface="Sitka Display" panose="02000505000000020004" charset="0"/>
                <a:ea typeface="Cambria" panose="02040503050406030204" pitchFamily="18" charset="0"/>
                <a:cs typeface="Sitka Display" panose="02000505000000020004" charset="0"/>
              </a:rPr>
              <a:t>t tinh </a:t>
            </a:r>
            <a:r>
              <a:rPr lang="en-US" altLang="en-US" b="1" dirty="0">
                <a:latin typeface="Sitka Display" panose="02000505000000020004" charset="0"/>
                <a:ea typeface="Cambria" panose="02040503050406030204" pitchFamily="18" charset="0"/>
                <a:cs typeface="Sitka Display" panose="02000505000000020004" charset="0"/>
              </a:rPr>
              <a:t>đ</a:t>
            </a:r>
            <a:r>
              <a:rPr lang="en-US" altLang="en-GB" b="1" dirty="0">
                <a:latin typeface="Sitka Display" panose="02000505000000020004" charset="0"/>
                <a:ea typeface="Cambria" panose="02040503050406030204" pitchFamily="18" charset="0"/>
                <a:cs typeface="Sitka Display" panose="02000505000000020004" charset="0"/>
              </a:rPr>
              <a:t>ầu ti</a:t>
            </a:r>
            <a:r>
              <a:rPr lang="en-US" altLang="en-US" b="1" dirty="0">
                <a:latin typeface="Sitka Display" panose="02000505000000020004" charset="0"/>
                <a:ea typeface="Cambria" panose="02040503050406030204" pitchFamily="18" charset="0"/>
                <a:cs typeface="Sitka Display" panose="02000505000000020004" charset="0"/>
              </a:rPr>
              <a:t>ê</a:t>
            </a:r>
            <a:r>
              <a:rPr lang="en-US" altLang="en-GB" b="1" dirty="0">
                <a:latin typeface="Sitka Display" panose="02000505000000020004" charset="0"/>
                <a:ea typeface="Cambria" panose="02040503050406030204" pitchFamily="18" charset="0"/>
                <a:cs typeface="Sitka Display" panose="02000505000000020004" charset="0"/>
              </a:rPr>
              <a:t>n của toàn d</a:t>
            </a:r>
            <a:r>
              <a:rPr lang="en-US" altLang="en-US" b="1" dirty="0">
                <a:latin typeface="Sitka Display" panose="02000505000000020004" charset="0"/>
                <a:ea typeface="Cambria" panose="02040503050406030204" pitchFamily="18" charset="0"/>
                <a:cs typeface="Sitka Display" panose="02000505000000020004" charset="0"/>
              </a:rPr>
              <a:t>â</a:t>
            </a:r>
            <a:r>
              <a:rPr lang="en-US" altLang="en-GB" b="1" dirty="0">
                <a:latin typeface="Sitka Display" panose="02000505000000020004" charset="0"/>
                <a:ea typeface="Cambria" panose="02040503050406030204" pitchFamily="18" charset="0"/>
                <a:cs typeface="Sitka Display" panose="02000505000000020004" charset="0"/>
              </a:rPr>
              <a:t>n trong làng mừng ngày C</a:t>
            </a:r>
            <a:r>
              <a:rPr lang="en-US" altLang="en-US" b="1" dirty="0">
                <a:latin typeface="Sitka Display" panose="02000505000000020004" charset="0"/>
                <a:ea typeface="Cambria" panose="02040503050406030204" pitchFamily="18" charset="0"/>
                <a:cs typeface="Sitka Display" panose="02000505000000020004" charset="0"/>
              </a:rPr>
              <a:t>á</a:t>
            </a:r>
            <a:r>
              <a:rPr lang="en-US" altLang="en-GB" b="1" dirty="0">
                <a:latin typeface="Sitka Display" panose="02000505000000020004" charset="0"/>
                <a:ea typeface="Cambria" panose="02040503050406030204" pitchFamily="18" charset="0"/>
                <a:cs typeface="Sitka Display" panose="02000505000000020004" charset="0"/>
              </a:rPr>
              <a:t>ch mạng th</a:t>
            </a:r>
            <a:r>
              <a:rPr lang="en-US" altLang="en-US" b="1" dirty="0">
                <a:latin typeface="Sitka Display" panose="02000505000000020004" charset="0"/>
                <a:ea typeface="Cambria" panose="02040503050406030204" pitchFamily="18" charset="0"/>
                <a:cs typeface="Sitka Display" panose="02000505000000020004" charset="0"/>
              </a:rPr>
              <a:t>á</a:t>
            </a:r>
            <a:r>
              <a:rPr lang="en-US" altLang="en-GB" b="1" dirty="0">
                <a:latin typeface="Sitka Display" panose="02000505000000020004" charset="0"/>
                <a:ea typeface="Cambria" panose="02040503050406030204" pitchFamily="18" charset="0"/>
                <a:cs typeface="Sitka Display" panose="02000505000000020004" charset="0"/>
              </a:rPr>
              <a:t>ng T</a:t>
            </a:r>
            <a:r>
              <a:rPr lang="en-US" altLang="en-US" b="1" dirty="0">
                <a:latin typeface="Sitka Display" panose="02000505000000020004" charset="0"/>
                <a:ea typeface="Cambria" panose="02040503050406030204" pitchFamily="18" charset="0"/>
                <a:cs typeface="Sitka Display" panose="02000505000000020004" charset="0"/>
              </a:rPr>
              <a:t>á</a:t>
            </a:r>
            <a:r>
              <a:rPr lang="en-US" altLang="en-GB" b="1" dirty="0">
                <a:latin typeface="Sitka Display" panose="02000505000000020004" charset="0"/>
                <a:ea typeface="Cambria" panose="02040503050406030204" pitchFamily="18" charset="0"/>
                <a:cs typeface="Sitka Display" panose="02000505000000020004" charset="0"/>
              </a:rPr>
              <a:t>m thành công.</a:t>
            </a:r>
            <a:r>
              <a:rPr lang="en-US" altLang="en-US" b="1" dirty="0">
                <a:latin typeface="Sitka Display" panose="02000505000000020004" charset="0"/>
                <a:ea typeface="Cambria" panose="02040503050406030204" pitchFamily="18" charset="0"/>
                <a:cs typeface="Sitka Display" panose="02000505000000020004" charset="0"/>
              </a:rPr>
              <a:t> </a:t>
            </a:r>
          </a:p>
          <a:p>
            <a:pPr algn="just">
              <a:lnSpc>
                <a:spcPct val="70000"/>
              </a:lnSpc>
            </a:pPr>
            <a:endParaRPr lang="en-US" altLang="en-GB" b="1" dirty="0">
              <a:latin typeface="Sitka Display" panose="02000505000000020004" charset="0"/>
              <a:ea typeface="Cambria" panose="02040503050406030204" pitchFamily="18" charset="0"/>
              <a:cs typeface="Sitka Display" panose="02000505000000020004" charset="0"/>
            </a:endParaRPr>
          </a:p>
          <a:p>
            <a:pPr algn="just">
              <a:lnSpc>
                <a:spcPct val="70000"/>
              </a:lnSpc>
            </a:pPr>
            <a:r>
              <a:rPr lang="en-US" altLang="en-US" b="1" dirty="0">
                <a:latin typeface="Sitka Display" panose="02000505000000020004" charset="0"/>
                <a:ea typeface="Cambria" panose="02040503050406030204" pitchFamily="18" charset="0"/>
                <a:cs typeface="Sitka Display" panose="02000505000000020004" charset="0"/>
              </a:rPr>
              <a:t>     </a:t>
            </a:r>
            <a:r>
              <a:rPr lang="en-US" altLang="en-GB" b="1" dirty="0">
                <a:latin typeface="Sitka Display" panose="02000505000000020004" charset="0"/>
                <a:ea typeface="Cambria" panose="02040503050406030204" pitchFamily="18" charset="0"/>
                <a:cs typeface="Sitka Display" panose="02000505000000020004" charset="0"/>
              </a:rPr>
              <a:t>Tiếng hô từ kh</a:t>
            </a:r>
            <a:r>
              <a:rPr lang="en-US" altLang="en-US" b="1" dirty="0">
                <a:latin typeface="Sitka Display" panose="02000505000000020004" charset="0"/>
                <a:ea typeface="Cambria" panose="02040503050406030204" pitchFamily="18" charset="0"/>
                <a:cs typeface="Sitka Display" panose="02000505000000020004" charset="0"/>
              </a:rPr>
              <a:t>á</a:t>
            </a:r>
            <a:r>
              <a:rPr lang="en-US" altLang="en-GB" b="1" dirty="0">
                <a:latin typeface="Sitka Display" panose="02000505000000020004" charset="0"/>
                <a:ea typeface="Cambria" panose="02040503050406030204" pitchFamily="18" charset="0"/>
                <a:cs typeface="Sitka Display" panose="02000505000000020004" charset="0"/>
              </a:rPr>
              <a:t>n </a:t>
            </a:r>
            <a:r>
              <a:rPr lang="en-US" altLang="en-US" b="1" dirty="0">
                <a:latin typeface="Sitka Display" panose="02000505000000020004" charset="0"/>
                <a:ea typeface="Cambria" panose="02040503050406030204" pitchFamily="18" charset="0"/>
                <a:cs typeface="Sitka Display" panose="02000505000000020004" charset="0"/>
              </a:rPr>
              <a:t>đ</a:t>
            </a:r>
            <a:r>
              <a:rPr lang="en-US" altLang="en-GB" b="1" dirty="0">
                <a:latin typeface="Sitka Display" panose="02000505000000020004" charset="0"/>
                <a:ea typeface="Cambria" panose="02040503050406030204" pitchFamily="18" charset="0"/>
                <a:cs typeface="Sitka Display" panose="02000505000000020004" charset="0"/>
              </a:rPr>
              <a:t>ài vang l</a:t>
            </a:r>
            <a:r>
              <a:rPr lang="en-US" altLang="en-US" b="1" dirty="0">
                <a:latin typeface="Sitka Display" panose="02000505000000020004" charset="0"/>
                <a:ea typeface="Cambria" panose="02040503050406030204" pitchFamily="18" charset="0"/>
                <a:cs typeface="Sitka Display" panose="02000505000000020004" charset="0"/>
              </a:rPr>
              <a:t>ê</a:t>
            </a:r>
            <a:r>
              <a:rPr lang="en-US" altLang="en-GB" b="1" dirty="0">
                <a:latin typeface="Sitka Display" panose="02000505000000020004" charset="0"/>
                <a:ea typeface="Cambria" panose="02040503050406030204" pitchFamily="18" charset="0"/>
                <a:cs typeface="Sitka Display" panose="02000505000000020004" charset="0"/>
              </a:rPr>
              <a:t>n:</a:t>
            </a:r>
          </a:p>
          <a:p>
            <a:pPr algn="just">
              <a:lnSpc>
                <a:spcPct val="70000"/>
              </a:lnSpc>
            </a:pPr>
            <a:endParaRPr lang="en-US" altLang="en-GB" b="1" dirty="0">
              <a:latin typeface="Sitka Display" panose="02000505000000020004" charset="0"/>
              <a:ea typeface="Cambria" panose="02040503050406030204" pitchFamily="18" charset="0"/>
              <a:cs typeface="Sitka Display" panose="02000505000000020004" charset="0"/>
            </a:endParaRPr>
          </a:p>
          <a:p>
            <a:pPr algn="just">
              <a:lnSpc>
                <a:spcPct val="70000"/>
              </a:lnSpc>
            </a:pPr>
            <a:r>
              <a:rPr lang="en-US" altLang="en-GB" b="1" dirty="0">
                <a:latin typeface="Sitka Display" panose="02000505000000020004" charset="0"/>
                <a:ea typeface="Cambria" panose="02040503050406030204" pitchFamily="18" charset="0"/>
                <a:cs typeface="Sitka Display" panose="02000505000000020004" charset="0"/>
              </a:rPr>
              <a:t>- C</a:t>
            </a:r>
            <a:r>
              <a:rPr lang="en-US" altLang="en-US" b="1" dirty="0">
                <a:latin typeface="Sitka Display" panose="02000505000000020004" charset="0"/>
                <a:ea typeface="Cambria" panose="02040503050406030204" pitchFamily="18" charset="0"/>
                <a:cs typeface="Sitka Display" panose="02000505000000020004" charset="0"/>
              </a:rPr>
              <a:t>á</a:t>
            </a:r>
            <a:r>
              <a:rPr lang="en-US" altLang="en-GB" b="1" dirty="0">
                <a:latin typeface="Sitka Display" panose="02000505000000020004" charset="0"/>
                <a:ea typeface="Cambria" panose="02040503050406030204" pitchFamily="18" charset="0"/>
                <a:cs typeface="Sitka Display" panose="02000505000000020004" charset="0"/>
              </a:rPr>
              <a:t>ch mạng th</a:t>
            </a:r>
            <a:r>
              <a:rPr lang="en-US" altLang="en-US" b="1" dirty="0">
                <a:latin typeface="Sitka Display" panose="02000505000000020004" charset="0"/>
                <a:ea typeface="Cambria" panose="02040503050406030204" pitchFamily="18" charset="0"/>
                <a:cs typeface="Sitka Display" panose="02000505000000020004" charset="0"/>
              </a:rPr>
              <a:t>á</a:t>
            </a:r>
            <a:r>
              <a:rPr lang="en-US" altLang="en-GB" b="1" dirty="0">
                <a:latin typeface="Sitka Display" panose="02000505000000020004" charset="0"/>
                <a:ea typeface="Cambria" panose="02040503050406030204" pitchFamily="18" charset="0"/>
                <a:cs typeface="Sitka Display" panose="02000505000000020004" charset="0"/>
              </a:rPr>
              <a:t>ng T</a:t>
            </a:r>
            <a:r>
              <a:rPr lang="en-US" altLang="en-US" b="1" dirty="0">
                <a:latin typeface="Sitka Display" panose="02000505000000020004" charset="0"/>
                <a:ea typeface="Cambria" panose="02040503050406030204" pitchFamily="18" charset="0"/>
                <a:cs typeface="Sitka Display" panose="02000505000000020004" charset="0"/>
              </a:rPr>
              <a:t>á</a:t>
            </a:r>
            <a:r>
              <a:rPr lang="en-US" altLang="en-GB" b="1" dirty="0">
                <a:latin typeface="Sitka Display" panose="02000505000000020004" charset="0"/>
                <a:ea typeface="Cambria" panose="02040503050406030204" pitchFamily="18" charset="0"/>
                <a:cs typeface="Sitka Display" panose="02000505000000020004" charset="0"/>
              </a:rPr>
              <a:t>m thành công!</a:t>
            </a:r>
          </a:p>
          <a:p>
            <a:pPr algn="just">
              <a:lnSpc>
                <a:spcPct val="70000"/>
              </a:lnSpc>
            </a:pPr>
            <a:endParaRPr lang="en-US" altLang="en-GB" b="1" dirty="0">
              <a:latin typeface="Sitka Display" panose="02000505000000020004" charset="0"/>
              <a:ea typeface="Cambria" panose="02040503050406030204" pitchFamily="18" charset="0"/>
              <a:cs typeface="Sitka Display" panose="02000505000000020004" charset="0"/>
            </a:endParaRPr>
          </a:p>
          <a:p>
            <a:pPr algn="just">
              <a:lnSpc>
                <a:spcPct val="70000"/>
              </a:lnSpc>
            </a:pPr>
            <a:r>
              <a:rPr lang="en-US" altLang="en-GB" b="1" dirty="0">
                <a:latin typeface="Sitka Display" panose="02000505000000020004" charset="0"/>
                <a:ea typeface="Cambria" panose="02040503050406030204" pitchFamily="18" charset="0"/>
                <a:cs typeface="Sitka Display" panose="02000505000000020004" charset="0"/>
              </a:rPr>
              <a:t>- Chấm dứt một tr</a:t>
            </a:r>
            <a:r>
              <a:rPr lang="en-US" altLang="en-US" b="1" dirty="0">
                <a:latin typeface="Sitka Display" panose="02000505000000020004" charset="0"/>
                <a:ea typeface="Cambria" panose="02040503050406030204" pitchFamily="18" charset="0"/>
                <a:cs typeface="Sitka Display" panose="02000505000000020004" charset="0"/>
              </a:rPr>
              <a:t>ă</a:t>
            </a:r>
            <a:r>
              <a:rPr lang="en-US" altLang="en-GB" b="1" dirty="0">
                <a:latin typeface="Sitka Display" panose="02000505000000020004" charset="0"/>
                <a:ea typeface="Cambria" panose="02040503050406030204" pitchFamily="18" charset="0"/>
                <a:cs typeface="Sitka Display" panose="02000505000000020004" charset="0"/>
              </a:rPr>
              <a:t>m n</a:t>
            </a:r>
            <a:r>
              <a:rPr lang="en-US" altLang="en-US" b="1" dirty="0">
                <a:latin typeface="Sitka Display" panose="02000505000000020004" charset="0"/>
                <a:ea typeface="Cambria" panose="02040503050406030204" pitchFamily="18" charset="0"/>
                <a:cs typeface="Sitka Display" panose="02000505000000020004" charset="0"/>
              </a:rPr>
              <a:t>ă</a:t>
            </a:r>
            <a:r>
              <a:rPr lang="en-US" altLang="en-GB" b="1" dirty="0">
                <a:latin typeface="Sitka Display" panose="02000505000000020004" charset="0"/>
                <a:ea typeface="Cambria" panose="02040503050406030204" pitchFamily="18" charset="0"/>
                <a:cs typeface="Sitka Display" panose="02000505000000020004" charset="0"/>
              </a:rPr>
              <a:t>m nô lệ!</a:t>
            </a:r>
          </a:p>
          <a:p>
            <a:pPr algn="just">
              <a:lnSpc>
                <a:spcPct val="70000"/>
              </a:lnSpc>
            </a:pPr>
            <a:endParaRPr lang="en-US" altLang="en-GB" b="1" dirty="0">
              <a:latin typeface="Sitka Display" panose="02000505000000020004" charset="0"/>
              <a:ea typeface="Cambria" panose="02040503050406030204" pitchFamily="18" charset="0"/>
              <a:cs typeface="Sitka Display" panose="02000505000000020004" charset="0"/>
            </a:endParaRPr>
          </a:p>
          <a:p>
            <a:pPr algn="just">
              <a:lnSpc>
                <a:spcPct val="70000"/>
              </a:lnSpc>
            </a:pPr>
            <a:r>
              <a:rPr lang="en-US" altLang="en-GB" b="1" dirty="0">
                <a:latin typeface="Sitka Display" panose="02000505000000020004" charset="0"/>
                <a:ea typeface="Cambria" panose="02040503050406030204" pitchFamily="18" charset="0"/>
                <a:cs typeface="Sitka Display" panose="02000505000000020004" charset="0"/>
              </a:rPr>
              <a:t>- Việt Nam </a:t>
            </a:r>
            <a:r>
              <a:rPr lang="en-US" altLang="en-US" b="1" dirty="0">
                <a:latin typeface="Sitka Display" panose="02000505000000020004" charset="0"/>
                <a:ea typeface="Cambria" panose="02040503050406030204" pitchFamily="18" charset="0"/>
                <a:cs typeface="Sitka Display" panose="02000505000000020004" charset="0"/>
              </a:rPr>
              <a:t>Đ</a:t>
            </a:r>
            <a:r>
              <a:rPr lang="en-US" altLang="en-GB" b="1" dirty="0">
                <a:latin typeface="Sitka Display" panose="02000505000000020004" charset="0"/>
                <a:ea typeface="Cambria" panose="02040503050406030204" pitchFamily="18" charset="0"/>
                <a:cs typeface="Sitka Display" panose="02000505000000020004" charset="0"/>
              </a:rPr>
              <a:t>ộc Lập, Tự Do, Hạnh Ph</a:t>
            </a:r>
            <a:r>
              <a:rPr lang="en-US" altLang="en-US" b="1" dirty="0">
                <a:latin typeface="Sitka Display" panose="02000505000000020004" charset="0"/>
                <a:ea typeface="Cambria" panose="02040503050406030204" pitchFamily="18" charset="0"/>
                <a:cs typeface="Sitka Display" panose="02000505000000020004" charset="0"/>
              </a:rPr>
              <a:t>ú</a:t>
            </a:r>
            <a:r>
              <a:rPr lang="en-US" altLang="en-GB" b="1" dirty="0">
                <a:latin typeface="Sitka Display" panose="02000505000000020004" charset="0"/>
                <a:ea typeface="Cambria" panose="02040503050406030204" pitchFamily="18" charset="0"/>
                <a:cs typeface="Sitka Display" panose="02000505000000020004" charset="0"/>
              </a:rPr>
              <a:t>c muôn n</a:t>
            </a:r>
            <a:r>
              <a:rPr lang="en-US" altLang="en-US" b="1" dirty="0">
                <a:latin typeface="Sitka Display" panose="02000505000000020004" charset="0"/>
                <a:ea typeface="Cambria" panose="02040503050406030204" pitchFamily="18" charset="0"/>
                <a:cs typeface="Sitka Display" panose="02000505000000020004" charset="0"/>
              </a:rPr>
              <a:t>ă</a:t>
            </a:r>
            <a:r>
              <a:rPr lang="en-US" altLang="en-GB" b="1" dirty="0">
                <a:latin typeface="Sitka Display" panose="02000505000000020004" charset="0"/>
                <a:ea typeface="Cambria" panose="02040503050406030204" pitchFamily="18" charset="0"/>
                <a:cs typeface="Sitka Display" panose="02000505000000020004" charset="0"/>
              </a:rPr>
              <a:t>m!</a:t>
            </a:r>
          </a:p>
          <a:p>
            <a:pPr algn="just">
              <a:lnSpc>
                <a:spcPct val="70000"/>
              </a:lnSpc>
            </a:pPr>
            <a:endParaRPr lang="en-US" altLang="en-GB" b="1" dirty="0">
              <a:latin typeface="Sitka Display" panose="02000505000000020004" charset="0"/>
              <a:ea typeface="Cambria" panose="02040503050406030204" pitchFamily="18" charset="0"/>
              <a:cs typeface="Sitka Display" panose="02000505000000020004" charset="0"/>
            </a:endParaRPr>
          </a:p>
          <a:p>
            <a:pPr algn="just">
              <a:lnSpc>
                <a:spcPct val="70000"/>
              </a:lnSpc>
            </a:pPr>
            <a:r>
              <a:rPr lang="vi-VN" altLang="en-US" b="1" dirty="0">
                <a:latin typeface="Sitka Display" panose="02000505000000020004" charset="0"/>
                <a:ea typeface="Cambria" panose="02040503050406030204" pitchFamily="18" charset="0"/>
                <a:cs typeface="Sitka Display" panose="02000505000000020004" charset="0"/>
              </a:rPr>
              <a:t>  </a:t>
            </a:r>
            <a:r>
              <a:rPr lang="vi-VN" altLang="en-US" b="1" dirty="0">
                <a:solidFill>
                  <a:srgbClr val="C00000"/>
                </a:solidFill>
                <a:latin typeface="Sitka Display" panose="02000505000000020004" charset="0"/>
                <a:ea typeface="Cambria" panose="02040503050406030204" pitchFamily="18" charset="0"/>
                <a:cs typeface="Sitka Display" panose="02000505000000020004" charset="0"/>
              </a:rPr>
              <a:t>3.</a:t>
            </a:r>
            <a:r>
              <a:rPr lang="vi-VN" altLang="en-US" b="1" dirty="0">
                <a:latin typeface="Sitka Display" panose="02000505000000020004" charset="0"/>
                <a:ea typeface="Cambria" panose="02040503050406030204" pitchFamily="18" charset="0"/>
                <a:cs typeface="Sitka Display" panose="02000505000000020004" charset="0"/>
              </a:rPr>
              <a:t> </a:t>
            </a:r>
            <a:r>
              <a:rPr lang="en-US" altLang="en-GB" b="1" dirty="0">
                <a:latin typeface="Sitka Display" panose="02000505000000020004" charset="0"/>
                <a:ea typeface="Cambria" panose="02040503050406030204" pitchFamily="18" charset="0"/>
                <a:cs typeface="Sitka Display" panose="02000505000000020004" charset="0"/>
              </a:rPr>
              <a:t>Mọi ng</a:t>
            </a:r>
            <a:r>
              <a:rPr lang="en-US" altLang="en-US" b="1" dirty="0">
                <a:latin typeface="Sitka Display" panose="02000505000000020004" charset="0"/>
                <a:ea typeface="Cambria" panose="02040503050406030204" pitchFamily="18" charset="0"/>
                <a:cs typeface="Sitka Display" panose="02000505000000020004" charset="0"/>
              </a:rPr>
              <a:t>ư</a:t>
            </a:r>
            <a:r>
              <a:rPr lang="en-US" altLang="en-GB" b="1" dirty="0">
                <a:latin typeface="Sitka Display" panose="02000505000000020004" charset="0"/>
                <a:ea typeface="Cambria" panose="02040503050406030204" pitchFamily="18" charset="0"/>
                <a:cs typeface="Sitka Display" panose="02000505000000020004" charset="0"/>
              </a:rPr>
              <a:t>ời nh</a:t>
            </a:r>
            <a:r>
              <a:rPr lang="en-US" altLang="en-US" b="1" dirty="0">
                <a:latin typeface="Sitka Display" panose="02000505000000020004" charset="0"/>
                <a:ea typeface="Cambria" panose="02040503050406030204" pitchFamily="18" charset="0"/>
                <a:cs typeface="Sitka Display" panose="02000505000000020004" charset="0"/>
              </a:rPr>
              <a:t>ư</a:t>
            </a:r>
            <a:r>
              <a:rPr lang="en-US" altLang="en-GB" b="1" dirty="0">
                <a:latin typeface="Sitka Display" panose="02000505000000020004" charset="0"/>
                <a:ea typeface="Cambria" panose="02040503050406030204" pitchFamily="18" charset="0"/>
                <a:cs typeface="Sitka Display" panose="02000505000000020004" charset="0"/>
              </a:rPr>
              <a:t> dậy l</a:t>
            </a:r>
            <a:r>
              <a:rPr lang="en-US" altLang="en-US" b="1" dirty="0">
                <a:latin typeface="Sitka Display" panose="02000505000000020004" charset="0"/>
                <a:ea typeface="Cambria" panose="02040503050406030204" pitchFamily="18" charset="0"/>
                <a:cs typeface="Sitka Display" panose="02000505000000020004" charset="0"/>
              </a:rPr>
              <a:t>ê</a:t>
            </a:r>
            <a:r>
              <a:rPr lang="en-US" altLang="en-GB" b="1" dirty="0">
                <a:latin typeface="Sitka Display" panose="02000505000000020004" charset="0"/>
                <a:ea typeface="Cambria" panose="02040503050406030204" pitchFamily="18" charset="0"/>
                <a:cs typeface="Sitka Display" panose="02000505000000020004" charset="0"/>
              </a:rPr>
              <a:t>n. Ai c</a:t>
            </a:r>
            <a:r>
              <a:rPr lang="en-US" altLang="en-US" b="1" dirty="0">
                <a:latin typeface="Sitka Display" panose="02000505000000020004" charset="0"/>
                <a:ea typeface="Cambria" panose="02040503050406030204" pitchFamily="18" charset="0"/>
                <a:cs typeface="Sitka Display" panose="02000505000000020004" charset="0"/>
              </a:rPr>
              <a:t>ũ</a:t>
            </a:r>
            <a:r>
              <a:rPr lang="en-US" altLang="en-GB" b="1" dirty="0">
                <a:latin typeface="Sitka Display" panose="02000505000000020004" charset="0"/>
                <a:ea typeface="Cambria" panose="02040503050406030204" pitchFamily="18" charset="0"/>
                <a:cs typeface="Sitka Display" panose="02000505000000020004" charset="0"/>
              </a:rPr>
              <a:t>ng muốn cất tiếng h</a:t>
            </a:r>
            <a:r>
              <a:rPr lang="en-US" altLang="en-US" b="1" dirty="0">
                <a:latin typeface="Sitka Display" panose="02000505000000020004" charset="0"/>
                <a:ea typeface="Cambria" panose="02040503050406030204" pitchFamily="18" charset="0"/>
                <a:cs typeface="Sitka Display" panose="02000505000000020004" charset="0"/>
              </a:rPr>
              <a:t>á</a:t>
            </a:r>
            <a:r>
              <a:rPr lang="en-US" altLang="en-GB" b="1" dirty="0">
                <a:latin typeface="Sitka Display" panose="02000505000000020004" charset="0"/>
                <a:ea typeface="Cambria" panose="02040503050406030204" pitchFamily="18" charset="0"/>
                <a:cs typeface="Sitka Display" panose="02000505000000020004" charset="0"/>
              </a:rPr>
              <a:t>t, nh</a:t>
            </a:r>
            <a:r>
              <a:rPr lang="en-US" altLang="en-US" b="1" dirty="0">
                <a:latin typeface="Sitka Display" panose="02000505000000020004" charset="0"/>
                <a:ea typeface="Cambria" panose="02040503050406030204" pitchFamily="18" charset="0"/>
                <a:cs typeface="Sitka Display" panose="02000505000000020004" charset="0"/>
              </a:rPr>
              <a:t>ư</a:t>
            </a:r>
            <a:r>
              <a:rPr lang="en-US" altLang="en-GB" b="1" dirty="0">
                <a:latin typeface="Sitka Display" panose="02000505000000020004" charset="0"/>
                <a:ea typeface="Cambria" panose="02040503050406030204" pitchFamily="18" charset="0"/>
                <a:cs typeface="Sitka Display" panose="02000505000000020004" charset="0"/>
              </a:rPr>
              <a:t>ng không biết h</a:t>
            </a:r>
            <a:r>
              <a:rPr lang="en-US" altLang="en-US" b="1" dirty="0">
                <a:latin typeface="Sitka Display" panose="02000505000000020004" charset="0"/>
                <a:ea typeface="Cambria" panose="02040503050406030204" pitchFamily="18" charset="0"/>
                <a:cs typeface="Sitka Display" panose="02000505000000020004" charset="0"/>
              </a:rPr>
              <a:t>á</a:t>
            </a:r>
            <a:r>
              <a:rPr lang="en-US" altLang="en-GB" b="1" dirty="0">
                <a:latin typeface="Sitka Display" panose="02000505000000020004" charset="0"/>
                <a:ea typeface="Cambria" panose="02040503050406030204" pitchFamily="18" charset="0"/>
                <a:cs typeface="Sitka Display" panose="02000505000000020004" charset="0"/>
              </a:rPr>
              <a:t>t bài g</a:t>
            </a:r>
            <a:r>
              <a:rPr lang="en-US" altLang="en-US" b="1" dirty="0">
                <a:latin typeface="Sitka Display" panose="02000505000000020004" charset="0"/>
                <a:ea typeface="Cambria" panose="02040503050406030204" pitchFamily="18" charset="0"/>
                <a:cs typeface="Sitka Display" panose="02000505000000020004" charset="0"/>
              </a:rPr>
              <a:t>ì</a:t>
            </a:r>
            <a:r>
              <a:rPr lang="en-US" altLang="en-GB" b="1" dirty="0">
                <a:latin typeface="Sitka Display" panose="02000505000000020004" charset="0"/>
                <a:ea typeface="Cambria" panose="02040503050406030204" pitchFamily="18" charset="0"/>
                <a:cs typeface="Sitka Display" panose="02000505000000020004" charset="0"/>
              </a:rPr>
              <a:t>. Bấy giờ, không c</a:t>
            </a:r>
            <a:r>
              <a:rPr lang="en-US" altLang="en-US" b="1" dirty="0">
                <a:latin typeface="Sitka Display" panose="02000505000000020004" charset="0"/>
                <a:ea typeface="Cambria" panose="02040503050406030204" pitchFamily="18" charset="0"/>
                <a:cs typeface="Sitka Display" panose="02000505000000020004" charset="0"/>
              </a:rPr>
              <a:t>ó</a:t>
            </a:r>
            <a:r>
              <a:rPr lang="en-US" altLang="en-GB" b="1" dirty="0">
                <a:latin typeface="Sitka Display" panose="02000505000000020004" charset="0"/>
                <a:ea typeface="Cambria" panose="02040503050406030204" pitchFamily="18" charset="0"/>
                <a:cs typeface="Sitka Display" panose="02000505000000020004" charset="0"/>
              </a:rPr>
              <a:t> một bài h</a:t>
            </a:r>
            <a:r>
              <a:rPr lang="en-US" altLang="en-US" b="1" dirty="0">
                <a:latin typeface="Sitka Display" panose="02000505000000020004" charset="0"/>
                <a:ea typeface="Cambria" panose="02040503050406030204" pitchFamily="18" charset="0"/>
                <a:cs typeface="Sitka Display" panose="02000505000000020004" charset="0"/>
              </a:rPr>
              <a:t>á</a:t>
            </a:r>
            <a:r>
              <a:rPr lang="en-US" altLang="en-GB" b="1" dirty="0">
                <a:latin typeface="Sitka Display" panose="02000505000000020004" charset="0"/>
                <a:ea typeface="Cambria" panose="02040503050406030204" pitchFamily="18" charset="0"/>
                <a:cs typeface="Sitka Display" panose="02000505000000020004" charset="0"/>
              </a:rPr>
              <a:t>t nào </a:t>
            </a:r>
            <a:r>
              <a:rPr lang="en-US" altLang="en-US" b="1" dirty="0">
                <a:latin typeface="Sitka Display" panose="02000505000000020004" charset="0"/>
                <a:ea typeface="Cambria" panose="02040503050406030204" pitchFamily="18" charset="0"/>
                <a:cs typeface="Sitka Display" panose="02000505000000020004" charset="0"/>
              </a:rPr>
              <a:t>đ</a:t>
            </a:r>
            <a:r>
              <a:rPr lang="en-US" altLang="en-GB" b="1" dirty="0">
                <a:latin typeface="Sitka Display" panose="02000505000000020004" charset="0"/>
                <a:ea typeface="Cambria" panose="02040503050406030204" pitchFamily="18" charset="0"/>
                <a:cs typeface="Sitka Display" panose="02000505000000020004" charset="0"/>
              </a:rPr>
              <a:t>ủ cho con ng</a:t>
            </a:r>
            <a:r>
              <a:rPr lang="en-US" altLang="en-US" b="1" dirty="0">
                <a:latin typeface="Sitka Display" panose="02000505000000020004" charset="0"/>
                <a:ea typeface="Cambria" panose="02040503050406030204" pitchFamily="18" charset="0"/>
                <a:cs typeface="Sitka Display" panose="02000505000000020004" charset="0"/>
              </a:rPr>
              <a:t>ư</a:t>
            </a:r>
            <a:r>
              <a:rPr lang="en-US" altLang="en-GB" b="1" dirty="0">
                <a:latin typeface="Sitka Display" panose="02000505000000020004" charset="0"/>
                <a:ea typeface="Cambria" panose="02040503050406030204" pitchFamily="18" charset="0"/>
                <a:cs typeface="Sitka Display" panose="02000505000000020004" charset="0"/>
              </a:rPr>
              <a:t>ời </a:t>
            </a:r>
            <a:r>
              <a:rPr lang="en-US" altLang="en-US" b="1" dirty="0">
                <a:latin typeface="Sitka Display" panose="02000505000000020004" charset="0"/>
                <a:ea typeface="Cambria" panose="02040503050406030204" pitchFamily="18" charset="0"/>
                <a:cs typeface="Sitka Display" panose="02000505000000020004" charset="0"/>
              </a:rPr>
              <a:t>đư</a:t>
            </a:r>
            <a:r>
              <a:rPr lang="en-US" altLang="en-GB" b="1" dirty="0">
                <a:latin typeface="Sitka Display" panose="02000505000000020004" charset="0"/>
                <a:ea typeface="Cambria" panose="02040503050406030204" pitchFamily="18" charset="0"/>
                <a:cs typeface="Sitka Display" panose="02000505000000020004" charset="0"/>
              </a:rPr>
              <a:t>ợc hả h</a:t>
            </a:r>
            <a:r>
              <a:rPr lang="en-US" altLang="en-US" b="1" dirty="0">
                <a:latin typeface="Sitka Display" panose="02000505000000020004" charset="0"/>
                <a:ea typeface="Cambria" panose="02040503050406030204" pitchFamily="18" charset="0"/>
                <a:cs typeface="Sitka Display" panose="02000505000000020004" charset="0"/>
              </a:rPr>
              <a:t>ê</a:t>
            </a:r>
            <a:r>
              <a:rPr lang="en-US" altLang="en-GB" b="1" dirty="0">
                <a:latin typeface="Sitka Display" panose="02000505000000020004" charset="0"/>
                <a:ea typeface="Cambria" panose="02040503050406030204" pitchFamily="18" charset="0"/>
                <a:cs typeface="Sitka Display" panose="02000505000000020004" charset="0"/>
              </a:rPr>
              <a:t> mừng ngày chấm dứt </a:t>
            </a:r>
            <a:r>
              <a:rPr lang="en-US" altLang="en-US" b="1" dirty="0">
                <a:latin typeface="Sitka Display" panose="02000505000000020004" charset="0"/>
                <a:ea typeface="Cambria" panose="02040503050406030204" pitchFamily="18" charset="0"/>
                <a:cs typeface="Sitka Display" panose="02000505000000020004" charset="0"/>
              </a:rPr>
              <a:t>đ</a:t>
            </a:r>
            <a:r>
              <a:rPr lang="en-US" altLang="en-GB" b="1" dirty="0">
                <a:latin typeface="Sitka Display" panose="02000505000000020004" charset="0"/>
                <a:ea typeface="Cambria" panose="02040503050406030204" pitchFamily="18" charset="0"/>
                <a:cs typeface="Sitka Display" panose="02000505000000020004" charset="0"/>
              </a:rPr>
              <a:t>ời nô lệ. Thế là mạnh ai nấy h</a:t>
            </a:r>
            <a:r>
              <a:rPr lang="en-US" altLang="en-US" b="1" dirty="0">
                <a:latin typeface="Sitka Display" panose="02000505000000020004" charset="0"/>
                <a:ea typeface="Cambria" panose="02040503050406030204" pitchFamily="18" charset="0"/>
                <a:cs typeface="Sitka Display" panose="02000505000000020004" charset="0"/>
              </a:rPr>
              <a:t>é</a:t>
            </a:r>
            <a:r>
              <a:rPr lang="en-US" altLang="en-GB" b="1" dirty="0">
                <a:latin typeface="Sitka Display" panose="02000505000000020004" charset="0"/>
                <a:ea typeface="Cambria" panose="02040503050406030204" pitchFamily="18" charset="0"/>
                <a:cs typeface="Sitka Display" panose="02000505000000020004" charset="0"/>
              </a:rPr>
              <a:t>t, vừa h</a:t>
            </a:r>
            <a:r>
              <a:rPr lang="en-US" altLang="en-US" b="1" dirty="0">
                <a:latin typeface="Sitka Display" panose="02000505000000020004" charset="0"/>
                <a:ea typeface="Cambria" panose="02040503050406030204" pitchFamily="18" charset="0"/>
                <a:cs typeface="Sitka Display" panose="02000505000000020004" charset="0"/>
              </a:rPr>
              <a:t>é</a:t>
            </a:r>
            <a:r>
              <a:rPr lang="en-US" altLang="en-GB" b="1" dirty="0">
                <a:latin typeface="Sitka Display" panose="02000505000000020004" charset="0"/>
                <a:ea typeface="Cambria" panose="02040503050406030204" pitchFamily="18" charset="0"/>
                <a:cs typeface="Sitka Display" panose="02000505000000020004" charset="0"/>
              </a:rPr>
              <a:t>t vừa gi</a:t>
            </a:r>
            <a:r>
              <a:rPr lang="en-US" altLang="en-US" b="1" dirty="0">
                <a:latin typeface="Sitka Display" panose="02000505000000020004" charset="0"/>
                <a:ea typeface="Cambria" panose="02040503050406030204" pitchFamily="18" charset="0"/>
                <a:cs typeface="Sitka Display" panose="02000505000000020004" charset="0"/>
              </a:rPr>
              <a:t>ơ</a:t>
            </a:r>
            <a:r>
              <a:rPr lang="en-US" altLang="en-GB" b="1" dirty="0">
                <a:latin typeface="Sitka Display" panose="02000505000000020004" charset="0"/>
                <a:ea typeface="Cambria" panose="02040503050406030204" pitchFamily="18" charset="0"/>
                <a:cs typeface="Sitka Display" panose="02000505000000020004" charset="0"/>
              </a:rPr>
              <a:t> cao tay vẫy cờ. Rồi tất cả c</a:t>
            </a:r>
            <a:r>
              <a:rPr lang="en-US" altLang="en-US" b="1" dirty="0">
                <a:latin typeface="Sitka Display" panose="02000505000000020004" charset="0"/>
                <a:ea typeface="Cambria" panose="02040503050406030204" pitchFamily="18" charset="0"/>
                <a:cs typeface="Sitka Display" panose="02000505000000020004" charset="0"/>
              </a:rPr>
              <a:t>ù</a:t>
            </a:r>
            <a:r>
              <a:rPr lang="en-US" altLang="en-GB" b="1" dirty="0">
                <a:latin typeface="Sitka Display" panose="02000505000000020004" charset="0"/>
                <a:ea typeface="Cambria" panose="02040503050406030204" pitchFamily="18" charset="0"/>
                <a:cs typeface="Sitka Display" panose="02000505000000020004" charset="0"/>
              </a:rPr>
              <a:t>ng cất tiếng h</a:t>
            </a:r>
            <a:r>
              <a:rPr lang="en-US" altLang="en-US" b="1" dirty="0">
                <a:latin typeface="Sitka Display" panose="02000505000000020004" charset="0"/>
                <a:ea typeface="Cambria" panose="02040503050406030204" pitchFamily="18" charset="0"/>
                <a:cs typeface="Sitka Display" panose="02000505000000020004" charset="0"/>
              </a:rPr>
              <a:t>ò</a:t>
            </a:r>
            <a:r>
              <a:rPr lang="en-US" altLang="en-GB" b="1" dirty="0">
                <a:latin typeface="Sitka Display" panose="02000505000000020004" charset="0"/>
                <a:ea typeface="Cambria" panose="02040503050406030204" pitchFamily="18" charset="0"/>
                <a:cs typeface="Sitka Display" panose="02000505000000020004" charset="0"/>
              </a:rPr>
              <a:t>a theo. </a:t>
            </a:r>
            <a:r>
              <a:rPr lang="en-US" altLang="en-US" b="1" dirty="0">
                <a:latin typeface="Sitka Display" panose="02000505000000020004" charset="0"/>
                <a:ea typeface="Cambria" panose="02040503050406030204" pitchFamily="18" charset="0"/>
                <a:cs typeface="Sitka Display" panose="02000505000000020004" charset="0"/>
              </a:rPr>
              <a:t>Đó</a:t>
            </a:r>
            <a:r>
              <a:rPr lang="en-US" altLang="en-GB" b="1" dirty="0">
                <a:latin typeface="Sitka Display" panose="02000505000000020004" charset="0"/>
                <a:ea typeface="Cambria" panose="02040503050406030204" pitchFamily="18" charset="0"/>
                <a:cs typeface="Sitka Display" panose="02000505000000020004" charset="0"/>
              </a:rPr>
              <a:t> là một bài h</a:t>
            </a:r>
            <a:r>
              <a:rPr lang="en-US" altLang="en-US" b="1" dirty="0">
                <a:latin typeface="Sitka Display" panose="02000505000000020004" charset="0"/>
                <a:ea typeface="Cambria" panose="02040503050406030204" pitchFamily="18" charset="0"/>
                <a:cs typeface="Sitka Display" panose="02000505000000020004" charset="0"/>
              </a:rPr>
              <a:t>á</a:t>
            </a:r>
            <a:r>
              <a:rPr lang="en-US" altLang="en-GB" b="1" dirty="0">
                <a:latin typeface="Sitka Display" panose="02000505000000020004" charset="0"/>
                <a:ea typeface="Cambria" panose="02040503050406030204" pitchFamily="18" charset="0"/>
                <a:cs typeface="Sitka Display" panose="02000505000000020004" charset="0"/>
              </a:rPr>
              <a:t>t không </a:t>
            </a:r>
            <a:r>
              <a:rPr lang="en-US" altLang="en-US" b="1" dirty="0">
                <a:latin typeface="Sitka Display" panose="02000505000000020004" charset="0"/>
                <a:ea typeface="Cambria" panose="02040503050406030204" pitchFamily="18" charset="0"/>
                <a:cs typeface="Sitka Display" panose="02000505000000020004" charset="0"/>
              </a:rPr>
              <a:t>đư</a:t>
            </a:r>
            <a:r>
              <a:rPr lang="en-US" altLang="en-GB" b="1" dirty="0">
                <a:latin typeface="Sitka Display" panose="02000505000000020004" charset="0"/>
                <a:ea typeface="Cambria" panose="02040503050406030204" pitchFamily="18" charset="0"/>
                <a:cs typeface="Sitka Display" panose="02000505000000020004" charset="0"/>
              </a:rPr>
              <a:t>ợc soạn tr</a:t>
            </a:r>
            <a:r>
              <a:rPr lang="en-US" altLang="en-US" b="1" dirty="0">
                <a:latin typeface="Sitka Display" panose="02000505000000020004" charset="0"/>
                <a:ea typeface="Cambria" panose="02040503050406030204" pitchFamily="18" charset="0"/>
                <a:cs typeface="Sitka Display" panose="02000505000000020004" charset="0"/>
              </a:rPr>
              <a:t>ư</a:t>
            </a:r>
            <a:r>
              <a:rPr lang="en-US" altLang="en-GB" b="1" dirty="0">
                <a:latin typeface="Sitka Display" panose="02000505000000020004" charset="0"/>
                <a:ea typeface="Cambria" panose="02040503050406030204" pitchFamily="18" charset="0"/>
                <a:cs typeface="Sitka Display" panose="02000505000000020004" charset="0"/>
              </a:rPr>
              <a:t>ớc, một bài h</a:t>
            </a:r>
            <a:r>
              <a:rPr lang="en-US" altLang="en-US" b="1" dirty="0">
                <a:latin typeface="Sitka Display" panose="02000505000000020004" charset="0"/>
                <a:ea typeface="Cambria" panose="02040503050406030204" pitchFamily="18" charset="0"/>
                <a:cs typeface="Sitka Display" panose="02000505000000020004" charset="0"/>
              </a:rPr>
              <a:t>á</a:t>
            </a:r>
            <a:r>
              <a:rPr lang="en-US" altLang="en-GB" b="1" dirty="0">
                <a:latin typeface="Sitka Display" panose="02000505000000020004" charset="0"/>
                <a:ea typeface="Cambria" panose="02040503050406030204" pitchFamily="18" charset="0"/>
                <a:cs typeface="Sitka Display" panose="02000505000000020004" charset="0"/>
              </a:rPr>
              <a:t>t không lời, ph</a:t>
            </a:r>
            <a:r>
              <a:rPr lang="en-US" altLang="en-US" b="1" dirty="0">
                <a:latin typeface="Sitka Display" panose="02000505000000020004" charset="0"/>
                <a:ea typeface="Cambria" panose="02040503050406030204" pitchFamily="18" charset="0"/>
                <a:cs typeface="Sitka Display" panose="02000505000000020004" charset="0"/>
              </a:rPr>
              <a:t>á</a:t>
            </a:r>
            <a:r>
              <a:rPr lang="en-US" altLang="en-GB" b="1" dirty="0">
                <a:latin typeface="Sitka Display" panose="02000505000000020004" charset="0"/>
                <a:ea typeface="Cambria" panose="02040503050406030204" pitchFamily="18" charset="0"/>
                <a:cs typeface="Sitka Display" panose="02000505000000020004" charset="0"/>
              </a:rPr>
              <a:t>t ra từ sức mạnh trong lồng ngực của mỗi ng</a:t>
            </a:r>
            <a:r>
              <a:rPr lang="en-US" altLang="en-US" b="1" dirty="0">
                <a:latin typeface="Sitka Display" panose="02000505000000020004" charset="0"/>
                <a:ea typeface="Cambria" panose="02040503050406030204" pitchFamily="18" charset="0"/>
                <a:cs typeface="Sitka Display" panose="02000505000000020004" charset="0"/>
              </a:rPr>
              <a:t>ư</a:t>
            </a:r>
            <a:r>
              <a:rPr lang="en-US" altLang="en-GB" b="1" dirty="0">
                <a:latin typeface="Sitka Display" panose="02000505000000020004" charset="0"/>
                <a:ea typeface="Cambria" panose="02040503050406030204" pitchFamily="18" charset="0"/>
                <a:cs typeface="Sitka Display" panose="02000505000000020004" charset="0"/>
              </a:rPr>
              <a:t>ời. Một bài h</a:t>
            </a:r>
            <a:r>
              <a:rPr lang="en-US" altLang="en-US" b="1" dirty="0">
                <a:latin typeface="Sitka Display" panose="02000505000000020004" charset="0"/>
                <a:ea typeface="Cambria" panose="02040503050406030204" pitchFamily="18" charset="0"/>
                <a:cs typeface="Sitka Display" panose="02000505000000020004" charset="0"/>
              </a:rPr>
              <a:t>á</a:t>
            </a:r>
            <a:r>
              <a:rPr lang="en-US" altLang="en-GB" b="1" dirty="0">
                <a:latin typeface="Sitka Display" panose="02000505000000020004" charset="0"/>
                <a:ea typeface="Cambria" panose="02040503050406030204" pitchFamily="18" charset="0"/>
                <a:cs typeface="Sitka Display" panose="02000505000000020004" charset="0"/>
              </a:rPr>
              <a:t>t không thể h</a:t>
            </a:r>
            <a:r>
              <a:rPr lang="en-US" altLang="en-US" b="1" dirty="0">
                <a:latin typeface="Sitka Display" panose="02000505000000020004" charset="0"/>
                <a:ea typeface="Cambria" panose="02040503050406030204" pitchFamily="18" charset="0"/>
                <a:cs typeface="Sitka Display" panose="02000505000000020004" charset="0"/>
              </a:rPr>
              <a:t>á</a:t>
            </a:r>
            <a:r>
              <a:rPr lang="en-US" altLang="en-GB" b="1" dirty="0">
                <a:latin typeface="Sitka Display" panose="02000505000000020004" charset="0"/>
                <a:ea typeface="Cambria" panose="02040503050406030204" pitchFamily="18" charset="0"/>
                <a:cs typeface="Sitka Display" panose="02000505000000020004" charset="0"/>
              </a:rPr>
              <a:t>t lại lần thứ hai mà vang m</a:t>
            </a:r>
            <a:r>
              <a:rPr lang="en-US" altLang="en-US" b="1" dirty="0">
                <a:latin typeface="Sitka Display" panose="02000505000000020004" charset="0"/>
                <a:ea typeface="Cambria" panose="02040503050406030204" pitchFamily="18" charset="0"/>
                <a:cs typeface="Sitka Display" panose="02000505000000020004" charset="0"/>
              </a:rPr>
              <a:t>ã</a:t>
            </a:r>
            <a:r>
              <a:rPr lang="en-US" altLang="en-GB" b="1" dirty="0">
                <a:latin typeface="Sitka Display" panose="02000505000000020004" charset="0"/>
                <a:ea typeface="Cambria" panose="02040503050406030204" pitchFamily="18" charset="0"/>
                <a:cs typeface="Sitka Display" panose="02000505000000020004" charset="0"/>
              </a:rPr>
              <a:t>i với </a:t>
            </a:r>
            <a:r>
              <a:rPr lang="en-US" altLang="en-US" b="1" dirty="0">
                <a:latin typeface="Sitka Display" panose="02000505000000020004" charset="0"/>
                <a:ea typeface="Cambria" panose="02040503050406030204" pitchFamily="18" charset="0"/>
                <a:cs typeface="Sitka Display" panose="02000505000000020004" charset="0"/>
              </a:rPr>
              <a:t>đ</a:t>
            </a:r>
            <a:r>
              <a:rPr lang="en-US" altLang="en-GB" b="1" dirty="0">
                <a:latin typeface="Sitka Display" panose="02000505000000020004" charset="0"/>
                <a:ea typeface="Cambria" panose="02040503050406030204" pitchFamily="18" charset="0"/>
                <a:cs typeface="Sitka Display" panose="02000505000000020004" charset="0"/>
              </a:rPr>
              <a:t>ời ng</a:t>
            </a:r>
            <a:r>
              <a:rPr lang="en-US" altLang="en-US" b="1" dirty="0">
                <a:latin typeface="Sitka Display" panose="02000505000000020004" charset="0"/>
                <a:ea typeface="Cambria" panose="02040503050406030204" pitchFamily="18" charset="0"/>
                <a:cs typeface="Sitka Display" panose="02000505000000020004" charset="0"/>
              </a:rPr>
              <a:t>ư</a:t>
            </a:r>
            <a:r>
              <a:rPr lang="en-US" altLang="en-GB" b="1" dirty="0">
                <a:latin typeface="Sitka Display" panose="02000505000000020004" charset="0"/>
                <a:ea typeface="Cambria" panose="02040503050406030204" pitchFamily="18" charset="0"/>
                <a:cs typeface="Sitka Display" panose="02000505000000020004" charset="0"/>
              </a:rPr>
              <a:t>ời.</a:t>
            </a:r>
          </a:p>
          <a:p>
            <a:pPr algn="r">
              <a:lnSpc>
                <a:spcPct val="70000"/>
              </a:lnSpc>
            </a:pPr>
            <a:r>
              <a:rPr lang="vi-VN" b="1" dirty="0">
                <a:latin typeface="Sitka Display" panose="02000505000000020004" charset="0"/>
                <a:ea typeface="Cambria" panose="02040503050406030204" pitchFamily="18" charset="0"/>
                <a:cs typeface="Sitka Display" panose="02000505000000020004" charset="0"/>
                <a:sym typeface="+mn-ea"/>
              </a:rPr>
              <a:t>(Theo Nguyễn Quang Sáng)</a:t>
            </a:r>
            <a:endParaRPr lang="vi-VN" b="1" dirty="0">
              <a:latin typeface="Sitka Display" panose="02000505000000020004" charset="0"/>
              <a:ea typeface="Cambria" panose="02040503050406030204" pitchFamily="18" charset="0"/>
              <a:cs typeface="Sitka Display" panose="02000505000000020004" charset="0"/>
            </a:endParaRPr>
          </a:p>
          <a:p>
            <a:pPr algn="r">
              <a:lnSpc>
                <a:spcPct val="70000"/>
              </a:lnSpc>
            </a:pPr>
            <a:endParaRPr lang="en-US" altLang="en-GB" b="1" dirty="0">
              <a:latin typeface="Sitka Display" panose="02000505000000020004" charset="0"/>
              <a:ea typeface="Cambria" panose="02040503050406030204" pitchFamily="18" charset="0"/>
              <a:cs typeface="Sitka Display" panose="0200050500000002000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3879765" y="-1447089"/>
            <a:ext cx="4433132" cy="9752179"/>
            <a:chOff x="0" y="0"/>
            <a:chExt cx="4246895" cy="9342488"/>
          </a:xfrm>
        </p:grpSpPr>
        <p:sp>
          <p:nvSpPr>
            <p:cNvPr id="3" name="Freeform 3"/>
            <p:cNvSpPr/>
            <p:nvPr/>
          </p:nvSpPr>
          <p:spPr>
            <a:xfrm>
              <a:off x="0" y="0"/>
              <a:ext cx="4246895" cy="9342488"/>
            </a:xfrm>
            <a:custGeom>
              <a:avLst/>
              <a:gdLst/>
              <a:ahLst/>
              <a:cxnLst/>
              <a:rect l="l" t="t" r="r" b="b"/>
              <a:pathLst>
                <a:path w="4246895" h="9342488">
                  <a:moveTo>
                    <a:pt x="0" y="0"/>
                  </a:moveTo>
                  <a:lnTo>
                    <a:pt x="4246895" y="0"/>
                  </a:lnTo>
                  <a:lnTo>
                    <a:pt x="4246895" y="9342488"/>
                  </a:lnTo>
                  <a:lnTo>
                    <a:pt x="0" y="9342488"/>
                  </a:lnTo>
                  <a:close/>
                </a:path>
              </a:pathLst>
            </a:custGeom>
            <a:solidFill>
              <a:srgbClr val="FFF6C8"/>
            </a:solidFill>
          </p:spPr>
        </p:sp>
      </p:grpSp>
      <p:grpSp>
        <p:nvGrpSpPr>
          <p:cNvPr id="5" name="Group 4"/>
          <p:cNvGrpSpPr/>
          <p:nvPr/>
        </p:nvGrpSpPr>
        <p:grpSpPr>
          <a:xfrm>
            <a:off x="1301750" y="2603500"/>
            <a:ext cx="9718410" cy="1790350"/>
            <a:chOff x="3173073" y="565468"/>
            <a:chExt cx="5774983" cy="1265354"/>
          </a:xfrm>
        </p:grpSpPr>
        <p:grpSp>
          <p:nvGrpSpPr>
            <p:cNvPr id="6" name="Group 5"/>
            <p:cNvGrpSpPr/>
            <p:nvPr/>
          </p:nvGrpSpPr>
          <p:grpSpPr>
            <a:xfrm>
              <a:off x="3173073" y="565468"/>
              <a:ext cx="5774983" cy="1265354"/>
              <a:chOff x="1006064" y="1522807"/>
              <a:chExt cx="9977377" cy="4656929"/>
            </a:xfrm>
          </p:grpSpPr>
          <p:sp>
            <p:nvSpPr>
              <p:cNvPr id="7" name="矩形: 圆角 2"/>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8335"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8" name="矩形: 圆角 2"/>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8335"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grpSp>
        <p:sp>
          <p:nvSpPr>
            <p:cNvPr id="9" name="TextBox 4"/>
            <p:cNvSpPr txBox="1"/>
            <p:nvPr/>
          </p:nvSpPr>
          <p:spPr>
            <a:xfrm>
              <a:off x="3221300" y="684375"/>
              <a:ext cx="5726750" cy="9711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en-US" sz="8335"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2. Đọc </a:t>
              </a:r>
              <a:r>
                <a:rPr kumimoji="0" lang="vi-VN" altLang="en-US" sz="8335" b="1" i="0"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hiểu</a:t>
              </a:r>
              <a:r>
                <a:rPr kumimoji="0" lang="en-US" sz="8335"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pic>
        <p:nvPicPr>
          <p:cNvPr id="2" name="Picture 1" descr="istockphoto-475258104-612x612"/>
          <p:cNvPicPr>
            <a:picLocks noChangeAspect="1"/>
          </p:cNvPicPr>
          <p:nvPr/>
        </p:nvPicPr>
        <p:blipFill>
          <a:blip r:embed="rId6"/>
          <a:stretch>
            <a:fillRect/>
          </a:stretch>
        </p:blipFill>
        <p:spPr>
          <a:xfrm>
            <a:off x="-34925" y="-779780"/>
            <a:ext cx="12336145" cy="7637780"/>
          </a:xfrm>
          <a:prstGeom prst="rect">
            <a:avLst/>
          </a:prstGeom>
        </p:spPr>
      </p:pic>
      <p:pic>
        <p:nvPicPr>
          <p:cNvPr id="8" name="Picture 7"/>
          <p:cNvPicPr>
            <a:picLocks noChangeAspect="1"/>
          </p:cNvPicPr>
          <p:nvPr/>
        </p:nvPicPr>
        <p:blipFill>
          <a:blip r:embed="rId7" cstate="print">
            <a:extLst>
              <a:ext uri="{BEBA8EAE-BF5A-486C-A8C5-ECC9F3942E4B}">
                <a14:imgProps xmlns:a14="http://schemas.microsoft.com/office/drawing/2010/main">
                  <a14:imgLayer r:embed="rId8">
                    <a14:imgEffect>
                      <a14:saturation sat="300000"/>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rot="21035416">
            <a:off x="10117150" y="3301202"/>
            <a:ext cx="1806431" cy="3432220"/>
          </a:xfrm>
          <a:prstGeom prst="rect">
            <a:avLst/>
          </a:prstGeom>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250544">
            <a:off x="10702559" y="336945"/>
            <a:ext cx="1244391" cy="2502732"/>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1212681" flipH="1">
            <a:off x="318130" y="46898"/>
            <a:ext cx="943432" cy="1935655"/>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1299852">
            <a:off x="167812" y="2432585"/>
            <a:ext cx="3073042" cy="4782712"/>
          </a:xfrm>
          <a:prstGeom prst="rect">
            <a:avLst/>
          </a:prstGeom>
        </p:spPr>
      </p:pic>
      <p:pic>
        <p:nvPicPr>
          <p:cNvPr id="12" name="Picture 1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1112933">
            <a:off x="1576830" y="-1397428"/>
            <a:ext cx="1921689" cy="3102833"/>
          </a:xfrm>
          <a:prstGeom prst="rect">
            <a:avLst/>
          </a:prstGeom>
        </p:spPr>
      </p:pic>
      <p:pic>
        <p:nvPicPr>
          <p:cNvPr id="13" name="Picture 1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1200358">
            <a:off x="8073984" y="-2074053"/>
            <a:ext cx="2397137" cy="4119794"/>
          </a:xfrm>
          <a:prstGeom prst="rect">
            <a:avLst/>
          </a:prstGeom>
        </p:spPr>
      </p:pic>
      <p:pic>
        <p:nvPicPr>
          <p:cNvPr id="14" name="Picture 2" descr="Káº¿t quáº£ hÃ¬nh áº£nh cho frame cloud cartoon"/>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0" r="100000">
                        <a14:foregroundMark x1="18927" y1="8621" x2="13277" y2="23276"/>
                        <a14:foregroundMark x1="3672" y1="32328" x2="62429" y2="87931"/>
                        <a14:foregroundMark x1="72316" y1="4741" x2="32768" y2="8190"/>
                        <a14:foregroundMark x1="32486" y1="9052" x2="21751" y2="24138"/>
                        <a14:foregroundMark x1="3107" y1="30603" x2="5932" y2="74138"/>
                        <a14:foregroundMark x1="4802" y1="77155" x2="33333" y2="65948"/>
                        <a14:foregroundMark x1="9322" y1="84483" x2="39831" y2="84914"/>
                        <a14:foregroundMark x1="30791" y1="90948" x2="47740" y2="94397"/>
                        <a14:foregroundMark x1="97458" y1="61638" x2="75141" y2="80172"/>
                        <a14:foregroundMark x1="75706" y1="9483" x2="94633" y2="43534"/>
                        <a14:foregroundMark x1="91525" y1="21121" x2="94350" y2="33621"/>
                        <a14:backgroundMark x1="84463" y1="5172" x2="94350" y2="10345"/>
                        <a14:backgroundMark x1="94350" y1="84483" x2="82768" y2="93103"/>
                        <a14:backgroundMark x1="7062" y1="91379" x2="15819" y2="95259"/>
                        <a14:backgroundMark x1="9887" y1="4310" x2="7062" y2="17241"/>
                        <a14:backgroundMark x1="847" y1="48707" x2="847" y2="53879"/>
                        <a14:backgroundMark x1="58475" y1="1293" x2="60169" y2="1724"/>
                      </a14:backgroundRemoval>
                    </a14:imgEffect>
                  </a14:imgLayer>
                </a14:imgProps>
              </a:ext>
              <a:ext uri="{28A0092B-C50C-407E-A947-70E740481C1C}">
                <a14:useLocalDpi xmlns:a14="http://schemas.microsoft.com/office/drawing/2010/main" val="0"/>
              </a:ext>
            </a:extLst>
          </a:blip>
          <a:srcRect/>
          <a:stretch>
            <a:fillRect/>
          </a:stretch>
        </p:blipFill>
        <p:spPr bwMode="auto">
          <a:xfrm>
            <a:off x="3653870" y="280265"/>
            <a:ext cx="4956730" cy="29961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21213149">
            <a:off x="7612986" y="3210735"/>
            <a:ext cx="1393654" cy="2318590"/>
          </a:xfrm>
          <a:prstGeom prst="rect">
            <a:avLst/>
          </a:prstGeom>
        </p:spPr>
      </p:pic>
      <p:pic>
        <p:nvPicPr>
          <p:cNvPr id="16" name="Picture 10" descr="C:\Users\ADMIN\Desktop\Tai nguyen thiet ke tro choi\Angry birds epic birds\1505573783630 (2).png">
            <a:hlinkClick r:id="rId17" action="ppaction://hlinksldjump"/>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535925" y="3538423"/>
            <a:ext cx="1152193" cy="700918"/>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4198317" y="1362846"/>
            <a:ext cx="4009944" cy="769441"/>
          </a:xfrm>
          <a:prstGeom prst="rect">
            <a:avLst/>
          </a:prstGeom>
          <a:noFill/>
        </p:spPr>
        <p:txBody>
          <a:bodyPr wrap="none" rtlCol="0">
            <a:spAutoFit/>
          </a:bodyPr>
          <a:lstStyle/>
          <a:p>
            <a:r>
              <a:rPr lang="en-US" sz="4400" b="1" dirty="0">
                <a:solidFill>
                  <a:srgbClr val="002060"/>
                </a:solidFill>
                <a:latin typeface="UTM Avo" panose="02040603050506020204" pitchFamily="18"/>
                <a:cs typeface="Arial" panose="020B0604020202020204" pitchFamily="34" charset="0"/>
              </a:rPr>
              <a:t>BAY LÊN NÀO</a:t>
            </a:r>
          </a:p>
        </p:txBody>
      </p:sp>
      <p:pic>
        <p:nvPicPr>
          <p:cNvPr id="18" name="Nhac Gunb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603516" y="59817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8"/>
                                        </p:tgtEl>
                                      </p:cBhvr>
                                    </p:cmd>
                                  </p:childTnLst>
                                </p:cTn>
                              </p:par>
                              <p:par>
                                <p:cTn id="7" presetID="42"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1000"/>
                                        <p:tgtEl>
                                          <p:spTgt spid="17"/>
                                        </p:tgtEl>
                                      </p:cBhvr>
                                    </p:animEffect>
                                    <p:anim calcmode="lin" valueType="num">
                                      <p:cBhvr>
                                        <p:cTn id="10" dur="1000" fill="hold"/>
                                        <p:tgtEl>
                                          <p:spTgt spid="17"/>
                                        </p:tgtEl>
                                        <p:attrNameLst>
                                          <p:attrName>ppt_x</p:attrName>
                                        </p:attrNameLst>
                                      </p:cBhvr>
                                      <p:tavLst>
                                        <p:tav tm="0">
                                          <p:val>
                                            <p:strVal val="#ppt_x"/>
                                          </p:val>
                                        </p:tav>
                                        <p:tav tm="100000">
                                          <p:val>
                                            <p:strVal val="#ppt_x"/>
                                          </p:val>
                                        </p:tav>
                                      </p:tavLst>
                                    </p:anim>
                                    <p:anim calcmode="lin" valueType="num">
                                      <p:cBhvr>
                                        <p:cTn id="11" dur="1000" fill="hold"/>
                                        <p:tgtEl>
                                          <p:spTgt spid="17"/>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par>
                          <p:cTn id="17" fill="hold">
                            <p:stCondLst>
                              <p:cond delay="0"/>
                            </p:stCondLst>
                            <p:childTnLst>
                              <p:par>
                                <p:cTn id="18" presetID="10" presetClass="entr" presetSubtype="0"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10">
                <p:cTn id="21" repeatCount="indefinite" fill="hold" display="0">
                  <p:stCondLst>
                    <p:cond delay="indefinite"/>
                  </p:stCondLst>
                  <p:endCondLst>
                    <p:cond evt="onStopAudio" delay="0">
                      <p:tgtEl>
                        <p:sldTgt/>
                      </p:tgtEl>
                    </p:cond>
                  </p:endCondLst>
                </p:cTn>
                <p:tgtEl>
                  <p:spTgt spid="18"/>
                </p:tgtEl>
              </p:cMediaNode>
            </p:audio>
          </p:childTnLst>
        </p:cTn>
      </p:par>
    </p:tnLst>
    <p:bldLst>
      <p:bldP spid="17"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Picture 1" descr="istockphoto-475258104-612x612"/>
          <p:cNvPicPr>
            <a:picLocks noChangeAspect="1"/>
          </p:cNvPicPr>
          <p:nvPr/>
        </p:nvPicPr>
        <p:blipFill>
          <a:blip r:embed="rId4"/>
          <a:stretch>
            <a:fillRect/>
          </a:stretch>
        </p:blipFill>
        <p:spPr>
          <a:xfrm>
            <a:off x="-34925" y="-779780"/>
            <a:ext cx="12336145" cy="7637780"/>
          </a:xfrm>
          <a:prstGeom prst="rect">
            <a:avLst/>
          </a:prstGeom>
        </p:spPr>
      </p:pic>
      <p:sp>
        <p:nvSpPr>
          <p:cNvPr id="3" name="Pentagon 2">
            <a:hlinkClick r:id="rId5" action="ppaction://hlinksldjump"/>
          </p:cNvPr>
          <p:cNvSpPr/>
          <p:nvPr/>
        </p:nvSpPr>
        <p:spPr>
          <a:xfrm>
            <a:off x="10098958" y="209550"/>
            <a:ext cx="1892555" cy="462479"/>
          </a:xfrm>
          <a:prstGeom prst="homePlate">
            <a:avLst>
              <a:gd name="adj" fmla="val 142903"/>
            </a:avLst>
          </a:prstGeom>
          <a:solidFill>
            <a:schemeClr val="accent2">
              <a:lumMod val="40000"/>
              <a:lumOff val="60000"/>
            </a:schemeClr>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ysClr val="windowText" lastClr="000000"/>
                </a:solidFill>
                <a:latin typeface="UTM Avo" panose="02040603050506020204" pitchFamily="18" charset="0"/>
              </a:rPr>
              <a:t>Tiếp</a:t>
            </a:r>
            <a:r>
              <a:rPr lang="en-US" sz="2400" b="1" dirty="0">
                <a:solidFill>
                  <a:sysClr val="windowText" lastClr="000000"/>
                </a:solidFill>
                <a:latin typeface="UTM Avo" panose="02040603050506020204" pitchFamily="18" charset="0"/>
              </a:rPr>
              <a:t> </a:t>
            </a:r>
            <a:r>
              <a:rPr lang="en-US" sz="2400" b="1" dirty="0" err="1">
                <a:solidFill>
                  <a:sysClr val="windowText" lastClr="000000"/>
                </a:solidFill>
                <a:latin typeface="UTM Avo" panose="02040603050506020204" pitchFamily="18" charset="0"/>
              </a:rPr>
              <a:t>tục</a:t>
            </a:r>
            <a:endParaRPr lang="en-US" sz="2400" b="1" dirty="0">
              <a:solidFill>
                <a:sysClr val="windowText" lastClr="000000"/>
              </a:solidFill>
              <a:latin typeface="UTM Avo" panose="02040603050506020204" pitchFamily="18" charset="0"/>
            </a:endParaRPr>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73031" y="1815762"/>
            <a:ext cx="1702671" cy="3424431"/>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68802" y="685801"/>
            <a:ext cx="2175133" cy="3385256"/>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67133" y="2955681"/>
            <a:ext cx="1921689" cy="3102833"/>
          </a:xfrm>
          <a:prstGeom prst="rect">
            <a:avLst/>
          </a:prstGeom>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62062" y="685801"/>
            <a:ext cx="1934848" cy="3325290"/>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129482" y="2426512"/>
            <a:ext cx="1892555" cy="3148600"/>
          </a:xfrm>
          <a:prstGeom prst="rect">
            <a:avLst/>
          </a:prstGeom>
        </p:spPr>
      </p:pic>
      <p:sp>
        <p:nvSpPr>
          <p:cNvPr id="12" name="Rounded Rectangle 11">
            <a:hlinkClick r:id="rId11" action="ppaction://hlinksldjump"/>
          </p:cNvPr>
          <p:cNvSpPr/>
          <p:nvPr/>
        </p:nvSpPr>
        <p:spPr>
          <a:xfrm>
            <a:off x="1506888" y="5251089"/>
            <a:ext cx="1396181" cy="435428"/>
          </a:xfrm>
          <a:prstGeom prst="roundRect">
            <a:avLst/>
          </a:prstGeom>
          <a:solidFill>
            <a:schemeClr val="accent2">
              <a:lumMod val="40000"/>
              <a:lumOff val="60000"/>
            </a:schemeClr>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2400" b="1" dirty="0" err="1">
                <a:solidFill>
                  <a:schemeClr val="tx1"/>
                </a:solidFill>
                <a:latin typeface="UTM Avo" panose="02040603050506020204" pitchFamily="18" charset="0"/>
              </a:rPr>
              <a:t>Tê giác </a:t>
            </a:r>
          </a:p>
        </p:txBody>
      </p:sp>
      <p:sp>
        <p:nvSpPr>
          <p:cNvPr id="14" name="Rounded Rectangle 13">
            <a:hlinkClick r:id="rId12" action="ppaction://hlinksldjump"/>
          </p:cNvPr>
          <p:cNvSpPr/>
          <p:nvPr/>
        </p:nvSpPr>
        <p:spPr>
          <a:xfrm>
            <a:off x="4093821" y="4071670"/>
            <a:ext cx="828561" cy="435428"/>
          </a:xfrm>
          <a:prstGeom prst="roundRect">
            <a:avLst/>
          </a:prstGeom>
          <a:solidFill>
            <a:schemeClr val="accent2">
              <a:lumMod val="40000"/>
              <a:lumOff val="60000"/>
            </a:schemeClr>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ysClr val="windowText" lastClr="000000"/>
                </a:solidFill>
                <a:latin typeface="UTM Avo" panose="02040603050506020204" pitchFamily="18" charset="0"/>
              </a:rPr>
              <a:t>Hổ</a:t>
            </a:r>
            <a:endParaRPr lang="en-US" sz="2400" b="1" dirty="0">
              <a:solidFill>
                <a:sysClr val="windowText" lastClr="000000"/>
              </a:solidFill>
              <a:latin typeface="UTM Avo" panose="02040603050506020204" pitchFamily="18" charset="0"/>
            </a:endParaRPr>
          </a:p>
        </p:txBody>
      </p:sp>
      <p:sp>
        <p:nvSpPr>
          <p:cNvPr id="15" name="Rounded Rectangle 14">
            <a:hlinkClick r:id="rId13" action="ppaction://hlinksldjump"/>
          </p:cNvPr>
          <p:cNvSpPr/>
          <p:nvPr/>
        </p:nvSpPr>
        <p:spPr>
          <a:xfrm>
            <a:off x="5913696" y="6034529"/>
            <a:ext cx="828561" cy="435428"/>
          </a:xfrm>
          <a:prstGeom prst="roundRect">
            <a:avLst/>
          </a:prstGeom>
          <a:solidFill>
            <a:schemeClr val="accent2">
              <a:lumMod val="40000"/>
              <a:lumOff val="60000"/>
            </a:schemeClr>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ysClr val="windowText" lastClr="000000"/>
                </a:solidFill>
                <a:latin typeface="UTM Avo" panose="02040603050506020204" pitchFamily="18" charset="0"/>
              </a:rPr>
              <a:t>Voi</a:t>
            </a:r>
            <a:endParaRPr lang="en-US" sz="2400" b="1" dirty="0">
              <a:solidFill>
                <a:sysClr val="windowText" lastClr="000000"/>
              </a:solidFill>
              <a:latin typeface="UTM Avo" panose="02040603050506020204" pitchFamily="18" charset="0"/>
            </a:endParaRPr>
          </a:p>
        </p:txBody>
      </p:sp>
      <p:sp>
        <p:nvSpPr>
          <p:cNvPr id="16" name="Rounded Rectangle 15">
            <a:hlinkClick r:id="rId14" action="ppaction://hlinksldjump"/>
          </p:cNvPr>
          <p:cNvSpPr/>
          <p:nvPr/>
        </p:nvSpPr>
        <p:spPr>
          <a:xfrm>
            <a:off x="7694507" y="3979228"/>
            <a:ext cx="1142923" cy="435428"/>
          </a:xfrm>
          <a:prstGeom prst="roundRect">
            <a:avLst/>
          </a:prstGeom>
          <a:solidFill>
            <a:schemeClr val="accent2">
              <a:lumMod val="40000"/>
              <a:lumOff val="60000"/>
            </a:schemeClr>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ysClr val="windowText" lastClr="000000"/>
                </a:solidFill>
                <a:latin typeface="UTM Avo" panose="02040603050506020204" pitchFamily="18" charset="0"/>
              </a:rPr>
              <a:t>Sư</a:t>
            </a:r>
            <a:r>
              <a:rPr lang="en-US" sz="2400" b="1" dirty="0">
                <a:solidFill>
                  <a:sysClr val="windowText" lastClr="000000"/>
                </a:solidFill>
                <a:latin typeface="UTM Avo" panose="02040603050506020204" pitchFamily="18" charset="0"/>
              </a:rPr>
              <a:t> </a:t>
            </a:r>
            <a:r>
              <a:rPr lang="en-US" sz="2400" b="1" dirty="0" err="1">
                <a:solidFill>
                  <a:sysClr val="windowText" lastClr="000000"/>
                </a:solidFill>
                <a:latin typeface="UTM Avo" panose="02040603050506020204" pitchFamily="18" charset="0"/>
              </a:rPr>
              <a:t>tử</a:t>
            </a:r>
            <a:endParaRPr lang="en-US" sz="2400" b="1" dirty="0">
              <a:solidFill>
                <a:sysClr val="windowText" lastClr="000000"/>
              </a:solidFill>
              <a:latin typeface="UTM Avo" panose="02040603050506020204" pitchFamily="18" charset="0"/>
            </a:endParaRPr>
          </a:p>
        </p:txBody>
      </p:sp>
      <p:sp>
        <p:nvSpPr>
          <p:cNvPr id="17" name="Rounded Rectangle 16">
            <a:hlinkClick r:id="rId15" action="ppaction://hlinksldjump"/>
          </p:cNvPr>
          <p:cNvSpPr/>
          <p:nvPr/>
        </p:nvSpPr>
        <p:spPr>
          <a:xfrm>
            <a:off x="8947387" y="5599101"/>
            <a:ext cx="2256744" cy="435428"/>
          </a:xfrm>
          <a:prstGeom prst="roundRect">
            <a:avLst/>
          </a:prstGeom>
          <a:solidFill>
            <a:schemeClr val="accent2">
              <a:lumMod val="40000"/>
              <a:lumOff val="60000"/>
            </a:schemeClr>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ysClr val="windowText" lastClr="000000"/>
                </a:solidFill>
                <a:latin typeface="UTM Avo" panose="02040603050506020204" pitchFamily="18" charset="0"/>
              </a:rPr>
              <a:t>Hươu</a:t>
            </a:r>
            <a:r>
              <a:rPr lang="en-US" sz="2200" b="1" dirty="0">
                <a:solidFill>
                  <a:sysClr val="windowText" lastClr="000000"/>
                </a:solidFill>
                <a:latin typeface="UTM Avo" panose="02040603050506020204" pitchFamily="18" charset="0"/>
              </a:rPr>
              <a:t> </a:t>
            </a:r>
            <a:r>
              <a:rPr lang="en-US" sz="2200" b="1" dirty="0" err="1">
                <a:solidFill>
                  <a:sysClr val="windowText" lastClr="000000"/>
                </a:solidFill>
                <a:latin typeface="UTM Avo" panose="02040603050506020204" pitchFamily="18" charset="0"/>
              </a:rPr>
              <a:t>cao</a:t>
            </a:r>
            <a:r>
              <a:rPr lang="en-US" sz="2200" b="1" dirty="0">
                <a:solidFill>
                  <a:sysClr val="windowText" lastClr="000000"/>
                </a:solidFill>
                <a:latin typeface="UTM Avo" panose="02040603050506020204" pitchFamily="18" charset="0"/>
              </a:rPr>
              <a:t> </a:t>
            </a:r>
            <a:r>
              <a:rPr lang="en-US" sz="2200" b="1" dirty="0" err="1">
                <a:solidFill>
                  <a:sysClr val="windowText" lastClr="000000"/>
                </a:solidFill>
                <a:latin typeface="UTM Avo" panose="02040603050506020204" pitchFamily="18" charset="0"/>
              </a:rPr>
              <a:t>cổ</a:t>
            </a:r>
            <a:endParaRPr lang="en-US" sz="2200" b="1" dirty="0">
              <a:solidFill>
                <a:sysClr val="windowText" lastClr="000000"/>
              </a:solidFill>
              <a:latin typeface="UTM Avo" panose="0204060305050602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7"/>
                                        </p:tgtEl>
                                        <p:attrNameLst>
                                          <p:attrName>r</p:attrName>
                                        </p:attrNameLst>
                                      </p:cBhvr>
                                    </p:animRot>
                                    <p:animRot by="-240000">
                                      <p:cBhvr>
                                        <p:cTn id="13" dur="600" fill="hold">
                                          <p:stCondLst>
                                            <p:cond delay="600"/>
                                          </p:stCondLst>
                                        </p:cTn>
                                        <p:tgtEl>
                                          <p:spTgt spid="7"/>
                                        </p:tgtEl>
                                        <p:attrNameLst>
                                          <p:attrName>r</p:attrName>
                                        </p:attrNameLst>
                                      </p:cBhvr>
                                    </p:animRot>
                                    <p:animRot by="240000">
                                      <p:cBhvr>
                                        <p:cTn id="14" dur="600" fill="hold">
                                          <p:stCondLst>
                                            <p:cond delay="1200"/>
                                          </p:stCondLst>
                                        </p:cTn>
                                        <p:tgtEl>
                                          <p:spTgt spid="7"/>
                                        </p:tgtEl>
                                        <p:attrNameLst>
                                          <p:attrName>r</p:attrName>
                                        </p:attrNameLst>
                                      </p:cBhvr>
                                    </p:animRot>
                                    <p:animRot by="-240000">
                                      <p:cBhvr>
                                        <p:cTn id="15" dur="600" fill="hold">
                                          <p:stCondLst>
                                            <p:cond delay="1800"/>
                                          </p:stCondLst>
                                        </p:cTn>
                                        <p:tgtEl>
                                          <p:spTgt spid="7"/>
                                        </p:tgtEl>
                                        <p:attrNameLst>
                                          <p:attrName>r</p:attrName>
                                        </p:attrNameLst>
                                      </p:cBhvr>
                                    </p:animRot>
                                    <p:animRot by="120000">
                                      <p:cBhvr>
                                        <p:cTn id="16" dur="600" fill="hold">
                                          <p:stCondLst>
                                            <p:cond delay="2400"/>
                                          </p:stCondLst>
                                        </p:cTn>
                                        <p:tgtEl>
                                          <p:spTgt spid="7"/>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8"/>
                                        </p:tgtEl>
                                        <p:attrNameLst>
                                          <p:attrName>r</p:attrName>
                                        </p:attrNameLst>
                                      </p:cBhvr>
                                    </p:animRot>
                                    <p:animRot by="-240000">
                                      <p:cBhvr>
                                        <p:cTn id="19" dur="600" fill="hold">
                                          <p:stCondLst>
                                            <p:cond delay="600"/>
                                          </p:stCondLst>
                                        </p:cTn>
                                        <p:tgtEl>
                                          <p:spTgt spid="8"/>
                                        </p:tgtEl>
                                        <p:attrNameLst>
                                          <p:attrName>r</p:attrName>
                                        </p:attrNameLst>
                                      </p:cBhvr>
                                    </p:animRot>
                                    <p:animRot by="240000">
                                      <p:cBhvr>
                                        <p:cTn id="20" dur="600" fill="hold">
                                          <p:stCondLst>
                                            <p:cond delay="1200"/>
                                          </p:stCondLst>
                                        </p:cTn>
                                        <p:tgtEl>
                                          <p:spTgt spid="8"/>
                                        </p:tgtEl>
                                        <p:attrNameLst>
                                          <p:attrName>r</p:attrName>
                                        </p:attrNameLst>
                                      </p:cBhvr>
                                    </p:animRot>
                                    <p:animRot by="-240000">
                                      <p:cBhvr>
                                        <p:cTn id="21" dur="600" fill="hold">
                                          <p:stCondLst>
                                            <p:cond delay="1800"/>
                                          </p:stCondLst>
                                        </p:cTn>
                                        <p:tgtEl>
                                          <p:spTgt spid="8"/>
                                        </p:tgtEl>
                                        <p:attrNameLst>
                                          <p:attrName>r</p:attrName>
                                        </p:attrNameLst>
                                      </p:cBhvr>
                                    </p:animRot>
                                    <p:animRot by="120000">
                                      <p:cBhvr>
                                        <p:cTn id="22" dur="600" fill="hold">
                                          <p:stCondLst>
                                            <p:cond delay="2400"/>
                                          </p:stCondLst>
                                        </p:cTn>
                                        <p:tgtEl>
                                          <p:spTgt spid="8"/>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9"/>
                                        </p:tgtEl>
                                        <p:attrNameLst>
                                          <p:attrName>r</p:attrName>
                                        </p:attrNameLst>
                                      </p:cBhvr>
                                    </p:animRot>
                                    <p:animRot by="-240000">
                                      <p:cBhvr>
                                        <p:cTn id="25" dur="600" fill="hold">
                                          <p:stCondLst>
                                            <p:cond delay="600"/>
                                          </p:stCondLst>
                                        </p:cTn>
                                        <p:tgtEl>
                                          <p:spTgt spid="9"/>
                                        </p:tgtEl>
                                        <p:attrNameLst>
                                          <p:attrName>r</p:attrName>
                                        </p:attrNameLst>
                                      </p:cBhvr>
                                    </p:animRot>
                                    <p:animRot by="240000">
                                      <p:cBhvr>
                                        <p:cTn id="26" dur="600" fill="hold">
                                          <p:stCondLst>
                                            <p:cond delay="1200"/>
                                          </p:stCondLst>
                                        </p:cTn>
                                        <p:tgtEl>
                                          <p:spTgt spid="9"/>
                                        </p:tgtEl>
                                        <p:attrNameLst>
                                          <p:attrName>r</p:attrName>
                                        </p:attrNameLst>
                                      </p:cBhvr>
                                    </p:animRot>
                                    <p:animRot by="-240000">
                                      <p:cBhvr>
                                        <p:cTn id="27" dur="600" fill="hold">
                                          <p:stCondLst>
                                            <p:cond delay="1800"/>
                                          </p:stCondLst>
                                        </p:cTn>
                                        <p:tgtEl>
                                          <p:spTgt spid="9"/>
                                        </p:tgtEl>
                                        <p:attrNameLst>
                                          <p:attrName>r</p:attrName>
                                        </p:attrNameLst>
                                      </p:cBhvr>
                                    </p:animRot>
                                    <p:animRot by="120000">
                                      <p:cBhvr>
                                        <p:cTn id="28" dur="600" fill="hold">
                                          <p:stCondLst>
                                            <p:cond delay="2400"/>
                                          </p:stCondLst>
                                        </p:cTn>
                                        <p:tgtEl>
                                          <p:spTgt spid="9"/>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10"/>
                                        </p:tgtEl>
                                        <p:attrNameLst>
                                          <p:attrName>r</p:attrName>
                                        </p:attrNameLst>
                                      </p:cBhvr>
                                    </p:animRot>
                                    <p:animRot by="-240000">
                                      <p:cBhvr>
                                        <p:cTn id="31" dur="600" fill="hold">
                                          <p:stCondLst>
                                            <p:cond delay="600"/>
                                          </p:stCondLst>
                                        </p:cTn>
                                        <p:tgtEl>
                                          <p:spTgt spid="10"/>
                                        </p:tgtEl>
                                        <p:attrNameLst>
                                          <p:attrName>r</p:attrName>
                                        </p:attrNameLst>
                                      </p:cBhvr>
                                    </p:animRot>
                                    <p:animRot by="240000">
                                      <p:cBhvr>
                                        <p:cTn id="32" dur="600" fill="hold">
                                          <p:stCondLst>
                                            <p:cond delay="1200"/>
                                          </p:stCondLst>
                                        </p:cTn>
                                        <p:tgtEl>
                                          <p:spTgt spid="10"/>
                                        </p:tgtEl>
                                        <p:attrNameLst>
                                          <p:attrName>r</p:attrName>
                                        </p:attrNameLst>
                                      </p:cBhvr>
                                    </p:animRot>
                                    <p:animRot by="-240000">
                                      <p:cBhvr>
                                        <p:cTn id="33" dur="600" fill="hold">
                                          <p:stCondLst>
                                            <p:cond delay="1800"/>
                                          </p:stCondLst>
                                        </p:cTn>
                                        <p:tgtEl>
                                          <p:spTgt spid="10"/>
                                        </p:tgtEl>
                                        <p:attrNameLst>
                                          <p:attrName>r</p:attrName>
                                        </p:attrNameLst>
                                      </p:cBhvr>
                                    </p:animRot>
                                    <p:animRot by="120000">
                                      <p:cBhvr>
                                        <p:cTn id="34" dur="600" fill="hold">
                                          <p:stCondLst>
                                            <p:cond delay="24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5"/>
                    </p:tgtEl>
                  </p:cond>
                </p:stCondLst>
                <p:endSync evt="end" delay="0">
                  <p:rtn val="all"/>
                </p:endSync>
                <p:childTnLst>
                  <p:par>
                    <p:cTn id="36" fill="hold">
                      <p:stCondLst>
                        <p:cond delay="0"/>
                      </p:stCondLst>
                      <p:childTnLst>
                        <p:par>
                          <p:cTn id="37" fill="hold">
                            <p:stCondLst>
                              <p:cond delay="0"/>
                            </p:stCondLst>
                            <p:childTnLst>
                              <p:par>
                                <p:cTn id="38" presetID="64" presetClass="path" presetSubtype="0" accel="50000" decel="50000" fill="hold" nodeType="clickEffect">
                                  <p:stCondLst>
                                    <p:cond delay="0"/>
                                  </p:stCondLst>
                                  <p:childTnLst>
                                    <p:animMotion origin="layout" path="M 1.25E-6 -1.85185E-6 L -0.00234 -0.78819 " pathEditMode="relative" rAng="0" ptsTypes="AA">
                                      <p:cBhvr>
                                        <p:cTn id="39" dur="8000" fill="hold"/>
                                        <p:tgtEl>
                                          <p:spTgt spid="5"/>
                                        </p:tgtEl>
                                        <p:attrNameLst>
                                          <p:attrName>ppt_x</p:attrName>
                                          <p:attrName>ppt_y</p:attrName>
                                        </p:attrNameLst>
                                      </p:cBhvr>
                                      <p:rCtr x="-117" y="-39421"/>
                                    </p:animMotion>
                                  </p:child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64" presetClass="path" presetSubtype="0" accel="50000" decel="50000" fill="hold" nodeType="clickEffect">
                                  <p:stCondLst>
                                    <p:cond delay="0"/>
                                  </p:stCondLst>
                                  <p:childTnLst>
                                    <p:animMotion origin="layout" path="M -4.79167E-6 7.40741E-7 L -0.01445 -0.7382 " pathEditMode="relative" rAng="0" ptsTypes="AA">
                                      <p:cBhvr>
                                        <p:cTn id="44" dur="8000" fill="hold"/>
                                        <p:tgtEl>
                                          <p:spTgt spid="7"/>
                                        </p:tgtEl>
                                        <p:attrNameLst>
                                          <p:attrName>ppt_x</p:attrName>
                                          <p:attrName>ppt_y</p:attrName>
                                        </p:attrNameLst>
                                      </p:cBhvr>
                                      <p:rCtr x="-729" y="-36898"/>
                                    </p:animMotion>
                                  </p:childTnLst>
                                </p:cTn>
                              </p:par>
                            </p:childTnLst>
                          </p:cTn>
                        </p:par>
                      </p:childTnLst>
                    </p:cTn>
                  </p:par>
                </p:childTnLst>
              </p:cTn>
              <p:nextCondLst>
                <p:cond evt="onClick" delay="0">
                  <p:tgtEl>
                    <p:spTgt spid="7"/>
                  </p:tgtEl>
                </p:cond>
              </p:nextCondLst>
            </p:seq>
            <p:seq concurrent="1" nextAc="seek">
              <p:cTn id="45" restart="whenNotActive" fill="hold" evtFilter="cancelBubble" nodeType="interactiveSeq">
                <p:stCondLst>
                  <p:cond evt="onClick" delay="0">
                    <p:tgtEl>
                      <p:spTgt spid="8"/>
                    </p:tgtEl>
                  </p:cond>
                </p:stCondLst>
                <p:endSync evt="end" delay="0">
                  <p:rtn val="all"/>
                </p:endSync>
                <p:childTnLst>
                  <p:par>
                    <p:cTn id="46" fill="hold">
                      <p:stCondLst>
                        <p:cond delay="0"/>
                      </p:stCondLst>
                      <p:childTnLst>
                        <p:par>
                          <p:cTn id="47" fill="hold">
                            <p:stCondLst>
                              <p:cond delay="0"/>
                            </p:stCondLst>
                            <p:childTnLst>
                              <p:par>
                                <p:cTn id="48" presetID="64" presetClass="path" presetSubtype="0" accel="50000" decel="50000" fill="hold" nodeType="clickEffect">
                                  <p:stCondLst>
                                    <p:cond delay="0"/>
                                  </p:stCondLst>
                                  <p:childTnLst>
                                    <p:animMotion origin="layout" path="M -4.16667E-7 4.07407E-6 L -0.00547 -0.99213 " pathEditMode="relative" rAng="0" ptsTypes="AA">
                                      <p:cBhvr>
                                        <p:cTn id="49" dur="7000" fill="hold"/>
                                        <p:tgtEl>
                                          <p:spTgt spid="8"/>
                                        </p:tgtEl>
                                        <p:attrNameLst>
                                          <p:attrName>ppt_x</p:attrName>
                                          <p:attrName>ppt_y</p:attrName>
                                        </p:attrNameLst>
                                      </p:cBhvr>
                                      <p:rCtr x="-273" y="-49606"/>
                                    </p:animMotion>
                                  </p:childTnLst>
                                </p:cTn>
                              </p:par>
                            </p:childTnLst>
                          </p:cTn>
                        </p:par>
                      </p:childTnLst>
                    </p:cTn>
                  </p:par>
                </p:childTnLst>
              </p:cTn>
              <p:nextCondLst>
                <p:cond evt="onClick" delay="0">
                  <p:tgtEl>
                    <p:spTgt spid="8"/>
                  </p:tgtEl>
                </p:cond>
              </p:nextCondLst>
            </p:seq>
            <p:seq concurrent="1" nextAc="seek">
              <p:cTn id="50" restart="whenNotActive" fill="hold" evtFilter="cancelBubble" nodeType="interactiveSeq">
                <p:stCondLst>
                  <p:cond evt="onClick" delay="0">
                    <p:tgtEl>
                      <p:spTgt spid="9"/>
                    </p:tgtEl>
                  </p:cond>
                </p:stCondLst>
                <p:endSync evt="end" delay="0">
                  <p:rtn val="all"/>
                </p:endSync>
                <p:childTnLst>
                  <p:par>
                    <p:cTn id="51" fill="hold">
                      <p:stCondLst>
                        <p:cond delay="0"/>
                      </p:stCondLst>
                      <p:childTnLst>
                        <p:par>
                          <p:cTn id="52" fill="hold">
                            <p:stCondLst>
                              <p:cond delay="0"/>
                            </p:stCondLst>
                            <p:childTnLst>
                              <p:par>
                                <p:cTn id="53" presetID="64" presetClass="path" presetSubtype="0" accel="50000" decel="50000" fill="hold" nodeType="clickEffect">
                                  <p:stCondLst>
                                    <p:cond delay="0"/>
                                  </p:stCondLst>
                                  <p:childTnLst>
                                    <p:animMotion origin="layout" path="M 0 -1.11111E-6 L -0.00651 -0.74768 " pathEditMode="relative" rAng="0" ptsTypes="AA">
                                      <p:cBhvr>
                                        <p:cTn id="54" dur="8000" fill="hold"/>
                                        <p:tgtEl>
                                          <p:spTgt spid="9"/>
                                        </p:tgtEl>
                                        <p:attrNameLst>
                                          <p:attrName>ppt_x</p:attrName>
                                          <p:attrName>ppt_y</p:attrName>
                                        </p:attrNameLst>
                                      </p:cBhvr>
                                      <p:rCtr x="-326" y="-37384"/>
                                    </p:animMotion>
                                  </p:childTnLst>
                                </p:cTn>
                              </p:par>
                            </p:childTnLst>
                          </p:cTn>
                        </p:par>
                      </p:childTnLst>
                    </p:cTn>
                  </p:par>
                </p:childTnLst>
              </p:cTn>
              <p:nextCondLst>
                <p:cond evt="onClick" delay="0">
                  <p:tgtEl>
                    <p:spTgt spid="9"/>
                  </p:tgtEl>
                </p:cond>
              </p:nextCondLst>
            </p:seq>
            <p:seq concurrent="1" nextAc="seek">
              <p:cTn id="55" restart="whenNotActive" fill="hold" evtFilter="cancelBubble" nodeType="interactiveSeq">
                <p:stCondLst>
                  <p:cond evt="onClick" delay="0">
                    <p:tgtEl>
                      <p:spTgt spid="10"/>
                    </p:tgtEl>
                  </p:cond>
                </p:stCondLst>
                <p:endSync evt="end" delay="0">
                  <p:rtn val="all"/>
                </p:endSync>
                <p:childTnLst>
                  <p:par>
                    <p:cTn id="56" fill="hold">
                      <p:stCondLst>
                        <p:cond delay="0"/>
                      </p:stCondLst>
                      <p:childTnLst>
                        <p:par>
                          <p:cTn id="57" fill="hold">
                            <p:stCondLst>
                              <p:cond delay="0"/>
                            </p:stCondLst>
                            <p:childTnLst>
                              <p:par>
                                <p:cTn id="58" presetID="64" presetClass="path" presetSubtype="0" accel="50000" decel="50000" fill="hold" nodeType="clickEffect">
                                  <p:stCondLst>
                                    <p:cond delay="0"/>
                                  </p:stCondLst>
                                  <p:childTnLst>
                                    <p:animMotion origin="layout" path="M -2.29167E-6 -3.33333E-6 L -0.00104 -0.96828 " pathEditMode="relative" rAng="0" ptsTypes="AA">
                                      <p:cBhvr>
                                        <p:cTn id="59" dur="7000" fill="hold"/>
                                        <p:tgtEl>
                                          <p:spTgt spid="10"/>
                                        </p:tgtEl>
                                        <p:attrNameLst>
                                          <p:attrName>ppt_x</p:attrName>
                                          <p:attrName>ppt_y</p:attrName>
                                        </p:attrNameLst>
                                      </p:cBhvr>
                                      <p:rCtr x="-52" y="-48426"/>
                                    </p:animMotion>
                                  </p:childTnLst>
                                </p:cTn>
                              </p:par>
                            </p:childTnLst>
                          </p:cTn>
                        </p:par>
                      </p:childTnLst>
                    </p:cTn>
                  </p:par>
                </p:childTnLst>
              </p:cTn>
              <p:nextCondLst>
                <p:cond evt="onClick" delay="0">
                  <p:tgtEl>
                    <p:spTgt spid="10"/>
                  </p:tgtEl>
                </p:cond>
              </p:nextCondLst>
            </p:seq>
            <p:seq concurrent="1" nextAc="seek">
              <p:cTn id="60" restart="whenNotActive" fill="hold" evtFilter="cancelBubble" nodeType="interactiveSeq">
                <p:stCondLst>
                  <p:cond evt="onClick" delay="0">
                    <p:tgtEl>
                      <p:spTgt spid="12"/>
                    </p:tgtEl>
                  </p:cond>
                </p:stCondLst>
                <p:endSync evt="end" delay="0">
                  <p:rtn val="all"/>
                </p:endSync>
                <p:childTnLst>
                  <p:par>
                    <p:cTn id="61" fill="hold">
                      <p:stCondLst>
                        <p:cond delay="0"/>
                      </p:stCondLst>
                      <p:childTnLst>
                        <p:par>
                          <p:cTn id="62" fill="hold">
                            <p:stCondLst>
                              <p:cond delay="0"/>
                            </p:stCondLst>
                            <p:childTnLst>
                              <p:par>
                                <p:cTn id="63" presetID="1" presetClass="exit" presetSubtype="0" fill="hold" grpId="0" nodeType="clickEffect">
                                  <p:stCondLst>
                                    <p:cond delay="0"/>
                                  </p:stCondLst>
                                  <p:childTnLst>
                                    <p:set>
                                      <p:cBhvr>
                                        <p:cTn id="64"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5" restart="whenNotActive" fill="hold" evtFilter="cancelBubble" nodeType="interactiveSeq">
                <p:stCondLst>
                  <p:cond evt="onClick" delay="0">
                    <p:tgtEl>
                      <p:spTgt spid="14"/>
                    </p:tgtEl>
                  </p:cond>
                </p:stCondLst>
                <p:endSync evt="end" delay="0">
                  <p:rtn val="all"/>
                </p:endSync>
                <p:childTnLst>
                  <p:par>
                    <p:cTn id="66" fill="hold">
                      <p:stCondLst>
                        <p:cond delay="0"/>
                      </p:stCondLst>
                      <p:childTnLst>
                        <p:par>
                          <p:cTn id="67" fill="hold">
                            <p:stCondLst>
                              <p:cond delay="0"/>
                            </p:stCondLst>
                            <p:childTnLst>
                              <p:par>
                                <p:cTn id="68" presetID="1" presetClass="exit" presetSubtype="0" fill="hold" grpId="0" nodeType="clickEffect">
                                  <p:stCondLst>
                                    <p:cond delay="0"/>
                                  </p:stCondLst>
                                  <p:childTnLst>
                                    <p:set>
                                      <p:cBhvr>
                                        <p:cTn id="69"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75" restart="whenNotActive" fill="hold" evtFilter="cancelBubble" nodeType="interactiveSeq">
                <p:stCondLst>
                  <p:cond evt="onClick" delay="0">
                    <p:tgtEl>
                      <p:spTgt spid="16"/>
                    </p:tgtEl>
                  </p:cond>
                </p:stCondLst>
                <p:endSync evt="end" delay="0">
                  <p:rtn val="all"/>
                </p:endSync>
                <p:childTnLst>
                  <p:par>
                    <p:cTn id="76" fill="hold">
                      <p:stCondLst>
                        <p:cond delay="0"/>
                      </p:stCondLst>
                      <p:childTnLst>
                        <p:par>
                          <p:cTn id="77" fill="hold">
                            <p:stCondLst>
                              <p:cond delay="0"/>
                            </p:stCondLst>
                            <p:childTnLst>
                              <p:par>
                                <p:cTn id="78" presetID="1" presetClass="exit" presetSubtype="0" fill="hold" grpId="0" nodeType="clickEffect">
                                  <p:stCondLst>
                                    <p:cond delay="0"/>
                                  </p:stCondLst>
                                  <p:childTnLst>
                                    <p:set>
                                      <p:cBhvr>
                                        <p:cTn id="79"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80" restart="whenNotActive" fill="hold" evtFilter="cancelBubble" nodeType="interactiveSeq">
                <p:stCondLst>
                  <p:cond evt="onClick" delay="0">
                    <p:tgtEl>
                      <p:spTgt spid="17"/>
                    </p:tgtEl>
                  </p:cond>
                </p:stCondLst>
                <p:endSync evt="end" delay="0">
                  <p:rtn val="all"/>
                </p:endSync>
                <p:childTnLst>
                  <p:par>
                    <p:cTn id="81" fill="hold">
                      <p:stCondLst>
                        <p:cond delay="0"/>
                      </p:stCondLst>
                      <p:childTnLst>
                        <p:par>
                          <p:cTn id="82" fill="hold">
                            <p:stCondLst>
                              <p:cond delay="0"/>
                            </p:stCondLst>
                            <p:childTnLst>
                              <p:par>
                                <p:cTn id="83" presetID="1" presetClass="exit" presetSubtype="0" fill="hold" grpId="0" nodeType="clickEffect">
                                  <p:stCondLst>
                                    <p:cond delay="0"/>
                                  </p:stCondLst>
                                  <p:childTnLst>
                                    <p:set>
                                      <p:cBhvr>
                                        <p:cTn id="84"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12" grpId="0" bldLvl="0" animBg="1"/>
      <p:bldP spid="14" grpId="0" bldLvl="0" animBg="1"/>
      <p:bldP spid="15" grpId="0" bldLvl="0" animBg="1"/>
      <p:bldP spid="16" grpId="0" bldLvl="0" animBg="1"/>
      <p:bldP spid="17" grpId="0" bldLvl="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7" name="Picture 6" descr="istockphoto-475258104-612x612"/>
          <p:cNvPicPr>
            <a:picLocks noChangeAspect="1"/>
          </p:cNvPicPr>
          <p:nvPr/>
        </p:nvPicPr>
        <p:blipFill>
          <a:blip r:embed="rId4"/>
          <a:stretch>
            <a:fillRect/>
          </a:stretch>
        </p:blipFill>
        <p:spPr>
          <a:xfrm>
            <a:off x="-34925" y="-779780"/>
            <a:ext cx="12336145" cy="7637780"/>
          </a:xfrm>
          <a:prstGeom prst="rect">
            <a:avLst/>
          </a:prstGeom>
        </p:spPr>
      </p:pic>
      <p:grpSp>
        <p:nvGrpSpPr>
          <p:cNvPr id="2" name="Group 1"/>
          <p:cNvGrpSpPr/>
          <p:nvPr/>
        </p:nvGrpSpPr>
        <p:grpSpPr>
          <a:xfrm>
            <a:off x="3251200" y="712443"/>
            <a:ext cx="5689600" cy="2022304"/>
            <a:chOff x="2654300" y="250997"/>
            <a:chExt cx="5689600" cy="2022304"/>
          </a:xfrm>
        </p:grpSpPr>
        <p:pic>
          <p:nvPicPr>
            <p:cNvPr id="3" name="Graphic 2"/>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2654300" y="250997"/>
              <a:ext cx="5689600" cy="2022304"/>
            </a:xfrm>
            <a:prstGeom prst="rect">
              <a:avLst/>
            </a:prstGeom>
          </p:spPr>
        </p:pic>
        <p:sp>
          <p:nvSpPr>
            <p:cNvPr id="4" name="TextBox 3"/>
            <p:cNvSpPr txBox="1"/>
            <p:nvPr/>
          </p:nvSpPr>
          <p:spPr>
            <a:xfrm>
              <a:off x="2977747" y="365297"/>
              <a:ext cx="5043976" cy="1198880"/>
            </a:xfrm>
            <a:prstGeom prst="rect">
              <a:avLst/>
            </a:prstGeom>
            <a:noFill/>
          </p:spPr>
          <p:txBody>
            <a:bodyPr wrap="square" rtlCol="0">
              <a:spAutoFit/>
            </a:bodyPr>
            <a:lstStyle/>
            <a:p>
              <a:pPr algn="just">
                <a:lnSpc>
                  <a:spcPct val="150000"/>
                </a:lnSpc>
              </a:pPr>
              <a:r>
                <a:rPr lang="vi-VN" sz="2400" dirty="0">
                  <a:solidFill>
                    <a:schemeClr val="tx1"/>
                  </a:solidFill>
                  <a:latin typeface="Times New Roman" panose="02020603050405020304" charset="0"/>
                  <a:cs typeface="Times New Roman" panose="02020603050405020304" charset="0"/>
                </a:rPr>
                <a:t>Câu 1. Hình ảnh cờ đỏ sao vàng bay trước bót cò nói lên điều gì?</a:t>
              </a:r>
            </a:p>
          </p:txBody>
        </p:sp>
      </p:grpSp>
      <p:sp>
        <p:nvSpPr>
          <p:cNvPr id="5" name="Google Shape;223;p15"/>
          <p:cNvSpPr/>
          <p:nvPr/>
        </p:nvSpPr>
        <p:spPr>
          <a:xfrm>
            <a:off x="1047506" y="2945157"/>
            <a:ext cx="6236494" cy="3200400"/>
          </a:xfrm>
          <a:prstGeom prst="roundRect">
            <a:avLst>
              <a:gd name="adj" fmla="val 7778"/>
            </a:avLst>
          </a:prstGeom>
          <a:solidFill>
            <a:schemeClr val="lt1"/>
          </a:solidFill>
          <a:ln w="25400" cap="flat" cmpd="sng">
            <a:solidFill>
              <a:schemeClr val="bg1"/>
            </a:solidFill>
            <a:prstDash val="solid"/>
            <a:round/>
            <a:headEnd type="none" w="sm" len="sm"/>
            <a:tailEnd type="none" w="sm" len="sm"/>
          </a:ln>
        </p:spPr>
        <p:txBody>
          <a:bodyPr spcFirstLastPara="1" wrap="square" lIns="60950" tIns="30467" rIns="60950" bIns="168000" anchor="ctr" anchorCtr="0">
            <a:noAutofit/>
          </a:bodyPr>
          <a:lstStyle/>
          <a:p>
            <a:pPr algn="just">
              <a:lnSpc>
                <a:spcPct val="150000"/>
              </a:lnSpc>
            </a:pPr>
            <a:r>
              <a:rPr lang="vi-VN" sz="2800" dirty="0">
                <a:solidFill>
                  <a:schemeClr val="tx1"/>
                </a:solidFill>
                <a:latin typeface="Times New Roman" panose="02020603050405020304" charset="0"/>
                <a:cs typeface="Times New Roman" panose="02020603050405020304" charset="0"/>
              </a:rPr>
              <a:t>Hình ảnh đó cho thấy Cách mạng tháng Tám đã thành công, chính quyền đã được giành lại từ tay địch; đất nước ta đã hoàn toàn độc lập, nhân dân đã được sống cuộc đời tự do.</a:t>
            </a:r>
          </a:p>
        </p:txBody>
      </p:sp>
      <p:pic>
        <p:nvPicPr>
          <p:cNvPr id="6" name="Google Shape;224;p15"/>
          <p:cNvPicPr preferRelativeResize="0">
            <a:picLocks noChangeAspect="1"/>
          </p:cNvPicPr>
          <p:nvPr/>
        </p:nvPicPr>
        <p:blipFill rotWithShape="1">
          <a:blip r:embed="rId7"/>
          <a:srcRect l="48487" t="1265" r="963" b="1266"/>
          <a:stretch>
            <a:fillRect/>
          </a:stretch>
        </p:blipFill>
        <p:spPr>
          <a:xfrm>
            <a:off x="7849394" y="2789952"/>
            <a:ext cx="3295100" cy="3550322"/>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20" name="Picture 19">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675216">
            <a:off x="10604500" y="-1"/>
            <a:ext cx="1311747" cy="26382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32" presetClass="emph" presetSubtype="0" repeatCount="indefinite" fill="hold" nodeType="withEffect">
                                  <p:stCondLst>
                                    <p:cond delay="0"/>
                                  </p:stCondLst>
                                  <p:childTnLst>
                                    <p:animRot by="120000">
                                      <p:cBhvr>
                                        <p:cTn id="19" dur="300" fill="hold">
                                          <p:stCondLst>
                                            <p:cond delay="0"/>
                                          </p:stCondLst>
                                        </p:cTn>
                                        <p:tgtEl>
                                          <p:spTgt spid="20"/>
                                        </p:tgtEl>
                                        <p:attrNameLst>
                                          <p:attrName>r</p:attrName>
                                        </p:attrNameLst>
                                      </p:cBhvr>
                                    </p:animRot>
                                    <p:animRot by="-240000">
                                      <p:cBhvr>
                                        <p:cTn id="20" dur="600" fill="hold">
                                          <p:stCondLst>
                                            <p:cond delay="600"/>
                                          </p:stCondLst>
                                        </p:cTn>
                                        <p:tgtEl>
                                          <p:spTgt spid="20"/>
                                        </p:tgtEl>
                                        <p:attrNameLst>
                                          <p:attrName>r</p:attrName>
                                        </p:attrNameLst>
                                      </p:cBhvr>
                                    </p:animRot>
                                    <p:animRot by="240000">
                                      <p:cBhvr>
                                        <p:cTn id="21" dur="600" fill="hold">
                                          <p:stCondLst>
                                            <p:cond delay="1200"/>
                                          </p:stCondLst>
                                        </p:cTn>
                                        <p:tgtEl>
                                          <p:spTgt spid="20"/>
                                        </p:tgtEl>
                                        <p:attrNameLst>
                                          <p:attrName>r</p:attrName>
                                        </p:attrNameLst>
                                      </p:cBhvr>
                                    </p:animRot>
                                    <p:animRot by="-240000">
                                      <p:cBhvr>
                                        <p:cTn id="22" dur="600" fill="hold">
                                          <p:stCondLst>
                                            <p:cond delay="1800"/>
                                          </p:stCondLst>
                                        </p:cTn>
                                        <p:tgtEl>
                                          <p:spTgt spid="20"/>
                                        </p:tgtEl>
                                        <p:attrNameLst>
                                          <p:attrName>r</p:attrName>
                                        </p:attrNameLst>
                                      </p:cBhvr>
                                    </p:animRot>
                                    <p:animRot by="120000">
                                      <p:cBhvr>
                                        <p:cTn id="23" dur="600" fill="hold">
                                          <p:stCondLst>
                                            <p:cond delay="24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0"/>
                    </p:tgtEl>
                  </p:cond>
                </p:stCondLst>
                <p:endSync evt="end" delay="0">
                  <p:rtn val="all"/>
                </p:endSync>
                <p:childTnLst>
                  <p:par>
                    <p:cTn id="25" fill="hold">
                      <p:stCondLst>
                        <p:cond delay="0"/>
                      </p:stCondLst>
                      <p:childTnLst>
                        <p:par>
                          <p:cTn id="26" fill="hold">
                            <p:stCondLst>
                              <p:cond delay="0"/>
                            </p:stCondLst>
                            <p:childTnLst>
                              <p:par>
                                <p:cTn id="27" presetID="64" presetClass="path" presetSubtype="0" accel="50000" decel="50000" fill="hold" nodeType="clickEffect">
                                  <p:stCondLst>
                                    <p:cond delay="0"/>
                                  </p:stCondLst>
                                  <p:childTnLst>
                                    <p:animMotion origin="layout" path="M 2.29167E-6 -1.11111E-6 L -0.00235 -0.78819 " pathEditMode="relative" rAng="0" ptsTypes="AA">
                                      <p:cBhvr>
                                        <p:cTn id="28" dur="8000" fill="hold"/>
                                        <p:tgtEl>
                                          <p:spTgt spid="20"/>
                                        </p:tgtEl>
                                        <p:attrNameLst>
                                          <p:attrName>ppt_x</p:attrName>
                                          <p:attrName>ppt_y</p:attrName>
                                        </p:attrNameLst>
                                      </p:cBhvr>
                                      <p:rCtr x="-117" y="-39398"/>
                                    </p:animMotion>
                                  </p:childTnLst>
                                </p:cTn>
                              </p:par>
                            </p:childTnLst>
                          </p:cTn>
                        </p:par>
                      </p:childTnLst>
                    </p:cTn>
                  </p:par>
                </p:childTnLst>
              </p:cTn>
              <p:nextCondLst>
                <p:cond evt="onClick" delay="0">
                  <p:tgtEl>
                    <p:spTgt spid="20"/>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8" name="Picture 7" descr="istockphoto-475258104-612x612"/>
          <p:cNvPicPr>
            <a:picLocks noChangeAspect="1"/>
          </p:cNvPicPr>
          <p:nvPr/>
        </p:nvPicPr>
        <p:blipFill>
          <a:blip r:embed="rId3"/>
          <a:stretch>
            <a:fillRect/>
          </a:stretch>
        </p:blipFill>
        <p:spPr>
          <a:xfrm>
            <a:off x="-34925" y="-779780"/>
            <a:ext cx="12336145" cy="7637780"/>
          </a:xfrm>
          <a:prstGeom prst="rect">
            <a:avLst/>
          </a:prstGeom>
        </p:spPr>
      </p:pic>
      <p:grpSp>
        <p:nvGrpSpPr>
          <p:cNvPr id="2" name="Group 1"/>
          <p:cNvGrpSpPr/>
          <p:nvPr/>
        </p:nvGrpSpPr>
        <p:grpSpPr>
          <a:xfrm>
            <a:off x="2578100" y="267715"/>
            <a:ext cx="5689600" cy="2022304"/>
            <a:chOff x="2654300" y="250997"/>
            <a:chExt cx="5689600" cy="2022304"/>
          </a:xfrm>
        </p:grpSpPr>
        <p:pic>
          <p:nvPicPr>
            <p:cNvPr id="3" name="Graphic 2"/>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2654300" y="250997"/>
              <a:ext cx="5689600" cy="2022304"/>
            </a:xfrm>
            <a:prstGeom prst="rect">
              <a:avLst/>
            </a:prstGeom>
          </p:spPr>
        </p:pic>
        <p:sp>
          <p:nvSpPr>
            <p:cNvPr id="4" name="TextBox 3"/>
            <p:cNvSpPr txBox="1"/>
            <p:nvPr/>
          </p:nvSpPr>
          <p:spPr>
            <a:xfrm>
              <a:off x="2977112" y="377997"/>
              <a:ext cx="5043976" cy="1198880"/>
            </a:xfrm>
            <a:prstGeom prst="rect">
              <a:avLst/>
            </a:prstGeom>
            <a:noFill/>
          </p:spPr>
          <p:txBody>
            <a:bodyPr wrap="square" rtlCol="0">
              <a:spAutoFit/>
            </a:bodyPr>
            <a:lstStyle/>
            <a:p>
              <a:pPr algn="just">
                <a:lnSpc>
                  <a:spcPct val="150000"/>
                </a:lnSpc>
              </a:pPr>
              <a:r>
                <a:rPr lang="vi-VN" sz="2400" dirty="0">
                  <a:solidFill>
                    <a:schemeClr val="tx1"/>
                  </a:solidFill>
                  <a:latin typeface="Times New Roman" panose="02020603050405020304" charset="0"/>
                  <a:cs typeface="Times New Roman" panose="02020603050405020304" charset="0"/>
                </a:rPr>
                <a:t>Câu 2. Tìm những hình ảnh người dân nô nức về dự cuộc mít tinh.</a:t>
              </a:r>
            </a:p>
          </p:txBody>
        </p:sp>
      </p:grpSp>
      <p:sp>
        <p:nvSpPr>
          <p:cNvPr id="5" name="Google Shape;231;p16"/>
          <p:cNvSpPr/>
          <p:nvPr/>
        </p:nvSpPr>
        <p:spPr>
          <a:xfrm>
            <a:off x="381794" y="2587498"/>
            <a:ext cx="6996906" cy="3630840"/>
          </a:xfrm>
          <a:prstGeom prst="roundRect">
            <a:avLst>
              <a:gd name="adj" fmla="val 7121"/>
            </a:avLst>
          </a:prstGeom>
          <a:solidFill>
            <a:schemeClr val="lt1"/>
          </a:solidFill>
          <a:ln w="25400" cap="flat" cmpd="sng">
            <a:solidFill>
              <a:schemeClr val="bg1"/>
            </a:solidFill>
            <a:prstDash val="solid"/>
            <a:round/>
            <a:headEnd type="none" w="sm" len="sm"/>
            <a:tailEnd type="none" w="sm" len="sm"/>
          </a:ln>
        </p:spPr>
        <p:txBody>
          <a:bodyPr spcFirstLastPara="1" wrap="square" lIns="60950" tIns="30467" rIns="60950" bIns="168000" anchor="ctr" anchorCtr="0">
            <a:noAutofit/>
          </a:bodyPr>
          <a:lstStyle/>
          <a:p>
            <a:pPr algn="ctr">
              <a:lnSpc>
                <a:spcPct val="150000"/>
              </a:lnSpc>
            </a:pPr>
            <a:r>
              <a:rPr lang="vi-VN" sz="2400" b="1" dirty="0">
                <a:solidFill>
                  <a:schemeClr val="tx1"/>
                </a:solidFill>
                <a:latin typeface="Times New Roman" panose="02020603050405020304" charset="0"/>
                <a:cs typeface="Times New Roman" panose="02020603050405020304" charset="0"/>
              </a:rPr>
              <a:t>Đó là các hình ảnh: </a:t>
            </a:r>
            <a:endParaRPr sz="2400" dirty="0">
              <a:solidFill>
                <a:schemeClr val="tx1"/>
              </a:solidFill>
              <a:latin typeface="Times New Roman" panose="02020603050405020304" charset="0"/>
              <a:cs typeface="Times New Roman" panose="02020603050405020304" charset="0"/>
            </a:endParaRPr>
          </a:p>
          <a:p>
            <a:pPr marL="304800" indent="-304800" algn="just">
              <a:lnSpc>
                <a:spcPct val="150000"/>
              </a:lnSpc>
              <a:buSzPct val="130000"/>
              <a:buFont typeface="Arial" panose="020B0604020202020204"/>
              <a:buChar char="•"/>
            </a:pPr>
            <a:r>
              <a:rPr lang="vi-VN" sz="2400" i="1" dirty="0">
                <a:solidFill>
                  <a:schemeClr val="tx1"/>
                </a:solidFill>
                <a:latin typeface="Times New Roman" panose="02020603050405020304" charset="0"/>
                <a:cs typeface="Times New Roman" panose="02020603050405020304" charset="0"/>
              </a:rPr>
              <a:t>Mỗi người trên tay một lá cờ, lần lượt đổ ra sân chợ</a:t>
            </a:r>
            <a:r>
              <a:rPr lang="vi-VN" sz="2400" dirty="0">
                <a:solidFill>
                  <a:schemeClr val="tx1"/>
                </a:solidFill>
                <a:latin typeface="Times New Roman" panose="02020603050405020304" charset="0"/>
                <a:cs typeface="Times New Roman" panose="02020603050405020304" charset="0"/>
              </a:rPr>
              <a:t>.</a:t>
            </a:r>
            <a:endParaRPr sz="2400" dirty="0">
              <a:solidFill>
                <a:schemeClr val="tx1"/>
              </a:solidFill>
              <a:latin typeface="Times New Roman" panose="02020603050405020304" charset="0"/>
              <a:cs typeface="Times New Roman" panose="02020603050405020304" charset="0"/>
            </a:endParaRPr>
          </a:p>
          <a:p>
            <a:pPr marL="304800" indent="-304800" algn="just">
              <a:lnSpc>
                <a:spcPct val="150000"/>
              </a:lnSpc>
              <a:buSzPct val="130000"/>
              <a:buFont typeface="Arial" panose="020B0604020202020204"/>
              <a:buChar char="•"/>
            </a:pPr>
            <a:r>
              <a:rPr lang="vi-VN" sz="2400" i="1" dirty="0">
                <a:solidFill>
                  <a:schemeClr val="tx1"/>
                </a:solidFill>
                <a:latin typeface="Times New Roman" panose="02020603050405020304" charset="0"/>
                <a:cs typeface="Times New Roman" panose="02020603050405020304" charset="0"/>
              </a:rPr>
              <a:t>Những chiếc xuồng với lá cờ mỗi lúc mỗi gần nhau, đổ về bến chợ</a:t>
            </a:r>
            <a:r>
              <a:rPr lang="vi-VN" sz="2400" dirty="0">
                <a:solidFill>
                  <a:schemeClr val="tx1"/>
                </a:solidFill>
                <a:latin typeface="Times New Roman" panose="02020603050405020304" charset="0"/>
                <a:cs typeface="Times New Roman" panose="02020603050405020304" charset="0"/>
              </a:rPr>
              <a:t>. </a:t>
            </a:r>
            <a:endParaRPr sz="2400" dirty="0">
              <a:solidFill>
                <a:schemeClr val="tx1"/>
              </a:solidFill>
              <a:latin typeface="Times New Roman" panose="02020603050405020304" charset="0"/>
              <a:cs typeface="Times New Roman" panose="02020603050405020304" charset="0"/>
            </a:endParaRPr>
          </a:p>
          <a:p>
            <a:pPr marL="304800" indent="-304800" algn="just">
              <a:lnSpc>
                <a:spcPct val="150000"/>
              </a:lnSpc>
              <a:buSzPct val="130000"/>
              <a:buFont typeface="Arial" panose="020B0604020202020204"/>
              <a:buChar char="•"/>
            </a:pPr>
            <a:r>
              <a:rPr lang="vi-VN" sz="2400" i="1" dirty="0">
                <a:solidFill>
                  <a:schemeClr val="tx1"/>
                </a:solidFill>
                <a:latin typeface="Times New Roman" panose="02020603050405020304" charset="0"/>
                <a:cs typeface="Times New Roman" panose="02020603050405020304" charset="0"/>
              </a:rPr>
              <a:t>Xuồng nối nhau, san sát, kết thành một chiếc bè đầy cờ</a:t>
            </a:r>
            <a:r>
              <a:rPr lang="vi-VN" sz="2400" dirty="0">
                <a:solidFill>
                  <a:schemeClr val="tx1"/>
                </a:solidFill>
                <a:latin typeface="Times New Roman" panose="02020603050405020304" charset="0"/>
                <a:cs typeface="Times New Roman" panose="02020603050405020304" charset="0"/>
              </a:rPr>
              <a:t>.</a:t>
            </a:r>
            <a:endParaRPr sz="2400" dirty="0">
              <a:solidFill>
                <a:schemeClr val="tx1"/>
              </a:solidFill>
              <a:latin typeface="Times New Roman" panose="02020603050405020304" charset="0"/>
              <a:cs typeface="Times New Roman" panose="02020603050405020304" charset="0"/>
            </a:endParaRPr>
          </a:p>
          <a:p>
            <a:pPr marL="304800" indent="-304800" algn="just">
              <a:lnSpc>
                <a:spcPct val="150000"/>
              </a:lnSpc>
              <a:buSzPct val="130000"/>
              <a:buFont typeface="Arial" panose="020B0604020202020204"/>
              <a:buChar char="•"/>
            </a:pPr>
            <a:r>
              <a:rPr lang="vi-VN" sz="2400" i="1" dirty="0">
                <a:solidFill>
                  <a:schemeClr val="tx1"/>
                </a:solidFill>
                <a:latin typeface="Times New Roman" panose="02020603050405020304" charset="0"/>
                <a:cs typeface="Times New Roman" panose="02020603050405020304" charset="0"/>
              </a:rPr>
              <a:t>Người từ các nơi đổ về đứng chật cả sân chợ</a:t>
            </a:r>
            <a:r>
              <a:rPr lang="vi-VN" sz="2400" dirty="0">
                <a:solidFill>
                  <a:schemeClr val="tx1"/>
                </a:solidFill>
                <a:latin typeface="Times New Roman" panose="02020603050405020304" charset="0"/>
                <a:cs typeface="Times New Roman" panose="02020603050405020304" charset="0"/>
              </a:rPr>
              <a:t>.</a:t>
            </a:r>
          </a:p>
        </p:txBody>
      </p:sp>
      <p:pic>
        <p:nvPicPr>
          <p:cNvPr id="6" name="Google Shape;232;p16"/>
          <p:cNvPicPr preferRelativeResize="0"/>
          <p:nvPr/>
        </p:nvPicPr>
        <p:blipFill rotWithShape="1">
          <a:blip r:embed="rId6"/>
          <a:srcRect l="48487" t="5946" r="963" b="22829"/>
          <a:stretch>
            <a:fillRect/>
          </a:stretch>
        </p:blipFill>
        <p:spPr>
          <a:xfrm>
            <a:off x="7732686" y="2692437"/>
            <a:ext cx="3863209" cy="3420962"/>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7" name="Picture 6">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995538">
            <a:off x="10550733" y="33298"/>
            <a:ext cx="1600634" cy="24911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32" presetClass="emph" presetSubtype="0" repeatCount="indefinite" fill="hold" nodeType="withEffect">
                                  <p:stCondLst>
                                    <p:cond delay="0"/>
                                  </p:stCondLst>
                                  <p:childTnLst>
                                    <p:animRot by="120000">
                                      <p:cBhvr>
                                        <p:cTn id="19" dur="300" fill="hold">
                                          <p:stCondLst>
                                            <p:cond delay="0"/>
                                          </p:stCondLst>
                                        </p:cTn>
                                        <p:tgtEl>
                                          <p:spTgt spid="7"/>
                                        </p:tgtEl>
                                        <p:attrNameLst>
                                          <p:attrName>r</p:attrName>
                                        </p:attrNameLst>
                                      </p:cBhvr>
                                    </p:animRot>
                                    <p:animRot by="-240000">
                                      <p:cBhvr>
                                        <p:cTn id="20" dur="600" fill="hold">
                                          <p:stCondLst>
                                            <p:cond delay="600"/>
                                          </p:stCondLst>
                                        </p:cTn>
                                        <p:tgtEl>
                                          <p:spTgt spid="7"/>
                                        </p:tgtEl>
                                        <p:attrNameLst>
                                          <p:attrName>r</p:attrName>
                                        </p:attrNameLst>
                                      </p:cBhvr>
                                    </p:animRot>
                                    <p:animRot by="240000">
                                      <p:cBhvr>
                                        <p:cTn id="21" dur="600" fill="hold">
                                          <p:stCondLst>
                                            <p:cond delay="1200"/>
                                          </p:stCondLst>
                                        </p:cTn>
                                        <p:tgtEl>
                                          <p:spTgt spid="7"/>
                                        </p:tgtEl>
                                        <p:attrNameLst>
                                          <p:attrName>r</p:attrName>
                                        </p:attrNameLst>
                                      </p:cBhvr>
                                    </p:animRot>
                                    <p:animRot by="-240000">
                                      <p:cBhvr>
                                        <p:cTn id="22" dur="600" fill="hold">
                                          <p:stCondLst>
                                            <p:cond delay="1800"/>
                                          </p:stCondLst>
                                        </p:cTn>
                                        <p:tgtEl>
                                          <p:spTgt spid="7"/>
                                        </p:tgtEl>
                                        <p:attrNameLst>
                                          <p:attrName>r</p:attrName>
                                        </p:attrNameLst>
                                      </p:cBhvr>
                                    </p:animRot>
                                    <p:animRot by="120000">
                                      <p:cBhvr>
                                        <p:cTn id="23" dur="600" fill="hold">
                                          <p:stCondLst>
                                            <p:cond delay="24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7"/>
                    </p:tgtEl>
                  </p:cond>
                </p:stCondLst>
                <p:endSync evt="end" delay="0">
                  <p:rtn val="all"/>
                </p:endSync>
                <p:childTnLst>
                  <p:par>
                    <p:cTn id="25" fill="hold">
                      <p:stCondLst>
                        <p:cond delay="0"/>
                      </p:stCondLst>
                      <p:childTnLst>
                        <p:par>
                          <p:cTn id="26" fill="hold">
                            <p:stCondLst>
                              <p:cond delay="0"/>
                            </p:stCondLst>
                            <p:childTnLst>
                              <p:par>
                                <p:cTn id="27" presetID="64" presetClass="path" presetSubtype="0" accel="50000" decel="50000" fill="hold" nodeType="clickEffect">
                                  <p:stCondLst>
                                    <p:cond delay="0"/>
                                  </p:stCondLst>
                                  <p:childTnLst>
                                    <p:animMotion origin="layout" path="M 4.16667E-7 -2.59259E-6 L -0.01445 -0.73819 " pathEditMode="relative" rAng="0" ptsTypes="AA">
                                      <p:cBhvr>
                                        <p:cTn id="28" dur="8000" fill="hold"/>
                                        <p:tgtEl>
                                          <p:spTgt spid="7"/>
                                        </p:tgtEl>
                                        <p:attrNameLst>
                                          <p:attrName>ppt_x</p:attrName>
                                          <p:attrName>ppt_y</p:attrName>
                                        </p:attrNameLst>
                                      </p:cBhvr>
                                      <p:rCtr x="-729" y="-36898"/>
                                    </p:animMotion>
                                  </p:childTnLst>
                                </p:cTn>
                              </p:par>
                            </p:childTnLst>
                          </p:cTn>
                        </p:par>
                      </p:childTnLst>
                    </p:cTn>
                  </p:par>
                </p:childTnLst>
              </p:cTn>
              <p:nextCondLst>
                <p:cond evt="onClick" delay="0">
                  <p:tgtEl>
                    <p:spTgt spid="7"/>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7" name="Picture 6" descr="istockphoto-475258104-612x612"/>
          <p:cNvPicPr>
            <a:picLocks noChangeAspect="1"/>
          </p:cNvPicPr>
          <p:nvPr/>
        </p:nvPicPr>
        <p:blipFill>
          <a:blip r:embed="rId3"/>
          <a:stretch>
            <a:fillRect/>
          </a:stretch>
        </p:blipFill>
        <p:spPr>
          <a:xfrm>
            <a:off x="-34925" y="-779780"/>
            <a:ext cx="12336145" cy="7637780"/>
          </a:xfrm>
          <a:prstGeom prst="rect">
            <a:avLst/>
          </a:prstGeom>
        </p:spPr>
      </p:pic>
      <p:grpSp>
        <p:nvGrpSpPr>
          <p:cNvPr id="2" name="Group 1"/>
          <p:cNvGrpSpPr/>
          <p:nvPr/>
        </p:nvGrpSpPr>
        <p:grpSpPr>
          <a:xfrm>
            <a:off x="1934845" y="432815"/>
            <a:ext cx="8487410" cy="2221230"/>
            <a:chOff x="2705398" y="238298"/>
            <a:chExt cx="8248069" cy="1531703"/>
          </a:xfrm>
        </p:grpSpPr>
        <p:pic>
          <p:nvPicPr>
            <p:cNvPr id="3" name="Graphic 2"/>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2705398" y="238298"/>
              <a:ext cx="8248069" cy="1531703"/>
            </a:xfrm>
            <a:prstGeom prst="rect">
              <a:avLst/>
            </a:prstGeom>
          </p:spPr>
        </p:pic>
        <p:sp>
          <p:nvSpPr>
            <p:cNvPr id="4" name="TextBox 3"/>
            <p:cNvSpPr txBox="1"/>
            <p:nvPr/>
          </p:nvSpPr>
          <p:spPr>
            <a:xfrm>
              <a:off x="2871396" y="369224"/>
              <a:ext cx="7921010" cy="781615"/>
            </a:xfrm>
            <a:prstGeom prst="rect">
              <a:avLst/>
            </a:prstGeom>
            <a:noFill/>
          </p:spPr>
          <p:txBody>
            <a:bodyPr wrap="square" rtlCol="0">
              <a:noAutofit/>
            </a:bodyPr>
            <a:lstStyle/>
            <a:p>
              <a:pPr algn="just">
                <a:lnSpc>
                  <a:spcPct val="150000"/>
                </a:lnSpc>
              </a:pPr>
              <a:r>
                <a:rPr lang="vi-VN" sz="2400" dirty="0">
                  <a:solidFill>
                    <a:schemeClr val="tx1"/>
                  </a:solidFill>
                  <a:latin typeface="Times New Roman" panose="02020603050405020304" charset="0"/>
                  <a:cs typeface="Times New Roman" panose="02020603050405020304" charset="0"/>
                </a:rPr>
                <a:t>Câu 3. Những chi tiết nào thể hiện niềm vui vô bờ bến của người dân mừng nước nhà độc lập?</a:t>
              </a:r>
            </a:p>
          </p:txBody>
        </p:sp>
      </p:grpSp>
      <p:sp>
        <p:nvSpPr>
          <p:cNvPr id="5" name="Google Shape;239;p17"/>
          <p:cNvSpPr/>
          <p:nvPr/>
        </p:nvSpPr>
        <p:spPr>
          <a:xfrm>
            <a:off x="1613297" y="2843576"/>
            <a:ext cx="8965406" cy="3682384"/>
          </a:xfrm>
          <a:prstGeom prst="roundRect">
            <a:avLst>
              <a:gd name="adj" fmla="val 7121"/>
            </a:avLst>
          </a:prstGeom>
          <a:solidFill>
            <a:schemeClr val="lt1"/>
          </a:solidFill>
          <a:ln w="25400" cap="flat" cmpd="sng">
            <a:solidFill>
              <a:schemeClr val="bg1"/>
            </a:solidFill>
            <a:prstDash val="solid"/>
            <a:round/>
            <a:headEnd type="none" w="sm" len="sm"/>
            <a:tailEnd type="none" w="sm" len="sm"/>
          </a:ln>
        </p:spPr>
        <p:txBody>
          <a:bodyPr spcFirstLastPara="1" wrap="square" lIns="60950" tIns="30467" rIns="60950" bIns="168000" anchor="ctr" anchorCtr="0">
            <a:noAutofit/>
          </a:bodyPr>
          <a:lstStyle/>
          <a:p>
            <a:pPr algn="ctr">
              <a:lnSpc>
                <a:spcPct val="150000"/>
              </a:lnSpc>
              <a:buSzPct val="130000"/>
            </a:pPr>
            <a:r>
              <a:rPr lang="vi-VN" sz="2400" b="1" dirty="0">
                <a:solidFill>
                  <a:schemeClr val="tx1"/>
                </a:solidFill>
                <a:latin typeface="Times New Roman" panose="02020603050405020304" charset="0"/>
                <a:cs typeface="Times New Roman" panose="02020603050405020304" charset="0"/>
              </a:rPr>
              <a:t>Đó là các chi tiết: </a:t>
            </a:r>
            <a:endParaRPr sz="2400" dirty="0">
              <a:solidFill>
                <a:schemeClr val="tx1"/>
              </a:solidFill>
              <a:latin typeface="Times New Roman" panose="02020603050405020304" charset="0"/>
              <a:cs typeface="Times New Roman" panose="02020603050405020304" charset="0"/>
            </a:endParaRPr>
          </a:p>
          <a:p>
            <a:pPr marL="381000" indent="-381000" algn="just">
              <a:lnSpc>
                <a:spcPct val="150000"/>
              </a:lnSpc>
              <a:buSzPct val="130000"/>
              <a:buFont typeface="Arial" panose="020B0604020202020204"/>
              <a:buChar char="•"/>
            </a:pPr>
            <a:r>
              <a:rPr lang="vi-VN" sz="2400" i="1" dirty="0">
                <a:solidFill>
                  <a:schemeClr val="tx1"/>
                </a:solidFill>
                <a:latin typeface="Times New Roman" panose="02020603050405020304" charset="0"/>
                <a:cs typeface="Times New Roman" panose="02020603050405020304" charset="0"/>
              </a:rPr>
              <a:t>Tiếng hô từ trên khán đài vang lên... Mọi người như dậy lên. Ai cũng muốn cất tiếng hát, nhưng không biết hát bài gì. </a:t>
            </a:r>
            <a:endParaRPr sz="2400" i="1" dirty="0">
              <a:solidFill>
                <a:schemeClr val="tx1"/>
              </a:solidFill>
              <a:latin typeface="Times New Roman" panose="02020603050405020304" charset="0"/>
              <a:cs typeface="Times New Roman" panose="02020603050405020304" charset="0"/>
            </a:endParaRPr>
          </a:p>
          <a:p>
            <a:pPr marL="381000" indent="-381000" algn="just">
              <a:lnSpc>
                <a:spcPct val="150000"/>
              </a:lnSpc>
              <a:buSzPct val="130000"/>
              <a:buFont typeface="Arial" panose="020B0604020202020204"/>
              <a:buChar char="•"/>
            </a:pPr>
            <a:r>
              <a:rPr lang="vi-VN" sz="2400" i="1" dirty="0">
                <a:solidFill>
                  <a:schemeClr val="tx1"/>
                </a:solidFill>
                <a:latin typeface="Times New Roman" panose="02020603050405020304" charset="0"/>
                <a:cs typeface="Times New Roman" panose="02020603050405020304" charset="0"/>
              </a:rPr>
              <a:t>Không có một bài hát nào đủ cho con người được hả hê mừng ngày chấm dứt đời nô lệ. </a:t>
            </a:r>
            <a:endParaRPr sz="2400" i="1" dirty="0">
              <a:solidFill>
                <a:schemeClr val="tx1"/>
              </a:solidFill>
              <a:latin typeface="Times New Roman" panose="02020603050405020304" charset="0"/>
              <a:cs typeface="Times New Roman" panose="02020603050405020304" charset="0"/>
            </a:endParaRPr>
          </a:p>
          <a:p>
            <a:pPr marL="381000" indent="-381000" algn="just">
              <a:lnSpc>
                <a:spcPct val="150000"/>
              </a:lnSpc>
              <a:buSzPct val="130000"/>
              <a:buFont typeface="Arial" panose="020B0604020202020204"/>
              <a:buChar char="•"/>
            </a:pPr>
            <a:r>
              <a:rPr lang="vi-VN" sz="2400" i="1" dirty="0">
                <a:solidFill>
                  <a:schemeClr val="tx1"/>
                </a:solidFill>
                <a:latin typeface="Times New Roman" panose="02020603050405020304" charset="0"/>
                <a:cs typeface="Times New Roman" panose="02020603050405020304" charset="0"/>
              </a:rPr>
              <a:t>Mạnh ai nấy hét, vừa hét vừa giơ cao tay vẫy cờ. Rồi tất cả cùng cất tiếng hoà theo</a:t>
            </a:r>
            <a:r>
              <a:rPr lang="vi-VN" sz="2400" dirty="0">
                <a:solidFill>
                  <a:schemeClr val="tx1"/>
                </a:solidFill>
                <a:latin typeface="Times New Roman" panose="02020603050405020304" charset="0"/>
                <a:cs typeface="Times New Roman" panose="02020603050405020304" charset="0"/>
              </a:rPr>
              <a:t>.</a:t>
            </a:r>
          </a:p>
        </p:txBody>
      </p:sp>
      <p:pic>
        <p:nvPicPr>
          <p:cNvPr id="6" name="Picture 5">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308954">
            <a:off x="10489968" y="62608"/>
            <a:ext cx="1618057" cy="261257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par>
                                <p:cTn id="15" presetID="32" presetClass="emph" presetSubtype="0" repeatCount="indefinite" fill="hold" nodeType="withEffect">
                                  <p:stCondLst>
                                    <p:cond delay="0"/>
                                  </p:stCondLst>
                                  <p:childTnLst>
                                    <p:animRot by="120000">
                                      <p:cBhvr>
                                        <p:cTn id="16" dur="300" fill="hold">
                                          <p:stCondLst>
                                            <p:cond delay="0"/>
                                          </p:stCondLst>
                                        </p:cTn>
                                        <p:tgtEl>
                                          <p:spTgt spid="6"/>
                                        </p:tgtEl>
                                        <p:attrNameLst>
                                          <p:attrName>r</p:attrName>
                                        </p:attrNameLst>
                                      </p:cBhvr>
                                    </p:animRot>
                                    <p:animRot by="-240000">
                                      <p:cBhvr>
                                        <p:cTn id="17" dur="600" fill="hold">
                                          <p:stCondLst>
                                            <p:cond delay="600"/>
                                          </p:stCondLst>
                                        </p:cTn>
                                        <p:tgtEl>
                                          <p:spTgt spid="6"/>
                                        </p:tgtEl>
                                        <p:attrNameLst>
                                          <p:attrName>r</p:attrName>
                                        </p:attrNameLst>
                                      </p:cBhvr>
                                    </p:animRot>
                                    <p:animRot by="240000">
                                      <p:cBhvr>
                                        <p:cTn id="18" dur="600" fill="hold">
                                          <p:stCondLst>
                                            <p:cond delay="1200"/>
                                          </p:stCondLst>
                                        </p:cTn>
                                        <p:tgtEl>
                                          <p:spTgt spid="6"/>
                                        </p:tgtEl>
                                        <p:attrNameLst>
                                          <p:attrName>r</p:attrName>
                                        </p:attrNameLst>
                                      </p:cBhvr>
                                    </p:animRot>
                                    <p:animRot by="-240000">
                                      <p:cBhvr>
                                        <p:cTn id="19" dur="600" fill="hold">
                                          <p:stCondLst>
                                            <p:cond delay="1800"/>
                                          </p:stCondLst>
                                        </p:cTn>
                                        <p:tgtEl>
                                          <p:spTgt spid="6"/>
                                        </p:tgtEl>
                                        <p:attrNameLst>
                                          <p:attrName>r</p:attrName>
                                        </p:attrNameLst>
                                      </p:cBhvr>
                                    </p:animRot>
                                    <p:animRot by="120000">
                                      <p:cBhvr>
                                        <p:cTn id="20" dur="600" fill="hold">
                                          <p:stCondLst>
                                            <p:cond delay="24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6"/>
                    </p:tgtEl>
                  </p:cond>
                </p:stCondLst>
                <p:endSync evt="end" delay="0">
                  <p:rtn val="all"/>
                </p:endSync>
                <p:childTnLst>
                  <p:par>
                    <p:cTn id="22" fill="hold">
                      <p:stCondLst>
                        <p:cond delay="0"/>
                      </p:stCondLst>
                      <p:childTnLst>
                        <p:par>
                          <p:cTn id="23" fill="hold">
                            <p:stCondLst>
                              <p:cond delay="0"/>
                            </p:stCondLst>
                            <p:childTnLst>
                              <p:par>
                                <p:cTn id="24" presetID="64" presetClass="path" presetSubtype="0" accel="50000" decel="50000" fill="hold" nodeType="clickEffect">
                                  <p:stCondLst>
                                    <p:cond delay="0"/>
                                  </p:stCondLst>
                                  <p:childTnLst>
                                    <p:animMotion origin="layout" path="M 2.29167E-6 2.96296E-6 L -0.00547 -0.99213 " pathEditMode="relative" rAng="0" ptsTypes="AA">
                                      <p:cBhvr>
                                        <p:cTn id="25" dur="7000" fill="hold"/>
                                        <p:tgtEl>
                                          <p:spTgt spid="6"/>
                                        </p:tgtEl>
                                        <p:attrNameLst>
                                          <p:attrName>ppt_x</p:attrName>
                                          <p:attrName>ppt_y</p:attrName>
                                        </p:attrNameLst>
                                      </p:cBhvr>
                                      <p:rCtr x="-273" y="-49606"/>
                                    </p:animMotion>
                                  </p:childTnLst>
                                </p:cTn>
                              </p:par>
                            </p:childTnLst>
                          </p:cTn>
                        </p:par>
                      </p:childTnLst>
                    </p:cTn>
                  </p:par>
                </p:childTnLst>
              </p:cTn>
              <p:nextCondLst>
                <p:cond evt="onClick" delay="0">
                  <p:tgtEl>
                    <p:spTgt spid="6"/>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9" name="Picture 8" descr="istockphoto-475258104-612x612"/>
          <p:cNvPicPr>
            <a:picLocks noChangeAspect="1"/>
          </p:cNvPicPr>
          <p:nvPr/>
        </p:nvPicPr>
        <p:blipFill>
          <a:blip r:embed="rId3"/>
          <a:stretch>
            <a:fillRect/>
          </a:stretch>
        </p:blipFill>
        <p:spPr>
          <a:xfrm>
            <a:off x="-34925" y="-779780"/>
            <a:ext cx="12336145" cy="7637780"/>
          </a:xfrm>
          <a:prstGeom prst="rect">
            <a:avLst/>
          </a:prstGeom>
        </p:spPr>
      </p:pic>
      <p:grpSp>
        <p:nvGrpSpPr>
          <p:cNvPr id="2" name="Group 1"/>
          <p:cNvGrpSpPr/>
          <p:nvPr/>
        </p:nvGrpSpPr>
        <p:grpSpPr>
          <a:xfrm>
            <a:off x="3466673" y="396045"/>
            <a:ext cx="5258653" cy="1968097"/>
            <a:chOff x="3045821" y="264149"/>
            <a:chExt cx="5110362" cy="1357149"/>
          </a:xfrm>
        </p:grpSpPr>
        <p:pic>
          <p:nvPicPr>
            <p:cNvPr id="3" name="Graphic 2"/>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3200925" y="264149"/>
              <a:ext cx="4955258" cy="1357149"/>
            </a:xfrm>
            <a:prstGeom prst="rect">
              <a:avLst/>
            </a:prstGeom>
          </p:spPr>
        </p:pic>
        <p:sp>
          <p:nvSpPr>
            <p:cNvPr id="4" name="TextBox 3"/>
            <p:cNvSpPr txBox="1"/>
            <p:nvPr/>
          </p:nvSpPr>
          <p:spPr>
            <a:xfrm>
              <a:off x="3045821" y="369240"/>
              <a:ext cx="5110362" cy="826717"/>
            </a:xfrm>
            <a:prstGeom prst="rect">
              <a:avLst/>
            </a:prstGeom>
            <a:noFill/>
          </p:spPr>
          <p:txBody>
            <a:bodyPr wrap="square" rtlCol="0">
              <a:spAutoFit/>
            </a:bodyPr>
            <a:lstStyle/>
            <a:p>
              <a:pPr algn="ctr">
                <a:lnSpc>
                  <a:spcPct val="150000"/>
                </a:lnSpc>
              </a:pPr>
              <a:r>
                <a:rPr lang="vi-VN" sz="2400" dirty="0">
                  <a:solidFill>
                    <a:schemeClr val="tx1"/>
                  </a:solidFill>
                  <a:latin typeface="Times New Roman" panose="02020603050405020304" charset="0"/>
                  <a:cs typeface="Times New Roman" panose="02020603050405020304" charset="0"/>
                </a:rPr>
                <a:t>Câu 4. Tiếng hét vang của mọi người được so sánh với gì?</a:t>
              </a:r>
            </a:p>
          </p:txBody>
        </p:sp>
      </p:grpSp>
      <p:sp>
        <p:nvSpPr>
          <p:cNvPr id="5" name="Google Shape;246;p18"/>
          <p:cNvSpPr/>
          <p:nvPr/>
        </p:nvSpPr>
        <p:spPr>
          <a:xfrm>
            <a:off x="317500" y="2895600"/>
            <a:ext cx="2782094" cy="3218484"/>
          </a:xfrm>
          <a:prstGeom prst="roundRect">
            <a:avLst>
              <a:gd name="adj" fmla="val 7121"/>
            </a:avLst>
          </a:prstGeom>
          <a:solidFill>
            <a:schemeClr val="lt1"/>
          </a:solidFill>
          <a:ln w="25400" cap="flat" cmpd="sng">
            <a:solidFill>
              <a:schemeClr val="bg1"/>
            </a:solidFill>
            <a:prstDash val="solid"/>
            <a:round/>
            <a:headEnd type="none" w="sm" len="sm"/>
            <a:tailEnd type="none" w="sm" len="sm"/>
          </a:ln>
        </p:spPr>
        <p:txBody>
          <a:bodyPr spcFirstLastPara="1" wrap="square" lIns="60950" tIns="30467" rIns="60950" bIns="168000" anchor="ctr" anchorCtr="0">
            <a:noAutofit/>
          </a:bodyPr>
          <a:lstStyle/>
          <a:p>
            <a:pPr algn="l">
              <a:lnSpc>
                <a:spcPct val="150000"/>
              </a:lnSpc>
            </a:pPr>
            <a:r>
              <a:rPr lang="vi-VN" sz="2400" dirty="0">
                <a:solidFill>
                  <a:schemeClr val="tx1"/>
                </a:solidFill>
                <a:latin typeface="Times New Roman" panose="02020603050405020304" charset="0"/>
                <a:cs typeface="Times New Roman" panose="02020603050405020304" charset="0"/>
              </a:rPr>
              <a:t>Tiếng hét vang được so sánh với </a:t>
            </a:r>
            <a:r>
              <a:rPr lang="vi-VN" sz="2400" i="1" dirty="0">
                <a:solidFill>
                  <a:schemeClr val="tx1"/>
                </a:solidFill>
                <a:latin typeface="Times New Roman" panose="02020603050405020304" charset="0"/>
                <a:cs typeface="Times New Roman" panose="02020603050405020304" charset="0"/>
              </a:rPr>
              <a:t>một bài hát không được soạn trước</a:t>
            </a:r>
            <a:r>
              <a:rPr lang="vi-VN" sz="2400" dirty="0">
                <a:solidFill>
                  <a:schemeClr val="tx1"/>
                </a:solidFill>
                <a:latin typeface="Times New Roman" panose="02020603050405020304" charset="0"/>
                <a:cs typeface="Times New Roman" panose="02020603050405020304" charset="0"/>
              </a:rPr>
              <a:t>, không có lời. </a:t>
            </a:r>
          </a:p>
        </p:txBody>
      </p:sp>
      <p:sp>
        <p:nvSpPr>
          <p:cNvPr id="6" name="Google Shape;247;p18"/>
          <p:cNvSpPr/>
          <p:nvPr/>
        </p:nvSpPr>
        <p:spPr>
          <a:xfrm>
            <a:off x="9093994" y="2895600"/>
            <a:ext cx="2882106" cy="3218485"/>
          </a:xfrm>
          <a:prstGeom prst="roundRect">
            <a:avLst>
              <a:gd name="adj" fmla="val 7121"/>
            </a:avLst>
          </a:prstGeom>
          <a:solidFill>
            <a:schemeClr val="lt1"/>
          </a:solidFill>
          <a:ln w="25400" cap="flat" cmpd="sng">
            <a:solidFill>
              <a:schemeClr val="bg1"/>
            </a:solidFill>
            <a:prstDash val="solid"/>
            <a:round/>
            <a:headEnd type="none" w="sm" len="sm"/>
            <a:tailEnd type="none" w="sm" len="sm"/>
          </a:ln>
        </p:spPr>
        <p:txBody>
          <a:bodyPr spcFirstLastPara="1" wrap="square" lIns="60950" tIns="30467" rIns="60950" bIns="168000" anchor="ctr" anchorCtr="0">
            <a:noAutofit/>
          </a:bodyPr>
          <a:lstStyle/>
          <a:p>
            <a:pPr algn="l">
              <a:lnSpc>
                <a:spcPct val="150000"/>
              </a:lnSpc>
            </a:pPr>
            <a:r>
              <a:rPr lang="vi-VN" sz="2400" dirty="0">
                <a:solidFill>
                  <a:schemeClr val="tx1"/>
                </a:solidFill>
                <a:latin typeface="Times New Roman" panose="02020603050405020304" charset="0"/>
                <a:cs typeface="Times New Roman" panose="02020603050405020304" charset="0"/>
              </a:rPr>
              <a:t>Tác giả so sánh như vậy vì đó là những tiếng hét được ngân vang, kéo dài như những bài hát thực sự.</a:t>
            </a:r>
          </a:p>
        </p:txBody>
      </p:sp>
      <p:pic>
        <p:nvPicPr>
          <p:cNvPr id="7" name="Google Shape;248;p18"/>
          <p:cNvPicPr preferRelativeResize="0"/>
          <p:nvPr/>
        </p:nvPicPr>
        <p:blipFill rotWithShape="1">
          <a:blip r:embed="rId6"/>
          <a:srcRect/>
          <a:stretch>
            <a:fillRect/>
          </a:stretch>
        </p:blipFill>
        <p:spPr>
          <a:xfrm>
            <a:off x="3321844" y="2627166"/>
            <a:ext cx="5549900" cy="3577551"/>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8" name="Picture 7">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816696">
            <a:off x="10393088" y="-34839"/>
            <a:ext cx="1528348" cy="262666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par>
                                <p:cTn id="15" presetID="10"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32" presetClass="emph" presetSubtype="0" repeatCount="indefinite" fill="hold" nodeType="withEffect">
                                  <p:stCondLst>
                                    <p:cond delay="0"/>
                                  </p:stCondLst>
                                  <p:childTnLst>
                                    <p:animRot by="120000">
                                      <p:cBhvr>
                                        <p:cTn id="22" dur="300" fill="hold">
                                          <p:stCondLst>
                                            <p:cond delay="0"/>
                                          </p:stCondLst>
                                        </p:cTn>
                                        <p:tgtEl>
                                          <p:spTgt spid="8"/>
                                        </p:tgtEl>
                                        <p:attrNameLst>
                                          <p:attrName>r</p:attrName>
                                        </p:attrNameLst>
                                      </p:cBhvr>
                                    </p:animRot>
                                    <p:animRot by="-240000">
                                      <p:cBhvr>
                                        <p:cTn id="23" dur="600" fill="hold">
                                          <p:stCondLst>
                                            <p:cond delay="600"/>
                                          </p:stCondLst>
                                        </p:cTn>
                                        <p:tgtEl>
                                          <p:spTgt spid="8"/>
                                        </p:tgtEl>
                                        <p:attrNameLst>
                                          <p:attrName>r</p:attrName>
                                        </p:attrNameLst>
                                      </p:cBhvr>
                                    </p:animRot>
                                    <p:animRot by="240000">
                                      <p:cBhvr>
                                        <p:cTn id="24" dur="600" fill="hold">
                                          <p:stCondLst>
                                            <p:cond delay="1200"/>
                                          </p:stCondLst>
                                        </p:cTn>
                                        <p:tgtEl>
                                          <p:spTgt spid="8"/>
                                        </p:tgtEl>
                                        <p:attrNameLst>
                                          <p:attrName>r</p:attrName>
                                        </p:attrNameLst>
                                      </p:cBhvr>
                                    </p:animRot>
                                    <p:animRot by="-240000">
                                      <p:cBhvr>
                                        <p:cTn id="25" dur="600" fill="hold">
                                          <p:stCondLst>
                                            <p:cond delay="1800"/>
                                          </p:stCondLst>
                                        </p:cTn>
                                        <p:tgtEl>
                                          <p:spTgt spid="8"/>
                                        </p:tgtEl>
                                        <p:attrNameLst>
                                          <p:attrName>r</p:attrName>
                                        </p:attrNameLst>
                                      </p:cBhvr>
                                    </p:animRot>
                                    <p:animRot by="120000">
                                      <p:cBhvr>
                                        <p:cTn id="26" dur="600" fill="hold">
                                          <p:stCondLst>
                                            <p:cond delay="24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8"/>
                    </p:tgtEl>
                  </p:cond>
                </p:stCondLst>
                <p:endSync evt="end" delay="0">
                  <p:rtn val="all"/>
                </p:endSync>
                <p:childTnLst>
                  <p:par>
                    <p:cTn id="28" fill="hold">
                      <p:stCondLst>
                        <p:cond delay="0"/>
                      </p:stCondLst>
                      <p:childTnLst>
                        <p:par>
                          <p:cTn id="29" fill="hold">
                            <p:stCondLst>
                              <p:cond delay="0"/>
                            </p:stCondLst>
                            <p:childTnLst>
                              <p:par>
                                <p:cTn id="30" presetID="64" presetClass="path" presetSubtype="0" accel="50000" decel="50000" fill="hold" nodeType="clickEffect">
                                  <p:stCondLst>
                                    <p:cond delay="0"/>
                                  </p:stCondLst>
                                  <p:childTnLst>
                                    <p:animMotion origin="layout" path="M -4.16667E-6 -2.59259E-6 L -0.00651 -0.74768 " pathEditMode="relative" rAng="0" ptsTypes="AA">
                                      <p:cBhvr>
                                        <p:cTn id="31" dur="8000" fill="hold"/>
                                        <p:tgtEl>
                                          <p:spTgt spid="8"/>
                                        </p:tgtEl>
                                        <p:attrNameLst>
                                          <p:attrName>ppt_x</p:attrName>
                                          <p:attrName>ppt_y</p:attrName>
                                        </p:attrNameLst>
                                      </p:cBhvr>
                                      <p:rCtr x="-326" y="-37384"/>
                                    </p:animMotion>
                                  </p:childTnLst>
                                </p:cTn>
                              </p:par>
                            </p:childTnLst>
                          </p:cTn>
                        </p:par>
                      </p:childTnLst>
                    </p:cTn>
                  </p:par>
                </p:childTnLst>
              </p:cTn>
              <p:nextCondLst>
                <p:cond evt="onClick" delay="0">
                  <p:tgtEl>
                    <p:spTgt spid="8"/>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Picture 1" descr="istockphoto-475258104-612x612"/>
          <p:cNvPicPr>
            <a:picLocks noChangeAspect="1"/>
          </p:cNvPicPr>
          <p:nvPr/>
        </p:nvPicPr>
        <p:blipFill>
          <a:blip r:embed="rId4"/>
          <a:stretch>
            <a:fillRect/>
          </a:stretch>
        </p:blipFill>
        <p:spPr>
          <a:xfrm>
            <a:off x="-34925" y="-779780"/>
            <a:ext cx="12336145" cy="7637780"/>
          </a:xfrm>
          <a:prstGeom prst="rect">
            <a:avLst/>
          </a:prstGeom>
        </p:spPr>
      </p:pic>
      <p:grpSp>
        <p:nvGrpSpPr>
          <p:cNvPr id="7" name="Group 6"/>
          <p:cNvGrpSpPr/>
          <p:nvPr/>
        </p:nvGrpSpPr>
        <p:grpSpPr>
          <a:xfrm>
            <a:off x="2467372" y="507074"/>
            <a:ext cx="7029450" cy="2221485"/>
            <a:chOff x="2880035" y="238298"/>
            <a:chExt cx="6831223" cy="1531879"/>
          </a:xfrm>
        </p:grpSpPr>
        <p:pic>
          <p:nvPicPr>
            <p:cNvPr id="8" name="Graphic 7"/>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2880035" y="238298"/>
              <a:ext cx="6831223" cy="1531879"/>
            </a:xfrm>
            <a:prstGeom prst="rect">
              <a:avLst/>
            </a:prstGeom>
          </p:spPr>
        </p:pic>
        <p:sp>
          <p:nvSpPr>
            <p:cNvPr id="9" name="TextBox 8"/>
            <p:cNvSpPr txBox="1"/>
            <p:nvPr/>
          </p:nvSpPr>
          <p:spPr>
            <a:xfrm>
              <a:off x="3045821" y="369240"/>
              <a:ext cx="6393917" cy="826717"/>
            </a:xfrm>
            <a:prstGeom prst="rect">
              <a:avLst/>
            </a:prstGeom>
            <a:noFill/>
          </p:spPr>
          <p:txBody>
            <a:bodyPr wrap="square" rtlCol="0">
              <a:spAutoFit/>
            </a:bodyPr>
            <a:lstStyle/>
            <a:p>
              <a:pPr algn="just">
                <a:lnSpc>
                  <a:spcPct val="150000"/>
                </a:lnSpc>
              </a:pPr>
              <a:r>
                <a:rPr lang="vi-VN" sz="2400" dirty="0">
                  <a:solidFill>
                    <a:schemeClr val="tx1"/>
                  </a:solidFill>
                  <a:latin typeface="Times New Roman" panose="02020603050405020304" charset="0"/>
                  <a:cs typeface="Times New Roman" panose="02020603050405020304" charset="0"/>
                </a:rPr>
                <a:t>Câu 5. Theo em, vì sao “bài hát” ấy chỉ cất lên một lần mà “vang mãi với đời người”.</a:t>
              </a:r>
            </a:p>
          </p:txBody>
        </p:sp>
      </p:grpSp>
      <p:sp>
        <p:nvSpPr>
          <p:cNvPr id="10" name="Google Shape;255;p21"/>
          <p:cNvSpPr/>
          <p:nvPr/>
        </p:nvSpPr>
        <p:spPr>
          <a:xfrm>
            <a:off x="750094" y="3133206"/>
            <a:ext cx="10464006" cy="3027832"/>
          </a:xfrm>
          <a:prstGeom prst="roundRect">
            <a:avLst>
              <a:gd name="adj" fmla="val 7121"/>
            </a:avLst>
          </a:prstGeom>
          <a:solidFill>
            <a:schemeClr val="lt1"/>
          </a:solidFill>
          <a:ln w="25400" cap="flat" cmpd="sng">
            <a:solidFill>
              <a:schemeClr val="bg1"/>
            </a:solidFill>
            <a:prstDash val="solid"/>
            <a:round/>
            <a:headEnd type="none" w="sm" len="sm"/>
            <a:tailEnd type="none" w="sm" len="sm"/>
          </a:ln>
        </p:spPr>
        <p:txBody>
          <a:bodyPr spcFirstLastPara="1" wrap="square" lIns="60950" tIns="30467" rIns="60950" bIns="168000" anchor="ctr" anchorCtr="0">
            <a:noAutofit/>
          </a:bodyPr>
          <a:lstStyle/>
          <a:p>
            <a:pPr algn="just">
              <a:lnSpc>
                <a:spcPct val="150000"/>
              </a:lnSpc>
            </a:pPr>
            <a:r>
              <a:rPr lang="vi-VN" sz="2400" dirty="0">
                <a:solidFill>
                  <a:schemeClr val="tx1"/>
                </a:solidFill>
                <a:latin typeface="Times New Roman" panose="02020603050405020304" charset="0"/>
                <a:cs typeface="Times New Roman" panose="02020603050405020304" charset="0"/>
              </a:rPr>
              <a:t>“Bài hát” đó được cất lên trong một khung cảnh đặc biệt, gắn với sự kiện đặc biệt: Đất nước ta giành lại độc lập sau nhiều năm bị thực dân Pháp, phát xít Nhật đô hộ, nhân dân ta được sống cuộc đời tự do. Đó quả thật là niềm vui được ghi nhớ mãi trong đời người. Chính vì vậy, “bài hát” mừng độc lập đặc biệt ấy chỉ cất lên một lần mà “vang mãi với đời người”.</a:t>
            </a:r>
          </a:p>
        </p:txBody>
      </p:sp>
      <p:pic>
        <p:nvPicPr>
          <p:cNvPr id="11" name="Picture 10">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94072">
            <a:off x="10364807" y="118401"/>
            <a:ext cx="1609028" cy="267690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par>
                                <p:cTn id="15" presetID="32" presetClass="emph" presetSubtype="0" repeatCount="indefinite" fill="hold" nodeType="withEffect">
                                  <p:stCondLst>
                                    <p:cond delay="0"/>
                                  </p:stCondLst>
                                  <p:childTnLst>
                                    <p:animRot by="120000">
                                      <p:cBhvr>
                                        <p:cTn id="16" dur="300" fill="hold">
                                          <p:stCondLst>
                                            <p:cond delay="0"/>
                                          </p:stCondLst>
                                        </p:cTn>
                                        <p:tgtEl>
                                          <p:spTgt spid="11"/>
                                        </p:tgtEl>
                                        <p:attrNameLst>
                                          <p:attrName>r</p:attrName>
                                        </p:attrNameLst>
                                      </p:cBhvr>
                                    </p:animRot>
                                    <p:animRot by="-240000">
                                      <p:cBhvr>
                                        <p:cTn id="17" dur="600" fill="hold">
                                          <p:stCondLst>
                                            <p:cond delay="600"/>
                                          </p:stCondLst>
                                        </p:cTn>
                                        <p:tgtEl>
                                          <p:spTgt spid="11"/>
                                        </p:tgtEl>
                                        <p:attrNameLst>
                                          <p:attrName>r</p:attrName>
                                        </p:attrNameLst>
                                      </p:cBhvr>
                                    </p:animRot>
                                    <p:animRot by="240000">
                                      <p:cBhvr>
                                        <p:cTn id="18" dur="600" fill="hold">
                                          <p:stCondLst>
                                            <p:cond delay="1200"/>
                                          </p:stCondLst>
                                        </p:cTn>
                                        <p:tgtEl>
                                          <p:spTgt spid="11"/>
                                        </p:tgtEl>
                                        <p:attrNameLst>
                                          <p:attrName>r</p:attrName>
                                        </p:attrNameLst>
                                      </p:cBhvr>
                                    </p:animRot>
                                    <p:animRot by="-240000">
                                      <p:cBhvr>
                                        <p:cTn id="19" dur="600" fill="hold">
                                          <p:stCondLst>
                                            <p:cond delay="1800"/>
                                          </p:stCondLst>
                                        </p:cTn>
                                        <p:tgtEl>
                                          <p:spTgt spid="11"/>
                                        </p:tgtEl>
                                        <p:attrNameLst>
                                          <p:attrName>r</p:attrName>
                                        </p:attrNameLst>
                                      </p:cBhvr>
                                    </p:animRot>
                                    <p:animRot by="120000">
                                      <p:cBhvr>
                                        <p:cTn id="20" dur="600" fill="hold">
                                          <p:stCondLst>
                                            <p:cond delay="24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1"/>
                    </p:tgtEl>
                  </p:cond>
                </p:stCondLst>
                <p:endSync evt="end" delay="0">
                  <p:rtn val="all"/>
                </p:endSync>
                <p:childTnLst>
                  <p:par>
                    <p:cTn id="22" fill="hold">
                      <p:stCondLst>
                        <p:cond delay="0"/>
                      </p:stCondLst>
                      <p:childTnLst>
                        <p:par>
                          <p:cTn id="23" fill="hold">
                            <p:stCondLst>
                              <p:cond delay="0"/>
                            </p:stCondLst>
                            <p:childTnLst>
                              <p:par>
                                <p:cTn id="24" presetID="64" presetClass="path" presetSubtype="0" accel="50000" decel="50000" fill="hold" nodeType="clickEffect">
                                  <p:stCondLst>
                                    <p:cond delay="0"/>
                                  </p:stCondLst>
                                  <p:childTnLst>
                                    <p:animMotion origin="layout" path="M 4.16667E-6 0 L -0.00105 -0.96829 " pathEditMode="relative" rAng="0" ptsTypes="AA">
                                      <p:cBhvr>
                                        <p:cTn id="25" dur="7000" fill="hold"/>
                                        <p:tgtEl>
                                          <p:spTgt spid="11"/>
                                        </p:tgtEl>
                                        <p:attrNameLst>
                                          <p:attrName>ppt_x</p:attrName>
                                          <p:attrName>ppt_y</p:attrName>
                                        </p:attrNameLst>
                                      </p:cBhvr>
                                      <p:rCtr x="-52" y="-48403"/>
                                    </p:animMotion>
                                  </p:childTnLst>
                                </p:cTn>
                              </p:par>
                            </p:childTnLst>
                          </p:cTn>
                        </p:par>
                      </p:childTnLst>
                    </p:cTn>
                  </p:par>
                </p:childTnLst>
              </p:cTn>
              <p:nextCondLst>
                <p:cond evt="onClick" delay="0">
                  <p:tgtEl>
                    <p:spTgt spid="11"/>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3879765" y="-1447089"/>
            <a:ext cx="4433132" cy="9752179"/>
            <a:chOff x="0" y="0"/>
            <a:chExt cx="4246895" cy="9342488"/>
          </a:xfrm>
        </p:grpSpPr>
        <p:sp>
          <p:nvSpPr>
            <p:cNvPr id="3" name="Freeform 3"/>
            <p:cNvSpPr/>
            <p:nvPr/>
          </p:nvSpPr>
          <p:spPr>
            <a:xfrm>
              <a:off x="0" y="0"/>
              <a:ext cx="4246895" cy="9342488"/>
            </a:xfrm>
            <a:custGeom>
              <a:avLst/>
              <a:gdLst/>
              <a:ahLst/>
              <a:cxnLst/>
              <a:rect l="l" t="t" r="r" b="b"/>
              <a:pathLst>
                <a:path w="4246895" h="9342488">
                  <a:moveTo>
                    <a:pt x="0" y="0"/>
                  </a:moveTo>
                  <a:lnTo>
                    <a:pt x="4246895" y="0"/>
                  </a:lnTo>
                  <a:lnTo>
                    <a:pt x="4246895" y="9342488"/>
                  </a:lnTo>
                  <a:lnTo>
                    <a:pt x="0" y="9342488"/>
                  </a:lnTo>
                  <a:close/>
                </a:path>
              </a:pathLst>
            </a:custGeom>
            <a:solidFill>
              <a:srgbClr val="FFF6C8"/>
            </a:solidFill>
          </p:spPr>
        </p:sp>
      </p:grpSp>
      <p:grpSp>
        <p:nvGrpSpPr>
          <p:cNvPr id="5" name="Group 4"/>
          <p:cNvGrpSpPr/>
          <p:nvPr/>
        </p:nvGrpSpPr>
        <p:grpSpPr>
          <a:xfrm>
            <a:off x="3308350" y="38100"/>
            <a:ext cx="5375910" cy="1511326"/>
            <a:chOff x="3173073" y="565468"/>
            <a:chExt cx="5774983" cy="1309958"/>
          </a:xfrm>
        </p:grpSpPr>
        <p:grpSp>
          <p:nvGrpSpPr>
            <p:cNvPr id="6" name="Group 5"/>
            <p:cNvGrpSpPr/>
            <p:nvPr/>
          </p:nvGrpSpPr>
          <p:grpSpPr>
            <a:xfrm>
              <a:off x="3173073" y="565468"/>
              <a:ext cx="5774983" cy="1265354"/>
              <a:chOff x="1006064" y="1522807"/>
              <a:chExt cx="9977377" cy="4656929"/>
            </a:xfrm>
          </p:grpSpPr>
          <p:sp>
            <p:nvSpPr>
              <p:cNvPr id="7" name="矩形: 圆角 2"/>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8335"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8" name="矩形: 圆角 2"/>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8335"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grpSp>
        <p:sp>
          <p:nvSpPr>
            <p:cNvPr id="9" name="TextBox 4"/>
            <p:cNvSpPr txBox="1"/>
            <p:nvPr/>
          </p:nvSpPr>
          <p:spPr>
            <a:xfrm>
              <a:off x="3221300" y="684375"/>
              <a:ext cx="5726750" cy="11910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en-US" sz="8335"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Nội dung  </a:t>
              </a:r>
              <a:r>
                <a:rPr kumimoji="0" lang="en-US" sz="8335"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p>
          </p:txBody>
        </p:sp>
      </p:grpSp>
      <p:sp>
        <p:nvSpPr>
          <p:cNvPr id="4" name="Text Box 3"/>
          <p:cNvSpPr txBox="1"/>
          <p:nvPr/>
        </p:nvSpPr>
        <p:spPr>
          <a:xfrm>
            <a:off x="1506220" y="1696085"/>
            <a:ext cx="9316720" cy="3784600"/>
          </a:xfrm>
          <a:prstGeom prst="rect">
            <a:avLst/>
          </a:prstGeom>
          <a:noFill/>
        </p:spPr>
        <p:txBody>
          <a:bodyPr wrap="square" rtlCol="0">
            <a:spAutoFit/>
          </a:bodyPr>
          <a:lstStyle/>
          <a:p>
            <a:r>
              <a:rPr lang="en-US" altLang="en-GB" sz="4000" b="1">
                <a:latin typeface="Sitka Display" panose="02000505000000020004" charset="0"/>
                <a:cs typeface="Sitka Display" panose="02000505000000020004" charset="0"/>
              </a:rPr>
              <a:t>Bài </a:t>
            </a:r>
            <a:r>
              <a:rPr lang="en-US" altLang="en-US" sz="4000" b="1">
                <a:latin typeface="Sitka Display" panose="02000505000000020004" charset="0"/>
                <a:cs typeface="Sitka Display" panose="02000505000000020004" charset="0"/>
              </a:rPr>
              <a:t>đ</a:t>
            </a:r>
            <a:r>
              <a:rPr lang="en-US" altLang="en-GB" sz="4000" b="1">
                <a:latin typeface="Sitka Display" panose="02000505000000020004" charset="0"/>
                <a:cs typeface="Sitka Display" panose="02000505000000020004" charset="0"/>
              </a:rPr>
              <a:t>ọc n</a:t>
            </a:r>
            <a:r>
              <a:rPr lang="en-US" altLang="en-US" sz="4000" b="1">
                <a:latin typeface="Sitka Display" panose="02000505000000020004" charset="0"/>
                <a:cs typeface="Sitka Display" panose="02000505000000020004" charset="0"/>
              </a:rPr>
              <a:t>ó</a:t>
            </a:r>
            <a:r>
              <a:rPr lang="en-US" altLang="en-GB" sz="4000" b="1">
                <a:latin typeface="Sitka Display" panose="02000505000000020004" charset="0"/>
                <a:cs typeface="Sitka Display" panose="02000505000000020004" charset="0"/>
              </a:rPr>
              <a:t>i về khung cảnh ng</a:t>
            </a:r>
            <a:r>
              <a:rPr lang="en-US" altLang="en-US" sz="4000" b="1">
                <a:latin typeface="Sitka Display" panose="02000505000000020004" charset="0"/>
                <a:cs typeface="Sitka Display" panose="02000505000000020004" charset="0"/>
              </a:rPr>
              <a:t>ư</a:t>
            </a:r>
            <a:r>
              <a:rPr lang="en-US" altLang="en-GB" sz="4000" b="1">
                <a:latin typeface="Sitka Display" panose="02000505000000020004" charset="0"/>
                <a:cs typeface="Sitka Display" panose="02000505000000020004" charset="0"/>
              </a:rPr>
              <a:t>ời d</a:t>
            </a:r>
            <a:r>
              <a:rPr lang="en-US" altLang="en-US" sz="4000" b="1">
                <a:latin typeface="Sitka Display" panose="02000505000000020004" charset="0"/>
                <a:cs typeface="Sitka Display" panose="02000505000000020004" charset="0"/>
              </a:rPr>
              <a:t>â</a:t>
            </a:r>
            <a:r>
              <a:rPr lang="en-US" altLang="en-GB" sz="4000" b="1">
                <a:latin typeface="Sitka Display" panose="02000505000000020004" charset="0"/>
                <a:cs typeface="Sitka Display" panose="02000505000000020004" charset="0"/>
              </a:rPr>
              <a:t>n nô nức  trong buổi m</a:t>
            </a:r>
            <a:r>
              <a:rPr lang="en-US" altLang="en-US" sz="4000" b="1">
                <a:latin typeface="Sitka Display" panose="02000505000000020004" charset="0"/>
                <a:cs typeface="Sitka Display" panose="02000505000000020004" charset="0"/>
              </a:rPr>
              <a:t>í</a:t>
            </a:r>
            <a:r>
              <a:rPr lang="en-US" altLang="en-GB" sz="4000" b="1">
                <a:latin typeface="Sitka Display" panose="02000505000000020004" charset="0"/>
                <a:cs typeface="Sitka Display" panose="02000505000000020004" charset="0"/>
              </a:rPr>
              <a:t>t tinh mừng C</a:t>
            </a:r>
            <a:r>
              <a:rPr lang="en-US" altLang="en-US" sz="4000" b="1">
                <a:latin typeface="Sitka Display" panose="02000505000000020004" charset="0"/>
                <a:cs typeface="Sitka Display" panose="02000505000000020004" charset="0"/>
              </a:rPr>
              <a:t>á</a:t>
            </a:r>
            <a:r>
              <a:rPr lang="en-US" altLang="en-GB" sz="4000" b="1">
                <a:latin typeface="Sitka Display" panose="02000505000000020004" charset="0"/>
                <a:cs typeface="Sitka Display" panose="02000505000000020004" charset="0"/>
              </a:rPr>
              <a:t>ch mạng th</a:t>
            </a:r>
            <a:r>
              <a:rPr lang="en-US" altLang="en-US" sz="4000" b="1">
                <a:latin typeface="Sitka Display" panose="02000505000000020004" charset="0"/>
                <a:cs typeface="Sitka Display" panose="02000505000000020004" charset="0"/>
              </a:rPr>
              <a:t>á</a:t>
            </a:r>
            <a:r>
              <a:rPr lang="en-US" altLang="en-GB" sz="4000" b="1">
                <a:latin typeface="Sitka Display" panose="02000505000000020004" charset="0"/>
                <a:cs typeface="Sitka Display" panose="02000505000000020004" charset="0"/>
              </a:rPr>
              <a:t>ng T</a:t>
            </a:r>
            <a:r>
              <a:rPr lang="en-US" altLang="en-US" sz="4000" b="1">
                <a:latin typeface="Sitka Display" panose="02000505000000020004" charset="0"/>
                <a:cs typeface="Sitka Display" panose="02000505000000020004" charset="0"/>
              </a:rPr>
              <a:t>á</a:t>
            </a:r>
            <a:r>
              <a:rPr lang="en-US" altLang="en-GB" sz="4000" b="1">
                <a:latin typeface="Sitka Display" panose="02000505000000020004" charset="0"/>
                <a:cs typeface="Sitka Display" panose="02000505000000020004" charset="0"/>
              </a:rPr>
              <a:t>m thành công, song song với </a:t>
            </a:r>
            <a:r>
              <a:rPr lang="en-US" altLang="en-US" sz="4000" b="1">
                <a:latin typeface="Sitka Display" panose="02000505000000020004" charset="0"/>
                <a:cs typeface="Sitka Display" panose="02000505000000020004" charset="0"/>
              </a:rPr>
              <a:t>đó</a:t>
            </a:r>
            <a:r>
              <a:rPr lang="en-US" altLang="en-GB" sz="4000" b="1">
                <a:latin typeface="Sitka Display" panose="02000505000000020004" charset="0"/>
                <a:cs typeface="Sitka Display" panose="02000505000000020004" charset="0"/>
              </a:rPr>
              <a:t> là niềm vui vô bờ bến của ng</a:t>
            </a:r>
            <a:r>
              <a:rPr lang="en-US" altLang="en-US" sz="4000" b="1">
                <a:latin typeface="Sitka Display" panose="02000505000000020004" charset="0"/>
                <a:cs typeface="Sitka Display" panose="02000505000000020004" charset="0"/>
              </a:rPr>
              <a:t>ư</a:t>
            </a:r>
            <a:r>
              <a:rPr lang="en-US" altLang="en-GB" sz="4000" b="1">
                <a:latin typeface="Sitka Display" panose="02000505000000020004" charset="0"/>
                <a:cs typeface="Sitka Display" panose="02000505000000020004" charset="0"/>
              </a:rPr>
              <a:t>ời d</a:t>
            </a:r>
            <a:r>
              <a:rPr lang="en-US" altLang="en-US" sz="4000" b="1">
                <a:latin typeface="Sitka Display" panose="02000505000000020004" charset="0"/>
                <a:cs typeface="Sitka Display" panose="02000505000000020004" charset="0"/>
              </a:rPr>
              <a:t>â</a:t>
            </a:r>
            <a:r>
              <a:rPr lang="en-US" altLang="en-GB" sz="4000" b="1">
                <a:latin typeface="Sitka Display" panose="02000505000000020004" charset="0"/>
                <a:cs typeface="Sitka Display" panose="02000505000000020004" charset="0"/>
              </a:rPr>
              <a:t>n khi n</a:t>
            </a:r>
            <a:r>
              <a:rPr lang="en-US" altLang="en-US" sz="4000" b="1">
                <a:latin typeface="Sitka Display" panose="02000505000000020004" charset="0"/>
                <a:cs typeface="Sitka Display" panose="02000505000000020004" charset="0"/>
              </a:rPr>
              <a:t>ư</a:t>
            </a:r>
            <a:r>
              <a:rPr lang="en-US" altLang="en-GB" sz="4000" b="1">
                <a:latin typeface="Sitka Display" panose="02000505000000020004" charset="0"/>
                <a:cs typeface="Sitka Display" panose="02000505000000020004" charset="0"/>
              </a:rPr>
              <a:t>ớc nhà </a:t>
            </a:r>
            <a:r>
              <a:rPr lang="en-US" altLang="en-US" sz="4000" b="1">
                <a:latin typeface="Sitka Display" panose="02000505000000020004" charset="0"/>
                <a:cs typeface="Sitka Display" panose="02000505000000020004" charset="0"/>
              </a:rPr>
              <a:t>đ</a:t>
            </a:r>
            <a:r>
              <a:rPr lang="en-US" altLang="en-GB" sz="4000" b="1">
                <a:latin typeface="Sitka Display" panose="02000505000000020004" charset="0"/>
                <a:cs typeface="Sitka Display" panose="02000505000000020004" charset="0"/>
              </a:rPr>
              <a:t>ộc lập.</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2" name="41472671231887865531">
            <a:hlinkClick r:id="" action="ppaction://media"/>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indefinite"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p:cTn id="7" fill="hold" display="1">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additive="base">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p:nvPr/>
        </p:nvGrpSpPr>
        <p:grpSpPr>
          <a:xfrm>
            <a:off x="59504" y="737574"/>
            <a:ext cx="12073654" cy="356201"/>
            <a:chOff x="0" y="0"/>
            <a:chExt cx="77271386" cy="2279689"/>
          </a:xfrm>
        </p:grpSpPr>
        <p:grpSp>
          <p:nvGrpSpPr>
            <p:cNvPr id="3" name="Group 3"/>
            <p:cNvGrpSpPr/>
            <p:nvPr/>
          </p:nvGrpSpPr>
          <p:grpSpPr>
            <a:xfrm rot="-10800000">
              <a:off x="0" y="0"/>
              <a:ext cx="77271386" cy="1232294"/>
              <a:chOff x="0" y="0"/>
              <a:chExt cx="11243280" cy="179303"/>
            </a:xfrm>
          </p:grpSpPr>
          <p:sp>
            <p:nvSpPr>
              <p:cNvPr id="4" name="Freeform 4"/>
              <p:cNvSpPr/>
              <p:nvPr/>
            </p:nvSpPr>
            <p:spPr>
              <a:xfrm>
                <a:off x="0" y="0"/>
                <a:ext cx="11243280" cy="179303"/>
              </a:xfrm>
              <a:custGeom>
                <a:avLst/>
                <a:gdLst/>
                <a:ahLst/>
                <a:cxnLst/>
                <a:rect l="l" t="t" r="r" b="b"/>
                <a:pathLst>
                  <a:path w="11243280" h="179303">
                    <a:moveTo>
                      <a:pt x="0" y="0"/>
                    </a:moveTo>
                    <a:lnTo>
                      <a:pt x="11243280" y="0"/>
                    </a:lnTo>
                    <a:lnTo>
                      <a:pt x="11243280" y="179303"/>
                    </a:lnTo>
                    <a:lnTo>
                      <a:pt x="0" y="179303"/>
                    </a:lnTo>
                    <a:close/>
                  </a:path>
                </a:pathLst>
              </a:custGeom>
              <a:solidFill>
                <a:srgbClr val="FFD200"/>
              </a:solidFill>
            </p:spPr>
          </p:sp>
        </p:grpSp>
        <p:grpSp>
          <p:nvGrpSpPr>
            <p:cNvPr id="5" name="Group 5"/>
            <p:cNvGrpSpPr/>
            <p:nvPr/>
          </p:nvGrpSpPr>
          <p:grpSpPr>
            <a:xfrm rot="-10800000">
              <a:off x="0" y="1232294"/>
              <a:ext cx="77271386" cy="1047395"/>
              <a:chOff x="0" y="0"/>
              <a:chExt cx="11243280" cy="152400"/>
            </a:xfrm>
          </p:grpSpPr>
          <p:sp>
            <p:nvSpPr>
              <p:cNvPr id="6" name="Freeform 6"/>
              <p:cNvSpPr/>
              <p:nvPr/>
            </p:nvSpPr>
            <p:spPr>
              <a:xfrm>
                <a:off x="0" y="0"/>
                <a:ext cx="11243280" cy="152400"/>
              </a:xfrm>
              <a:custGeom>
                <a:avLst/>
                <a:gdLst/>
                <a:ahLst/>
                <a:cxnLst/>
                <a:rect l="l" t="t" r="r" b="b"/>
                <a:pathLst>
                  <a:path w="11243280" h="152400">
                    <a:moveTo>
                      <a:pt x="0" y="0"/>
                    </a:moveTo>
                    <a:lnTo>
                      <a:pt x="11243280" y="0"/>
                    </a:lnTo>
                    <a:lnTo>
                      <a:pt x="11243280" y="152400"/>
                    </a:lnTo>
                    <a:lnTo>
                      <a:pt x="0" y="152400"/>
                    </a:lnTo>
                    <a:close/>
                  </a:path>
                </a:pathLst>
              </a:custGeom>
              <a:solidFill>
                <a:srgbClr val="DA251D"/>
              </a:solidFill>
            </p:spPr>
          </p:sp>
        </p:grpSp>
      </p:grpSp>
      <p:grpSp>
        <p:nvGrpSpPr>
          <p:cNvPr id="7" name="Group 7"/>
          <p:cNvGrpSpPr/>
          <p:nvPr/>
        </p:nvGrpSpPr>
        <p:grpSpPr>
          <a:xfrm>
            <a:off x="59504" y="5753561"/>
            <a:ext cx="12073654" cy="422131"/>
            <a:chOff x="0" y="0"/>
            <a:chExt cx="77271386" cy="2701638"/>
          </a:xfrm>
        </p:grpSpPr>
        <p:grpSp>
          <p:nvGrpSpPr>
            <p:cNvPr id="8" name="Group 8"/>
            <p:cNvGrpSpPr/>
            <p:nvPr/>
          </p:nvGrpSpPr>
          <p:grpSpPr>
            <a:xfrm>
              <a:off x="0" y="1047395"/>
              <a:ext cx="77271386" cy="1654243"/>
              <a:chOff x="0" y="0"/>
              <a:chExt cx="11243280" cy="240699"/>
            </a:xfrm>
          </p:grpSpPr>
          <p:sp>
            <p:nvSpPr>
              <p:cNvPr id="9" name="Freeform 9"/>
              <p:cNvSpPr/>
              <p:nvPr/>
            </p:nvSpPr>
            <p:spPr>
              <a:xfrm>
                <a:off x="0" y="0"/>
                <a:ext cx="11243280" cy="240699"/>
              </a:xfrm>
              <a:custGeom>
                <a:avLst/>
                <a:gdLst/>
                <a:ahLst/>
                <a:cxnLst/>
                <a:rect l="l" t="t" r="r" b="b"/>
                <a:pathLst>
                  <a:path w="11243280" h="240699">
                    <a:moveTo>
                      <a:pt x="0" y="0"/>
                    </a:moveTo>
                    <a:lnTo>
                      <a:pt x="11243280" y="0"/>
                    </a:lnTo>
                    <a:lnTo>
                      <a:pt x="11243280" y="240699"/>
                    </a:lnTo>
                    <a:lnTo>
                      <a:pt x="0" y="240699"/>
                    </a:lnTo>
                    <a:close/>
                  </a:path>
                </a:pathLst>
              </a:custGeom>
              <a:solidFill>
                <a:srgbClr val="FFD200"/>
              </a:solidFill>
            </p:spPr>
          </p:sp>
        </p:grpSp>
        <p:grpSp>
          <p:nvGrpSpPr>
            <p:cNvPr id="10" name="Group 10"/>
            <p:cNvGrpSpPr/>
            <p:nvPr/>
          </p:nvGrpSpPr>
          <p:grpSpPr>
            <a:xfrm>
              <a:off x="0" y="0"/>
              <a:ext cx="77271386" cy="1047395"/>
              <a:chOff x="0" y="0"/>
              <a:chExt cx="11243280" cy="152400"/>
            </a:xfrm>
          </p:grpSpPr>
          <p:sp>
            <p:nvSpPr>
              <p:cNvPr id="11" name="Freeform 11"/>
              <p:cNvSpPr/>
              <p:nvPr/>
            </p:nvSpPr>
            <p:spPr>
              <a:xfrm>
                <a:off x="0" y="0"/>
                <a:ext cx="11243280" cy="152400"/>
              </a:xfrm>
              <a:custGeom>
                <a:avLst/>
                <a:gdLst/>
                <a:ahLst/>
                <a:cxnLst/>
                <a:rect l="l" t="t" r="r" b="b"/>
                <a:pathLst>
                  <a:path w="11243280" h="152400">
                    <a:moveTo>
                      <a:pt x="0" y="0"/>
                    </a:moveTo>
                    <a:lnTo>
                      <a:pt x="11243280" y="0"/>
                    </a:lnTo>
                    <a:lnTo>
                      <a:pt x="11243280" y="152400"/>
                    </a:lnTo>
                    <a:lnTo>
                      <a:pt x="0" y="152400"/>
                    </a:lnTo>
                    <a:close/>
                  </a:path>
                </a:pathLst>
              </a:custGeom>
              <a:solidFill>
                <a:srgbClr val="DA251D"/>
              </a:solidFill>
            </p:spPr>
          </p:sp>
        </p:grpSp>
      </p:grpSp>
      <p:sp>
        <p:nvSpPr>
          <p:cNvPr id="14" name="Freeform 14"/>
          <p:cNvSpPr/>
          <p:nvPr/>
        </p:nvSpPr>
        <p:spPr>
          <a:xfrm rot="-770681" flipH="1">
            <a:off x="10426311" y="4024075"/>
            <a:ext cx="2211054" cy="2620509"/>
          </a:xfrm>
          <a:custGeom>
            <a:avLst/>
            <a:gdLst/>
            <a:ahLst/>
            <a:cxnLst/>
            <a:rect l="l" t="t" r="r" b="b"/>
            <a:pathLst>
              <a:path w="10613061" h="12578443">
                <a:moveTo>
                  <a:pt x="10613061" y="0"/>
                </a:moveTo>
                <a:lnTo>
                  <a:pt x="0" y="0"/>
                </a:lnTo>
                <a:lnTo>
                  <a:pt x="0" y="12578443"/>
                </a:lnTo>
                <a:lnTo>
                  <a:pt x="10613061" y="12578443"/>
                </a:lnTo>
                <a:lnTo>
                  <a:pt x="10613061"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5" name="Freeform 15"/>
          <p:cNvSpPr/>
          <p:nvPr/>
        </p:nvSpPr>
        <p:spPr>
          <a:xfrm>
            <a:off x="-527121" y="1563280"/>
            <a:ext cx="3856314" cy="3557450"/>
          </a:xfrm>
          <a:custGeom>
            <a:avLst/>
            <a:gdLst/>
            <a:ahLst/>
            <a:cxnLst/>
            <a:rect l="l" t="t" r="r" b="b"/>
            <a:pathLst>
              <a:path w="18510307" h="17075758">
                <a:moveTo>
                  <a:pt x="0" y="0"/>
                </a:moveTo>
                <a:lnTo>
                  <a:pt x="18510307" y="0"/>
                </a:lnTo>
                <a:lnTo>
                  <a:pt x="18510307" y="17075758"/>
                </a:lnTo>
                <a:lnTo>
                  <a:pt x="0" y="1707575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GB" altLang="en-US"/>
          </a:p>
        </p:txBody>
      </p:sp>
      <p:sp>
        <p:nvSpPr>
          <p:cNvPr id="16" name="Text Box 15"/>
          <p:cNvSpPr txBox="1"/>
          <p:nvPr/>
        </p:nvSpPr>
        <p:spPr>
          <a:xfrm>
            <a:off x="3040380" y="1797685"/>
            <a:ext cx="9346565" cy="3415030"/>
          </a:xfrm>
          <a:prstGeom prst="rect">
            <a:avLst/>
          </a:prstGeom>
          <a:noFill/>
        </p:spPr>
        <p:txBody>
          <a:bodyPr wrap="square" rtlCol="0">
            <a:spAutoFit/>
          </a:bodyPr>
          <a:lstStyle/>
          <a:p>
            <a:r>
              <a:rPr lang="en-US" altLang="en-GB" sz="5400" b="1">
                <a:latin typeface="Sitka Display" panose="02000505000000020004" charset="0"/>
                <a:cs typeface="Sitka Display" panose="02000505000000020004" charset="0"/>
              </a:rPr>
              <a:t>Ch</a:t>
            </a:r>
            <a:r>
              <a:rPr lang="en-US" altLang="en-US" sz="5400" b="1">
                <a:latin typeface="Sitka Display" panose="02000505000000020004" charset="0"/>
                <a:cs typeface="Sitka Display" panose="02000505000000020004" charset="0"/>
              </a:rPr>
              <a:t>ú</a:t>
            </a:r>
            <a:r>
              <a:rPr lang="en-US" altLang="en-GB" sz="5400" b="1">
                <a:latin typeface="Sitka Display" panose="02000505000000020004" charset="0"/>
                <a:cs typeface="Sitka Display" panose="02000505000000020004" charset="0"/>
              </a:rPr>
              <a:t>ng ta cần tự hào về lịch sử </a:t>
            </a:r>
            <a:r>
              <a:rPr lang="en-US" altLang="en-US" sz="5400" b="1">
                <a:latin typeface="Sitka Display" panose="02000505000000020004" charset="0"/>
                <a:cs typeface="Sitka Display" panose="02000505000000020004" charset="0"/>
              </a:rPr>
              <a:t>đá</a:t>
            </a:r>
            <a:r>
              <a:rPr lang="en-US" altLang="en-GB" sz="5400" b="1">
                <a:latin typeface="Sitka Display" panose="02000505000000020004" charset="0"/>
                <a:cs typeface="Sitka Display" panose="02000505000000020004" charset="0"/>
              </a:rPr>
              <a:t>nh </a:t>
            </a:r>
            <a:r>
              <a:rPr lang="en-US" altLang="en-US" sz="5400" b="1">
                <a:latin typeface="Sitka Display" panose="02000505000000020004" charset="0"/>
                <a:cs typeface="Sitka Display" panose="02000505000000020004" charset="0"/>
              </a:rPr>
              <a:t>đ</a:t>
            </a:r>
            <a:r>
              <a:rPr lang="en-US" altLang="en-GB" sz="5400" b="1">
                <a:latin typeface="Sitka Display" panose="02000505000000020004" charset="0"/>
                <a:cs typeface="Sitka Display" panose="02000505000000020004" charset="0"/>
              </a:rPr>
              <a:t>uổi giặc ngoại x</a:t>
            </a:r>
            <a:r>
              <a:rPr lang="en-US" altLang="en-US" sz="5400" b="1">
                <a:latin typeface="Sitka Display" panose="02000505000000020004" charset="0"/>
                <a:cs typeface="Sitka Display" panose="02000505000000020004" charset="0"/>
              </a:rPr>
              <a:t>â</a:t>
            </a:r>
            <a:r>
              <a:rPr lang="en-US" altLang="en-GB" sz="5400" b="1">
                <a:latin typeface="Sitka Display" panose="02000505000000020004" charset="0"/>
                <a:cs typeface="Sitka Display" panose="02000505000000020004" charset="0"/>
              </a:rPr>
              <a:t>m bảo vệ </a:t>
            </a:r>
            <a:r>
              <a:rPr lang="en-US" altLang="en-US" sz="5400" b="1">
                <a:latin typeface="Sitka Display" panose="02000505000000020004" charset="0"/>
                <a:cs typeface="Sitka Display" panose="02000505000000020004" charset="0"/>
              </a:rPr>
              <a:t>đ</a:t>
            </a:r>
            <a:r>
              <a:rPr lang="en-US" altLang="en-GB" sz="5400" b="1">
                <a:latin typeface="Sitka Display" panose="02000505000000020004" charset="0"/>
                <a:cs typeface="Sitka Display" panose="02000505000000020004" charset="0"/>
              </a:rPr>
              <a:t>ất n</a:t>
            </a:r>
            <a:r>
              <a:rPr lang="en-US" altLang="en-US" sz="5400" b="1">
                <a:latin typeface="Sitka Display" panose="02000505000000020004" charset="0"/>
                <a:cs typeface="Sitka Display" panose="02000505000000020004" charset="0"/>
              </a:rPr>
              <a:t>ư</a:t>
            </a:r>
            <a:r>
              <a:rPr lang="en-US" altLang="en-GB" sz="5400" b="1">
                <a:latin typeface="Sitka Display" panose="02000505000000020004" charset="0"/>
                <a:cs typeface="Sitka Display" panose="02000505000000020004" charset="0"/>
              </a:rPr>
              <a:t>ớc của d</a:t>
            </a:r>
            <a:r>
              <a:rPr lang="en-US" altLang="en-US" sz="5400" b="1">
                <a:latin typeface="Sitka Display" panose="02000505000000020004" charset="0"/>
                <a:cs typeface="Sitka Display" panose="02000505000000020004" charset="0"/>
              </a:rPr>
              <a:t>â</a:t>
            </a:r>
            <a:r>
              <a:rPr lang="en-US" altLang="en-GB" sz="5400" b="1">
                <a:latin typeface="Sitka Display" panose="02000505000000020004" charset="0"/>
                <a:cs typeface="Sitka Display" panose="02000505000000020004" charset="0"/>
              </a:rPr>
              <a:t>n tộc Việt Nam ta.</a:t>
            </a:r>
            <a:endParaRPr lang="en-GB" altLang="en-US" sz="5400" b="1">
              <a:latin typeface="Sitka Display" panose="02000505000000020004" charset="0"/>
              <a:cs typeface="Sitka Display" panose="0200050500000002000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3879765" y="-1447089"/>
            <a:ext cx="4433132" cy="9752179"/>
            <a:chOff x="0" y="0"/>
            <a:chExt cx="4246895" cy="9342488"/>
          </a:xfrm>
        </p:grpSpPr>
        <p:sp>
          <p:nvSpPr>
            <p:cNvPr id="3" name="Freeform 3"/>
            <p:cNvSpPr/>
            <p:nvPr/>
          </p:nvSpPr>
          <p:spPr>
            <a:xfrm>
              <a:off x="0" y="0"/>
              <a:ext cx="4246895" cy="9342488"/>
            </a:xfrm>
            <a:custGeom>
              <a:avLst/>
              <a:gdLst/>
              <a:ahLst/>
              <a:cxnLst/>
              <a:rect l="l" t="t" r="r" b="b"/>
              <a:pathLst>
                <a:path w="4246895" h="9342488">
                  <a:moveTo>
                    <a:pt x="0" y="0"/>
                  </a:moveTo>
                  <a:lnTo>
                    <a:pt x="4246895" y="0"/>
                  </a:lnTo>
                  <a:lnTo>
                    <a:pt x="4246895" y="9342488"/>
                  </a:lnTo>
                  <a:lnTo>
                    <a:pt x="0" y="9342488"/>
                  </a:lnTo>
                  <a:close/>
                </a:path>
              </a:pathLst>
            </a:custGeom>
            <a:solidFill>
              <a:srgbClr val="FFF6C8"/>
            </a:solidFill>
          </p:spPr>
        </p:sp>
      </p:grpSp>
      <p:grpSp>
        <p:nvGrpSpPr>
          <p:cNvPr id="5" name="Group 4"/>
          <p:cNvGrpSpPr/>
          <p:nvPr/>
        </p:nvGrpSpPr>
        <p:grpSpPr>
          <a:xfrm>
            <a:off x="1301750" y="2603500"/>
            <a:ext cx="9718410" cy="1790350"/>
            <a:chOff x="3173073" y="565468"/>
            <a:chExt cx="5774983" cy="1265354"/>
          </a:xfrm>
        </p:grpSpPr>
        <p:grpSp>
          <p:nvGrpSpPr>
            <p:cNvPr id="6" name="Group 5"/>
            <p:cNvGrpSpPr/>
            <p:nvPr/>
          </p:nvGrpSpPr>
          <p:grpSpPr>
            <a:xfrm>
              <a:off x="3173073" y="565468"/>
              <a:ext cx="5774983" cy="1265354"/>
              <a:chOff x="1006064" y="1522807"/>
              <a:chExt cx="9977377" cy="4656929"/>
            </a:xfrm>
          </p:grpSpPr>
          <p:sp>
            <p:nvSpPr>
              <p:cNvPr id="7" name="矩形: 圆角 2"/>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8335"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8" name="矩形: 圆角 2"/>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8335"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grpSp>
        <p:sp>
          <p:nvSpPr>
            <p:cNvPr id="9" name="TextBox 4"/>
            <p:cNvSpPr txBox="1"/>
            <p:nvPr/>
          </p:nvSpPr>
          <p:spPr>
            <a:xfrm>
              <a:off x="3221300" y="684375"/>
              <a:ext cx="5726750" cy="9711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en-US" sz="8335"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Đọc diễn cảm </a:t>
              </a:r>
              <a:r>
                <a:rPr kumimoji="0" lang="en-US" sz="8335"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2792095" y="-2573020"/>
            <a:ext cx="6624320" cy="11985625"/>
            <a:chOff x="0" y="0"/>
            <a:chExt cx="4287923" cy="9205729"/>
          </a:xfrm>
        </p:grpSpPr>
        <p:sp>
          <p:nvSpPr>
            <p:cNvPr id="3" name="Freeform 3"/>
            <p:cNvSpPr/>
            <p:nvPr/>
          </p:nvSpPr>
          <p:spPr>
            <a:xfrm>
              <a:off x="0" y="0"/>
              <a:ext cx="4287923" cy="9205729"/>
            </a:xfrm>
            <a:custGeom>
              <a:avLst/>
              <a:gdLst/>
              <a:ahLst/>
              <a:cxnLst/>
              <a:rect l="l" t="t" r="r" b="b"/>
              <a:pathLst>
                <a:path w="4287923" h="9205729">
                  <a:moveTo>
                    <a:pt x="0" y="0"/>
                  </a:moveTo>
                  <a:lnTo>
                    <a:pt x="4287923" y="0"/>
                  </a:lnTo>
                  <a:lnTo>
                    <a:pt x="4287923" y="9205729"/>
                  </a:lnTo>
                  <a:lnTo>
                    <a:pt x="0" y="9205729"/>
                  </a:lnTo>
                  <a:close/>
                </a:path>
              </a:pathLst>
            </a:custGeom>
            <a:solidFill>
              <a:srgbClr val="FFF6C8"/>
            </a:solidFill>
          </p:spPr>
        </p:sp>
      </p:grpSp>
      <p:sp>
        <p:nvSpPr>
          <p:cNvPr id="5" name="Freeform 13"/>
          <p:cNvSpPr>
            <a:spLocks noChangeAspect="1"/>
          </p:cNvSpPr>
          <p:nvPr/>
        </p:nvSpPr>
        <p:spPr>
          <a:xfrm>
            <a:off x="8747125" y="1992630"/>
            <a:ext cx="3226435" cy="7863840"/>
          </a:xfrm>
          <a:custGeom>
            <a:avLst/>
            <a:gdLst/>
            <a:ahLst/>
            <a:cxnLst/>
            <a:rect l="l" t="t" r="r" b="b"/>
            <a:pathLst>
              <a:path w="831334" h="2400964">
                <a:moveTo>
                  <a:pt x="0" y="0"/>
                </a:moveTo>
                <a:lnTo>
                  <a:pt x="831333" y="0"/>
                </a:lnTo>
                <a:lnTo>
                  <a:pt x="831333" y="2400964"/>
                </a:lnTo>
                <a:lnTo>
                  <a:pt x="0" y="240096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dirty="0"/>
          </a:p>
        </p:txBody>
      </p:sp>
      <p:sp>
        <p:nvSpPr>
          <p:cNvPr id="8" name="Google Shape;290;p25"/>
          <p:cNvSpPr/>
          <p:nvPr/>
        </p:nvSpPr>
        <p:spPr>
          <a:xfrm>
            <a:off x="308769" y="1904364"/>
            <a:ext cx="8584406" cy="4302109"/>
          </a:xfrm>
          <a:prstGeom prst="roundRect">
            <a:avLst>
              <a:gd name="adj" fmla="val 5349"/>
            </a:avLst>
          </a:prstGeom>
          <a:solidFill>
            <a:schemeClr val="lt1"/>
          </a:solidFill>
          <a:ln w="25400" cap="flat" cmpd="sng">
            <a:solidFill>
              <a:schemeClr val="bg1"/>
            </a:solidFill>
            <a:prstDash val="solid"/>
            <a:round/>
            <a:headEnd type="none" w="sm" len="sm"/>
            <a:tailEnd type="none" w="sm" len="sm"/>
          </a:ln>
        </p:spPr>
        <p:txBody>
          <a:bodyPr spcFirstLastPara="1" wrap="square" lIns="120000" tIns="30467" rIns="120000" bIns="168000" anchor="ctr" anchorCtr="0">
            <a:noAutofit/>
          </a:bodyPr>
          <a:lstStyle/>
          <a:p>
            <a:pPr algn="just"/>
            <a:r>
              <a:rPr lang="vi-VN" sz="2800" dirty="0">
                <a:solidFill>
                  <a:srgbClr val="FF0000"/>
                </a:solidFill>
                <a:latin typeface="Times New Roman" panose="02020603050405020304" charset="0"/>
                <a:cs typeface="Times New Roman" panose="02020603050405020304" charset="0"/>
              </a:rPr>
              <a:t>Như mùa hoa </a:t>
            </a:r>
            <a:r>
              <a:rPr lang="vi-VN" sz="2800" dirty="0">
                <a:solidFill>
                  <a:srgbClr val="000000"/>
                </a:solidFill>
                <a:latin typeface="Times New Roman" panose="02020603050405020304" charset="0"/>
                <a:cs typeface="Times New Roman" panose="02020603050405020304" charset="0"/>
              </a:rPr>
              <a:t>đến ngày nở rộ,</a:t>
            </a:r>
            <a:r>
              <a:rPr lang="vi-VN" sz="2800" dirty="0">
                <a:solidFill>
                  <a:srgbClr val="FF0000"/>
                </a:solidFill>
                <a:latin typeface="Times New Roman" panose="02020603050405020304" charset="0"/>
                <a:cs typeface="Times New Roman" panose="02020603050405020304" charset="0"/>
              </a:rPr>
              <a:t>/</a:t>
            </a:r>
            <a:r>
              <a:rPr lang="vi-VN" sz="2800" dirty="0">
                <a:solidFill>
                  <a:srgbClr val="000000"/>
                </a:solidFill>
                <a:latin typeface="Times New Roman" panose="02020603050405020304" charset="0"/>
                <a:cs typeface="Times New Roman" panose="02020603050405020304" charset="0"/>
              </a:rPr>
              <a:t> cờ đỏ sao vàng</a:t>
            </a:r>
            <a:r>
              <a:rPr lang="vi-VN" sz="2800" dirty="0">
                <a:solidFill>
                  <a:srgbClr val="FF0000"/>
                </a:solidFill>
                <a:latin typeface="Times New Roman" panose="02020603050405020304" charset="0"/>
                <a:cs typeface="Times New Roman" panose="02020603050405020304" charset="0"/>
              </a:rPr>
              <a:t>/ mọc dần lên </a:t>
            </a:r>
            <a:r>
              <a:rPr lang="vi-VN" sz="2800" dirty="0">
                <a:solidFill>
                  <a:srgbClr val="000000"/>
                </a:solidFill>
                <a:latin typeface="Times New Roman" panose="02020603050405020304" charset="0"/>
                <a:cs typeface="Times New Roman" panose="02020603050405020304" charset="0"/>
              </a:rPr>
              <a:t>trước của mỗi ngôi nhà.</a:t>
            </a:r>
            <a:r>
              <a:rPr lang="vi-VN" sz="2800" dirty="0">
                <a:solidFill>
                  <a:srgbClr val="FF0000"/>
                </a:solidFill>
                <a:latin typeface="Times New Roman" panose="02020603050405020304" charset="0"/>
                <a:cs typeface="Times New Roman" panose="02020603050405020304" charset="0"/>
              </a:rPr>
              <a:t>//</a:t>
            </a:r>
            <a:r>
              <a:rPr lang="vi-VN" sz="2800" dirty="0">
                <a:solidFill>
                  <a:srgbClr val="000000"/>
                </a:solidFill>
                <a:latin typeface="Times New Roman" panose="02020603050405020304" charset="0"/>
                <a:cs typeface="Times New Roman" panose="02020603050405020304" charset="0"/>
              </a:rPr>
              <a:t> Rồi mỗi người trên tay một lá cờ,</a:t>
            </a:r>
            <a:r>
              <a:rPr lang="vi-VN" sz="2800" dirty="0">
                <a:solidFill>
                  <a:srgbClr val="FF0000"/>
                </a:solidFill>
                <a:latin typeface="Times New Roman" panose="02020603050405020304" charset="0"/>
                <a:cs typeface="Times New Roman" panose="02020603050405020304" charset="0"/>
              </a:rPr>
              <a:t>/</a:t>
            </a:r>
            <a:r>
              <a:rPr lang="vi-VN" sz="2800" dirty="0">
                <a:solidFill>
                  <a:srgbClr val="000000"/>
                </a:solidFill>
                <a:latin typeface="Times New Roman" panose="02020603050405020304" charset="0"/>
                <a:cs typeface="Times New Roman" panose="02020603050405020304" charset="0"/>
              </a:rPr>
              <a:t> lần lượt </a:t>
            </a:r>
            <a:r>
              <a:rPr lang="vi-VN" sz="2800" dirty="0">
                <a:solidFill>
                  <a:srgbClr val="FF0000"/>
                </a:solidFill>
                <a:latin typeface="Times New Roman" panose="02020603050405020304" charset="0"/>
                <a:cs typeface="Times New Roman" panose="02020603050405020304" charset="0"/>
              </a:rPr>
              <a:t>đổ ra sân chợ.//</a:t>
            </a:r>
            <a:r>
              <a:rPr lang="vi-VN" sz="2800" dirty="0">
                <a:solidFill>
                  <a:srgbClr val="000000"/>
                </a:solidFill>
                <a:latin typeface="Times New Roman" panose="02020603050405020304" charset="0"/>
                <a:cs typeface="Times New Roman" panose="02020603050405020304" charset="0"/>
              </a:rPr>
              <a:t> Trên dòng sông </a:t>
            </a:r>
            <a:r>
              <a:rPr lang="vi-VN" sz="2800" dirty="0">
                <a:solidFill>
                  <a:srgbClr val="FF0000"/>
                </a:solidFill>
                <a:latin typeface="Times New Roman" panose="02020603050405020304" charset="0"/>
                <a:cs typeface="Times New Roman" panose="02020603050405020304" charset="0"/>
              </a:rPr>
              <a:t>mênh mông</a:t>
            </a:r>
            <a:r>
              <a:rPr lang="vi-VN" sz="2800" dirty="0">
                <a:solidFill>
                  <a:srgbClr val="000000"/>
                </a:solidFill>
                <a:latin typeface="Times New Roman" panose="02020603050405020304" charset="0"/>
                <a:cs typeface="Times New Roman" panose="02020603050405020304" charset="0"/>
              </a:rPr>
              <a:t>,</a:t>
            </a:r>
            <a:r>
              <a:rPr lang="vi-VN" sz="2800" dirty="0">
                <a:solidFill>
                  <a:srgbClr val="FF0000"/>
                </a:solidFill>
                <a:latin typeface="Times New Roman" panose="02020603050405020304" charset="0"/>
                <a:cs typeface="Times New Roman" panose="02020603050405020304" charset="0"/>
              </a:rPr>
              <a:t>/</a:t>
            </a:r>
            <a:r>
              <a:rPr lang="vi-VN" sz="2800" dirty="0">
                <a:solidFill>
                  <a:srgbClr val="000000"/>
                </a:solidFill>
                <a:latin typeface="Times New Roman" panose="02020603050405020304" charset="0"/>
                <a:cs typeface="Times New Roman" panose="02020603050405020304" charset="0"/>
              </a:rPr>
              <a:t> những chiếc xuồng với lá cờ mỗi lúc </a:t>
            </a:r>
            <a:r>
              <a:rPr lang="vi-VN" sz="2800" dirty="0">
                <a:solidFill>
                  <a:srgbClr val="FF0000"/>
                </a:solidFill>
                <a:latin typeface="Times New Roman" panose="02020603050405020304" charset="0"/>
                <a:cs typeface="Times New Roman" panose="02020603050405020304" charset="0"/>
              </a:rPr>
              <a:t>mỗi gần nhau</a:t>
            </a:r>
            <a:r>
              <a:rPr lang="vi-VN" sz="2800" dirty="0">
                <a:solidFill>
                  <a:srgbClr val="000000"/>
                </a:solidFill>
                <a:latin typeface="Times New Roman" panose="02020603050405020304" charset="0"/>
                <a:cs typeface="Times New Roman" panose="02020603050405020304" charset="0"/>
              </a:rPr>
              <a:t>,</a:t>
            </a:r>
            <a:r>
              <a:rPr lang="vi-VN" sz="2800" dirty="0">
                <a:solidFill>
                  <a:srgbClr val="FF0000"/>
                </a:solidFill>
                <a:latin typeface="Times New Roman" panose="02020603050405020304" charset="0"/>
                <a:cs typeface="Times New Roman" panose="02020603050405020304" charset="0"/>
              </a:rPr>
              <a:t>/</a:t>
            </a:r>
            <a:r>
              <a:rPr lang="vi-VN" sz="2800" dirty="0">
                <a:solidFill>
                  <a:srgbClr val="000000"/>
                </a:solidFill>
                <a:latin typeface="Times New Roman" panose="02020603050405020304" charset="0"/>
                <a:cs typeface="Times New Roman" panose="02020603050405020304" charset="0"/>
              </a:rPr>
              <a:t> đổ về bến chợ.</a:t>
            </a:r>
            <a:r>
              <a:rPr lang="vi-VN" sz="2800" dirty="0">
                <a:solidFill>
                  <a:srgbClr val="FF0000"/>
                </a:solidFill>
                <a:latin typeface="Times New Roman" panose="02020603050405020304" charset="0"/>
                <a:cs typeface="Times New Roman" panose="02020603050405020304" charset="0"/>
              </a:rPr>
              <a:t>//</a:t>
            </a:r>
            <a:r>
              <a:rPr lang="vi-VN" sz="2800" dirty="0">
                <a:solidFill>
                  <a:srgbClr val="000000"/>
                </a:solidFill>
                <a:latin typeface="Times New Roman" panose="02020603050405020304" charset="0"/>
                <a:cs typeface="Times New Roman" panose="02020603050405020304" charset="0"/>
              </a:rPr>
              <a:t> Xuồng </a:t>
            </a:r>
            <a:r>
              <a:rPr lang="vi-VN" sz="2800" dirty="0">
                <a:solidFill>
                  <a:srgbClr val="FF0000"/>
                </a:solidFill>
                <a:latin typeface="Times New Roman" panose="02020603050405020304" charset="0"/>
                <a:cs typeface="Times New Roman" panose="02020603050405020304" charset="0"/>
              </a:rPr>
              <a:t>nối nhau,/ san sát,/ </a:t>
            </a:r>
            <a:r>
              <a:rPr lang="vi-VN" sz="2800" dirty="0">
                <a:solidFill>
                  <a:srgbClr val="000000"/>
                </a:solidFill>
                <a:latin typeface="Times New Roman" panose="02020603050405020304" charset="0"/>
                <a:cs typeface="Times New Roman" panose="02020603050405020304" charset="0"/>
              </a:rPr>
              <a:t>kết thành một chiếc bè </a:t>
            </a:r>
            <a:r>
              <a:rPr lang="vi-VN" sz="2800" dirty="0">
                <a:solidFill>
                  <a:srgbClr val="FF0000"/>
                </a:solidFill>
                <a:latin typeface="Times New Roman" panose="02020603050405020304" charset="0"/>
                <a:cs typeface="Times New Roman" panose="02020603050405020304" charset="0"/>
              </a:rPr>
              <a:t>đầy cờ,/ bập bềnh </a:t>
            </a:r>
            <a:r>
              <a:rPr lang="vi-VN" sz="2800" dirty="0">
                <a:solidFill>
                  <a:srgbClr val="000000"/>
                </a:solidFill>
                <a:latin typeface="Times New Roman" panose="02020603050405020304" charset="0"/>
                <a:cs typeface="Times New Roman" panose="02020603050405020304" charset="0"/>
              </a:rPr>
              <a:t>trên mặt sông.</a:t>
            </a:r>
            <a:endParaRPr lang="en-US" sz="2800" dirty="0">
              <a:solidFill>
                <a:srgbClr val="FFFFFF"/>
              </a:solidFill>
              <a:latin typeface="Times New Roman" panose="02020603050405020304" charset="0"/>
              <a:cs typeface="Times New Roman" panose="02020603050405020304" charset="0"/>
            </a:endParaRPr>
          </a:p>
          <a:p>
            <a:pPr algn="just"/>
            <a:r>
              <a:rPr lang="vi-VN" sz="2800" dirty="0">
                <a:solidFill>
                  <a:srgbClr val="000000"/>
                </a:solidFill>
                <a:latin typeface="Times New Roman" panose="02020603050405020304" charset="0"/>
                <a:cs typeface="Times New Roman" panose="02020603050405020304" charset="0"/>
              </a:rPr>
              <a:t>- Cách mạng tháng Tám </a:t>
            </a:r>
            <a:r>
              <a:rPr lang="vi-VN" sz="2800" dirty="0">
                <a:solidFill>
                  <a:srgbClr val="FF0000"/>
                </a:solidFill>
                <a:latin typeface="Times New Roman" panose="02020603050405020304" charset="0"/>
                <a:cs typeface="Times New Roman" panose="02020603050405020304" charset="0"/>
              </a:rPr>
              <a:t>thành công!//</a:t>
            </a:r>
            <a:endParaRPr lang="en-US" sz="2800" dirty="0">
              <a:solidFill>
                <a:srgbClr val="FF0000"/>
              </a:solidFill>
              <a:latin typeface="Times New Roman" panose="02020603050405020304" charset="0"/>
              <a:cs typeface="Times New Roman" panose="02020603050405020304" charset="0"/>
            </a:endParaRPr>
          </a:p>
          <a:p>
            <a:pPr algn="just"/>
            <a:r>
              <a:rPr lang="vi-VN" sz="2800" dirty="0">
                <a:solidFill>
                  <a:srgbClr val="000000"/>
                </a:solidFill>
                <a:latin typeface="Times New Roman" panose="02020603050405020304" charset="0"/>
                <a:cs typeface="Times New Roman" panose="02020603050405020304" charset="0"/>
              </a:rPr>
              <a:t>- Chấm dứt </a:t>
            </a:r>
            <a:r>
              <a:rPr lang="vi-VN" sz="2800" dirty="0">
                <a:solidFill>
                  <a:srgbClr val="FF0000"/>
                </a:solidFill>
                <a:latin typeface="Times New Roman" panose="02020603050405020304" charset="0"/>
                <a:cs typeface="Times New Roman" panose="02020603050405020304" charset="0"/>
              </a:rPr>
              <a:t>một trăm năm </a:t>
            </a:r>
            <a:r>
              <a:rPr lang="vi-VN" sz="2800" dirty="0">
                <a:solidFill>
                  <a:srgbClr val="000000"/>
                </a:solidFill>
                <a:latin typeface="Times New Roman" panose="02020603050405020304" charset="0"/>
                <a:cs typeface="Times New Roman" panose="02020603050405020304" charset="0"/>
              </a:rPr>
              <a:t>nô lệ</a:t>
            </a:r>
            <a:r>
              <a:rPr lang="vi-VN" sz="2800" dirty="0">
                <a:solidFill>
                  <a:srgbClr val="FF0000"/>
                </a:solidFill>
                <a:latin typeface="Times New Roman" panose="02020603050405020304" charset="0"/>
                <a:cs typeface="Times New Roman" panose="02020603050405020304" charset="0"/>
              </a:rPr>
              <a:t>!//</a:t>
            </a:r>
            <a:endParaRPr lang="en-US" sz="2800" dirty="0">
              <a:solidFill>
                <a:srgbClr val="FF0000"/>
              </a:solidFill>
              <a:latin typeface="Times New Roman" panose="02020603050405020304" charset="0"/>
              <a:cs typeface="Times New Roman" panose="02020603050405020304" charset="0"/>
            </a:endParaRPr>
          </a:p>
          <a:p>
            <a:pPr algn="just"/>
            <a:r>
              <a:rPr lang="vi-VN" sz="2800" dirty="0">
                <a:solidFill>
                  <a:srgbClr val="000000"/>
                </a:solidFill>
                <a:latin typeface="Times New Roman" panose="02020603050405020304" charset="0"/>
                <a:cs typeface="Times New Roman" panose="02020603050405020304" charset="0"/>
              </a:rPr>
              <a:t>- Việt Nam Độc lập,</a:t>
            </a:r>
            <a:r>
              <a:rPr lang="vi-VN" sz="2800" dirty="0">
                <a:solidFill>
                  <a:srgbClr val="FF0000"/>
                </a:solidFill>
                <a:latin typeface="Times New Roman" panose="02020603050405020304" charset="0"/>
                <a:cs typeface="Times New Roman" panose="02020603050405020304" charset="0"/>
              </a:rPr>
              <a:t>/</a:t>
            </a:r>
            <a:r>
              <a:rPr lang="vi-VN" sz="2800" dirty="0">
                <a:solidFill>
                  <a:srgbClr val="000000"/>
                </a:solidFill>
                <a:latin typeface="Times New Roman" panose="02020603050405020304" charset="0"/>
                <a:cs typeface="Times New Roman" panose="02020603050405020304" charset="0"/>
              </a:rPr>
              <a:t> Tự do,</a:t>
            </a:r>
            <a:r>
              <a:rPr lang="vi-VN" sz="2800" dirty="0">
                <a:solidFill>
                  <a:srgbClr val="FF0000"/>
                </a:solidFill>
                <a:latin typeface="Times New Roman" panose="02020603050405020304" charset="0"/>
                <a:cs typeface="Times New Roman" panose="02020603050405020304" charset="0"/>
              </a:rPr>
              <a:t>/</a:t>
            </a:r>
            <a:r>
              <a:rPr lang="vi-VN" sz="2800" dirty="0">
                <a:solidFill>
                  <a:srgbClr val="000000"/>
                </a:solidFill>
                <a:latin typeface="Times New Roman" panose="02020603050405020304" charset="0"/>
                <a:cs typeface="Times New Roman" panose="02020603050405020304" charset="0"/>
              </a:rPr>
              <a:t> Hạnh phúc muôn năm!</a:t>
            </a:r>
            <a:r>
              <a:rPr lang="vi-VN" sz="2800" dirty="0">
                <a:solidFill>
                  <a:srgbClr val="FF0000"/>
                </a:solidFill>
                <a:latin typeface="Times New Roman" panose="02020603050405020304" charset="0"/>
                <a:cs typeface="Times New Roman" panose="02020603050405020304" charset="0"/>
              </a:rPr>
              <a:t>//</a:t>
            </a:r>
            <a:endParaRPr lang="en-US" sz="2800" dirty="0">
              <a:solidFill>
                <a:srgbClr val="FF000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4" name="矩形: 圆角 3"/>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vi-VN" altLang="zh-CN"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defRPr/>
            </a:pPr>
            <a:r>
              <a:rPr kumimoji="0" lang="vi-VN" altLang="zh-CN"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defRPr/>
            </a:pPr>
            <a:r>
              <a:rPr kumimoji="0" lang="vi-VN" altLang="zh-CN"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grpSp>
        <p:nvGrpSpPr>
          <p:cNvPr id="6" name="Group 5"/>
          <p:cNvGrpSpPr/>
          <p:nvPr/>
        </p:nvGrpSpPr>
        <p:grpSpPr>
          <a:xfrm rot="207621">
            <a:off x="4398748" y="5094324"/>
            <a:ext cx="7399889" cy="1838192"/>
            <a:chOff x="1959630" y="2352678"/>
            <a:chExt cx="6167269" cy="1517767"/>
          </a:xfrm>
        </p:grpSpPr>
        <p:sp>
          <p:nvSpPr>
            <p:cNvPr id="8" name="Freeform: Shape 7"/>
            <p:cNvSpPr/>
            <p:nvPr/>
          </p:nvSpPr>
          <p:spPr>
            <a:xfrm>
              <a:off x="2289325" y="2352678"/>
              <a:ext cx="5110581" cy="1517767"/>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BFBFB"/>
            </a:solidFill>
            <a:ln>
              <a:solidFill>
                <a:srgbClr val="3DCD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id-ID" sz="5865"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endParaRPr>
            </a:p>
          </p:txBody>
        </p:sp>
        <p:sp>
          <p:nvSpPr>
            <p:cNvPr id="9" name="TextBox 8"/>
            <p:cNvSpPr txBox="1"/>
            <p:nvPr/>
          </p:nvSpPr>
          <p:spPr>
            <a:xfrm rot="21373733">
              <a:off x="1959630" y="2833781"/>
              <a:ext cx="6167269" cy="941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en-US" sz="4665"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Chấm điểm nào!</a:t>
              </a:r>
              <a:endParaRPr kumimoji="0" lang="vi-VN" sz="4665"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endParaRPr>
            </a:p>
          </p:txBody>
        </p:sp>
      </p:grpSp>
      <p:grpSp>
        <p:nvGrpSpPr>
          <p:cNvPr id="13" name="Group 12"/>
          <p:cNvGrpSpPr/>
          <p:nvPr/>
        </p:nvGrpSpPr>
        <p:grpSpPr>
          <a:xfrm rot="321486">
            <a:off x="1642847" y="1378008"/>
            <a:ext cx="3993971" cy="2310241"/>
            <a:chOff x="2509656" y="2424897"/>
            <a:chExt cx="3479180" cy="2017458"/>
          </a:xfrm>
        </p:grpSpPr>
        <p:pic>
          <p:nvPicPr>
            <p:cNvPr id="14" name="图片 23"/>
            <p:cNvPicPr>
              <a:picLocks noChangeAspect="1"/>
            </p:cNvPicPr>
            <p:nvPr/>
          </p:nvPicPr>
          <p:blipFill>
            <a:blip r:embed="rId3"/>
            <a:stretch>
              <a:fillRect/>
            </a:stretch>
          </p:blipFill>
          <p:spPr>
            <a:xfrm>
              <a:off x="2875042" y="2424897"/>
              <a:ext cx="2895682" cy="1998856"/>
            </a:xfrm>
            <a:prstGeom prst="rect">
              <a:avLst/>
            </a:prstGeom>
          </p:spPr>
        </p:pic>
        <p:sp>
          <p:nvSpPr>
            <p:cNvPr id="15" name="TextBox 14"/>
            <p:cNvSpPr txBox="1"/>
            <p:nvPr/>
          </p:nvSpPr>
          <p:spPr>
            <a:xfrm rot="468063">
              <a:off x="2509656" y="3215097"/>
              <a:ext cx="3479180" cy="1227258"/>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vi-VN" altLang="en-US" sz="5865"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panose="020B0604020202020204"/>
                </a:rPr>
                <a:t>Đội 1</a:t>
              </a:r>
            </a:p>
          </p:txBody>
        </p:sp>
      </p:grpSp>
      <p:grpSp>
        <p:nvGrpSpPr>
          <p:cNvPr id="19" name="Group 18"/>
          <p:cNvGrpSpPr/>
          <p:nvPr/>
        </p:nvGrpSpPr>
        <p:grpSpPr>
          <a:xfrm>
            <a:off x="6445667" y="1356176"/>
            <a:ext cx="4638907" cy="2265325"/>
            <a:chOff x="6327221" y="1535251"/>
            <a:chExt cx="3479180" cy="1698993"/>
          </a:xfrm>
        </p:grpSpPr>
        <p:pic>
          <p:nvPicPr>
            <p:cNvPr id="20" name="图片 26"/>
            <p:cNvPicPr>
              <a:picLocks noChangeAspect="1"/>
            </p:cNvPicPr>
            <p:nvPr/>
          </p:nvPicPr>
          <p:blipFill>
            <a:blip r:embed="rId4"/>
            <a:stretch>
              <a:fillRect/>
            </a:stretch>
          </p:blipFill>
          <p:spPr>
            <a:xfrm>
              <a:off x="7099533" y="1535251"/>
              <a:ext cx="2134614" cy="1651009"/>
            </a:xfrm>
            <a:prstGeom prst="rect">
              <a:avLst/>
            </a:prstGeom>
          </p:spPr>
        </p:pic>
        <p:sp>
          <p:nvSpPr>
            <p:cNvPr id="21" name="TextBox 20"/>
            <p:cNvSpPr txBox="1"/>
            <p:nvPr/>
          </p:nvSpPr>
          <p:spPr>
            <a:xfrm rot="567434">
              <a:off x="6327221" y="2180222"/>
              <a:ext cx="3479180" cy="1054022"/>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vi-VN" sz="5865"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panose="020B0604020202020204"/>
                </a:rPr>
                <a:t>Đội 2</a:t>
              </a:r>
            </a:p>
          </p:txBody>
        </p:sp>
      </p:grpSp>
      <p:pic>
        <p:nvPicPr>
          <p:cNvPr id="22" name="Picture 21"/>
          <p:cNvPicPr>
            <a:picLocks noChangeAspect="1"/>
          </p:cNvPicPr>
          <p:nvPr/>
        </p:nvPicPr>
        <p:blipFill>
          <a:blip r:embed="rId5"/>
          <a:stretch>
            <a:fillRect/>
          </a:stretch>
        </p:blipFill>
        <p:spPr>
          <a:xfrm>
            <a:off x="-372843" y="95854"/>
            <a:ext cx="12160541" cy="303200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3879765" y="-1447089"/>
            <a:ext cx="4433132" cy="9752179"/>
            <a:chOff x="0" y="0"/>
            <a:chExt cx="4246895" cy="9342488"/>
          </a:xfrm>
        </p:grpSpPr>
        <p:sp>
          <p:nvSpPr>
            <p:cNvPr id="3" name="Freeform 3"/>
            <p:cNvSpPr/>
            <p:nvPr/>
          </p:nvSpPr>
          <p:spPr>
            <a:xfrm>
              <a:off x="0" y="0"/>
              <a:ext cx="4246895" cy="9342488"/>
            </a:xfrm>
            <a:custGeom>
              <a:avLst/>
              <a:gdLst/>
              <a:ahLst/>
              <a:cxnLst/>
              <a:rect l="l" t="t" r="r" b="b"/>
              <a:pathLst>
                <a:path w="4246895" h="9342488">
                  <a:moveTo>
                    <a:pt x="0" y="0"/>
                  </a:moveTo>
                  <a:lnTo>
                    <a:pt x="4246895" y="0"/>
                  </a:lnTo>
                  <a:lnTo>
                    <a:pt x="4246895" y="9342488"/>
                  </a:lnTo>
                  <a:lnTo>
                    <a:pt x="0" y="9342488"/>
                  </a:lnTo>
                  <a:close/>
                </a:path>
              </a:pathLst>
            </a:custGeom>
            <a:solidFill>
              <a:srgbClr val="FFF6C8"/>
            </a:solidFill>
          </p:spPr>
        </p:sp>
      </p:grpSp>
      <p:grpSp>
        <p:nvGrpSpPr>
          <p:cNvPr id="5" name="Group 4"/>
          <p:cNvGrpSpPr/>
          <p:nvPr/>
        </p:nvGrpSpPr>
        <p:grpSpPr>
          <a:xfrm>
            <a:off x="3308350" y="38100"/>
            <a:ext cx="5375910" cy="1511326"/>
            <a:chOff x="3173073" y="565468"/>
            <a:chExt cx="5774983" cy="1309958"/>
          </a:xfrm>
        </p:grpSpPr>
        <p:grpSp>
          <p:nvGrpSpPr>
            <p:cNvPr id="6" name="Group 5"/>
            <p:cNvGrpSpPr/>
            <p:nvPr/>
          </p:nvGrpSpPr>
          <p:grpSpPr>
            <a:xfrm>
              <a:off x="3173073" y="565468"/>
              <a:ext cx="5774983" cy="1265354"/>
              <a:chOff x="1006064" y="1522807"/>
              <a:chExt cx="9977377" cy="4656929"/>
            </a:xfrm>
          </p:grpSpPr>
          <p:sp>
            <p:nvSpPr>
              <p:cNvPr id="7" name="矩形: 圆角 2"/>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8335"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8" name="矩形: 圆角 2"/>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8335"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grpSp>
        <p:sp>
          <p:nvSpPr>
            <p:cNvPr id="9" name="TextBox 4"/>
            <p:cNvSpPr txBox="1"/>
            <p:nvPr/>
          </p:nvSpPr>
          <p:spPr>
            <a:xfrm>
              <a:off x="3221300" y="684375"/>
              <a:ext cx="5726750" cy="11910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en-US" sz="8335"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Nội dung  </a:t>
              </a:r>
              <a:r>
                <a:rPr kumimoji="0" lang="en-US" sz="8335"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p>
          </p:txBody>
        </p:sp>
      </p:grpSp>
      <p:sp>
        <p:nvSpPr>
          <p:cNvPr id="4" name="Text Box 3"/>
          <p:cNvSpPr txBox="1"/>
          <p:nvPr/>
        </p:nvSpPr>
        <p:spPr>
          <a:xfrm>
            <a:off x="1506220" y="1696085"/>
            <a:ext cx="9316720" cy="3784600"/>
          </a:xfrm>
          <a:prstGeom prst="rect">
            <a:avLst/>
          </a:prstGeom>
          <a:noFill/>
        </p:spPr>
        <p:txBody>
          <a:bodyPr wrap="square" rtlCol="0">
            <a:spAutoFit/>
          </a:bodyPr>
          <a:lstStyle/>
          <a:p>
            <a:r>
              <a:rPr lang="en-US" altLang="en-GB" sz="4000" b="1">
                <a:latin typeface="Sitka Display" panose="02000505000000020004" charset="0"/>
                <a:cs typeface="Sitka Display" panose="02000505000000020004" charset="0"/>
              </a:rPr>
              <a:t>Bài </a:t>
            </a:r>
            <a:r>
              <a:rPr lang="en-US" altLang="en-US" sz="4000" b="1">
                <a:latin typeface="Sitka Display" panose="02000505000000020004" charset="0"/>
                <a:cs typeface="Sitka Display" panose="02000505000000020004" charset="0"/>
              </a:rPr>
              <a:t>đ</a:t>
            </a:r>
            <a:r>
              <a:rPr lang="en-US" altLang="en-GB" sz="4000" b="1">
                <a:latin typeface="Sitka Display" panose="02000505000000020004" charset="0"/>
                <a:cs typeface="Sitka Display" panose="02000505000000020004" charset="0"/>
              </a:rPr>
              <a:t>ọc n</a:t>
            </a:r>
            <a:r>
              <a:rPr lang="en-US" altLang="en-US" sz="4000" b="1">
                <a:latin typeface="Sitka Display" panose="02000505000000020004" charset="0"/>
                <a:cs typeface="Sitka Display" panose="02000505000000020004" charset="0"/>
              </a:rPr>
              <a:t>ó</a:t>
            </a:r>
            <a:r>
              <a:rPr lang="en-US" altLang="en-GB" sz="4000" b="1">
                <a:latin typeface="Sitka Display" panose="02000505000000020004" charset="0"/>
                <a:cs typeface="Sitka Display" panose="02000505000000020004" charset="0"/>
              </a:rPr>
              <a:t>i về khung cảnh ng</a:t>
            </a:r>
            <a:r>
              <a:rPr lang="en-US" altLang="en-US" sz="4000" b="1">
                <a:latin typeface="Sitka Display" panose="02000505000000020004" charset="0"/>
                <a:cs typeface="Sitka Display" panose="02000505000000020004" charset="0"/>
              </a:rPr>
              <a:t>ư</a:t>
            </a:r>
            <a:r>
              <a:rPr lang="en-US" altLang="en-GB" sz="4000" b="1">
                <a:latin typeface="Sitka Display" panose="02000505000000020004" charset="0"/>
                <a:cs typeface="Sitka Display" panose="02000505000000020004" charset="0"/>
              </a:rPr>
              <a:t>ời d</a:t>
            </a:r>
            <a:r>
              <a:rPr lang="en-US" altLang="en-US" sz="4000" b="1">
                <a:latin typeface="Sitka Display" panose="02000505000000020004" charset="0"/>
                <a:cs typeface="Sitka Display" panose="02000505000000020004" charset="0"/>
              </a:rPr>
              <a:t>â</a:t>
            </a:r>
            <a:r>
              <a:rPr lang="en-US" altLang="en-GB" sz="4000" b="1">
                <a:latin typeface="Sitka Display" panose="02000505000000020004" charset="0"/>
                <a:cs typeface="Sitka Display" panose="02000505000000020004" charset="0"/>
              </a:rPr>
              <a:t>n nô nức  trong buổi m</a:t>
            </a:r>
            <a:r>
              <a:rPr lang="en-US" altLang="en-US" sz="4000" b="1">
                <a:latin typeface="Sitka Display" panose="02000505000000020004" charset="0"/>
                <a:cs typeface="Sitka Display" panose="02000505000000020004" charset="0"/>
              </a:rPr>
              <a:t>í</a:t>
            </a:r>
            <a:r>
              <a:rPr lang="en-US" altLang="en-GB" sz="4000" b="1">
                <a:latin typeface="Sitka Display" panose="02000505000000020004" charset="0"/>
                <a:cs typeface="Sitka Display" panose="02000505000000020004" charset="0"/>
              </a:rPr>
              <a:t>t tinh mừng C</a:t>
            </a:r>
            <a:r>
              <a:rPr lang="en-US" altLang="en-US" sz="4000" b="1">
                <a:latin typeface="Sitka Display" panose="02000505000000020004" charset="0"/>
                <a:cs typeface="Sitka Display" panose="02000505000000020004" charset="0"/>
              </a:rPr>
              <a:t>á</a:t>
            </a:r>
            <a:r>
              <a:rPr lang="en-US" altLang="en-GB" sz="4000" b="1">
                <a:latin typeface="Sitka Display" panose="02000505000000020004" charset="0"/>
                <a:cs typeface="Sitka Display" panose="02000505000000020004" charset="0"/>
              </a:rPr>
              <a:t>ch mạng th</a:t>
            </a:r>
            <a:r>
              <a:rPr lang="en-US" altLang="en-US" sz="4000" b="1">
                <a:latin typeface="Sitka Display" panose="02000505000000020004" charset="0"/>
                <a:cs typeface="Sitka Display" panose="02000505000000020004" charset="0"/>
              </a:rPr>
              <a:t>á</a:t>
            </a:r>
            <a:r>
              <a:rPr lang="en-US" altLang="en-GB" sz="4000" b="1">
                <a:latin typeface="Sitka Display" panose="02000505000000020004" charset="0"/>
                <a:cs typeface="Sitka Display" panose="02000505000000020004" charset="0"/>
              </a:rPr>
              <a:t>ng T</a:t>
            </a:r>
            <a:r>
              <a:rPr lang="en-US" altLang="en-US" sz="4000" b="1">
                <a:latin typeface="Sitka Display" panose="02000505000000020004" charset="0"/>
                <a:cs typeface="Sitka Display" panose="02000505000000020004" charset="0"/>
              </a:rPr>
              <a:t>á</a:t>
            </a:r>
            <a:r>
              <a:rPr lang="en-US" altLang="en-GB" sz="4000" b="1">
                <a:latin typeface="Sitka Display" panose="02000505000000020004" charset="0"/>
                <a:cs typeface="Sitka Display" panose="02000505000000020004" charset="0"/>
              </a:rPr>
              <a:t>m thành công, song song với </a:t>
            </a:r>
            <a:r>
              <a:rPr lang="en-US" altLang="en-US" sz="4000" b="1">
                <a:latin typeface="Sitka Display" panose="02000505000000020004" charset="0"/>
                <a:cs typeface="Sitka Display" panose="02000505000000020004" charset="0"/>
              </a:rPr>
              <a:t>đó</a:t>
            </a:r>
            <a:r>
              <a:rPr lang="en-US" altLang="en-GB" sz="4000" b="1">
                <a:latin typeface="Sitka Display" panose="02000505000000020004" charset="0"/>
                <a:cs typeface="Sitka Display" panose="02000505000000020004" charset="0"/>
              </a:rPr>
              <a:t> là niềm vui vô bờ bến của ng</a:t>
            </a:r>
            <a:r>
              <a:rPr lang="en-US" altLang="en-US" sz="4000" b="1">
                <a:latin typeface="Sitka Display" panose="02000505000000020004" charset="0"/>
                <a:cs typeface="Sitka Display" panose="02000505000000020004" charset="0"/>
              </a:rPr>
              <a:t>ư</a:t>
            </a:r>
            <a:r>
              <a:rPr lang="en-US" altLang="en-GB" sz="4000" b="1">
                <a:latin typeface="Sitka Display" panose="02000505000000020004" charset="0"/>
                <a:cs typeface="Sitka Display" panose="02000505000000020004" charset="0"/>
              </a:rPr>
              <a:t>ời d</a:t>
            </a:r>
            <a:r>
              <a:rPr lang="en-US" altLang="en-US" sz="4000" b="1">
                <a:latin typeface="Sitka Display" panose="02000505000000020004" charset="0"/>
                <a:cs typeface="Sitka Display" panose="02000505000000020004" charset="0"/>
              </a:rPr>
              <a:t>â</a:t>
            </a:r>
            <a:r>
              <a:rPr lang="en-US" altLang="en-GB" sz="4000" b="1">
                <a:latin typeface="Sitka Display" panose="02000505000000020004" charset="0"/>
                <a:cs typeface="Sitka Display" panose="02000505000000020004" charset="0"/>
              </a:rPr>
              <a:t>n khi n</a:t>
            </a:r>
            <a:r>
              <a:rPr lang="en-US" altLang="en-US" sz="4000" b="1">
                <a:latin typeface="Sitka Display" panose="02000505000000020004" charset="0"/>
                <a:cs typeface="Sitka Display" panose="02000505000000020004" charset="0"/>
              </a:rPr>
              <a:t>ư</a:t>
            </a:r>
            <a:r>
              <a:rPr lang="en-US" altLang="en-GB" sz="4000" b="1">
                <a:latin typeface="Sitka Display" panose="02000505000000020004" charset="0"/>
                <a:cs typeface="Sitka Display" panose="02000505000000020004" charset="0"/>
              </a:rPr>
              <a:t>ớc nhà </a:t>
            </a:r>
            <a:r>
              <a:rPr lang="en-US" altLang="en-US" sz="4000" b="1">
                <a:latin typeface="Sitka Display" panose="02000505000000020004" charset="0"/>
                <a:cs typeface="Sitka Display" panose="02000505000000020004" charset="0"/>
              </a:rPr>
              <a:t>đ</a:t>
            </a:r>
            <a:r>
              <a:rPr lang="en-US" altLang="en-GB" sz="4000" b="1">
                <a:latin typeface="Sitka Display" panose="02000505000000020004" charset="0"/>
                <a:cs typeface="Sitka Display" panose="02000505000000020004" charset="0"/>
              </a:rPr>
              <a:t>ộc lập.</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8" name="矩形: 圆角 3"/>
          <p:cNvSpPr/>
          <p:nvPr/>
        </p:nvSpPr>
        <p:spPr>
          <a:xfrm>
            <a:off x="359229" y="119742"/>
            <a:ext cx="11549743" cy="6498772"/>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vi-VN" altLang="zh-CN"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5" name="图片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495" y="3296767"/>
            <a:ext cx="4872789" cy="3681190"/>
          </a:xfrm>
          <a:prstGeom prst="rect">
            <a:avLst/>
          </a:prstGeom>
        </p:spPr>
      </p:pic>
      <p:sp>
        <p:nvSpPr>
          <p:cNvPr id="3" name="Text Box 2"/>
          <p:cNvSpPr txBox="1"/>
          <p:nvPr/>
        </p:nvSpPr>
        <p:spPr>
          <a:xfrm>
            <a:off x="2390775" y="1003300"/>
            <a:ext cx="9432290" cy="4831080"/>
          </a:xfrm>
          <a:prstGeom prst="rect">
            <a:avLst/>
          </a:prstGeom>
          <a:noFill/>
        </p:spPr>
        <p:txBody>
          <a:bodyPr wrap="square" rtlCol="0">
            <a:spAutoFit/>
          </a:bodyPr>
          <a:lstStyle/>
          <a:p>
            <a:pPr marL="381000" indent="-381000">
              <a:lnSpc>
                <a:spcPct val="150000"/>
              </a:lnSpc>
              <a:buClr>
                <a:schemeClr val="bg1"/>
              </a:buClr>
              <a:buSzPct val="130000"/>
              <a:buFont typeface="Arial" panose="020B0604020202020204"/>
              <a:buChar char="•"/>
            </a:pPr>
            <a:r>
              <a:rPr lang="vi-VN" sz="4400" b="1" dirty="0">
                <a:solidFill>
                  <a:schemeClr val="tx1"/>
                </a:solidFill>
                <a:latin typeface="Sitka Display" panose="02000505000000020004" charset="0"/>
                <a:cs typeface="Sitka Display" panose="02000505000000020004" charset="0"/>
                <a:sym typeface="+mn-ea"/>
              </a:rPr>
              <a:t>Luyện đọc và ôn lại kiến thức đã học.</a:t>
            </a:r>
            <a:endParaRPr sz="4400" b="1" dirty="0">
              <a:solidFill>
                <a:schemeClr val="tx1"/>
              </a:solidFill>
              <a:latin typeface="Sitka Display" panose="02000505000000020004" charset="0"/>
              <a:cs typeface="Sitka Display" panose="02000505000000020004" charset="0"/>
            </a:endParaRPr>
          </a:p>
          <a:p>
            <a:pPr marL="381000" indent="-381000">
              <a:lnSpc>
                <a:spcPct val="150000"/>
              </a:lnSpc>
              <a:buClr>
                <a:schemeClr val="bg1"/>
              </a:buClr>
              <a:buSzPct val="130000"/>
              <a:buFont typeface="Arial" panose="020B0604020202020204"/>
              <a:buChar char="•"/>
            </a:pPr>
            <a:r>
              <a:rPr lang="vi-VN" sz="4400" b="1" dirty="0">
                <a:solidFill>
                  <a:schemeClr val="tx1"/>
                </a:solidFill>
                <a:latin typeface="Sitka Display" panose="02000505000000020004" charset="0"/>
                <a:cs typeface="Sitka Display" panose="02000505000000020004" charset="0"/>
                <a:sym typeface="+mn-ea"/>
              </a:rPr>
              <a:t>Chuẩn bị Luyện từ và câu: </a:t>
            </a:r>
            <a:r>
              <a:rPr lang="vi-VN" sz="4400" b="1" i="1" dirty="0">
                <a:solidFill>
                  <a:schemeClr val="tx1"/>
                </a:solidFill>
                <a:latin typeface="Sitka Display" panose="02000505000000020004" charset="0"/>
                <a:cs typeface="Sitka Display" panose="02000505000000020004" charset="0"/>
                <a:sym typeface="+mn-ea"/>
              </a:rPr>
              <a:t>Trạng ngữ.</a:t>
            </a:r>
            <a:endParaRPr sz="4400" b="1" i="1" dirty="0">
              <a:solidFill>
                <a:schemeClr val="tx1"/>
              </a:solidFill>
              <a:latin typeface="Sitka Display" panose="02000505000000020004" charset="0"/>
              <a:cs typeface="Sitka Display" panose="02000505000000020004" charset="0"/>
            </a:endParaRPr>
          </a:p>
          <a:p>
            <a:endParaRPr lang="en-GB" altLang="en-US" sz="4400" b="1" i="1" dirty="0">
              <a:solidFill>
                <a:schemeClr val="tx1"/>
              </a:solidFill>
              <a:latin typeface="Sitka Display" panose="02000505000000020004" charset="0"/>
              <a:cs typeface="Sitka Display" panose="0200050500000002000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grpSp>
        <p:nvGrpSpPr>
          <p:cNvPr id="5" name="组合 2"/>
          <p:cNvGrpSpPr/>
          <p:nvPr/>
        </p:nvGrpSpPr>
        <p:grpSpPr>
          <a:xfrm>
            <a:off x="3206466" y="1154564"/>
            <a:ext cx="7282588" cy="4376056"/>
            <a:chOff x="1719533" y="644142"/>
            <a:chExt cx="8168170" cy="5096200"/>
          </a:xfrm>
        </p:grpSpPr>
        <p:grpSp>
          <p:nvGrpSpPr>
            <p:cNvPr id="6" name="组合 17"/>
            <p:cNvGrpSpPr/>
            <p:nvPr/>
          </p:nvGrpSpPr>
          <p:grpSpPr>
            <a:xfrm>
              <a:off x="1719533" y="644142"/>
              <a:ext cx="8168170" cy="5096200"/>
              <a:chOff x="5789884" y="1974426"/>
              <a:chExt cx="5100718" cy="3349727"/>
            </a:xfrm>
            <a:effectLst>
              <a:outerShdw blurRad="127000" dist="12700" sx="103000" sy="103000" algn="ctr" rotWithShape="0">
                <a:prstClr val="black">
                  <a:alpha val="7000"/>
                </a:prstClr>
              </a:outerShdw>
            </a:effectLst>
          </p:grpSpPr>
          <p:sp>
            <p:nvSpPr>
              <p:cNvPr id="8" name="任意多边形: 形状 18"/>
              <p:cNvSpPr/>
              <p:nvPr/>
            </p:nvSpPr>
            <p:spPr>
              <a:xfrm>
                <a:off x="5789884" y="2091488"/>
                <a:ext cx="5100718" cy="3232665"/>
              </a:xfrm>
              <a:custGeom>
                <a:avLst/>
                <a:gdLst>
                  <a:gd name="connsiteX0" fmla="*/ 283082 w 5100718"/>
                  <a:gd name="connsiteY0" fmla="*/ 488599 h 3232665"/>
                  <a:gd name="connsiteX1" fmla="*/ 740282 w 5100718"/>
                  <a:gd name="connsiteY1" fmla="*/ 126649 h 3232665"/>
                  <a:gd name="connsiteX2" fmla="*/ 1159382 w 5100718"/>
                  <a:gd name="connsiteY2" fmla="*/ 69499 h 3232665"/>
                  <a:gd name="connsiteX3" fmla="*/ 1616582 w 5100718"/>
                  <a:gd name="connsiteY3" fmla="*/ 12349 h 3232665"/>
                  <a:gd name="connsiteX4" fmla="*/ 2931032 w 5100718"/>
                  <a:gd name="connsiteY4" fmla="*/ 12349 h 3232665"/>
                  <a:gd name="connsiteX5" fmla="*/ 4455032 w 5100718"/>
                  <a:gd name="connsiteY5" fmla="*/ 145699 h 3232665"/>
                  <a:gd name="connsiteX6" fmla="*/ 5064632 w 5100718"/>
                  <a:gd name="connsiteY6" fmla="*/ 1041049 h 3232665"/>
                  <a:gd name="connsiteX7" fmla="*/ 4893182 w 5100718"/>
                  <a:gd name="connsiteY7" fmla="*/ 2565049 h 3232665"/>
                  <a:gd name="connsiteX8" fmla="*/ 3769232 w 5100718"/>
                  <a:gd name="connsiteY8" fmla="*/ 3174649 h 3232665"/>
                  <a:gd name="connsiteX9" fmla="*/ 854582 w 5100718"/>
                  <a:gd name="connsiteY9" fmla="*/ 3136549 h 3232665"/>
                  <a:gd name="connsiteX10" fmla="*/ 73532 w 5100718"/>
                  <a:gd name="connsiteY10" fmla="*/ 2545999 h 3232665"/>
                  <a:gd name="connsiteX11" fmla="*/ 54482 w 5100718"/>
                  <a:gd name="connsiteY11" fmla="*/ 1536349 h 3232665"/>
                  <a:gd name="connsiteX12" fmla="*/ 283082 w 5100718"/>
                  <a:gd name="connsiteY12" fmla="*/ 488599 h 323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0718" h="3232665">
                    <a:moveTo>
                      <a:pt x="283082" y="488599"/>
                    </a:moveTo>
                    <a:cubicBezTo>
                      <a:pt x="397382" y="253649"/>
                      <a:pt x="594232" y="196499"/>
                      <a:pt x="740282" y="126649"/>
                    </a:cubicBezTo>
                    <a:cubicBezTo>
                      <a:pt x="886332" y="56799"/>
                      <a:pt x="1159382" y="69499"/>
                      <a:pt x="1159382" y="69499"/>
                    </a:cubicBezTo>
                    <a:cubicBezTo>
                      <a:pt x="1305432" y="50449"/>
                      <a:pt x="1321307" y="21874"/>
                      <a:pt x="1616582" y="12349"/>
                    </a:cubicBezTo>
                    <a:cubicBezTo>
                      <a:pt x="1911857" y="2824"/>
                      <a:pt x="2457957" y="-9876"/>
                      <a:pt x="2931032" y="12349"/>
                    </a:cubicBezTo>
                    <a:cubicBezTo>
                      <a:pt x="3404107" y="34574"/>
                      <a:pt x="4099432" y="-25751"/>
                      <a:pt x="4455032" y="145699"/>
                    </a:cubicBezTo>
                    <a:cubicBezTo>
                      <a:pt x="4810632" y="317149"/>
                      <a:pt x="4991607" y="637824"/>
                      <a:pt x="5064632" y="1041049"/>
                    </a:cubicBezTo>
                    <a:cubicBezTo>
                      <a:pt x="5137657" y="1444274"/>
                      <a:pt x="5109082" y="2209449"/>
                      <a:pt x="4893182" y="2565049"/>
                    </a:cubicBezTo>
                    <a:cubicBezTo>
                      <a:pt x="4677282" y="2920649"/>
                      <a:pt x="4442332" y="3079399"/>
                      <a:pt x="3769232" y="3174649"/>
                    </a:cubicBezTo>
                    <a:cubicBezTo>
                      <a:pt x="3096132" y="3269899"/>
                      <a:pt x="1470532" y="3241324"/>
                      <a:pt x="854582" y="3136549"/>
                    </a:cubicBezTo>
                    <a:cubicBezTo>
                      <a:pt x="238632" y="3031774"/>
                      <a:pt x="206882" y="2812699"/>
                      <a:pt x="73532" y="2545999"/>
                    </a:cubicBezTo>
                    <a:cubicBezTo>
                      <a:pt x="-59818" y="2279299"/>
                      <a:pt x="22732" y="1882424"/>
                      <a:pt x="54482" y="1536349"/>
                    </a:cubicBezTo>
                    <a:cubicBezTo>
                      <a:pt x="86232" y="1190274"/>
                      <a:pt x="168782" y="723549"/>
                      <a:pt x="283082" y="488599"/>
                    </a:cubicBezTo>
                    <a:close/>
                  </a:path>
                </a:pathLst>
              </a:cu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Times New Roman" panose="02020603050405020304" charset="0"/>
                  <a:ea typeface="等线" panose="02010600030101010101" pitchFamily="2" charset="-122"/>
                  <a:cs typeface="Times New Roman" panose="02020603050405020304" charset="0"/>
                </a:endParaRPr>
              </a:p>
            </p:txBody>
          </p:sp>
          <p:pic>
            <p:nvPicPr>
              <p:cNvPr id="9" name="图片 20"/>
              <p:cNvPicPr>
                <a:picLocks noChangeAspect="1"/>
              </p:cNvPicPr>
              <p:nvPr/>
            </p:nvPicPr>
            <p:blipFill rotWithShape="1">
              <a:blip r:embed="rId2" cstate="print">
                <a:extLst>
                  <a:ext uri="{28A0092B-C50C-407E-A947-70E740481C1C}">
                    <a14:useLocalDpi xmlns:a14="http://schemas.microsoft.com/office/drawing/2010/main" val="0"/>
                  </a:ext>
                </a:extLst>
              </a:blip>
              <a:srcRect l="-15901" t="71039" r="65268" b="14236"/>
              <a:stretch>
                <a:fillRect/>
              </a:stretch>
            </p:blipFill>
            <p:spPr>
              <a:xfrm rot="19268029">
                <a:off x="6000159" y="1974426"/>
                <a:ext cx="811846" cy="511558"/>
              </a:xfrm>
              <a:prstGeom prst="rect">
                <a:avLst/>
              </a:prstGeom>
            </p:spPr>
          </p:pic>
        </p:grpSp>
        <p:sp>
          <p:nvSpPr>
            <p:cNvPr id="7" name="任意多边形: 形状 38"/>
            <p:cNvSpPr/>
            <p:nvPr/>
          </p:nvSpPr>
          <p:spPr>
            <a:xfrm>
              <a:off x="1840998" y="1059024"/>
              <a:ext cx="7784539" cy="4586375"/>
            </a:xfrm>
            <a:custGeom>
              <a:avLst/>
              <a:gdLst>
                <a:gd name="connsiteX0" fmla="*/ 283082 w 5100718"/>
                <a:gd name="connsiteY0" fmla="*/ 488599 h 3232665"/>
                <a:gd name="connsiteX1" fmla="*/ 740282 w 5100718"/>
                <a:gd name="connsiteY1" fmla="*/ 126649 h 3232665"/>
                <a:gd name="connsiteX2" fmla="*/ 1159382 w 5100718"/>
                <a:gd name="connsiteY2" fmla="*/ 69499 h 3232665"/>
                <a:gd name="connsiteX3" fmla="*/ 1616582 w 5100718"/>
                <a:gd name="connsiteY3" fmla="*/ 12349 h 3232665"/>
                <a:gd name="connsiteX4" fmla="*/ 2931032 w 5100718"/>
                <a:gd name="connsiteY4" fmla="*/ 12349 h 3232665"/>
                <a:gd name="connsiteX5" fmla="*/ 4455032 w 5100718"/>
                <a:gd name="connsiteY5" fmla="*/ 145699 h 3232665"/>
                <a:gd name="connsiteX6" fmla="*/ 5064632 w 5100718"/>
                <a:gd name="connsiteY6" fmla="*/ 1041049 h 3232665"/>
                <a:gd name="connsiteX7" fmla="*/ 4893182 w 5100718"/>
                <a:gd name="connsiteY7" fmla="*/ 2565049 h 3232665"/>
                <a:gd name="connsiteX8" fmla="*/ 3769232 w 5100718"/>
                <a:gd name="connsiteY8" fmla="*/ 3174649 h 3232665"/>
                <a:gd name="connsiteX9" fmla="*/ 854582 w 5100718"/>
                <a:gd name="connsiteY9" fmla="*/ 3136549 h 3232665"/>
                <a:gd name="connsiteX10" fmla="*/ 73532 w 5100718"/>
                <a:gd name="connsiteY10" fmla="*/ 2545999 h 3232665"/>
                <a:gd name="connsiteX11" fmla="*/ 54482 w 5100718"/>
                <a:gd name="connsiteY11" fmla="*/ 1536349 h 3232665"/>
                <a:gd name="connsiteX12" fmla="*/ 283082 w 5100718"/>
                <a:gd name="connsiteY12" fmla="*/ 488599 h 323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0718" h="3232665">
                  <a:moveTo>
                    <a:pt x="283082" y="488599"/>
                  </a:moveTo>
                  <a:cubicBezTo>
                    <a:pt x="397382" y="253649"/>
                    <a:pt x="594232" y="196499"/>
                    <a:pt x="740282" y="126649"/>
                  </a:cubicBezTo>
                  <a:cubicBezTo>
                    <a:pt x="886332" y="56799"/>
                    <a:pt x="1159382" y="69499"/>
                    <a:pt x="1159382" y="69499"/>
                  </a:cubicBezTo>
                  <a:cubicBezTo>
                    <a:pt x="1305432" y="50449"/>
                    <a:pt x="1321307" y="21874"/>
                    <a:pt x="1616582" y="12349"/>
                  </a:cubicBezTo>
                  <a:cubicBezTo>
                    <a:pt x="1911857" y="2824"/>
                    <a:pt x="2457957" y="-9876"/>
                    <a:pt x="2931032" y="12349"/>
                  </a:cubicBezTo>
                  <a:cubicBezTo>
                    <a:pt x="3404107" y="34574"/>
                    <a:pt x="4099432" y="-25751"/>
                    <a:pt x="4455032" y="145699"/>
                  </a:cubicBezTo>
                  <a:cubicBezTo>
                    <a:pt x="4810632" y="317149"/>
                    <a:pt x="4991607" y="637824"/>
                    <a:pt x="5064632" y="1041049"/>
                  </a:cubicBezTo>
                  <a:cubicBezTo>
                    <a:pt x="5137657" y="1444274"/>
                    <a:pt x="5109082" y="2209449"/>
                    <a:pt x="4893182" y="2565049"/>
                  </a:cubicBezTo>
                  <a:cubicBezTo>
                    <a:pt x="4677282" y="2920649"/>
                    <a:pt x="4442332" y="3079399"/>
                    <a:pt x="3769232" y="3174649"/>
                  </a:cubicBezTo>
                  <a:cubicBezTo>
                    <a:pt x="3096132" y="3269899"/>
                    <a:pt x="1470532" y="3241324"/>
                    <a:pt x="854582" y="3136549"/>
                  </a:cubicBezTo>
                  <a:cubicBezTo>
                    <a:pt x="238632" y="3031774"/>
                    <a:pt x="206882" y="2812699"/>
                    <a:pt x="73532" y="2545999"/>
                  </a:cubicBezTo>
                  <a:cubicBezTo>
                    <a:pt x="-59818" y="2279299"/>
                    <a:pt x="22732" y="1882424"/>
                    <a:pt x="54482" y="1536349"/>
                  </a:cubicBezTo>
                  <a:cubicBezTo>
                    <a:pt x="86232" y="1190274"/>
                    <a:pt x="168782" y="723549"/>
                    <a:pt x="283082" y="488599"/>
                  </a:cubicBezTo>
                  <a:close/>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grpSp>
      <p:pic>
        <p:nvPicPr>
          <p:cNvPr id="12"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51938" y="1291514"/>
            <a:ext cx="1803374" cy="1921452"/>
          </a:xfrm>
          <a:prstGeom prst="rect">
            <a:avLst/>
          </a:prstGeom>
        </p:spPr>
      </p:pic>
      <p:pic>
        <p:nvPicPr>
          <p:cNvPr id="4" name="Picture 3"/>
          <p:cNvPicPr>
            <a:picLocks noChangeAspect="1"/>
          </p:cNvPicPr>
          <p:nvPr/>
        </p:nvPicPr>
        <p:blipFill>
          <a:blip r:embed="rId4"/>
          <a:stretch>
            <a:fillRect/>
          </a:stretch>
        </p:blipFill>
        <p:spPr>
          <a:xfrm>
            <a:off x="4257807" y="1584789"/>
            <a:ext cx="5749026" cy="393226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25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750" fill="hold"/>
                                        <p:tgtEl>
                                          <p:spTgt spid="12"/>
                                        </p:tgtEl>
                                        <p:attrNameLst>
                                          <p:attrName>ppt_x</p:attrName>
                                        </p:attrNameLst>
                                      </p:cBhvr>
                                      <p:tavLst>
                                        <p:tav tm="0">
                                          <p:val>
                                            <p:strVal val="1+#ppt_w/2"/>
                                          </p:val>
                                        </p:tav>
                                        <p:tav tm="100000">
                                          <p:val>
                                            <p:strVal val="#ppt_x"/>
                                          </p:val>
                                        </p:tav>
                                      </p:tavLst>
                                    </p:anim>
                                    <p:anim calcmode="lin" valueType="num">
                                      <p:cBhvr additive="base">
                                        <p:cTn id="8" dur="175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z6359015397729_3fe0f1664f409c7f355315f2d924b49f"/>
          <p:cNvPicPr>
            <a:picLocks noChangeAspect="1"/>
          </p:cNvPicPr>
          <p:nvPr/>
        </p:nvPicPr>
        <p:blipFill>
          <a:blip r:embed="rId2"/>
          <a:stretch>
            <a:fillRect/>
          </a:stretch>
        </p:blipFill>
        <p:spPr>
          <a:xfrm>
            <a:off x="0" y="-50800"/>
            <a:ext cx="12330430" cy="7038975"/>
          </a:xfrm>
          <a:prstGeom prst="rect">
            <a:avLst/>
          </a:prstGeom>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635" cy="6858000"/>
          </a:xfrm>
          <a:custGeom>
            <a:avLst/>
            <a:gdLst/>
            <a:ahLst/>
            <a:cxnLst/>
            <a:rect l="l" t="t" r="r" b="b"/>
            <a:pathLst>
              <a:path w="51120675" h="25560338">
                <a:moveTo>
                  <a:pt x="0" y="0"/>
                </a:moveTo>
                <a:lnTo>
                  <a:pt x="51120675" y="0"/>
                </a:lnTo>
                <a:lnTo>
                  <a:pt x="51120675" y="25560338"/>
                </a:lnTo>
                <a:lnTo>
                  <a:pt x="0" y="25560338"/>
                </a:lnTo>
                <a:lnTo>
                  <a:pt x="0" y="0"/>
                </a:lnTo>
                <a:close/>
              </a:path>
            </a:pathLst>
          </a:custGeom>
          <a:blipFill>
            <a:blip r:embed="rId2"/>
            <a:stretch>
              <a:fillRect l="-173" t="-15225" r="-173" b="-15225"/>
            </a:stretch>
          </a:blipFill>
        </p:spPr>
        <p:txBody>
          <a:bodyPr/>
          <a:lstStyle/>
          <a:p>
            <a:endParaRPr lang="en-GB" altLang="en-US"/>
          </a:p>
        </p:txBody>
      </p:sp>
      <p:sp>
        <p:nvSpPr>
          <p:cNvPr id="3" name="Freeform 4"/>
          <p:cNvSpPr/>
          <p:nvPr/>
        </p:nvSpPr>
        <p:spPr>
          <a:xfrm flipH="1">
            <a:off x="-756920" y="3429000"/>
            <a:ext cx="3613150" cy="3429000"/>
          </a:xfrm>
          <a:custGeom>
            <a:avLst/>
            <a:gdLst/>
            <a:ahLst/>
            <a:cxnLst/>
            <a:rect l="l" t="t" r="r" b="b"/>
            <a:pathLst>
              <a:path w="11480575" h="12495864">
                <a:moveTo>
                  <a:pt x="11480575" y="0"/>
                </a:moveTo>
                <a:lnTo>
                  <a:pt x="0" y="0"/>
                </a:lnTo>
                <a:lnTo>
                  <a:pt x="0" y="12495864"/>
                </a:lnTo>
                <a:lnTo>
                  <a:pt x="11480575" y="12495864"/>
                </a:lnTo>
                <a:lnTo>
                  <a:pt x="11480575" y="0"/>
                </a:lnTo>
                <a:close/>
              </a:path>
            </a:pathLst>
          </a:custGeom>
          <a:blipFill>
            <a:blip r:embed="rId3"/>
            <a:stretch>
              <a:fillRect/>
            </a:stretch>
          </a:blipFill>
        </p:spPr>
        <p:txBody>
          <a:bodyPr/>
          <a:lstStyle/>
          <a:p>
            <a:endParaRPr lang="en-GB" altLang="en-US"/>
          </a:p>
        </p:txBody>
      </p:sp>
      <p:sp>
        <p:nvSpPr>
          <p:cNvPr id="6" name="Freeform 5"/>
          <p:cNvSpPr/>
          <p:nvPr/>
        </p:nvSpPr>
        <p:spPr>
          <a:xfrm>
            <a:off x="9312275" y="3429635"/>
            <a:ext cx="3315335" cy="3428365"/>
          </a:xfrm>
          <a:custGeom>
            <a:avLst/>
            <a:gdLst/>
            <a:ahLst/>
            <a:cxnLst/>
            <a:rect l="l" t="t" r="r" b="b"/>
            <a:pathLst>
              <a:path w="11480575" h="12495864">
                <a:moveTo>
                  <a:pt x="0" y="0"/>
                </a:moveTo>
                <a:lnTo>
                  <a:pt x="11480575" y="0"/>
                </a:lnTo>
                <a:lnTo>
                  <a:pt x="11480575" y="12495865"/>
                </a:lnTo>
                <a:lnTo>
                  <a:pt x="0" y="12495865"/>
                </a:lnTo>
                <a:lnTo>
                  <a:pt x="0" y="0"/>
                </a:lnTo>
                <a:close/>
              </a:path>
            </a:pathLst>
          </a:custGeom>
          <a:blipFill>
            <a:blip r:embed="rId3"/>
            <a:stretch>
              <a:fillRect/>
            </a:stretch>
          </a:blipFill>
        </p:spPr>
      </p:sp>
      <p:sp>
        <p:nvSpPr>
          <p:cNvPr id="11" name="Text Box 10"/>
          <p:cNvSpPr txBox="1"/>
          <p:nvPr/>
        </p:nvSpPr>
        <p:spPr>
          <a:xfrm>
            <a:off x="1701800" y="660400"/>
            <a:ext cx="9117965" cy="706755"/>
          </a:xfrm>
          <a:prstGeom prst="rect">
            <a:avLst/>
          </a:prstGeom>
          <a:noFill/>
        </p:spPr>
        <p:txBody>
          <a:bodyPr wrap="square" rtlCol="0">
            <a:spAutoFit/>
          </a:bodyPr>
          <a:lstStyle/>
          <a:p>
            <a:r>
              <a:rPr lang="vi-VN" altLang="en-GB" sz="4000">
                <a:solidFill>
                  <a:schemeClr val="bg1"/>
                </a:solidFill>
                <a:latin typeface="Sitka Display" panose="02000505000000020004" charset="0"/>
                <a:cs typeface="Sitka Display" panose="02000505000000020004" charset="0"/>
              </a:rPr>
              <a:t>Thứ tư ngày 05 tháng 03 năm 2025</a:t>
            </a:r>
          </a:p>
        </p:txBody>
      </p:sp>
      <p:sp>
        <p:nvSpPr>
          <p:cNvPr id="12" name="Text Box 11"/>
          <p:cNvSpPr txBox="1"/>
          <p:nvPr/>
        </p:nvSpPr>
        <p:spPr>
          <a:xfrm>
            <a:off x="3555365" y="1367155"/>
            <a:ext cx="4763135" cy="706755"/>
          </a:xfrm>
          <a:prstGeom prst="rect">
            <a:avLst/>
          </a:prstGeom>
          <a:noFill/>
        </p:spPr>
        <p:txBody>
          <a:bodyPr wrap="square" rtlCol="0">
            <a:spAutoFit/>
          </a:bodyPr>
          <a:lstStyle/>
          <a:p>
            <a:pPr algn="ctr"/>
            <a:r>
              <a:rPr lang="vi-VN" altLang="en-GB" sz="4000" u="sng">
                <a:solidFill>
                  <a:schemeClr val="bg1"/>
                </a:solidFill>
                <a:latin typeface="Sitka Display" panose="02000505000000020004" charset="0"/>
                <a:cs typeface="Sitka Display" panose="02000505000000020004" charset="0"/>
              </a:rPr>
              <a:t>Tiếng việt</a:t>
            </a:r>
          </a:p>
        </p:txBody>
      </p:sp>
      <p:sp>
        <p:nvSpPr>
          <p:cNvPr id="13" name="Text Box 12"/>
          <p:cNvSpPr txBox="1"/>
          <p:nvPr/>
        </p:nvSpPr>
        <p:spPr>
          <a:xfrm>
            <a:off x="2083435" y="2336800"/>
            <a:ext cx="8026400" cy="583565"/>
          </a:xfrm>
          <a:prstGeom prst="rect">
            <a:avLst/>
          </a:prstGeom>
          <a:noFill/>
        </p:spPr>
        <p:txBody>
          <a:bodyPr wrap="square" rtlCol="0">
            <a:spAutoFit/>
          </a:bodyPr>
          <a:lstStyle/>
          <a:p>
            <a:pPr algn="ctr"/>
            <a:r>
              <a:rPr lang="vi-VN" altLang="en-GB" sz="3200" u="sng">
                <a:solidFill>
                  <a:schemeClr val="bg1"/>
                </a:solidFill>
                <a:latin typeface="Sitka Display" panose="02000505000000020004" charset="0"/>
                <a:cs typeface="Sitka Display" panose="02000505000000020004" charset="0"/>
              </a:rPr>
              <a:t>Tập đọc :</a:t>
            </a:r>
            <a:r>
              <a:rPr lang="vi-VN" altLang="en-GB" sz="3200">
                <a:solidFill>
                  <a:schemeClr val="bg1"/>
                </a:solidFill>
                <a:latin typeface="Sitka Display" panose="02000505000000020004" charset="0"/>
                <a:cs typeface="Sitka Display" panose="02000505000000020004" charset="0"/>
              </a:rPr>
              <a:t> Mít tinh mừng độc lập</a:t>
            </a:r>
          </a:p>
        </p:txBody>
      </p:sp>
      <p:sp>
        <p:nvSpPr>
          <p:cNvPr id="15" name="Text Box 14"/>
          <p:cNvSpPr txBox="1"/>
          <p:nvPr/>
        </p:nvSpPr>
        <p:spPr>
          <a:xfrm>
            <a:off x="6108065" y="3859530"/>
            <a:ext cx="4763135" cy="521970"/>
          </a:xfrm>
          <a:prstGeom prst="rect">
            <a:avLst/>
          </a:prstGeom>
          <a:noFill/>
        </p:spPr>
        <p:txBody>
          <a:bodyPr wrap="square" rtlCol="0">
            <a:spAutoFit/>
          </a:bodyPr>
          <a:lstStyle/>
          <a:p>
            <a:pPr algn="ctr"/>
            <a:r>
              <a:rPr lang="vi-VN" altLang="en-GB" sz="2800" u="sng">
                <a:solidFill>
                  <a:schemeClr val="bg1"/>
                </a:solidFill>
                <a:latin typeface="Sitka Display" panose="02000505000000020004" charset="0"/>
                <a:cs typeface="Sitka Display" panose="02000505000000020004" charset="0"/>
              </a:rPr>
              <a:t>Tìm hiểu bài</a:t>
            </a:r>
          </a:p>
        </p:txBody>
      </p:sp>
      <p:sp>
        <p:nvSpPr>
          <p:cNvPr id="16" name="Text Box 15"/>
          <p:cNvSpPr txBox="1"/>
          <p:nvPr/>
        </p:nvSpPr>
        <p:spPr>
          <a:xfrm>
            <a:off x="1290955" y="3859530"/>
            <a:ext cx="4763135" cy="521970"/>
          </a:xfrm>
          <a:prstGeom prst="rect">
            <a:avLst/>
          </a:prstGeom>
          <a:noFill/>
        </p:spPr>
        <p:txBody>
          <a:bodyPr wrap="square" rtlCol="0">
            <a:spAutoFit/>
          </a:bodyPr>
          <a:lstStyle/>
          <a:p>
            <a:pPr algn="ctr"/>
            <a:r>
              <a:rPr lang="vi-VN" altLang="en-GB" sz="2800" u="sng">
                <a:solidFill>
                  <a:schemeClr val="bg1"/>
                </a:solidFill>
                <a:latin typeface="Sitka Display" panose="02000505000000020004" charset="0"/>
                <a:cs typeface="Sitka Display" panose="02000505000000020004" charset="0"/>
              </a:rPr>
              <a:t>Luyện đọc</a:t>
            </a:r>
          </a:p>
        </p:txBody>
      </p:sp>
      <p:sp>
        <p:nvSpPr>
          <p:cNvPr id="17" name="Text Box 16"/>
          <p:cNvSpPr txBox="1"/>
          <p:nvPr/>
        </p:nvSpPr>
        <p:spPr>
          <a:xfrm>
            <a:off x="5914390" y="3183255"/>
            <a:ext cx="5575300" cy="583565"/>
          </a:xfrm>
          <a:prstGeom prst="rect">
            <a:avLst/>
          </a:prstGeom>
          <a:noFill/>
        </p:spPr>
        <p:txBody>
          <a:bodyPr wrap="square" rtlCol="0">
            <a:spAutoFit/>
          </a:bodyPr>
          <a:lstStyle/>
          <a:p>
            <a:pPr algn="ctr"/>
            <a:r>
              <a:rPr lang="vi-VN" altLang="en-GB" sz="3200">
                <a:solidFill>
                  <a:schemeClr val="bg1"/>
                </a:solidFill>
                <a:latin typeface="Sitka Display" panose="02000505000000020004" charset="0"/>
                <a:cs typeface="Sitka Display" panose="02000505000000020004" charset="0"/>
              </a:rPr>
              <a:t>Nguyễn Quang Sáng</a:t>
            </a:r>
          </a:p>
        </p:txBody>
      </p:sp>
      <p:cxnSp>
        <p:nvCxnSpPr>
          <p:cNvPr id="18" name="Straight Connector 17"/>
          <p:cNvCxnSpPr/>
          <p:nvPr/>
        </p:nvCxnSpPr>
        <p:spPr>
          <a:xfrm flipH="1">
            <a:off x="6094095" y="4156075"/>
            <a:ext cx="25400" cy="2974975"/>
          </a:xfrm>
          <a:prstGeom prst="line">
            <a:avLst/>
          </a:prstGeom>
          <a:ln>
            <a:solidFill>
              <a:schemeClr val="bg1"/>
            </a:solidFill>
          </a:ln>
        </p:spPr>
        <p:style>
          <a:lnRef idx="2">
            <a:schemeClr val="accent1"/>
          </a:lnRef>
          <a:fillRef idx="0">
            <a:srgbClr val="FFFFFF"/>
          </a:fillRef>
          <a:effectRef idx="0">
            <a:srgbClr val="FFFFFF"/>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3879765" y="-1447089"/>
            <a:ext cx="4433132" cy="9752179"/>
            <a:chOff x="0" y="0"/>
            <a:chExt cx="4246895" cy="9342488"/>
          </a:xfrm>
        </p:grpSpPr>
        <p:sp>
          <p:nvSpPr>
            <p:cNvPr id="3" name="Freeform 3"/>
            <p:cNvSpPr/>
            <p:nvPr/>
          </p:nvSpPr>
          <p:spPr>
            <a:xfrm>
              <a:off x="0" y="0"/>
              <a:ext cx="4246895" cy="9342488"/>
            </a:xfrm>
            <a:custGeom>
              <a:avLst/>
              <a:gdLst/>
              <a:ahLst/>
              <a:cxnLst/>
              <a:rect l="l" t="t" r="r" b="b"/>
              <a:pathLst>
                <a:path w="4246895" h="9342488">
                  <a:moveTo>
                    <a:pt x="0" y="0"/>
                  </a:moveTo>
                  <a:lnTo>
                    <a:pt x="4246895" y="0"/>
                  </a:lnTo>
                  <a:lnTo>
                    <a:pt x="4246895" y="9342488"/>
                  </a:lnTo>
                  <a:lnTo>
                    <a:pt x="0" y="9342488"/>
                  </a:lnTo>
                  <a:close/>
                </a:path>
              </a:pathLst>
            </a:custGeom>
            <a:solidFill>
              <a:srgbClr val="FFF6C8"/>
            </a:solidFill>
          </p:spPr>
        </p:sp>
      </p:grpSp>
      <p:grpSp>
        <p:nvGrpSpPr>
          <p:cNvPr id="5" name="Group 4"/>
          <p:cNvGrpSpPr/>
          <p:nvPr/>
        </p:nvGrpSpPr>
        <p:grpSpPr>
          <a:xfrm>
            <a:off x="1301750" y="2603500"/>
            <a:ext cx="9718410" cy="1790350"/>
            <a:chOff x="3173073" y="565468"/>
            <a:chExt cx="5774983" cy="1265354"/>
          </a:xfrm>
        </p:grpSpPr>
        <p:grpSp>
          <p:nvGrpSpPr>
            <p:cNvPr id="6" name="Group 5"/>
            <p:cNvGrpSpPr/>
            <p:nvPr/>
          </p:nvGrpSpPr>
          <p:grpSpPr>
            <a:xfrm>
              <a:off x="3173073" y="565468"/>
              <a:ext cx="5774983" cy="1265354"/>
              <a:chOff x="1006064" y="1522807"/>
              <a:chExt cx="9977377" cy="4656929"/>
            </a:xfrm>
          </p:grpSpPr>
          <p:sp>
            <p:nvSpPr>
              <p:cNvPr id="7" name="矩形: 圆角 2"/>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8335"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8" name="矩形: 圆角 2"/>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8335"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grpSp>
        <p:sp>
          <p:nvSpPr>
            <p:cNvPr id="9" name="TextBox 4"/>
            <p:cNvSpPr txBox="1"/>
            <p:nvPr/>
          </p:nvSpPr>
          <p:spPr>
            <a:xfrm>
              <a:off x="3221300" y="684375"/>
              <a:ext cx="5726750" cy="9711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en-US" sz="8335"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1. Đọc thành tiếng</a:t>
              </a:r>
              <a:r>
                <a:rPr kumimoji="0" lang="en-US" sz="8335"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3879765" y="-1447089"/>
            <a:ext cx="4433132" cy="9752179"/>
            <a:chOff x="0" y="0"/>
            <a:chExt cx="4246895" cy="9342488"/>
          </a:xfrm>
        </p:grpSpPr>
        <p:sp>
          <p:nvSpPr>
            <p:cNvPr id="3" name="Freeform 3"/>
            <p:cNvSpPr/>
            <p:nvPr/>
          </p:nvSpPr>
          <p:spPr>
            <a:xfrm>
              <a:off x="0" y="0"/>
              <a:ext cx="4246895" cy="9342488"/>
            </a:xfrm>
            <a:custGeom>
              <a:avLst/>
              <a:gdLst/>
              <a:ahLst/>
              <a:cxnLst/>
              <a:rect l="l" t="t" r="r" b="b"/>
              <a:pathLst>
                <a:path w="4246895" h="9342488">
                  <a:moveTo>
                    <a:pt x="0" y="0"/>
                  </a:moveTo>
                  <a:lnTo>
                    <a:pt x="4246895" y="0"/>
                  </a:lnTo>
                  <a:lnTo>
                    <a:pt x="4246895" y="9342488"/>
                  </a:lnTo>
                  <a:lnTo>
                    <a:pt x="0" y="9342488"/>
                  </a:lnTo>
                  <a:close/>
                </a:path>
              </a:pathLst>
            </a:custGeom>
            <a:solidFill>
              <a:srgbClr val="FFF6C8"/>
            </a:solidFill>
          </p:spPr>
        </p:sp>
      </p:grpSp>
      <p:pic>
        <p:nvPicPr>
          <p:cNvPr id="4" name="Picture 3" descr="image"/>
          <p:cNvPicPr>
            <a:picLocks noChangeAspect="1"/>
          </p:cNvPicPr>
          <p:nvPr/>
        </p:nvPicPr>
        <p:blipFill>
          <a:blip r:embed="rId2"/>
          <a:srcRect b="64939"/>
          <a:stretch>
            <a:fillRect/>
          </a:stretch>
        </p:blipFill>
        <p:spPr>
          <a:xfrm>
            <a:off x="1226344" y="1206500"/>
            <a:ext cx="5888964" cy="4382558"/>
          </a:xfrm>
          <a:prstGeom prst="rect">
            <a:avLst/>
          </a:prstGeom>
        </p:spPr>
      </p:pic>
      <p:sp>
        <p:nvSpPr>
          <p:cNvPr id="5" name="Text Box 4"/>
          <p:cNvSpPr txBox="1"/>
          <p:nvPr/>
        </p:nvSpPr>
        <p:spPr>
          <a:xfrm>
            <a:off x="7143750" y="1254125"/>
            <a:ext cx="3755628" cy="4246245"/>
          </a:xfrm>
          <a:prstGeom prst="rect">
            <a:avLst/>
          </a:prstGeom>
          <a:noFill/>
        </p:spPr>
        <p:txBody>
          <a:bodyPr wrap="square" rtlCol="0" anchor="t">
            <a:spAutoFit/>
          </a:bodyPr>
          <a:lstStyle/>
          <a:p>
            <a:pPr indent="0" algn="just">
              <a:lnSpc>
                <a:spcPct val="150000"/>
              </a:lnSpc>
              <a:buClr>
                <a:schemeClr val="bg1"/>
              </a:buClr>
              <a:buSzPct val="130000"/>
              <a:buFont typeface="Arial" panose="020B0604020202020204"/>
              <a:buNone/>
            </a:pPr>
            <a:r>
              <a:rPr lang="vi-VN" sz="2000" b="1" dirty="0">
                <a:solidFill>
                  <a:schemeClr val="tx1"/>
                </a:solidFill>
                <a:latin typeface="Times New Roman" panose="02020603050405020304" charset="0"/>
                <a:cs typeface="Times New Roman" panose="02020603050405020304" charset="0"/>
                <a:sym typeface="+mn-ea"/>
              </a:rPr>
              <a:t>- Giọng đọc:</a:t>
            </a:r>
            <a:r>
              <a:rPr lang="vi-VN" sz="2000" dirty="0">
                <a:solidFill>
                  <a:schemeClr val="tx1"/>
                </a:solidFill>
                <a:latin typeface="Times New Roman" panose="02020603050405020304" charset="0"/>
                <a:cs typeface="Times New Roman" panose="02020603050405020304" charset="0"/>
                <a:sym typeface="+mn-ea"/>
              </a:rPr>
              <a:t> nhanh, hồ hởi. </a:t>
            </a:r>
            <a:endParaRPr sz="2000" dirty="0">
              <a:solidFill>
                <a:schemeClr val="tx1"/>
              </a:solidFill>
              <a:latin typeface="Times New Roman" panose="02020603050405020304" charset="0"/>
              <a:cs typeface="Times New Roman" panose="02020603050405020304" charset="0"/>
            </a:endParaRPr>
          </a:p>
          <a:p>
            <a:pPr indent="0" algn="just">
              <a:lnSpc>
                <a:spcPct val="150000"/>
              </a:lnSpc>
              <a:buClr>
                <a:schemeClr val="bg1"/>
              </a:buClr>
              <a:buSzPct val="130000"/>
              <a:buFont typeface="Arial" panose="020B0604020202020204"/>
              <a:buNone/>
            </a:pPr>
            <a:r>
              <a:rPr lang="vi-VN" sz="2000" b="1" dirty="0">
                <a:solidFill>
                  <a:schemeClr val="tx1"/>
                </a:solidFill>
                <a:latin typeface="Times New Roman" panose="02020603050405020304" charset="0"/>
                <a:cs typeface="Times New Roman" panose="02020603050405020304" charset="0"/>
                <a:sym typeface="+mn-ea"/>
              </a:rPr>
              <a:t>- Chú ý thể hiện:</a:t>
            </a:r>
            <a:endParaRPr sz="2000" b="1" dirty="0">
              <a:solidFill>
                <a:schemeClr val="tx1"/>
              </a:solidFill>
              <a:latin typeface="Times New Roman" panose="02020603050405020304" charset="0"/>
              <a:cs typeface="Times New Roman" panose="02020603050405020304" charset="0"/>
            </a:endParaRPr>
          </a:p>
          <a:p>
            <a:pPr algn="just">
              <a:lnSpc>
                <a:spcPct val="150000"/>
              </a:lnSpc>
            </a:pPr>
            <a:r>
              <a:rPr lang="vi-VN" sz="2000" dirty="0">
                <a:solidFill>
                  <a:schemeClr val="tx1"/>
                </a:solidFill>
                <a:latin typeface="Times New Roman" panose="02020603050405020304" charset="0"/>
                <a:cs typeface="Times New Roman" panose="02020603050405020304" charset="0"/>
                <a:sym typeface="+mn-ea"/>
              </a:rPr>
              <a:t>+ Lời của nhân vật háo hức; lời hô trên khán đài mạnh mẽ, dứt khoát, đầy nhiệt huyết.</a:t>
            </a:r>
            <a:endParaRPr sz="2000" dirty="0">
              <a:solidFill>
                <a:schemeClr val="tx1"/>
              </a:solidFill>
              <a:latin typeface="Times New Roman" panose="02020603050405020304" charset="0"/>
              <a:cs typeface="Times New Roman" panose="02020603050405020304" charset="0"/>
            </a:endParaRPr>
          </a:p>
          <a:p>
            <a:pPr algn="just">
              <a:lnSpc>
                <a:spcPct val="150000"/>
              </a:lnSpc>
            </a:pPr>
            <a:r>
              <a:rPr lang="vi-VN" sz="2000" dirty="0">
                <a:solidFill>
                  <a:schemeClr val="tx1"/>
                </a:solidFill>
                <a:latin typeface="Times New Roman" panose="02020603050405020304" charset="0"/>
                <a:cs typeface="Times New Roman" panose="02020603050405020304" charset="0"/>
                <a:sym typeface="+mn-ea"/>
              </a:rPr>
              <a:t>+ Các hình ảnh miêu tả khung cảnh cuộc mít tinh: giọng đọc vui.</a:t>
            </a:r>
            <a:endParaRPr sz="2000" dirty="0">
              <a:solidFill>
                <a:schemeClr val="tx1"/>
              </a:solidFill>
              <a:latin typeface="Times New Roman" panose="02020603050405020304" charset="0"/>
              <a:cs typeface="Times New Roman" panose="02020603050405020304" charset="0"/>
            </a:endParaRPr>
          </a:p>
          <a:p>
            <a:pPr algn="just">
              <a:lnSpc>
                <a:spcPct val="150000"/>
              </a:lnSpc>
            </a:pPr>
            <a:r>
              <a:rPr lang="vi-VN" sz="2000" dirty="0">
                <a:solidFill>
                  <a:schemeClr val="tx1"/>
                </a:solidFill>
                <a:latin typeface="Times New Roman" panose="02020603050405020304" charset="0"/>
                <a:cs typeface="Times New Roman" panose="02020603050405020304" charset="0"/>
                <a:sym typeface="+mn-ea"/>
              </a:rPr>
              <a:t>+ Đoạn cuối: giọng đọc thể hiện cảm xúc xúc động, say sưa.</a:t>
            </a:r>
            <a:endParaRPr lang="vi-VN" altLang="en-US" sz="2000" dirty="0">
              <a:solidFill>
                <a:schemeClr val="tx1"/>
              </a:solidFill>
              <a:latin typeface="Times New Roman" panose="02020603050405020304" charset="0"/>
              <a:cs typeface="Times New Roman" panose="02020603050405020304" charset="0"/>
              <a:sym typeface="+mn-ea"/>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2792095" y="-2573020"/>
            <a:ext cx="6624320" cy="11985625"/>
            <a:chOff x="0" y="0"/>
            <a:chExt cx="4287923" cy="9205729"/>
          </a:xfrm>
        </p:grpSpPr>
        <p:sp>
          <p:nvSpPr>
            <p:cNvPr id="3" name="Freeform 3"/>
            <p:cNvSpPr/>
            <p:nvPr/>
          </p:nvSpPr>
          <p:spPr>
            <a:xfrm>
              <a:off x="0" y="0"/>
              <a:ext cx="4287923" cy="9205729"/>
            </a:xfrm>
            <a:custGeom>
              <a:avLst/>
              <a:gdLst/>
              <a:ahLst/>
              <a:cxnLst/>
              <a:rect l="l" t="t" r="r" b="b"/>
              <a:pathLst>
                <a:path w="4287923" h="9205729">
                  <a:moveTo>
                    <a:pt x="0" y="0"/>
                  </a:moveTo>
                  <a:lnTo>
                    <a:pt x="4287923" y="0"/>
                  </a:lnTo>
                  <a:lnTo>
                    <a:pt x="4287923" y="9205729"/>
                  </a:lnTo>
                  <a:lnTo>
                    <a:pt x="0" y="9205729"/>
                  </a:lnTo>
                  <a:close/>
                </a:path>
              </a:pathLst>
            </a:custGeom>
            <a:solidFill>
              <a:srgbClr val="FFF6C8"/>
            </a:solidFill>
          </p:spPr>
        </p:sp>
      </p:grpSp>
      <p:sp>
        <p:nvSpPr>
          <p:cNvPr id="4" name="TextBox 4"/>
          <p:cNvSpPr txBox="1"/>
          <p:nvPr/>
        </p:nvSpPr>
        <p:spPr>
          <a:xfrm>
            <a:off x="3014980" y="197485"/>
            <a:ext cx="7019290" cy="548640"/>
          </a:xfrm>
          <a:prstGeom prst="rect">
            <a:avLst/>
          </a:prstGeom>
        </p:spPr>
        <p:txBody>
          <a:bodyPr wrap="square" lIns="0" tIns="0" rIns="0" bIns="0" rtlCol="0" anchor="t">
            <a:noAutofit/>
          </a:bodyPr>
          <a:lstStyle/>
          <a:p>
            <a:pPr algn="ctr">
              <a:lnSpc>
                <a:spcPct val="100000"/>
              </a:lnSpc>
              <a:spcBef>
                <a:spcPct val="0"/>
              </a:spcBef>
            </a:pPr>
            <a:r>
              <a:rPr lang="en-US" sz="3200" b="1">
                <a:solidFill>
                  <a:schemeClr val="accent1">
                    <a:lumMod val="50000"/>
                  </a:schemeClr>
                </a:solidFill>
                <a:latin typeface="Sitka Display" panose="02000505000000020004" charset="0"/>
                <a:ea typeface="Dancing Script Bold" panose="03080800040507000D00"/>
                <a:cs typeface="Sitka Display" panose="02000505000000020004" charset="0"/>
                <a:sym typeface="Dancing Script Bold" panose="03080800040507000D00"/>
              </a:rPr>
              <a:t>Mít tinh mừng độc lập</a:t>
            </a:r>
          </a:p>
        </p:txBody>
      </p:sp>
      <p:sp>
        <p:nvSpPr>
          <p:cNvPr id="6" name="TextBox 3"/>
          <p:cNvSpPr txBox="1"/>
          <p:nvPr/>
        </p:nvSpPr>
        <p:spPr>
          <a:xfrm>
            <a:off x="0" y="-100965"/>
            <a:ext cx="1876822" cy="666882"/>
          </a:xfrm>
          <a:prstGeom prst="rect">
            <a:avLst/>
          </a:prstGeom>
          <a:noFill/>
        </p:spPr>
        <p:txBody>
          <a:bodyPr wrap="square" rtlCol="0">
            <a:no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vi-VN" sz="2000" b="1" i="0" u="none" strike="noStrike" kern="1200" cap="none" spc="0" normalizeH="0" baseline="0" noProof="0" dirty="0">
                <a:ln>
                  <a:noFill/>
                </a:ln>
                <a:solidFill>
                  <a:srgbClr val="17479D"/>
                </a:solidFill>
                <a:effectLst/>
                <a:uLnTx/>
                <a:uFillTx/>
                <a:latin typeface="Cambria" panose="02040503050406030204" pitchFamily="18" charset="0"/>
                <a:ea typeface="Cambria" panose="02040503050406030204" pitchFamily="18" charset="0"/>
              </a:rPr>
              <a:t>ĐỌC</a:t>
            </a:r>
          </a:p>
        </p:txBody>
      </p:sp>
      <p:pic>
        <p:nvPicPr>
          <p:cNvPr id="7" name="Picture 6"/>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aturation sat="200000"/>
                    </a14:imgEffect>
                    <a14:imgEffect>
                      <a14:sharpenSoften amount="25000"/>
                    </a14:imgEffect>
                  </a14:imgLayer>
                </a14:imgProps>
              </a:ext>
            </a:extLst>
          </a:blip>
          <a:srcRect l="1772" t="2351" r="1"/>
          <a:stretch>
            <a:fillRect/>
          </a:stretch>
        </p:blipFill>
        <p:spPr>
          <a:xfrm>
            <a:off x="0" y="0"/>
            <a:ext cx="627195" cy="565679"/>
          </a:xfrm>
          <a:prstGeom prst="rect">
            <a:avLst/>
          </a:prstGeom>
        </p:spPr>
      </p:pic>
      <p:sp>
        <p:nvSpPr>
          <p:cNvPr id="10" name="TextBox 9"/>
          <p:cNvSpPr txBox="1"/>
          <p:nvPr/>
        </p:nvSpPr>
        <p:spPr>
          <a:xfrm>
            <a:off x="111760" y="871855"/>
            <a:ext cx="11985625" cy="5986145"/>
          </a:xfrm>
          <a:prstGeom prst="rect">
            <a:avLst/>
          </a:prstGeom>
          <a:noFill/>
        </p:spPr>
        <p:txBody>
          <a:bodyPr wrap="square" rtlCol="0">
            <a:noAutofit/>
          </a:bodyPr>
          <a:lstStyle/>
          <a:p>
            <a:pPr algn="just">
              <a:lnSpc>
                <a:spcPct val="70000"/>
              </a:lnSpc>
            </a:pPr>
            <a:r>
              <a:rPr lang="en-US" b="1" dirty="0">
                <a:latin typeface="Sitka Display" panose="02000505000000020004" charset="0"/>
                <a:ea typeface="Cambria" panose="02040503050406030204" pitchFamily="18" charset="0"/>
                <a:cs typeface="Sitka Display" panose="02000505000000020004" charset="0"/>
              </a:rPr>
              <a:t>  </a:t>
            </a:r>
            <a:r>
              <a:rPr lang="en-US" altLang="en-GB" b="1" dirty="0">
                <a:latin typeface="Sitka Display" panose="02000505000000020004" charset="0"/>
                <a:ea typeface="Cambria" panose="02040503050406030204" pitchFamily="18" charset="0"/>
                <a:cs typeface="Sitka Display" panose="02000505000000020004" charset="0"/>
              </a:rPr>
              <a:t>- Ra coi, mau l</a:t>
            </a:r>
            <a:r>
              <a:rPr lang="en-US" altLang="en-US" b="1" dirty="0">
                <a:latin typeface="Sitka Display" panose="02000505000000020004" charset="0"/>
                <a:ea typeface="Cambria" panose="02040503050406030204" pitchFamily="18" charset="0"/>
                <a:cs typeface="Sitka Display" panose="02000505000000020004" charset="0"/>
              </a:rPr>
              <a:t>ê</a:t>
            </a:r>
            <a:r>
              <a:rPr lang="en-US" altLang="en-GB" b="1" dirty="0">
                <a:latin typeface="Sitka Display" panose="02000505000000020004" charset="0"/>
                <a:ea typeface="Cambria" panose="02040503050406030204" pitchFamily="18" charset="0"/>
                <a:cs typeface="Sitka Display" panose="02000505000000020004" charset="0"/>
              </a:rPr>
              <a:t>n!</a:t>
            </a:r>
          </a:p>
          <a:p>
            <a:pPr algn="just">
              <a:lnSpc>
                <a:spcPct val="70000"/>
              </a:lnSpc>
            </a:pPr>
            <a:endParaRPr lang="en-US" altLang="en-GB" b="1" dirty="0">
              <a:latin typeface="Sitka Display" panose="02000505000000020004" charset="0"/>
              <a:ea typeface="Cambria" panose="02040503050406030204" pitchFamily="18" charset="0"/>
              <a:cs typeface="Sitka Display" panose="02000505000000020004" charset="0"/>
            </a:endParaRPr>
          </a:p>
          <a:p>
            <a:pPr algn="just">
              <a:lnSpc>
                <a:spcPct val="70000"/>
              </a:lnSpc>
            </a:pPr>
            <a:r>
              <a:rPr lang="en-US" altLang="en-US" b="1" dirty="0">
                <a:latin typeface="Sitka Display" panose="02000505000000020004" charset="0"/>
                <a:ea typeface="Cambria" panose="02040503050406030204" pitchFamily="18" charset="0"/>
                <a:cs typeface="Sitka Display" panose="02000505000000020004" charset="0"/>
              </a:rPr>
              <a:t>     </a:t>
            </a:r>
            <a:r>
              <a:rPr lang="en-US" altLang="en-GB" b="1" dirty="0">
                <a:latin typeface="Sitka Display" panose="02000505000000020004" charset="0"/>
                <a:ea typeface="Cambria" panose="02040503050406030204" pitchFamily="18" charset="0"/>
                <a:cs typeface="Sitka Display" panose="02000505000000020004" charset="0"/>
              </a:rPr>
              <a:t>Chị tôi vừa gọi vừa k</a:t>
            </a:r>
            <a:r>
              <a:rPr lang="en-US" altLang="en-US" b="1" dirty="0">
                <a:latin typeface="Sitka Display" panose="02000505000000020004" charset="0"/>
                <a:ea typeface="Cambria" panose="02040503050406030204" pitchFamily="18" charset="0"/>
                <a:cs typeface="Sitka Display" panose="02000505000000020004" charset="0"/>
              </a:rPr>
              <a:t>é</a:t>
            </a:r>
            <a:r>
              <a:rPr lang="en-US" altLang="en-GB" b="1" dirty="0">
                <a:latin typeface="Sitka Display" panose="02000505000000020004" charset="0"/>
                <a:ea typeface="Cambria" panose="02040503050406030204" pitchFamily="18" charset="0"/>
                <a:cs typeface="Sitka Display" panose="02000505000000020004" charset="0"/>
              </a:rPr>
              <a:t>o tôi chạy ra cửa. Chị chỉ tay về ph</a:t>
            </a:r>
            <a:r>
              <a:rPr lang="en-US" altLang="en-US" b="1" dirty="0">
                <a:latin typeface="Sitka Display" panose="02000505000000020004" charset="0"/>
                <a:ea typeface="Cambria" panose="02040503050406030204" pitchFamily="18" charset="0"/>
                <a:cs typeface="Sitka Display" panose="02000505000000020004" charset="0"/>
              </a:rPr>
              <a:t>í</a:t>
            </a:r>
            <a:r>
              <a:rPr lang="en-US" altLang="en-GB" b="1" dirty="0">
                <a:latin typeface="Sitka Display" panose="02000505000000020004" charset="0"/>
                <a:ea typeface="Cambria" panose="02040503050406030204" pitchFamily="18" charset="0"/>
                <a:cs typeface="Sitka Display" panose="02000505000000020004" charset="0"/>
              </a:rPr>
              <a:t>a b</a:t>
            </a:r>
            <a:r>
              <a:rPr lang="en-US" altLang="en-US" b="1" dirty="0">
                <a:latin typeface="Sitka Display" panose="02000505000000020004" charset="0"/>
                <a:ea typeface="Cambria" panose="02040503050406030204" pitchFamily="18" charset="0"/>
                <a:cs typeface="Sitka Display" panose="02000505000000020004" charset="0"/>
              </a:rPr>
              <a:t>ó</a:t>
            </a:r>
            <a:r>
              <a:rPr lang="en-US" altLang="en-GB" b="1" dirty="0">
                <a:latin typeface="Sitka Display" panose="02000505000000020004" charset="0"/>
                <a:ea typeface="Cambria" panose="02040503050406030204" pitchFamily="18" charset="0"/>
                <a:cs typeface="Sitka Display" panose="02000505000000020004" charset="0"/>
              </a:rPr>
              <a:t>t c</a:t>
            </a:r>
            <a:r>
              <a:rPr lang="en-US" altLang="en-US" b="1" dirty="0">
                <a:latin typeface="Sitka Display" panose="02000505000000020004" charset="0"/>
                <a:ea typeface="Cambria" panose="02040503050406030204" pitchFamily="18" charset="0"/>
                <a:cs typeface="Sitka Display" panose="02000505000000020004" charset="0"/>
              </a:rPr>
              <a:t>ò</a:t>
            </a:r>
            <a:r>
              <a:rPr lang="en-US" altLang="en-GB" b="1" dirty="0">
                <a:latin typeface="Sitka Display" panose="02000505000000020004" charset="0"/>
                <a:ea typeface="Cambria" panose="02040503050406030204" pitchFamily="18" charset="0"/>
                <a:cs typeface="Sitka Display" panose="02000505000000020004" charset="0"/>
              </a:rPr>
              <a:t>:</a:t>
            </a:r>
          </a:p>
          <a:p>
            <a:pPr algn="just">
              <a:lnSpc>
                <a:spcPct val="70000"/>
              </a:lnSpc>
            </a:pPr>
            <a:endParaRPr lang="en-US" altLang="en-GB" b="1" dirty="0">
              <a:latin typeface="Sitka Display" panose="02000505000000020004" charset="0"/>
              <a:ea typeface="Cambria" panose="02040503050406030204" pitchFamily="18" charset="0"/>
              <a:cs typeface="Sitka Display" panose="02000505000000020004" charset="0"/>
            </a:endParaRPr>
          </a:p>
          <a:p>
            <a:pPr algn="just">
              <a:lnSpc>
                <a:spcPct val="70000"/>
              </a:lnSpc>
            </a:pPr>
            <a:r>
              <a:rPr lang="en-US" altLang="en-US" b="1" dirty="0">
                <a:latin typeface="Sitka Display" panose="02000505000000020004" charset="0"/>
                <a:ea typeface="Cambria" panose="02040503050406030204" pitchFamily="18" charset="0"/>
                <a:cs typeface="Sitka Display" panose="02000505000000020004" charset="0"/>
              </a:rPr>
              <a:t>     </a:t>
            </a:r>
            <a:r>
              <a:rPr lang="en-US" altLang="en-GB" b="1" dirty="0">
                <a:latin typeface="Sitka Display" panose="02000505000000020004" charset="0"/>
                <a:ea typeface="Cambria" panose="02040503050406030204" pitchFamily="18" charset="0"/>
                <a:cs typeface="Sitka Display" panose="02000505000000020004" charset="0"/>
              </a:rPr>
              <a:t>- Thấy g</a:t>
            </a:r>
            <a:r>
              <a:rPr lang="en-US" altLang="en-US" b="1" dirty="0">
                <a:latin typeface="Sitka Display" panose="02000505000000020004" charset="0"/>
                <a:ea typeface="Cambria" panose="02040503050406030204" pitchFamily="18" charset="0"/>
                <a:cs typeface="Sitka Display" panose="02000505000000020004" charset="0"/>
              </a:rPr>
              <a:t>ì</a:t>
            </a:r>
            <a:r>
              <a:rPr lang="en-US" altLang="en-GB" b="1" dirty="0">
                <a:latin typeface="Sitka Display" panose="02000505000000020004" charset="0"/>
                <a:ea typeface="Cambria" panose="02040503050406030204" pitchFamily="18" charset="0"/>
                <a:cs typeface="Sitka Display" panose="02000505000000020004" charset="0"/>
              </a:rPr>
              <a:t> ch</a:t>
            </a:r>
            <a:r>
              <a:rPr lang="en-US" altLang="en-US" b="1" dirty="0">
                <a:latin typeface="Sitka Display" panose="02000505000000020004" charset="0"/>
                <a:ea typeface="Cambria" panose="02040503050406030204" pitchFamily="18" charset="0"/>
                <a:cs typeface="Sitka Display" panose="02000505000000020004" charset="0"/>
              </a:rPr>
              <a:t>ư</a:t>
            </a:r>
            <a:r>
              <a:rPr lang="en-US" altLang="en-GB" b="1" dirty="0">
                <a:latin typeface="Sitka Display" panose="02000505000000020004" charset="0"/>
                <a:ea typeface="Cambria" panose="02040503050406030204" pitchFamily="18" charset="0"/>
                <a:cs typeface="Sitka Display" panose="02000505000000020004" charset="0"/>
              </a:rPr>
              <a:t>a?</a:t>
            </a:r>
          </a:p>
          <a:p>
            <a:pPr algn="just">
              <a:lnSpc>
                <a:spcPct val="70000"/>
              </a:lnSpc>
            </a:pPr>
            <a:endParaRPr lang="en-US" altLang="en-GB" b="1" dirty="0">
              <a:latin typeface="Sitka Display" panose="02000505000000020004" charset="0"/>
              <a:ea typeface="Cambria" panose="02040503050406030204" pitchFamily="18" charset="0"/>
              <a:cs typeface="Sitka Display" panose="02000505000000020004" charset="0"/>
            </a:endParaRPr>
          </a:p>
          <a:p>
            <a:pPr algn="just">
              <a:lnSpc>
                <a:spcPct val="70000"/>
              </a:lnSpc>
            </a:pPr>
            <a:r>
              <a:rPr lang="en-US" altLang="en-US" b="1" dirty="0">
                <a:latin typeface="Sitka Display" panose="02000505000000020004" charset="0"/>
                <a:ea typeface="Cambria" panose="02040503050406030204" pitchFamily="18" charset="0"/>
                <a:cs typeface="Sitka Display" panose="02000505000000020004" charset="0"/>
              </a:rPr>
              <a:t>     </a:t>
            </a:r>
            <a:r>
              <a:rPr lang="en-US" altLang="en-GB" b="1" dirty="0">
                <a:latin typeface="Sitka Display" panose="02000505000000020004" charset="0"/>
                <a:ea typeface="Cambria" panose="02040503050406030204" pitchFamily="18" charset="0"/>
                <a:cs typeface="Sitka Display" panose="02000505000000020004" charset="0"/>
              </a:rPr>
              <a:t>Tôi thấy rồi. Cờ! Cờ </a:t>
            </a:r>
            <a:r>
              <a:rPr lang="en-US" altLang="en-US" b="1" dirty="0">
                <a:latin typeface="Sitka Display" panose="02000505000000020004" charset="0"/>
                <a:ea typeface="Cambria" panose="02040503050406030204" pitchFamily="18" charset="0"/>
                <a:cs typeface="Sitka Display" panose="02000505000000020004" charset="0"/>
              </a:rPr>
              <a:t>đ</a:t>
            </a:r>
            <a:r>
              <a:rPr lang="en-US" altLang="en-GB" b="1" dirty="0">
                <a:latin typeface="Sitka Display" panose="02000505000000020004" charset="0"/>
                <a:ea typeface="Cambria" panose="02040503050406030204" pitchFamily="18" charset="0"/>
                <a:cs typeface="Sitka Display" panose="02000505000000020004" charset="0"/>
              </a:rPr>
              <a:t>ỏ sao vàng tr</a:t>
            </a:r>
            <a:r>
              <a:rPr lang="en-US" altLang="en-US" b="1" dirty="0">
                <a:latin typeface="Sitka Display" panose="02000505000000020004" charset="0"/>
                <a:ea typeface="Cambria" panose="02040503050406030204" pitchFamily="18" charset="0"/>
                <a:cs typeface="Sitka Display" panose="02000505000000020004" charset="0"/>
              </a:rPr>
              <a:t>ê</a:t>
            </a:r>
            <a:r>
              <a:rPr lang="en-US" altLang="en-GB" b="1" dirty="0">
                <a:latin typeface="Sitka Display" panose="02000505000000020004" charset="0"/>
                <a:ea typeface="Cambria" panose="02040503050406030204" pitchFamily="18" charset="0"/>
                <a:cs typeface="Sitka Display" panose="02000505000000020004" charset="0"/>
              </a:rPr>
              <a:t>n cột cờ tr</a:t>
            </a:r>
            <a:r>
              <a:rPr lang="en-US" altLang="en-US" b="1" dirty="0">
                <a:latin typeface="Sitka Display" panose="02000505000000020004" charset="0"/>
                <a:ea typeface="Cambria" panose="02040503050406030204" pitchFamily="18" charset="0"/>
                <a:cs typeface="Sitka Display" panose="02000505000000020004" charset="0"/>
              </a:rPr>
              <a:t>ư</a:t>
            </a:r>
            <a:r>
              <a:rPr lang="en-US" altLang="en-GB" b="1" dirty="0">
                <a:latin typeface="Sitka Display" panose="02000505000000020004" charset="0"/>
                <a:ea typeface="Cambria" panose="02040503050406030204" pitchFamily="18" charset="0"/>
                <a:cs typeface="Sitka Display" panose="02000505000000020004" charset="0"/>
              </a:rPr>
              <a:t>ớc b</a:t>
            </a:r>
            <a:r>
              <a:rPr lang="en-US" altLang="en-US" b="1" dirty="0">
                <a:latin typeface="Sitka Display" panose="02000505000000020004" charset="0"/>
                <a:ea typeface="Cambria" panose="02040503050406030204" pitchFamily="18" charset="0"/>
                <a:cs typeface="Sitka Display" panose="02000505000000020004" charset="0"/>
              </a:rPr>
              <a:t>ó</a:t>
            </a:r>
            <a:r>
              <a:rPr lang="en-US" altLang="en-GB" b="1" dirty="0">
                <a:latin typeface="Sitka Display" panose="02000505000000020004" charset="0"/>
                <a:ea typeface="Cambria" panose="02040503050406030204" pitchFamily="18" charset="0"/>
                <a:cs typeface="Sitka Display" panose="02000505000000020004" charset="0"/>
              </a:rPr>
              <a:t>t bay phấp phới. Tôi lặng </a:t>
            </a:r>
            <a:r>
              <a:rPr lang="en-US" altLang="en-US" b="1" dirty="0">
                <a:latin typeface="Sitka Display" panose="02000505000000020004" charset="0"/>
                <a:ea typeface="Cambria" panose="02040503050406030204" pitchFamily="18" charset="0"/>
                <a:cs typeface="Sitka Display" panose="02000505000000020004" charset="0"/>
              </a:rPr>
              <a:t>đ</a:t>
            </a:r>
            <a:r>
              <a:rPr lang="en-US" altLang="en-GB" b="1" dirty="0">
                <a:latin typeface="Sitka Display" panose="02000505000000020004" charset="0"/>
                <a:ea typeface="Cambria" panose="02040503050406030204" pitchFamily="18" charset="0"/>
                <a:cs typeface="Sitka Display" panose="02000505000000020004" charset="0"/>
              </a:rPr>
              <a:t>i tr</a:t>
            </a:r>
            <a:r>
              <a:rPr lang="en-US" altLang="en-US" b="1" dirty="0">
                <a:latin typeface="Sitka Display" panose="02000505000000020004" charset="0"/>
                <a:ea typeface="Cambria" panose="02040503050406030204" pitchFamily="18" charset="0"/>
                <a:cs typeface="Sitka Display" panose="02000505000000020004" charset="0"/>
              </a:rPr>
              <a:t>ư</a:t>
            </a:r>
            <a:r>
              <a:rPr lang="en-US" altLang="en-GB" b="1" dirty="0">
                <a:latin typeface="Sitka Display" panose="02000505000000020004" charset="0"/>
                <a:ea typeface="Cambria" panose="02040503050406030204" pitchFamily="18" charset="0"/>
                <a:cs typeface="Sitka Display" panose="02000505000000020004" charset="0"/>
              </a:rPr>
              <a:t>ớc màu </a:t>
            </a:r>
            <a:r>
              <a:rPr lang="en-US" altLang="en-US" b="1" dirty="0">
                <a:latin typeface="Sitka Display" panose="02000505000000020004" charset="0"/>
                <a:ea typeface="Cambria" panose="02040503050406030204" pitchFamily="18" charset="0"/>
                <a:cs typeface="Sitka Display" panose="02000505000000020004" charset="0"/>
              </a:rPr>
              <a:t>đ</a:t>
            </a:r>
            <a:r>
              <a:rPr lang="en-US" altLang="en-GB" b="1" dirty="0">
                <a:latin typeface="Sitka Display" panose="02000505000000020004" charset="0"/>
                <a:ea typeface="Cambria" panose="02040503050406030204" pitchFamily="18" charset="0"/>
                <a:cs typeface="Sitka Display" panose="02000505000000020004" charset="0"/>
              </a:rPr>
              <a:t>ỏ rực rỡ với ngôi sao vàng n</a:t>
            </a:r>
            <a:r>
              <a:rPr lang="en-US" altLang="en-US" b="1" dirty="0">
                <a:latin typeface="Sitka Display" panose="02000505000000020004" charset="0"/>
                <a:ea typeface="Cambria" panose="02040503050406030204" pitchFamily="18" charset="0"/>
                <a:cs typeface="Sitka Display" panose="02000505000000020004" charset="0"/>
              </a:rPr>
              <a:t>ă</a:t>
            </a:r>
            <a:r>
              <a:rPr lang="en-US" altLang="en-GB" b="1" dirty="0">
                <a:latin typeface="Sitka Display" panose="02000505000000020004" charset="0"/>
                <a:ea typeface="Cambria" panose="02040503050406030204" pitchFamily="18" charset="0"/>
                <a:cs typeface="Sitka Display" panose="02000505000000020004" charset="0"/>
              </a:rPr>
              <a:t>m c</a:t>
            </a:r>
            <a:r>
              <a:rPr lang="en-US" altLang="en-US" b="1" dirty="0">
                <a:latin typeface="Sitka Display" panose="02000505000000020004" charset="0"/>
                <a:ea typeface="Cambria" panose="02040503050406030204" pitchFamily="18" charset="0"/>
                <a:cs typeface="Sitka Display" panose="02000505000000020004" charset="0"/>
              </a:rPr>
              <a:t>á</a:t>
            </a:r>
            <a:r>
              <a:rPr lang="en-US" altLang="en-GB" b="1" dirty="0">
                <a:latin typeface="Sitka Display" panose="02000505000000020004" charset="0"/>
                <a:ea typeface="Cambria" panose="02040503050406030204" pitchFamily="18" charset="0"/>
                <a:cs typeface="Sitka Display" panose="02000505000000020004" charset="0"/>
              </a:rPr>
              <a:t>nh tr</a:t>
            </a:r>
            <a:r>
              <a:rPr lang="en-US" altLang="en-US" b="1" dirty="0">
                <a:latin typeface="Sitka Display" panose="02000505000000020004" charset="0"/>
                <a:ea typeface="Cambria" panose="02040503050406030204" pitchFamily="18" charset="0"/>
                <a:cs typeface="Sitka Display" panose="02000505000000020004" charset="0"/>
              </a:rPr>
              <a:t>ê</a:t>
            </a:r>
            <a:r>
              <a:rPr lang="en-US" altLang="en-GB" b="1" dirty="0">
                <a:latin typeface="Sitka Display" panose="02000505000000020004" charset="0"/>
                <a:ea typeface="Cambria" panose="02040503050406030204" pitchFamily="18" charset="0"/>
                <a:cs typeface="Sitka Display" panose="02000505000000020004" charset="0"/>
              </a:rPr>
              <a:t>n nền trời xanh m</a:t>
            </a:r>
            <a:r>
              <a:rPr lang="en-US" altLang="en-US" b="1" dirty="0">
                <a:latin typeface="Sitka Display" panose="02000505000000020004" charset="0"/>
                <a:ea typeface="Cambria" panose="02040503050406030204" pitchFamily="18" charset="0"/>
                <a:cs typeface="Sitka Display" panose="02000505000000020004" charset="0"/>
              </a:rPr>
              <a:t>ê</a:t>
            </a:r>
            <a:r>
              <a:rPr lang="en-US" altLang="en-GB" b="1" dirty="0">
                <a:latin typeface="Sitka Display" panose="02000505000000020004" charset="0"/>
                <a:ea typeface="Cambria" panose="02040503050406030204" pitchFamily="18" charset="0"/>
                <a:cs typeface="Sitka Display" panose="02000505000000020004" charset="0"/>
              </a:rPr>
              <a:t>nh mông của buổi s</a:t>
            </a:r>
            <a:r>
              <a:rPr lang="en-US" altLang="en-US" b="1" dirty="0">
                <a:latin typeface="Sitka Display" panose="02000505000000020004" charset="0"/>
                <a:ea typeface="Cambria" panose="02040503050406030204" pitchFamily="18" charset="0"/>
                <a:cs typeface="Sitka Display" panose="02000505000000020004" charset="0"/>
              </a:rPr>
              <a:t>á</a:t>
            </a:r>
            <a:r>
              <a:rPr lang="en-US" altLang="en-GB" b="1" dirty="0">
                <a:latin typeface="Sitka Display" panose="02000505000000020004" charset="0"/>
                <a:ea typeface="Cambria" panose="02040503050406030204" pitchFamily="18" charset="0"/>
                <a:cs typeface="Sitka Display" panose="02000505000000020004" charset="0"/>
              </a:rPr>
              <a:t>ng.</a:t>
            </a:r>
            <a:r>
              <a:rPr lang="en-US" altLang="en-US" b="1" dirty="0">
                <a:latin typeface="Sitka Display" panose="02000505000000020004" charset="0"/>
                <a:ea typeface="Cambria" panose="02040503050406030204" pitchFamily="18" charset="0"/>
                <a:cs typeface="Sitka Display" panose="02000505000000020004" charset="0"/>
              </a:rPr>
              <a:t> </a:t>
            </a:r>
          </a:p>
          <a:p>
            <a:pPr algn="just">
              <a:lnSpc>
                <a:spcPct val="70000"/>
              </a:lnSpc>
            </a:pPr>
            <a:endParaRPr lang="en-US" altLang="en-GB" b="1" dirty="0">
              <a:latin typeface="Sitka Display" panose="02000505000000020004" charset="0"/>
              <a:ea typeface="Cambria" panose="02040503050406030204" pitchFamily="18" charset="0"/>
              <a:cs typeface="Sitka Display" panose="02000505000000020004" charset="0"/>
            </a:endParaRPr>
          </a:p>
          <a:p>
            <a:pPr algn="just">
              <a:lnSpc>
                <a:spcPct val="70000"/>
              </a:lnSpc>
            </a:pPr>
            <a:r>
              <a:rPr lang="en-US" altLang="en-US" b="1" dirty="0">
                <a:latin typeface="Sitka Display" panose="02000505000000020004" charset="0"/>
                <a:ea typeface="Cambria" panose="02040503050406030204" pitchFamily="18" charset="0"/>
                <a:cs typeface="Sitka Display" panose="02000505000000020004" charset="0"/>
              </a:rPr>
              <a:t>     </a:t>
            </a:r>
            <a:r>
              <a:rPr lang="en-US" altLang="en-GB" b="1" dirty="0">
                <a:latin typeface="Sitka Display" panose="02000505000000020004" charset="0"/>
                <a:ea typeface="Cambria" panose="02040503050406030204" pitchFamily="18" charset="0"/>
                <a:cs typeface="Sitka Display" panose="02000505000000020004" charset="0"/>
              </a:rPr>
              <a:t>Nh</a:t>
            </a:r>
            <a:r>
              <a:rPr lang="en-US" altLang="en-US" b="1" dirty="0">
                <a:latin typeface="Sitka Display" panose="02000505000000020004" charset="0"/>
                <a:ea typeface="Cambria" panose="02040503050406030204" pitchFamily="18" charset="0"/>
                <a:cs typeface="Sitka Display" panose="02000505000000020004" charset="0"/>
              </a:rPr>
              <a:t>ư</a:t>
            </a:r>
            <a:r>
              <a:rPr lang="en-US" altLang="en-GB" b="1" dirty="0">
                <a:latin typeface="Sitka Display" panose="02000505000000020004" charset="0"/>
                <a:ea typeface="Cambria" panose="02040503050406030204" pitchFamily="18" charset="0"/>
                <a:cs typeface="Sitka Display" panose="02000505000000020004" charset="0"/>
              </a:rPr>
              <a:t> m</a:t>
            </a:r>
            <a:r>
              <a:rPr lang="en-US" altLang="en-US" b="1" dirty="0">
                <a:latin typeface="Sitka Display" panose="02000505000000020004" charset="0"/>
                <a:ea typeface="Cambria" panose="02040503050406030204" pitchFamily="18" charset="0"/>
                <a:cs typeface="Sitka Display" panose="02000505000000020004" charset="0"/>
              </a:rPr>
              <a:t>ù</a:t>
            </a:r>
            <a:r>
              <a:rPr lang="en-US" altLang="en-GB" b="1" dirty="0">
                <a:latin typeface="Sitka Display" panose="02000505000000020004" charset="0"/>
                <a:ea typeface="Cambria" panose="02040503050406030204" pitchFamily="18" charset="0"/>
                <a:cs typeface="Sitka Display" panose="02000505000000020004" charset="0"/>
              </a:rPr>
              <a:t>a hoa </a:t>
            </a:r>
            <a:r>
              <a:rPr lang="en-US" altLang="en-US" b="1" dirty="0">
                <a:latin typeface="Sitka Display" panose="02000505000000020004" charset="0"/>
                <a:ea typeface="Cambria" panose="02040503050406030204" pitchFamily="18" charset="0"/>
                <a:cs typeface="Sitka Display" panose="02000505000000020004" charset="0"/>
              </a:rPr>
              <a:t>đ</a:t>
            </a:r>
            <a:r>
              <a:rPr lang="en-US" altLang="en-GB" b="1" dirty="0">
                <a:latin typeface="Sitka Display" panose="02000505000000020004" charset="0"/>
                <a:ea typeface="Cambria" panose="02040503050406030204" pitchFamily="18" charset="0"/>
                <a:cs typeface="Sitka Display" panose="02000505000000020004" charset="0"/>
              </a:rPr>
              <a:t>ến ngày nở rộ, cờ </a:t>
            </a:r>
            <a:r>
              <a:rPr lang="en-US" altLang="en-US" b="1" dirty="0">
                <a:latin typeface="Sitka Display" panose="02000505000000020004" charset="0"/>
                <a:ea typeface="Cambria" panose="02040503050406030204" pitchFamily="18" charset="0"/>
                <a:cs typeface="Sitka Display" panose="02000505000000020004" charset="0"/>
              </a:rPr>
              <a:t>đ</a:t>
            </a:r>
            <a:r>
              <a:rPr lang="en-US" altLang="en-GB" b="1" dirty="0">
                <a:latin typeface="Sitka Display" panose="02000505000000020004" charset="0"/>
                <a:ea typeface="Cambria" panose="02040503050406030204" pitchFamily="18" charset="0"/>
                <a:cs typeface="Sitka Display" panose="02000505000000020004" charset="0"/>
              </a:rPr>
              <a:t>ỏ sao vàng mọc dần l</a:t>
            </a:r>
            <a:r>
              <a:rPr lang="en-US" altLang="en-US" b="1" dirty="0">
                <a:latin typeface="Sitka Display" panose="02000505000000020004" charset="0"/>
                <a:ea typeface="Cambria" panose="02040503050406030204" pitchFamily="18" charset="0"/>
                <a:cs typeface="Sitka Display" panose="02000505000000020004" charset="0"/>
              </a:rPr>
              <a:t>ê</a:t>
            </a:r>
            <a:r>
              <a:rPr lang="en-US" altLang="en-GB" b="1" dirty="0">
                <a:latin typeface="Sitka Display" panose="02000505000000020004" charset="0"/>
                <a:ea typeface="Cambria" panose="02040503050406030204" pitchFamily="18" charset="0"/>
                <a:cs typeface="Sitka Display" panose="02000505000000020004" charset="0"/>
              </a:rPr>
              <a:t>n tr</a:t>
            </a:r>
            <a:r>
              <a:rPr lang="en-US" altLang="en-US" b="1" dirty="0">
                <a:latin typeface="Sitka Display" panose="02000505000000020004" charset="0"/>
                <a:ea typeface="Cambria" panose="02040503050406030204" pitchFamily="18" charset="0"/>
                <a:cs typeface="Sitka Display" panose="02000505000000020004" charset="0"/>
              </a:rPr>
              <a:t>ư</a:t>
            </a:r>
            <a:r>
              <a:rPr lang="en-US" altLang="en-GB" b="1" dirty="0">
                <a:latin typeface="Sitka Display" panose="02000505000000020004" charset="0"/>
                <a:ea typeface="Cambria" panose="02040503050406030204" pitchFamily="18" charset="0"/>
                <a:cs typeface="Sitka Display" panose="02000505000000020004" charset="0"/>
              </a:rPr>
              <a:t>ớc của mỗi ngôi nhà. Rồi mỗi ng</a:t>
            </a:r>
            <a:r>
              <a:rPr lang="en-US" altLang="en-US" b="1" dirty="0">
                <a:latin typeface="Sitka Display" panose="02000505000000020004" charset="0"/>
                <a:ea typeface="Cambria" panose="02040503050406030204" pitchFamily="18" charset="0"/>
                <a:cs typeface="Sitka Display" panose="02000505000000020004" charset="0"/>
              </a:rPr>
              <a:t>ư</a:t>
            </a:r>
            <a:r>
              <a:rPr lang="en-US" altLang="en-GB" b="1" dirty="0">
                <a:latin typeface="Sitka Display" panose="02000505000000020004" charset="0"/>
                <a:ea typeface="Cambria" panose="02040503050406030204" pitchFamily="18" charset="0"/>
                <a:cs typeface="Sitka Display" panose="02000505000000020004" charset="0"/>
              </a:rPr>
              <a:t>ời tr</a:t>
            </a:r>
            <a:r>
              <a:rPr lang="en-US" altLang="en-US" b="1" dirty="0">
                <a:latin typeface="Sitka Display" panose="02000505000000020004" charset="0"/>
                <a:ea typeface="Cambria" panose="02040503050406030204" pitchFamily="18" charset="0"/>
                <a:cs typeface="Sitka Display" panose="02000505000000020004" charset="0"/>
              </a:rPr>
              <a:t>ê</a:t>
            </a:r>
            <a:r>
              <a:rPr lang="en-US" altLang="en-GB" b="1" dirty="0">
                <a:latin typeface="Sitka Display" panose="02000505000000020004" charset="0"/>
                <a:ea typeface="Cambria" panose="02040503050406030204" pitchFamily="18" charset="0"/>
                <a:cs typeface="Sitka Display" panose="02000505000000020004" charset="0"/>
              </a:rPr>
              <a:t>n tay một l</a:t>
            </a:r>
            <a:r>
              <a:rPr lang="en-US" altLang="en-US" b="1" dirty="0">
                <a:latin typeface="Sitka Display" panose="02000505000000020004" charset="0"/>
                <a:ea typeface="Cambria" panose="02040503050406030204" pitchFamily="18" charset="0"/>
                <a:cs typeface="Sitka Display" panose="02000505000000020004" charset="0"/>
              </a:rPr>
              <a:t>á</a:t>
            </a:r>
            <a:r>
              <a:rPr lang="en-US" altLang="en-GB" b="1" dirty="0">
                <a:latin typeface="Sitka Display" panose="02000505000000020004" charset="0"/>
                <a:ea typeface="Cambria" panose="02040503050406030204" pitchFamily="18" charset="0"/>
                <a:cs typeface="Sitka Display" panose="02000505000000020004" charset="0"/>
              </a:rPr>
              <a:t> cờ, lần l</a:t>
            </a:r>
            <a:r>
              <a:rPr lang="en-US" altLang="en-US" b="1" dirty="0">
                <a:latin typeface="Sitka Display" panose="02000505000000020004" charset="0"/>
                <a:ea typeface="Cambria" panose="02040503050406030204" pitchFamily="18" charset="0"/>
                <a:cs typeface="Sitka Display" panose="02000505000000020004" charset="0"/>
              </a:rPr>
              <a:t>ư</a:t>
            </a:r>
            <a:r>
              <a:rPr lang="en-US" altLang="en-GB" b="1" dirty="0">
                <a:latin typeface="Sitka Display" panose="02000505000000020004" charset="0"/>
                <a:ea typeface="Cambria" panose="02040503050406030204" pitchFamily="18" charset="0"/>
                <a:cs typeface="Sitka Display" panose="02000505000000020004" charset="0"/>
              </a:rPr>
              <a:t>ợt </a:t>
            </a:r>
            <a:r>
              <a:rPr lang="en-US" altLang="en-US" b="1" dirty="0">
                <a:latin typeface="Sitka Display" panose="02000505000000020004" charset="0"/>
                <a:ea typeface="Cambria" panose="02040503050406030204" pitchFamily="18" charset="0"/>
                <a:cs typeface="Sitka Display" panose="02000505000000020004" charset="0"/>
              </a:rPr>
              <a:t>đ</a:t>
            </a:r>
            <a:r>
              <a:rPr lang="en-US" altLang="en-GB" b="1" dirty="0">
                <a:latin typeface="Sitka Display" panose="02000505000000020004" charset="0"/>
                <a:ea typeface="Cambria" panose="02040503050406030204" pitchFamily="18" charset="0"/>
                <a:cs typeface="Sitka Display" panose="02000505000000020004" charset="0"/>
              </a:rPr>
              <a:t>ổ ra s</a:t>
            </a:r>
            <a:r>
              <a:rPr lang="en-US" altLang="en-US" b="1" dirty="0">
                <a:latin typeface="Sitka Display" panose="02000505000000020004" charset="0"/>
                <a:ea typeface="Cambria" panose="02040503050406030204" pitchFamily="18" charset="0"/>
                <a:cs typeface="Sitka Display" panose="02000505000000020004" charset="0"/>
              </a:rPr>
              <a:t>â</a:t>
            </a:r>
            <a:r>
              <a:rPr lang="en-US" altLang="en-GB" b="1" dirty="0">
                <a:latin typeface="Sitka Display" panose="02000505000000020004" charset="0"/>
                <a:ea typeface="Cambria" panose="02040503050406030204" pitchFamily="18" charset="0"/>
                <a:cs typeface="Sitka Display" panose="02000505000000020004" charset="0"/>
              </a:rPr>
              <a:t>n chợ. Tr</a:t>
            </a:r>
            <a:r>
              <a:rPr lang="en-US" altLang="en-US" b="1" dirty="0">
                <a:latin typeface="Sitka Display" panose="02000505000000020004" charset="0"/>
                <a:ea typeface="Cambria" panose="02040503050406030204" pitchFamily="18" charset="0"/>
                <a:cs typeface="Sitka Display" panose="02000505000000020004" charset="0"/>
              </a:rPr>
              <a:t>ê</a:t>
            </a:r>
            <a:r>
              <a:rPr lang="en-US" altLang="en-GB" b="1" dirty="0">
                <a:latin typeface="Sitka Display" panose="02000505000000020004" charset="0"/>
                <a:ea typeface="Cambria" panose="02040503050406030204" pitchFamily="18" charset="0"/>
                <a:cs typeface="Sitka Display" panose="02000505000000020004" charset="0"/>
              </a:rPr>
              <a:t>n d</a:t>
            </a:r>
            <a:r>
              <a:rPr lang="en-US" altLang="en-US" b="1" dirty="0">
                <a:latin typeface="Sitka Display" panose="02000505000000020004" charset="0"/>
                <a:ea typeface="Cambria" panose="02040503050406030204" pitchFamily="18" charset="0"/>
                <a:cs typeface="Sitka Display" panose="02000505000000020004" charset="0"/>
              </a:rPr>
              <a:t>ò</a:t>
            </a:r>
            <a:r>
              <a:rPr lang="en-US" altLang="en-GB" b="1" dirty="0">
                <a:latin typeface="Sitka Display" panose="02000505000000020004" charset="0"/>
                <a:ea typeface="Cambria" panose="02040503050406030204" pitchFamily="18" charset="0"/>
                <a:cs typeface="Sitka Display" panose="02000505000000020004" charset="0"/>
              </a:rPr>
              <a:t>ng sông m</a:t>
            </a:r>
            <a:r>
              <a:rPr lang="en-US" altLang="en-US" b="1" dirty="0">
                <a:latin typeface="Sitka Display" panose="02000505000000020004" charset="0"/>
                <a:ea typeface="Cambria" panose="02040503050406030204" pitchFamily="18" charset="0"/>
                <a:cs typeface="Sitka Display" panose="02000505000000020004" charset="0"/>
              </a:rPr>
              <a:t>ê</a:t>
            </a:r>
            <a:r>
              <a:rPr lang="en-US" altLang="en-GB" b="1" dirty="0">
                <a:latin typeface="Sitka Display" panose="02000505000000020004" charset="0"/>
                <a:ea typeface="Cambria" panose="02040503050406030204" pitchFamily="18" charset="0"/>
                <a:cs typeface="Sitka Display" panose="02000505000000020004" charset="0"/>
              </a:rPr>
              <a:t>nh mông, những chiếc xuồng với l</a:t>
            </a:r>
            <a:r>
              <a:rPr lang="en-US" altLang="en-US" b="1" dirty="0">
                <a:latin typeface="Sitka Display" panose="02000505000000020004" charset="0"/>
                <a:ea typeface="Cambria" panose="02040503050406030204" pitchFamily="18" charset="0"/>
                <a:cs typeface="Sitka Display" panose="02000505000000020004" charset="0"/>
              </a:rPr>
              <a:t>á</a:t>
            </a:r>
            <a:r>
              <a:rPr lang="en-US" altLang="en-GB" b="1" dirty="0">
                <a:latin typeface="Sitka Display" panose="02000505000000020004" charset="0"/>
                <a:ea typeface="Cambria" panose="02040503050406030204" pitchFamily="18" charset="0"/>
                <a:cs typeface="Sitka Display" panose="02000505000000020004" charset="0"/>
              </a:rPr>
              <a:t> cờ mỗi l</a:t>
            </a:r>
            <a:r>
              <a:rPr lang="en-US" altLang="en-US" b="1" dirty="0">
                <a:latin typeface="Sitka Display" panose="02000505000000020004" charset="0"/>
                <a:ea typeface="Cambria" panose="02040503050406030204" pitchFamily="18" charset="0"/>
                <a:cs typeface="Sitka Display" panose="02000505000000020004" charset="0"/>
              </a:rPr>
              <a:t>ú</a:t>
            </a:r>
            <a:r>
              <a:rPr lang="en-US" altLang="en-GB" b="1" dirty="0">
                <a:latin typeface="Sitka Display" panose="02000505000000020004" charset="0"/>
                <a:ea typeface="Cambria" panose="02040503050406030204" pitchFamily="18" charset="0"/>
                <a:cs typeface="Sitka Display" panose="02000505000000020004" charset="0"/>
              </a:rPr>
              <a:t>c mỗi gần nhau, </a:t>
            </a:r>
            <a:r>
              <a:rPr lang="en-US" altLang="en-US" b="1" dirty="0">
                <a:latin typeface="Sitka Display" panose="02000505000000020004" charset="0"/>
                <a:ea typeface="Cambria" panose="02040503050406030204" pitchFamily="18" charset="0"/>
                <a:cs typeface="Sitka Display" panose="02000505000000020004" charset="0"/>
              </a:rPr>
              <a:t>đ</a:t>
            </a:r>
            <a:r>
              <a:rPr lang="en-US" altLang="en-GB" b="1" dirty="0">
                <a:latin typeface="Sitka Display" panose="02000505000000020004" charset="0"/>
                <a:ea typeface="Cambria" panose="02040503050406030204" pitchFamily="18" charset="0"/>
                <a:cs typeface="Sitka Display" panose="02000505000000020004" charset="0"/>
              </a:rPr>
              <a:t>ổ về bến chợ. Xuồng nối nhau, san s</a:t>
            </a:r>
            <a:r>
              <a:rPr lang="en-US" altLang="en-US" b="1" dirty="0">
                <a:latin typeface="Sitka Display" panose="02000505000000020004" charset="0"/>
                <a:ea typeface="Cambria" panose="02040503050406030204" pitchFamily="18" charset="0"/>
                <a:cs typeface="Sitka Display" panose="02000505000000020004" charset="0"/>
              </a:rPr>
              <a:t>á</a:t>
            </a:r>
            <a:r>
              <a:rPr lang="en-US" altLang="en-GB" b="1" dirty="0">
                <a:latin typeface="Sitka Display" panose="02000505000000020004" charset="0"/>
                <a:ea typeface="Cambria" panose="02040503050406030204" pitchFamily="18" charset="0"/>
                <a:cs typeface="Sitka Display" panose="02000505000000020004" charset="0"/>
              </a:rPr>
              <a:t>t, kết thành một chiếc b</a:t>
            </a:r>
            <a:r>
              <a:rPr lang="en-US" altLang="en-US" b="1" dirty="0">
                <a:latin typeface="Sitka Display" panose="02000505000000020004" charset="0"/>
                <a:ea typeface="Cambria" panose="02040503050406030204" pitchFamily="18" charset="0"/>
                <a:cs typeface="Sitka Display" panose="02000505000000020004" charset="0"/>
              </a:rPr>
              <a:t>è</a:t>
            </a:r>
            <a:r>
              <a:rPr lang="en-US" altLang="en-GB" b="1" dirty="0">
                <a:latin typeface="Sitka Display" panose="02000505000000020004" charset="0"/>
                <a:ea typeface="Cambria" panose="02040503050406030204" pitchFamily="18" charset="0"/>
                <a:cs typeface="Sitka Display" panose="02000505000000020004" charset="0"/>
              </a:rPr>
              <a:t> </a:t>
            </a:r>
            <a:r>
              <a:rPr lang="en-US" altLang="en-US" b="1" dirty="0">
                <a:latin typeface="Sitka Display" panose="02000505000000020004" charset="0"/>
                <a:ea typeface="Cambria" panose="02040503050406030204" pitchFamily="18" charset="0"/>
                <a:cs typeface="Sitka Display" panose="02000505000000020004" charset="0"/>
              </a:rPr>
              <a:t>đ</a:t>
            </a:r>
            <a:r>
              <a:rPr lang="en-US" altLang="en-GB" b="1" dirty="0">
                <a:latin typeface="Sitka Display" panose="02000505000000020004" charset="0"/>
                <a:ea typeface="Cambria" panose="02040503050406030204" pitchFamily="18" charset="0"/>
                <a:cs typeface="Sitka Display" panose="02000505000000020004" charset="0"/>
              </a:rPr>
              <a:t>ầy cờ, bập bềnh tr</a:t>
            </a:r>
            <a:r>
              <a:rPr lang="en-US" altLang="en-US" b="1" dirty="0">
                <a:latin typeface="Sitka Display" panose="02000505000000020004" charset="0"/>
                <a:ea typeface="Cambria" panose="02040503050406030204" pitchFamily="18" charset="0"/>
                <a:cs typeface="Sitka Display" panose="02000505000000020004" charset="0"/>
              </a:rPr>
              <a:t>ê</a:t>
            </a:r>
            <a:r>
              <a:rPr lang="en-US" altLang="en-GB" b="1" dirty="0">
                <a:latin typeface="Sitka Display" panose="02000505000000020004" charset="0"/>
                <a:ea typeface="Cambria" panose="02040503050406030204" pitchFamily="18" charset="0"/>
                <a:cs typeface="Sitka Display" panose="02000505000000020004" charset="0"/>
              </a:rPr>
              <a:t>n mặt sông.</a:t>
            </a:r>
            <a:r>
              <a:rPr lang="en-US" altLang="en-US" b="1" dirty="0">
                <a:latin typeface="Sitka Display" panose="02000505000000020004" charset="0"/>
                <a:ea typeface="Cambria" panose="02040503050406030204" pitchFamily="18" charset="0"/>
                <a:cs typeface="Sitka Display" panose="02000505000000020004" charset="0"/>
              </a:rPr>
              <a:t> </a:t>
            </a:r>
          </a:p>
          <a:p>
            <a:pPr algn="just">
              <a:lnSpc>
                <a:spcPct val="70000"/>
              </a:lnSpc>
            </a:pPr>
            <a:endParaRPr lang="en-US" altLang="en-GB" b="1" dirty="0">
              <a:latin typeface="Sitka Display" panose="02000505000000020004" charset="0"/>
              <a:ea typeface="Cambria" panose="02040503050406030204" pitchFamily="18" charset="0"/>
              <a:cs typeface="Sitka Display" panose="02000505000000020004" charset="0"/>
            </a:endParaRPr>
          </a:p>
          <a:p>
            <a:pPr algn="just">
              <a:lnSpc>
                <a:spcPct val="70000"/>
              </a:lnSpc>
            </a:pPr>
            <a:r>
              <a:rPr lang="en-US" altLang="en-US" b="1" dirty="0">
                <a:latin typeface="Sitka Display" panose="02000505000000020004" charset="0"/>
                <a:ea typeface="Cambria" panose="02040503050406030204" pitchFamily="18" charset="0"/>
                <a:cs typeface="Sitka Display" panose="02000505000000020004" charset="0"/>
              </a:rPr>
              <a:t>     </a:t>
            </a:r>
            <a:r>
              <a:rPr lang="en-US" altLang="en-GB" b="1" dirty="0">
                <a:latin typeface="Sitka Display" panose="02000505000000020004" charset="0"/>
                <a:ea typeface="Cambria" panose="02040503050406030204" pitchFamily="18" charset="0"/>
                <a:cs typeface="Sitka Display" panose="02000505000000020004" charset="0"/>
              </a:rPr>
              <a:t>Chiều hôm ấy, ng</a:t>
            </a:r>
            <a:r>
              <a:rPr lang="en-US" altLang="en-US" b="1" dirty="0">
                <a:latin typeface="Sitka Display" panose="02000505000000020004" charset="0"/>
                <a:ea typeface="Cambria" panose="02040503050406030204" pitchFamily="18" charset="0"/>
                <a:cs typeface="Sitka Display" panose="02000505000000020004" charset="0"/>
              </a:rPr>
              <a:t>ư</a:t>
            </a:r>
            <a:r>
              <a:rPr lang="en-US" altLang="en-GB" b="1" dirty="0">
                <a:latin typeface="Sitka Display" panose="02000505000000020004" charset="0"/>
                <a:ea typeface="Cambria" panose="02040503050406030204" pitchFamily="18" charset="0"/>
                <a:cs typeface="Sitka Display" panose="02000505000000020004" charset="0"/>
              </a:rPr>
              <a:t>ời từ khắp n</a:t>
            </a:r>
            <a:r>
              <a:rPr lang="en-US" altLang="en-US" b="1" dirty="0">
                <a:latin typeface="Sitka Display" panose="02000505000000020004" charset="0"/>
                <a:ea typeface="Cambria" panose="02040503050406030204" pitchFamily="18" charset="0"/>
                <a:cs typeface="Sitka Display" panose="02000505000000020004" charset="0"/>
              </a:rPr>
              <a:t>ơ</a:t>
            </a:r>
            <a:r>
              <a:rPr lang="en-US" altLang="en-GB" b="1" dirty="0">
                <a:latin typeface="Sitka Display" panose="02000505000000020004" charset="0"/>
                <a:ea typeface="Cambria" panose="02040503050406030204" pitchFamily="18" charset="0"/>
                <a:cs typeface="Sitka Display" panose="02000505000000020004" charset="0"/>
              </a:rPr>
              <a:t>i </a:t>
            </a:r>
            <a:r>
              <a:rPr lang="en-US" altLang="en-US" b="1" dirty="0">
                <a:latin typeface="Sitka Display" panose="02000505000000020004" charset="0"/>
                <a:ea typeface="Cambria" panose="02040503050406030204" pitchFamily="18" charset="0"/>
                <a:cs typeface="Sitka Display" panose="02000505000000020004" charset="0"/>
              </a:rPr>
              <a:t>đ</a:t>
            </a:r>
            <a:r>
              <a:rPr lang="en-US" altLang="en-GB" b="1" dirty="0">
                <a:latin typeface="Sitka Display" panose="02000505000000020004" charset="0"/>
                <a:ea typeface="Cambria" panose="02040503050406030204" pitchFamily="18" charset="0"/>
                <a:cs typeface="Sitka Display" panose="02000505000000020004" charset="0"/>
              </a:rPr>
              <a:t>ổ về </a:t>
            </a:r>
            <a:r>
              <a:rPr lang="en-US" altLang="en-US" b="1" dirty="0">
                <a:latin typeface="Sitka Display" panose="02000505000000020004" charset="0"/>
                <a:ea typeface="Cambria" panose="02040503050406030204" pitchFamily="18" charset="0"/>
                <a:cs typeface="Sitka Display" panose="02000505000000020004" charset="0"/>
              </a:rPr>
              <a:t>đ</a:t>
            </a:r>
            <a:r>
              <a:rPr lang="en-US" altLang="en-GB" b="1" dirty="0">
                <a:latin typeface="Sitka Display" panose="02000505000000020004" charset="0"/>
                <a:ea typeface="Cambria" panose="02040503050406030204" pitchFamily="18" charset="0"/>
                <a:cs typeface="Sitka Display" panose="02000505000000020004" charset="0"/>
              </a:rPr>
              <a:t>ứng chật cả s</a:t>
            </a:r>
            <a:r>
              <a:rPr lang="en-US" altLang="en-US" b="1" dirty="0">
                <a:latin typeface="Sitka Display" panose="02000505000000020004" charset="0"/>
                <a:ea typeface="Cambria" panose="02040503050406030204" pitchFamily="18" charset="0"/>
                <a:cs typeface="Sitka Display" panose="02000505000000020004" charset="0"/>
              </a:rPr>
              <a:t>â</a:t>
            </a:r>
            <a:r>
              <a:rPr lang="en-US" altLang="en-GB" b="1" dirty="0">
                <a:latin typeface="Sitka Display" panose="02000505000000020004" charset="0"/>
                <a:ea typeface="Cambria" panose="02040503050406030204" pitchFamily="18" charset="0"/>
                <a:cs typeface="Sitka Display" panose="02000505000000020004" charset="0"/>
              </a:rPr>
              <a:t>n chợ. </a:t>
            </a:r>
            <a:r>
              <a:rPr lang="en-US" altLang="en-US" b="1" dirty="0">
                <a:latin typeface="Sitka Display" panose="02000505000000020004" charset="0"/>
                <a:ea typeface="Cambria" panose="02040503050406030204" pitchFamily="18" charset="0"/>
                <a:cs typeface="Sitka Display" panose="02000505000000020004" charset="0"/>
              </a:rPr>
              <a:t>Đó</a:t>
            </a:r>
            <a:r>
              <a:rPr lang="en-US" altLang="en-GB" b="1" dirty="0">
                <a:latin typeface="Sitka Display" panose="02000505000000020004" charset="0"/>
                <a:ea typeface="Cambria" panose="02040503050406030204" pitchFamily="18" charset="0"/>
                <a:cs typeface="Sitka Display" panose="02000505000000020004" charset="0"/>
              </a:rPr>
              <a:t> là buổi m</a:t>
            </a:r>
            <a:r>
              <a:rPr lang="en-US" altLang="en-US" b="1" dirty="0">
                <a:latin typeface="Sitka Display" panose="02000505000000020004" charset="0"/>
                <a:ea typeface="Cambria" panose="02040503050406030204" pitchFamily="18" charset="0"/>
                <a:cs typeface="Sitka Display" panose="02000505000000020004" charset="0"/>
              </a:rPr>
              <a:t>í</a:t>
            </a:r>
            <a:r>
              <a:rPr lang="en-US" altLang="en-GB" b="1" dirty="0">
                <a:latin typeface="Sitka Display" panose="02000505000000020004" charset="0"/>
                <a:ea typeface="Cambria" panose="02040503050406030204" pitchFamily="18" charset="0"/>
                <a:cs typeface="Sitka Display" panose="02000505000000020004" charset="0"/>
              </a:rPr>
              <a:t>t tinh </a:t>
            </a:r>
            <a:r>
              <a:rPr lang="en-US" altLang="en-US" b="1" dirty="0">
                <a:latin typeface="Sitka Display" panose="02000505000000020004" charset="0"/>
                <a:ea typeface="Cambria" panose="02040503050406030204" pitchFamily="18" charset="0"/>
                <a:cs typeface="Sitka Display" panose="02000505000000020004" charset="0"/>
              </a:rPr>
              <a:t>đ</a:t>
            </a:r>
            <a:r>
              <a:rPr lang="en-US" altLang="en-GB" b="1" dirty="0">
                <a:latin typeface="Sitka Display" panose="02000505000000020004" charset="0"/>
                <a:ea typeface="Cambria" panose="02040503050406030204" pitchFamily="18" charset="0"/>
                <a:cs typeface="Sitka Display" panose="02000505000000020004" charset="0"/>
              </a:rPr>
              <a:t>ầu ti</a:t>
            </a:r>
            <a:r>
              <a:rPr lang="en-US" altLang="en-US" b="1" dirty="0">
                <a:latin typeface="Sitka Display" panose="02000505000000020004" charset="0"/>
                <a:ea typeface="Cambria" panose="02040503050406030204" pitchFamily="18" charset="0"/>
                <a:cs typeface="Sitka Display" panose="02000505000000020004" charset="0"/>
              </a:rPr>
              <a:t>ê</a:t>
            </a:r>
            <a:r>
              <a:rPr lang="en-US" altLang="en-GB" b="1" dirty="0">
                <a:latin typeface="Sitka Display" panose="02000505000000020004" charset="0"/>
                <a:ea typeface="Cambria" panose="02040503050406030204" pitchFamily="18" charset="0"/>
                <a:cs typeface="Sitka Display" panose="02000505000000020004" charset="0"/>
              </a:rPr>
              <a:t>n của toàn d</a:t>
            </a:r>
            <a:r>
              <a:rPr lang="en-US" altLang="en-US" b="1" dirty="0">
                <a:latin typeface="Sitka Display" panose="02000505000000020004" charset="0"/>
                <a:ea typeface="Cambria" panose="02040503050406030204" pitchFamily="18" charset="0"/>
                <a:cs typeface="Sitka Display" panose="02000505000000020004" charset="0"/>
              </a:rPr>
              <a:t>â</a:t>
            </a:r>
            <a:r>
              <a:rPr lang="en-US" altLang="en-GB" b="1" dirty="0">
                <a:latin typeface="Sitka Display" panose="02000505000000020004" charset="0"/>
                <a:ea typeface="Cambria" panose="02040503050406030204" pitchFamily="18" charset="0"/>
                <a:cs typeface="Sitka Display" panose="02000505000000020004" charset="0"/>
              </a:rPr>
              <a:t>n trong làng mừng ngày C</a:t>
            </a:r>
            <a:r>
              <a:rPr lang="en-US" altLang="en-US" b="1" dirty="0">
                <a:latin typeface="Sitka Display" panose="02000505000000020004" charset="0"/>
                <a:ea typeface="Cambria" panose="02040503050406030204" pitchFamily="18" charset="0"/>
                <a:cs typeface="Sitka Display" panose="02000505000000020004" charset="0"/>
              </a:rPr>
              <a:t>á</a:t>
            </a:r>
            <a:r>
              <a:rPr lang="en-US" altLang="en-GB" b="1" dirty="0">
                <a:latin typeface="Sitka Display" panose="02000505000000020004" charset="0"/>
                <a:ea typeface="Cambria" panose="02040503050406030204" pitchFamily="18" charset="0"/>
                <a:cs typeface="Sitka Display" panose="02000505000000020004" charset="0"/>
              </a:rPr>
              <a:t>ch mạng th</a:t>
            </a:r>
            <a:r>
              <a:rPr lang="en-US" altLang="en-US" b="1" dirty="0">
                <a:latin typeface="Sitka Display" panose="02000505000000020004" charset="0"/>
                <a:ea typeface="Cambria" panose="02040503050406030204" pitchFamily="18" charset="0"/>
                <a:cs typeface="Sitka Display" panose="02000505000000020004" charset="0"/>
              </a:rPr>
              <a:t>á</a:t>
            </a:r>
            <a:r>
              <a:rPr lang="en-US" altLang="en-GB" b="1" dirty="0">
                <a:latin typeface="Sitka Display" panose="02000505000000020004" charset="0"/>
                <a:ea typeface="Cambria" panose="02040503050406030204" pitchFamily="18" charset="0"/>
                <a:cs typeface="Sitka Display" panose="02000505000000020004" charset="0"/>
              </a:rPr>
              <a:t>ng T</a:t>
            </a:r>
            <a:r>
              <a:rPr lang="en-US" altLang="en-US" b="1" dirty="0">
                <a:latin typeface="Sitka Display" panose="02000505000000020004" charset="0"/>
                <a:ea typeface="Cambria" panose="02040503050406030204" pitchFamily="18" charset="0"/>
                <a:cs typeface="Sitka Display" panose="02000505000000020004" charset="0"/>
              </a:rPr>
              <a:t>á</a:t>
            </a:r>
            <a:r>
              <a:rPr lang="en-US" altLang="en-GB" b="1" dirty="0">
                <a:latin typeface="Sitka Display" panose="02000505000000020004" charset="0"/>
                <a:ea typeface="Cambria" panose="02040503050406030204" pitchFamily="18" charset="0"/>
                <a:cs typeface="Sitka Display" panose="02000505000000020004" charset="0"/>
              </a:rPr>
              <a:t>m thành công.</a:t>
            </a:r>
            <a:r>
              <a:rPr lang="en-US" altLang="en-US" b="1" dirty="0">
                <a:latin typeface="Sitka Display" panose="02000505000000020004" charset="0"/>
                <a:ea typeface="Cambria" panose="02040503050406030204" pitchFamily="18" charset="0"/>
                <a:cs typeface="Sitka Display" panose="02000505000000020004" charset="0"/>
              </a:rPr>
              <a:t> </a:t>
            </a:r>
          </a:p>
          <a:p>
            <a:pPr algn="just">
              <a:lnSpc>
                <a:spcPct val="70000"/>
              </a:lnSpc>
            </a:pPr>
            <a:endParaRPr lang="en-US" altLang="en-GB" b="1" dirty="0">
              <a:latin typeface="Sitka Display" panose="02000505000000020004" charset="0"/>
              <a:ea typeface="Cambria" panose="02040503050406030204" pitchFamily="18" charset="0"/>
              <a:cs typeface="Sitka Display" panose="02000505000000020004" charset="0"/>
            </a:endParaRPr>
          </a:p>
          <a:p>
            <a:pPr algn="just">
              <a:lnSpc>
                <a:spcPct val="70000"/>
              </a:lnSpc>
            </a:pPr>
            <a:r>
              <a:rPr lang="en-US" altLang="en-US" b="1" dirty="0">
                <a:latin typeface="Sitka Display" panose="02000505000000020004" charset="0"/>
                <a:ea typeface="Cambria" panose="02040503050406030204" pitchFamily="18" charset="0"/>
                <a:cs typeface="Sitka Display" panose="02000505000000020004" charset="0"/>
              </a:rPr>
              <a:t>     </a:t>
            </a:r>
            <a:r>
              <a:rPr lang="en-US" altLang="en-GB" b="1" dirty="0">
                <a:latin typeface="Sitka Display" panose="02000505000000020004" charset="0"/>
                <a:ea typeface="Cambria" panose="02040503050406030204" pitchFamily="18" charset="0"/>
                <a:cs typeface="Sitka Display" panose="02000505000000020004" charset="0"/>
              </a:rPr>
              <a:t>Tiếng hô từ kh</a:t>
            </a:r>
            <a:r>
              <a:rPr lang="en-US" altLang="en-US" b="1" dirty="0">
                <a:latin typeface="Sitka Display" panose="02000505000000020004" charset="0"/>
                <a:ea typeface="Cambria" panose="02040503050406030204" pitchFamily="18" charset="0"/>
                <a:cs typeface="Sitka Display" panose="02000505000000020004" charset="0"/>
              </a:rPr>
              <a:t>á</a:t>
            </a:r>
            <a:r>
              <a:rPr lang="en-US" altLang="en-GB" b="1" dirty="0">
                <a:latin typeface="Sitka Display" panose="02000505000000020004" charset="0"/>
                <a:ea typeface="Cambria" panose="02040503050406030204" pitchFamily="18" charset="0"/>
                <a:cs typeface="Sitka Display" panose="02000505000000020004" charset="0"/>
              </a:rPr>
              <a:t>n </a:t>
            </a:r>
            <a:r>
              <a:rPr lang="en-US" altLang="en-US" b="1" dirty="0">
                <a:latin typeface="Sitka Display" panose="02000505000000020004" charset="0"/>
                <a:ea typeface="Cambria" panose="02040503050406030204" pitchFamily="18" charset="0"/>
                <a:cs typeface="Sitka Display" panose="02000505000000020004" charset="0"/>
              </a:rPr>
              <a:t>đ</a:t>
            </a:r>
            <a:r>
              <a:rPr lang="en-US" altLang="en-GB" b="1" dirty="0">
                <a:latin typeface="Sitka Display" panose="02000505000000020004" charset="0"/>
                <a:ea typeface="Cambria" panose="02040503050406030204" pitchFamily="18" charset="0"/>
                <a:cs typeface="Sitka Display" panose="02000505000000020004" charset="0"/>
              </a:rPr>
              <a:t>ài vang l</a:t>
            </a:r>
            <a:r>
              <a:rPr lang="en-US" altLang="en-US" b="1" dirty="0">
                <a:latin typeface="Sitka Display" panose="02000505000000020004" charset="0"/>
                <a:ea typeface="Cambria" panose="02040503050406030204" pitchFamily="18" charset="0"/>
                <a:cs typeface="Sitka Display" panose="02000505000000020004" charset="0"/>
              </a:rPr>
              <a:t>ê</a:t>
            </a:r>
            <a:r>
              <a:rPr lang="en-US" altLang="en-GB" b="1" dirty="0">
                <a:latin typeface="Sitka Display" panose="02000505000000020004" charset="0"/>
                <a:ea typeface="Cambria" panose="02040503050406030204" pitchFamily="18" charset="0"/>
                <a:cs typeface="Sitka Display" panose="02000505000000020004" charset="0"/>
              </a:rPr>
              <a:t>n:</a:t>
            </a:r>
          </a:p>
          <a:p>
            <a:pPr algn="just">
              <a:lnSpc>
                <a:spcPct val="70000"/>
              </a:lnSpc>
            </a:pPr>
            <a:endParaRPr lang="en-US" altLang="en-GB" b="1" dirty="0">
              <a:latin typeface="Sitka Display" panose="02000505000000020004" charset="0"/>
              <a:ea typeface="Cambria" panose="02040503050406030204" pitchFamily="18" charset="0"/>
              <a:cs typeface="Sitka Display" panose="02000505000000020004" charset="0"/>
            </a:endParaRPr>
          </a:p>
          <a:p>
            <a:pPr algn="just">
              <a:lnSpc>
                <a:spcPct val="70000"/>
              </a:lnSpc>
            </a:pPr>
            <a:r>
              <a:rPr lang="en-US" altLang="en-GB" b="1" dirty="0">
                <a:latin typeface="Sitka Display" panose="02000505000000020004" charset="0"/>
                <a:ea typeface="Cambria" panose="02040503050406030204" pitchFamily="18" charset="0"/>
                <a:cs typeface="Sitka Display" panose="02000505000000020004" charset="0"/>
              </a:rPr>
              <a:t>- C</a:t>
            </a:r>
            <a:r>
              <a:rPr lang="en-US" altLang="en-US" b="1" dirty="0">
                <a:latin typeface="Sitka Display" panose="02000505000000020004" charset="0"/>
                <a:ea typeface="Cambria" panose="02040503050406030204" pitchFamily="18" charset="0"/>
                <a:cs typeface="Sitka Display" panose="02000505000000020004" charset="0"/>
              </a:rPr>
              <a:t>á</a:t>
            </a:r>
            <a:r>
              <a:rPr lang="en-US" altLang="en-GB" b="1" dirty="0">
                <a:latin typeface="Sitka Display" panose="02000505000000020004" charset="0"/>
                <a:ea typeface="Cambria" panose="02040503050406030204" pitchFamily="18" charset="0"/>
                <a:cs typeface="Sitka Display" panose="02000505000000020004" charset="0"/>
              </a:rPr>
              <a:t>ch mạng th</a:t>
            </a:r>
            <a:r>
              <a:rPr lang="en-US" altLang="en-US" b="1" dirty="0">
                <a:latin typeface="Sitka Display" panose="02000505000000020004" charset="0"/>
                <a:ea typeface="Cambria" panose="02040503050406030204" pitchFamily="18" charset="0"/>
                <a:cs typeface="Sitka Display" panose="02000505000000020004" charset="0"/>
              </a:rPr>
              <a:t>á</a:t>
            </a:r>
            <a:r>
              <a:rPr lang="en-US" altLang="en-GB" b="1" dirty="0">
                <a:latin typeface="Sitka Display" panose="02000505000000020004" charset="0"/>
                <a:ea typeface="Cambria" panose="02040503050406030204" pitchFamily="18" charset="0"/>
                <a:cs typeface="Sitka Display" panose="02000505000000020004" charset="0"/>
              </a:rPr>
              <a:t>ng T</a:t>
            </a:r>
            <a:r>
              <a:rPr lang="en-US" altLang="en-US" b="1" dirty="0">
                <a:latin typeface="Sitka Display" panose="02000505000000020004" charset="0"/>
                <a:ea typeface="Cambria" panose="02040503050406030204" pitchFamily="18" charset="0"/>
                <a:cs typeface="Sitka Display" panose="02000505000000020004" charset="0"/>
              </a:rPr>
              <a:t>á</a:t>
            </a:r>
            <a:r>
              <a:rPr lang="en-US" altLang="en-GB" b="1" dirty="0">
                <a:latin typeface="Sitka Display" panose="02000505000000020004" charset="0"/>
                <a:ea typeface="Cambria" panose="02040503050406030204" pitchFamily="18" charset="0"/>
                <a:cs typeface="Sitka Display" panose="02000505000000020004" charset="0"/>
              </a:rPr>
              <a:t>m thành công!</a:t>
            </a:r>
          </a:p>
          <a:p>
            <a:pPr algn="just">
              <a:lnSpc>
                <a:spcPct val="70000"/>
              </a:lnSpc>
            </a:pPr>
            <a:endParaRPr lang="en-US" altLang="en-GB" b="1" dirty="0">
              <a:latin typeface="Sitka Display" panose="02000505000000020004" charset="0"/>
              <a:ea typeface="Cambria" panose="02040503050406030204" pitchFamily="18" charset="0"/>
              <a:cs typeface="Sitka Display" panose="02000505000000020004" charset="0"/>
            </a:endParaRPr>
          </a:p>
          <a:p>
            <a:pPr algn="just">
              <a:lnSpc>
                <a:spcPct val="70000"/>
              </a:lnSpc>
            </a:pPr>
            <a:r>
              <a:rPr lang="en-US" altLang="en-GB" b="1" dirty="0">
                <a:latin typeface="Sitka Display" panose="02000505000000020004" charset="0"/>
                <a:ea typeface="Cambria" panose="02040503050406030204" pitchFamily="18" charset="0"/>
                <a:cs typeface="Sitka Display" panose="02000505000000020004" charset="0"/>
              </a:rPr>
              <a:t>- Chấm dứt một tr</a:t>
            </a:r>
            <a:r>
              <a:rPr lang="en-US" altLang="en-US" b="1" dirty="0">
                <a:latin typeface="Sitka Display" panose="02000505000000020004" charset="0"/>
                <a:ea typeface="Cambria" panose="02040503050406030204" pitchFamily="18" charset="0"/>
                <a:cs typeface="Sitka Display" panose="02000505000000020004" charset="0"/>
              </a:rPr>
              <a:t>ă</a:t>
            </a:r>
            <a:r>
              <a:rPr lang="en-US" altLang="en-GB" b="1" dirty="0">
                <a:latin typeface="Sitka Display" panose="02000505000000020004" charset="0"/>
                <a:ea typeface="Cambria" panose="02040503050406030204" pitchFamily="18" charset="0"/>
                <a:cs typeface="Sitka Display" panose="02000505000000020004" charset="0"/>
              </a:rPr>
              <a:t>m n</a:t>
            </a:r>
            <a:r>
              <a:rPr lang="en-US" altLang="en-US" b="1" dirty="0">
                <a:latin typeface="Sitka Display" panose="02000505000000020004" charset="0"/>
                <a:ea typeface="Cambria" panose="02040503050406030204" pitchFamily="18" charset="0"/>
                <a:cs typeface="Sitka Display" panose="02000505000000020004" charset="0"/>
              </a:rPr>
              <a:t>ă</a:t>
            </a:r>
            <a:r>
              <a:rPr lang="en-US" altLang="en-GB" b="1" dirty="0">
                <a:latin typeface="Sitka Display" panose="02000505000000020004" charset="0"/>
                <a:ea typeface="Cambria" panose="02040503050406030204" pitchFamily="18" charset="0"/>
                <a:cs typeface="Sitka Display" panose="02000505000000020004" charset="0"/>
              </a:rPr>
              <a:t>m nô lệ!</a:t>
            </a:r>
          </a:p>
          <a:p>
            <a:pPr algn="just">
              <a:lnSpc>
                <a:spcPct val="70000"/>
              </a:lnSpc>
            </a:pPr>
            <a:endParaRPr lang="en-US" altLang="en-GB" b="1" dirty="0">
              <a:latin typeface="Sitka Display" panose="02000505000000020004" charset="0"/>
              <a:ea typeface="Cambria" panose="02040503050406030204" pitchFamily="18" charset="0"/>
              <a:cs typeface="Sitka Display" panose="02000505000000020004" charset="0"/>
            </a:endParaRPr>
          </a:p>
          <a:p>
            <a:pPr algn="just">
              <a:lnSpc>
                <a:spcPct val="70000"/>
              </a:lnSpc>
            </a:pPr>
            <a:r>
              <a:rPr lang="en-US" altLang="en-GB" b="1" dirty="0">
                <a:latin typeface="Sitka Display" panose="02000505000000020004" charset="0"/>
                <a:ea typeface="Cambria" panose="02040503050406030204" pitchFamily="18" charset="0"/>
                <a:cs typeface="Sitka Display" panose="02000505000000020004" charset="0"/>
              </a:rPr>
              <a:t>- Việt Nam </a:t>
            </a:r>
            <a:r>
              <a:rPr lang="en-US" altLang="en-US" b="1" dirty="0">
                <a:latin typeface="Sitka Display" panose="02000505000000020004" charset="0"/>
                <a:ea typeface="Cambria" panose="02040503050406030204" pitchFamily="18" charset="0"/>
                <a:cs typeface="Sitka Display" panose="02000505000000020004" charset="0"/>
              </a:rPr>
              <a:t>Đ</a:t>
            </a:r>
            <a:r>
              <a:rPr lang="en-US" altLang="en-GB" b="1" dirty="0">
                <a:latin typeface="Sitka Display" panose="02000505000000020004" charset="0"/>
                <a:ea typeface="Cambria" panose="02040503050406030204" pitchFamily="18" charset="0"/>
                <a:cs typeface="Sitka Display" panose="02000505000000020004" charset="0"/>
              </a:rPr>
              <a:t>ộc Lập, Tự Do, Hạnh Ph</a:t>
            </a:r>
            <a:r>
              <a:rPr lang="en-US" altLang="en-US" b="1" dirty="0">
                <a:latin typeface="Sitka Display" panose="02000505000000020004" charset="0"/>
                <a:ea typeface="Cambria" panose="02040503050406030204" pitchFamily="18" charset="0"/>
                <a:cs typeface="Sitka Display" panose="02000505000000020004" charset="0"/>
              </a:rPr>
              <a:t>ú</a:t>
            </a:r>
            <a:r>
              <a:rPr lang="en-US" altLang="en-GB" b="1" dirty="0">
                <a:latin typeface="Sitka Display" panose="02000505000000020004" charset="0"/>
                <a:ea typeface="Cambria" panose="02040503050406030204" pitchFamily="18" charset="0"/>
                <a:cs typeface="Sitka Display" panose="02000505000000020004" charset="0"/>
              </a:rPr>
              <a:t>c muôn n</a:t>
            </a:r>
            <a:r>
              <a:rPr lang="en-US" altLang="en-US" b="1" dirty="0">
                <a:latin typeface="Sitka Display" panose="02000505000000020004" charset="0"/>
                <a:ea typeface="Cambria" panose="02040503050406030204" pitchFamily="18" charset="0"/>
                <a:cs typeface="Sitka Display" panose="02000505000000020004" charset="0"/>
              </a:rPr>
              <a:t>ă</a:t>
            </a:r>
            <a:r>
              <a:rPr lang="en-US" altLang="en-GB" b="1" dirty="0">
                <a:latin typeface="Sitka Display" panose="02000505000000020004" charset="0"/>
                <a:ea typeface="Cambria" panose="02040503050406030204" pitchFamily="18" charset="0"/>
                <a:cs typeface="Sitka Display" panose="02000505000000020004" charset="0"/>
              </a:rPr>
              <a:t>m!</a:t>
            </a:r>
          </a:p>
          <a:p>
            <a:pPr algn="just">
              <a:lnSpc>
                <a:spcPct val="70000"/>
              </a:lnSpc>
            </a:pPr>
            <a:endParaRPr lang="en-US" altLang="en-GB" b="1" dirty="0">
              <a:latin typeface="Sitka Display" panose="02000505000000020004" charset="0"/>
              <a:ea typeface="Cambria" panose="02040503050406030204" pitchFamily="18" charset="0"/>
              <a:cs typeface="Sitka Display" panose="02000505000000020004" charset="0"/>
            </a:endParaRPr>
          </a:p>
          <a:p>
            <a:pPr algn="just">
              <a:lnSpc>
                <a:spcPct val="70000"/>
              </a:lnSpc>
            </a:pPr>
            <a:r>
              <a:rPr lang="en-US" altLang="en-GB" b="1" dirty="0">
                <a:latin typeface="Sitka Display" panose="02000505000000020004" charset="0"/>
                <a:ea typeface="Cambria" panose="02040503050406030204" pitchFamily="18" charset="0"/>
                <a:cs typeface="Sitka Display" panose="02000505000000020004" charset="0"/>
              </a:rPr>
              <a:t>Mọi ng</a:t>
            </a:r>
            <a:r>
              <a:rPr lang="en-US" altLang="en-US" b="1" dirty="0">
                <a:latin typeface="Sitka Display" panose="02000505000000020004" charset="0"/>
                <a:ea typeface="Cambria" panose="02040503050406030204" pitchFamily="18" charset="0"/>
                <a:cs typeface="Sitka Display" panose="02000505000000020004" charset="0"/>
              </a:rPr>
              <a:t>ư</a:t>
            </a:r>
            <a:r>
              <a:rPr lang="en-US" altLang="en-GB" b="1" dirty="0">
                <a:latin typeface="Sitka Display" panose="02000505000000020004" charset="0"/>
                <a:ea typeface="Cambria" panose="02040503050406030204" pitchFamily="18" charset="0"/>
                <a:cs typeface="Sitka Display" panose="02000505000000020004" charset="0"/>
              </a:rPr>
              <a:t>ời nh</a:t>
            </a:r>
            <a:r>
              <a:rPr lang="en-US" altLang="en-US" b="1" dirty="0">
                <a:latin typeface="Sitka Display" panose="02000505000000020004" charset="0"/>
                <a:ea typeface="Cambria" panose="02040503050406030204" pitchFamily="18" charset="0"/>
                <a:cs typeface="Sitka Display" panose="02000505000000020004" charset="0"/>
              </a:rPr>
              <a:t>ư</a:t>
            </a:r>
            <a:r>
              <a:rPr lang="en-US" altLang="en-GB" b="1" dirty="0">
                <a:latin typeface="Sitka Display" panose="02000505000000020004" charset="0"/>
                <a:ea typeface="Cambria" panose="02040503050406030204" pitchFamily="18" charset="0"/>
                <a:cs typeface="Sitka Display" panose="02000505000000020004" charset="0"/>
              </a:rPr>
              <a:t> dậy l</a:t>
            </a:r>
            <a:r>
              <a:rPr lang="en-US" altLang="en-US" b="1" dirty="0">
                <a:latin typeface="Sitka Display" panose="02000505000000020004" charset="0"/>
                <a:ea typeface="Cambria" panose="02040503050406030204" pitchFamily="18" charset="0"/>
                <a:cs typeface="Sitka Display" panose="02000505000000020004" charset="0"/>
              </a:rPr>
              <a:t>ê</a:t>
            </a:r>
            <a:r>
              <a:rPr lang="en-US" altLang="en-GB" b="1" dirty="0">
                <a:latin typeface="Sitka Display" panose="02000505000000020004" charset="0"/>
                <a:ea typeface="Cambria" panose="02040503050406030204" pitchFamily="18" charset="0"/>
                <a:cs typeface="Sitka Display" panose="02000505000000020004" charset="0"/>
              </a:rPr>
              <a:t>n. Ai c</a:t>
            </a:r>
            <a:r>
              <a:rPr lang="en-US" altLang="en-US" b="1" dirty="0">
                <a:latin typeface="Sitka Display" panose="02000505000000020004" charset="0"/>
                <a:ea typeface="Cambria" panose="02040503050406030204" pitchFamily="18" charset="0"/>
                <a:cs typeface="Sitka Display" panose="02000505000000020004" charset="0"/>
              </a:rPr>
              <a:t>ũ</a:t>
            </a:r>
            <a:r>
              <a:rPr lang="en-US" altLang="en-GB" b="1" dirty="0">
                <a:latin typeface="Sitka Display" panose="02000505000000020004" charset="0"/>
                <a:ea typeface="Cambria" panose="02040503050406030204" pitchFamily="18" charset="0"/>
                <a:cs typeface="Sitka Display" panose="02000505000000020004" charset="0"/>
              </a:rPr>
              <a:t>ng muốn cất tiếng h</a:t>
            </a:r>
            <a:r>
              <a:rPr lang="en-US" altLang="en-US" b="1" dirty="0">
                <a:latin typeface="Sitka Display" panose="02000505000000020004" charset="0"/>
                <a:ea typeface="Cambria" panose="02040503050406030204" pitchFamily="18" charset="0"/>
                <a:cs typeface="Sitka Display" panose="02000505000000020004" charset="0"/>
              </a:rPr>
              <a:t>á</a:t>
            </a:r>
            <a:r>
              <a:rPr lang="en-US" altLang="en-GB" b="1" dirty="0">
                <a:latin typeface="Sitka Display" panose="02000505000000020004" charset="0"/>
                <a:ea typeface="Cambria" panose="02040503050406030204" pitchFamily="18" charset="0"/>
                <a:cs typeface="Sitka Display" panose="02000505000000020004" charset="0"/>
              </a:rPr>
              <a:t>t, nh</a:t>
            </a:r>
            <a:r>
              <a:rPr lang="en-US" altLang="en-US" b="1" dirty="0">
                <a:latin typeface="Sitka Display" panose="02000505000000020004" charset="0"/>
                <a:ea typeface="Cambria" panose="02040503050406030204" pitchFamily="18" charset="0"/>
                <a:cs typeface="Sitka Display" panose="02000505000000020004" charset="0"/>
              </a:rPr>
              <a:t>ư</a:t>
            </a:r>
            <a:r>
              <a:rPr lang="en-US" altLang="en-GB" b="1" dirty="0">
                <a:latin typeface="Sitka Display" panose="02000505000000020004" charset="0"/>
                <a:ea typeface="Cambria" panose="02040503050406030204" pitchFamily="18" charset="0"/>
                <a:cs typeface="Sitka Display" panose="02000505000000020004" charset="0"/>
              </a:rPr>
              <a:t>ng không biết h</a:t>
            </a:r>
            <a:r>
              <a:rPr lang="en-US" altLang="en-US" b="1" dirty="0">
                <a:latin typeface="Sitka Display" panose="02000505000000020004" charset="0"/>
                <a:ea typeface="Cambria" panose="02040503050406030204" pitchFamily="18" charset="0"/>
                <a:cs typeface="Sitka Display" panose="02000505000000020004" charset="0"/>
              </a:rPr>
              <a:t>á</a:t>
            </a:r>
            <a:r>
              <a:rPr lang="en-US" altLang="en-GB" b="1" dirty="0">
                <a:latin typeface="Sitka Display" panose="02000505000000020004" charset="0"/>
                <a:ea typeface="Cambria" panose="02040503050406030204" pitchFamily="18" charset="0"/>
                <a:cs typeface="Sitka Display" panose="02000505000000020004" charset="0"/>
              </a:rPr>
              <a:t>t bài g</a:t>
            </a:r>
            <a:r>
              <a:rPr lang="en-US" altLang="en-US" b="1" dirty="0">
                <a:latin typeface="Sitka Display" panose="02000505000000020004" charset="0"/>
                <a:ea typeface="Cambria" panose="02040503050406030204" pitchFamily="18" charset="0"/>
                <a:cs typeface="Sitka Display" panose="02000505000000020004" charset="0"/>
              </a:rPr>
              <a:t>ì</a:t>
            </a:r>
            <a:r>
              <a:rPr lang="en-US" altLang="en-GB" b="1" dirty="0">
                <a:latin typeface="Sitka Display" panose="02000505000000020004" charset="0"/>
                <a:ea typeface="Cambria" panose="02040503050406030204" pitchFamily="18" charset="0"/>
                <a:cs typeface="Sitka Display" panose="02000505000000020004" charset="0"/>
              </a:rPr>
              <a:t>. Bấy giờ, không c</a:t>
            </a:r>
            <a:r>
              <a:rPr lang="en-US" altLang="en-US" b="1" dirty="0">
                <a:latin typeface="Sitka Display" panose="02000505000000020004" charset="0"/>
                <a:ea typeface="Cambria" panose="02040503050406030204" pitchFamily="18" charset="0"/>
                <a:cs typeface="Sitka Display" panose="02000505000000020004" charset="0"/>
              </a:rPr>
              <a:t>ó</a:t>
            </a:r>
            <a:r>
              <a:rPr lang="en-US" altLang="en-GB" b="1" dirty="0">
                <a:latin typeface="Sitka Display" panose="02000505000000020004" charset="0"/>
                <a:ea typeface="Cambria" panose="02040503050406030204" pitchFamily="18" charset="0"/>
                <a:cs typeface="Sitka Display" panose="02000505000000020004" charset="0"/>
              </a:rPr>
              <a:t> một bài h</a:t>
            </a:r>
            <a:r>
              <a:rPr lang="en-US" altLang="en-US" b="1" dirty="0">
                <a:latin typeface="Sitka Display" panose="02000505000000020004" charset="0"/>
                <a:ea typeface="Cambria" panose="02040503050406030204" pitchFamily="18" charset="0"/>
                <a:cs typeface="Sitka Display" panose="02000505000000020004" charset="0"/>
              </a:rPr>
              <a:t>á</a:t>
            </a:r>
            <a:r>
              <a:rPr lang="en-US" altLang="en-GB" b="1" dirty="0">
                <a:latin typeface="Sitka Display" panose="02000505000000020004" charset="0"/>
                <a:ea typeface="Cambria" panose="02040503050406030204" pitchFamily="18" charset="0"/>
                <a:cs typeface="Sitka Display" panose="02000505000000020004" charset="0"/>
              </a:rPr>
              <a:t>t nào </a:t>
            </a:r>
            <a:r>
              <a:rPr lang="en-US" altLang="en-US" b="1" dirty="0">
                <a:latin typeface="Sitka Display" panose="02000505000000020004" charset="0"/>
                <a:ea typeface="Cambria" panose="02040503050406030204" pitchFamily="18" charset="0"/>
                <a:cs typeface="Sitka Display" panose="02000505000000020004" charset="0"/>
              </a:rPr>
              <a:t>đ</a:t>
            </a:r>
            <a:r>
              <a:rPr lang="en-US" altLang="en-GB" b="1" dirty="0">
                <a:latin typeface="Sitka Display" panose="02000505000000020004" charset="0"/>
                <a:ea typeface="Cambria" panose="02040503050406030204" pitchFamily="18" charset="0"/>
                <a:cs typeface="Sitka Display" panose="02000505000000020004" charset="0"/>
              </a:rPr>
              <a:t>ủ cho con ng</a:t>
            </a:r>
            <a:r>
              <a:rPr lang="en-US" altLang="en-US" b="1" dirty="0">
                <a:latin typeface="Sitka Display" panose="02000505000000020004" charset="0"/>
                <a:ea typeface="Cambria" panose="02040503050406030204" pitchFamily="18" charset="0"/>
                <a:cs typeface="Sitka Display" panose="02000505000000020004" charset="0"/>
              </a:rPr>
              <a:t>ư</a:t>
            </a:r>
            <a:r>
              <a:rPr lang="en-US" altLang="en-GB" b="1" dirty="0">
                <a:latin typeface="Sitka Display" panose="02000505000000020004" charset="0"/>
                <a:ea typeface="Cambria" panose="02040503050406030204" pitchFamily="18" charset="0"/>
                <a:cs typeface="Sitka Display" panose="02000505000000020004" charset="0"/>
              </a:rPr>
              <a:t>ời </a:t>
            </a:r>
            <a:r>
              <a:rPr lang="en-US" altLang="en-US" b="1" dirty="0">
                <a:latin typeface="Sitka Display" panose="02000505000000020004" charset="0"/>
                <a:ea typeface="Cambria" panose="02040503050406030204" pitchFamily="18" charset="0"/>
                <a:cs typeface="Sitka Display" panose="02000505000000020004" charset="0"/>
              </a:rPr>
              <a:t>đư</a:t>
            </a:r>
            <a:r>
              <a:rPr lang="en-US" altLang="en-GB" b="1" dirty="0">
                <a:latin typeface="Sitka Display" panose="02000505000000020004" charset="0"/>
                <a:ea typeface="Cambria" panose="02040503050406030204" pitchFamily="18" charset="0"/>
                <a:cs typeface="Sitka Display" panose="02000505000000020004" charset="0"/>
              </a:rPr>
              <a:t>ợc hả h</a:t>
            </a:r>
            <a:r>
              <a:rPr lang="en-US" altLang="en-US" b="1" dirty="0">
                <a:latin typeface="Sitka Display" panose="02000505000000020004" charset="0"/>
                <a:ea typeface="Cambria" panose="02040503050406030204" pitchFamily="18" charset="0"/>
                <a:cs typeface="Sitka Display" panose="02000505000000020004" charset="0"/>
              </a:rPr>
              <a:t>ê</a:t>
            </a:r>
            <a:r>
              <a:rPr lang="en-US" altLang="en-GB" b="1" dirty="0">
                <a:latin typeface="Sitka Display" panose="02000505000000020004" charset="0"/>
                <a:ea typeface="Cambria" panose="02040503050406030204" pitchFamily="18" charset="0"/>
                <a:cs typeface="Sitka Display" panose="02000505000000020004" charset="0"/>
              </a:rPr>
              <a:t> mừng ngày chấm dứt </a:t>
            </a:r>
            <a:r>
              <a:rPr lang="en-US" altLang="en-US" b="1" dirty="0">
                <a:latin typeface="Sitka Display" panose="02000505000000020004" charset="0"/>
                <a:ea typeface="Cambria" panose="02040503050406030204" pitchFamily="18" charset="0"/>
                <a:cs typeface="Sitka Display" panose="02000505000000020004" charset="0"/>
              </a:rPr>
              <a:t>đ</a:t>
            </a:r>
            <a:r>
              <a:rPr lang="en-US" altLang="en-GB" b="1" dirty="0">
                <a:latin typeface="Sitka Display" panose="02000505000000020004" charset="0"/>
                <a:ea typeface="Cambria" panose="02040503050406030204" pitchFamily="18" charset="0"/>
                <a:cs typeface="Sitka Display" panose="02000505000000020004" charset="0"/>
              </a:rPr>
              <a:t>ời nô lệ. Thế là mạnh ai nấy h</a:t>
            </a:r>
            <a:r>
              <a:rPr lang="en-US" altLang="en-US" b="1" dirty="0">
                <a:latin typeface="Sitka Display" panose="02000505000000020004" charset="0"/>
                <a:ea typeface="Cambria" panose="02040503050406030204" pitchFamily="18" charset="0"/>
                <a:cs typeface="Sitka Display" panose="02000505000000020004" charset="0"/>
              </a:rPr>
              <a:t>é</a:t>
            </a:r>
            <a:r>
              <a:rPr lang="en-US" altLang="en-GB" b="1" dirty="0">
                <a:latin typeface="Sitka Display" panose="02000505000000020004" charset="0"/>
                <a:ea typeface="Cambria" panose="02040503050406030204" pitchFamily="18" charset="0"/>
                <a:cs typeface="Sitka Display" panose="02000505000000020004" charset="0"/>
              </a:rPr>
              <a:t>t, vừa h</a:t>
            </a:r>
            <a:r>
              <a:rPr lang="en-US" altLang="en-US" b="1" dirty="0">
                <a:latin typeface="Sitka Display" panose="02000505000000020004" charset="0"/>
                <a:ea typeface="Cambria" panose="02040503050406030204" pitchFamily="18" charset="0"/>
                <a:cs typeface="Sitka Display" panose="02000505000000020004" charset="0"/>
              </a:rPr>
              <a:t>é</a:t>
            </a:r>
            <a:r>
              <a:rPr lang="en-US" altLang="en-GB" b="1" dirty="0">
                <a:latin typeface="Sitka Display" panose="02000505000000020004" charset="0"/>
                <a:ea typeface="Cambria" panose="02040503050406030204" pitchFamily="18" charset="0"/>
                <a:cs typeface="Sitka Display" panose="02000505000000020004" charset="0"/>
              </a:rPr>
              <a:t>t vừa gi</a:t>
            </a:r>
            <a:r>
              <a:rPr lang="en-US" altLang="en-US" b="1" dirty="0">
                <a:latin typeface="Sitka Display" panose="02000505000000020004" charset="0"/>
                <a:ea typeface="Cambria" panose="02040503050406030204" pitchFamily="18" charset="0"/>
                <a:cs typeface="Sitka Display" panose="02000505000000020004" charset="0"/>
              </a:rPr>
              <a:t>ơ</a:t>
            </a:r>
            <a:r>
              <a:rPr lang="en-US" altLang="en-GB" b="1" dirty="0">
                <a:latin typeface="Sitka Display" panose="02000505000000020004" charset="0"/>
                <a:ea typeface="Cambria" panose="02040503050406030204" pitchFamily="18" charset="0"/>
                <a:cs typeface="Sitka Display" panose="02000505000000020004" charset="0"/>
              </a:rPr>
              <a:t> cao tay vẫy cờ. Rồi tất cả c</a:t>
            </a:r>
            <a:r>
              <a:rPr lang="en-US" altLang="en-US" b="1" dirty="0">
                <a:latin typeface="Sitka Display" panose="02000505000000020004" charset="0"/>
                <a:ea typeface="Cambria" panose="02040503050406030204" pitchFamily="18" charset="0"/>
                <a:cs typeface="Sitka Display" panose="02000505000000020004" charset="0"/>
              </a:rPr>
              <a:t>ù</a:t>
            </a:r>
            <a:r>
              <a:rPr lang="en-US" altLang="en-GB" b="1" dirty="0">
                <a:latin typeface="Sitka Display" panose="02000505000000020004" charset="0"/>
                <a:ea typeface="Cambria" panose="02040503050406030204" pitchFamily="18" charset="0"/>
                <a:cs typeface="Sitka Display" panose="02000505000000020004" charset="0"/>
              </a:rPr>
              <a:t>ng cất tiếng h</a:t>
            </a:r>
            <a:r>
              <a:rPr lang="en-US" altLang="en-US" b="1" dirty="0">
                <a:latin typeface="Sitka Display" panose="02000505000000020004" charset="0"/>
                <a:ea typeface="Cambria" panose="02040503050406030204" pitchFamily="18" charset="0"/>
                <a:cs typeface="Sitka Display" panose="02000505000000020004" charset="0"/>
              </a:rPr>
              <a:t>ò</a:t>
            </a:r>
            <a:r>
              <a:rPr lang="en-US" altLang="en-GB" b="1" dirty="0">
                <a:latin typeface="Sitka Display" panose="02000505000000020004" charset="0"/>
                <a:ea typeface="Cambria" panose="02040503050406030204" pitchFamily="18" charset="0"/>
                <a:cs typeface="Sitka Display" panose="02000505000000020004" charset="0"/>
              </a:rPr>
              <a:t>a theo. </a:t>
            </a:r>
            <a:r>
              <a:rPr lang="en-US" altLang="en-US" b="1" dirty="0">
                <a:latin typeface="Sitka Display" panose="02000505000000020004" charset="0"/>
                <a:ea typeface="Cambria" panose="02040503050406030204" pitchFamily="18" charset="0"/>
                <a:cs typeface="Sitka Display" panose="02000505000000020004" charset="0"/>
              </a:rPr>
              <a:t>Đó</a:t>
            </a:r>
            <a:r>
              <a:rPr lang="en-US" altLang="en-GB" b="1" dirty="0">
                <a:latin typeface="Sitka Display" panose="02000505000000020004" charset="0"/>
                <a:ea typeface="Cambria" panose="02040503050406030204" pitchFamily="18" charset="0"/>
                <a:cs typeface="Sitka Display" panose="02000505000000020004" charset="0"/>
              </a:rPr>
              <a:t> là một bài h</a:t>
            </a:r>
            <a:r>
              <a:rPr lang="en-US" altLang="en-US" b="1" dirty="0">
                <a:latin typeface="Sitka Display" panose="02000505000000020004" charset="0"/>
                <a:ea typeface="Cambria" panose="02040503050406030204" pitchFamily="18" charset="0"/>
                <a:cs typeface="Sitka Display" panose="02000505000000020004" charset="0"/>
              </a:rPr>
              <a:t>á</a:t>
            </a:r>
            <a:r>
              <a:rPr lang="en-US" altLang="en-GB" b="1" dirty="0">
                <a:latin typeface="Sitka Display" panose="02000505000000020004" charset="0"/>
                <a:ea typeface="Cambria" panose="02040503050406030204" pitchFamily="18" charset="0"/>
                <a:cs typeface="Sitka Display" panose="02000505000000020004" charset="0"/>
              </a:rPr>
              <a:t>t không </a:t>
            </a:r>
            <a:r>
              <a:rPr lang="en-US" altLang="en-US" b="1" dirty="0">
                <a:latin typeface="Sitka Display" panose="02000505000000020004" charset="0"/>
                <a:ea typeface="Cambria" panose="02040503050406030204" pitchFamily="18" charset="0"/>
                <a:cs typeface="Sitka Display" panose="02000505000000020004" charset="0"/>
              </a:rPr>
              <a:t>đư</a:t>
            </a:r>
            <a:r>
              <a:rPr lang="en-US" altLang="en-GB" b="1" dirty="0">
                <a:latin typeface="Sitka Display" panose="02000505000000020004" charset="0"/>
                <a:ea typeface="Cambria" panose="02040503050406030204" pitchFamily="18" charset="0"/>
                <a:cs typeface="Sitka Display" panose="02000505000000020004" charset="0"/>
              </a:rPr>
              <a:t>ợc soạn tr</a:t>
            </a:r>
            <a:r>
              <a:rPr lang="en-US" altLang="en-US" b="1" dirty="0">
                <a:latin typeface="Sitka Display" panose="02000505000000020004" charset="0"/>
                <a:ea typeface="Cambria" panose="02040503050406030204" pitchFamily="18" charset="0"/>
                <a:cs typeface="Sitka Display" panose="02000505000000020004" charset="0"/>
              </a:rPr>
              <a:t>ư</a:t>
            </a:r>
            <a:r>
              <a:rPr lang="en-US" altLang="en-GB" b="1" dirty="0">
                <a:latin typeface="Sitka Display" panose="02000505000000020004" charset="0"/>
                <a:ea typeface="Cambria" panose="02040503050406030204" pitchFamily="18" charset="0"/>
                <a:cs typeface="Sitka Display" panose="02000505000000020004" charset="0"/>
              </a:rPr>
              <a:t>ớc, một bài h</a:t>
            </a:r>
            <a:r>
              <a:rPr lang="en-US" altLang="en-US" b="1" dirty="0">
                <a:latin typeface="Sitka Display" panose="02000505000000020004" charset="0"/>
                <a:ea typeface="Cambria" panose="02040503050406030204" pitchFamily="18" charset="0"/>
                <a:cs typeface="Sitka Display" panose="02000505000000020004" charset="0"/>
              </a:rPr>
              <a:t>á</a:t>
            </a:r>
            <a:r>
              <a:rPr lang="en-US" altLang="en-GB" b="1" dirty="0">
                <a:latin typeface="Sitka Display" panose="02000505000000020004" charset="0"/>
                <a:ea typeface="Cambria" panose="02040503050406030204" pitchFamily="18" charset="0"/>
                <a:cs typeface="Sitka Display" panose="02000505000000020004" charset="0"/>
              </a:rPr>
              <a:t>t không lời, ph</a:t>
            </a:r>
            <a:r>
              <a:rPr lang="en-US" altLang="en-US" b="1" dirty="0">
                <a:latin typeface="Sitka Display" panose="02000505000000020004" charset="0"/>
                <a:ea typeface="Cambria" panose="02040503050406030204" pitchFamily="18" charset="0"/>
                <a:cs typeface="Sitka Display" panose="02000505000000020004" charset="0"/>
              </a:rPr>
              <a:t>á</a:t>
            </a:r>
            <a:r>
              <a:rPr lang="en-US" altLang="en-GB" b="1" dirty="0">
                <a:latin typeface="Sitka Display" panose="02000505000000020004" charset="0"/>
                <a:ea typeface="Cambria" panose="02040503050406030204" pitchFamily="18" charset="0"/>
                <a:cs typeface="Sitka Display" panose="02000505000000020004" charset="0"/>
              </a:rPr>
              <a:t>t ra từ sức mạnh trong lồng ngực của mỗi ng</a:t>
            </a:r>
            <a:r>
              <a:rPr lang="en-US" altLang="en-US" b="1" dirty="0">
                <a:latin typeface="Sitka Display" panose="02000505000000020004" charset="0"/>
                <a:ea typeface="Cambria" panose="02040503050406030204" pitchFamily="18" charset="0"/>
                <a:cs typeface="Sitka Display" panose="02000505000000020004" charset="0"/>
              </a:rPr>
              <a:t>ư</a:t>
            </a:r>
            <a:r>
              <a:rPr lang="en-US" altLang="en-GB" b="1" dirty="0">
                <a:latin typeface="Sitka Display" panose="02000505000000020004" charset="0"/>
                <a:ea typeface="Cambria" panose="02040503050406030204" pitchFamily="18" charset="0"/>
                <a:cs typeface="Sitka Display" panose="02000505000000020004" charset="0"/>
              </a:rPr>
              <a:t>ời. Một bài h</a:t>
            </a:r>
            <a:r>
              <a:rPr lang="en-US" altLang="en-US" b="1" dirty="0">
                <a:latin typeface="Sitka Display" panose="02000505000000020004" charset="0"/>
                <a:ea typeface="Cambria" panose="02040503050406030204" pitchFamily="18" charset="0"/>
                <a:cs typeface="Sitka Display" panose="02000505000000020004" charset="0"/>
              </a:rPr>
              <a:t>á</a:t>
            </a:r>
            <a:r>
              <a:rPr lang="en-US" altLang="en-GB" b="1" dirty="0">
                <a:latin typeface="Sitka Display" panose="02000505000000020004" charset="0"/>
                <a:ea typeface="Cambria" panose="02040503050406030204" pitchFamily="18" charset="0"/>
                <a:cs typeface="Sitka Display" panose="02000505000000020004" charset="0"/>
              </a:rPr>
              <a:t>t không thể h</a:t>
            </a:r>
            <a:r>
              <a:rPr lang="en-US" altLang="en-US" b="1" dirty="0">
                <a:latin typeface="Sitka Display" panose="02000505000000020004" charset="0"/>
                <a:ea typeface="Cambria" panose="02040503050406030204" pitchFamily="18" charset="0"/>
                <a:cs typeface="Sitka Display" panose="02000505000000020004" charset="0"/>
              </a:rPr>
              <a:t>á</a:t>
            </a:r>
            <a:r>
              <a:rPr lang="en-US" altLang="en-GB" b="1" dirty="0">
                <a:latin typeface="Sitka Display" panose="02000505000000020004" charset="0"/>
                <a:ea typeface="Cambria" panose="02040503050406030204" pitchFamily="18" charset="0"/>
                <a:cs typeface="Sitka Display" panose="02000505000000020004" charset="0"/>
              </a:rPr>
              <a:t>t lại lần thứ hai mà vang m</a:t>
            </a:r>
            <a:r>
              <a:rPr lang="en-US" altLang="en-US" b="1" dirty="0">
                <a:latin typeface="Sitka Display" panose="02000505000000020004" charset="0"/>
                <a:ea typeface="Cambria" panose="02040503050406030204" pitchFamily="18" charset="0"/>
                <a:cs typeface="Sitka Display" panose="02000505000000020004" charset="0"/>
              </a:rPr>
              <a:t>ã</a:t>
            </a:r>
            <a:r>
              <a:rPr lang="en-US" altLang="en-GB" b="1" dirty="0">
                <a:latin typeface="Sitka Display" panose="02000505000000020004" charset="0"/>
                <a:ea typeface="Cambria" panose="02040503050406030204" pitchFamily="18" charset="0"/>
                <a:cs typeface="Sitka Display" panose="02000505000000020004" charset="0"/>
              </a:rPr>
              <a:t>i với </a:t>
            </a:r>
            <a:r>
              <a:rPr lang="en-US" altLang="en-US" b="1" dirty="0">
                <a:latin typeface="Sitka Display" panose="02000505000000020004" charset="0"/>
                <a:ea typeface="Cambria" panose="02040503050406030204" pitchFamily="18" charset="0"/>
                <a:cs typeface="Sitka Display" panose="02000505000000020004" charset="0"/>
              </a:rPr>
              <a:t>đ</a:t>
            </a:r>
            <a:r>
              <a:rPr lang="en-US" altLang="en-GB" b="1" dirty="0">
                <a:latin typeface="Sitka Display" panose="02000505000000020004" charset="0"/>
                <a:ea typeface="Cambria" panose="02040503050406030204" pitchFamily="18" charset="0"/>
                <a:cs typeface="Sitka Display" panose="02000505000000020004" charset="0"/>
              </a:rPr>
              <a:t>ời ng</a:t>
            </a:r>
            <a:r>
              <a:rPr lang="en-US" altLang="en-US" b="1" dirty="0">
                <a:latin typeface="Sitka Display" panose="02000505000000020004" charset="0"/>
                <a:ea typeface="Cambria" panose="02040503050406030204" pitchFamily="18" charset="0"/>
                <a:cs typeface="Sitka Display" panose="02000505000000020004" charset="0"/>
              </a:rPr>
              <a:t>ư</a:t>
            </a:r>
            <a:r>
              <a:rPr lang="en-US" altLang="en-GB" b="1" dirty="0">
                <a:latin typeface="Sitka Display" panose="02000505000000020004" charset="0"/>
                <a:ea typeface="Cambria" panose="02040503050406030204" pitchFamily="18" charset="0"/>
                <a:cs typeface="Sitka Display" panose="02000505000000020004" charset="0"/>
              </a:rPr>
              <a:t>ời.</a:t>
            </a:r>
          </a:p>
          <a:p>
            <a:pPr algn="r">
              <a:lnSpc>
                <a:spcPct val="70000"/>
              </a:lnSpc>
            </a:pPr>
            <a:r>
              <a:rPr lang="vi-VN" b="1" dirty="0">
                <a:latin typeface="Sitka Display" panose="02000505000000020004" charset="0"/>
                <a:ea typeface="Cambria" panose="02040503050406030204" pitchFamily="18" charset="0"/>
                <a:cs typeface="Sitka Display" panose="02000505000000020004" charset="0"/>
                <a:sym typeface="+mn-ea"/>
              </a:rPr>
              <a:t>(Theo Nguyễn Quang Sáng)</a:t>
            </a:r>
            <a:endParaRPr lang="vi-VN" b="1" dirty="0">
              <a:latin typeface="Sitka Display" panose="02000505000000020004" charset="0"/>
              <a:ea typeface="Cambria" panose="02040503050406030204" pitchFamily="18" charset="0"/>
              <a:cs typeface="Sitka Display" panose="02000505000000020004" charset="0"/>
            </a:endParaRPr>
          </a:p>
          <a:p>
            <a:pPr algn="r">
              <a:lnSpc>
                <a:spcPct val="70000"/>
              </a:lnSpc>
            </a:pPr>
            <a:endParaRPr lang="en-US" altLang="en-GB" b="1" dirty="0">
              <a:latin typeface="Sitka Display" panose="02000505000000020004" charset="0"/>
              <a:ea typeface="Cambria" panose="02040503050406030204" pitchFamily="18" charset="0"/>
              <a:cs typeface="Sitka Display" panose="0200050500000002000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1313</Words>
  <Application>Microsoft Office PowerPoint</Application>
  <PresentationFormat>Custom</PresentationFormat>
  <Paragraphs>182</Paragraphs>
  <Slides>46</Slides>
  <Notes>9</Notes>
  <HiddenSlides>0</HiddenSlides>
  <MMClips>3</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
  <cp:lastModifiedBy>Windows User</cp:lastModifiedBy>
  <cp:revision>8</cp:revision>
  <dcterms:created xsi:type="dcterms:W3CDTF">2025-02-27T15:54:00Z</dcterms:created>
  <dcterms:modified xsi:type="dcterms:W3CDTF">2025-03-12T01:01:27Z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BF1BA31D70824802882218ECB8FAF8C4_11</vt:lpwstr>
  </property>
  <property fmtid="{D5CDD505-2E9C-101B-9397-08002B2CF9AE}" pid="3" name="KSOProductBuildVer">
    <vt:lpwstr>1033-12.2.0.20326</vt:lpwstr>
  </property>
</Properties>
</file>