
<file path=[Content_Types].xml><?xml version="1.0" encoding="utf-8"?>
<Types xmlns="http://schemas.openxmlformats.org/package/2006/content-types">
  <Default Extension="png" ContentType="image/pn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699" r:id="rId2"/>
    <p:sldId id="700" r:id="rId3"/>
    <p:sldId id="702" r:id="rId4"/>
    <p:sldId id="274" r:id="rId5"/>
    <p:sldId id="273" r:id="rId6"/>
    <p:sldId id="701" r:id="rId7"/>
    <p:sldId id="370" r:id="rId8"/>
    <p:sldId id="293" r:id="rId9"/>
    <p:sldId id="276" r:id="rId10"/>
    <p:sldId id="326" r:id="rId11"/>
    <p:sldId id="285" r:id="rId12"/>
    <p:sldId id="704" r:id="rId13"/>
    <p:sldId id="258" r:id="rId14"/>
    <p:sldId id="314" r:id="rId15"/>
    <p:sldId id="298" r:id="rId16"/>
    <p:sldId id="300" r:id="rId17"/>
    <p:sldId id="309" r:id="rId18"/>
    <p:sldId id="327" r:id="rId19"/>
    <p:sldId id="299" r:id="rId20"/>
    <p:sldId id="328" r:id="rId21"/>
    <p:sldId id="32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2" d="100"/>
          <a:sy n="92" d="100"/>
        </p:scale>
        <p:origin x="-49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7EA8CD-57DB-48CA-C261-7411D49203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E82BE1A-BF1F-1D30-2179-8A43216602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1986FFB-3D4C-451D-D7B5-FC6C454D571F}"/>
              </a:ext>
            </a:extLst>
          </p:cNvPr>
          <p:cNvSpPr>
            <a:spLocks noGrp="1"/>
          </p:cNvSpPr>
          <p:nvPr>
            <p:ph type="dt" sz="half" idx="10"/>
          </p:nvPr>
        </p:nvSpPr>
        <p:spPr/>
        <p:txBody>
          <a:bodyPr/>
          <a:lstStyle/>
          <a:p>
            <a:fld id="{F69C5321-AAC0-4F35-82F1-70072542CF86}" type="datetimeFigureOut">
              <a:rPr lang="en-US" smtClean="0"/>
              <a:t>11/03/2025</a:t>
            </a:fld>
            <a:endParaRPr lang="en-US"/>
          </a:p>
        </p:txBody>
      </p:sp>
      <p:sp>
        <p:nvSpPr>
          <p:cNvPr id="5" name="Footer Placeholder 4">
            <a:extLst>
              <a:ext uri="{FF2B5EF4-FFF2-40B4-BE49-F238E27FC236}">
                <a16:creationId xmlns:a16="http://schemas.microsoft.com/office/drawing/2014/main" xmlns="" id="{677F3ADA-81BE-D841-546E-CEC291C53A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EA33528-2B31-8017-F69F-4123CECE2621}"/>
              </a:ext>
            </a:extLst>
          </p:cNvPr>
          <p:cNvSpPr>
            <a:spLocks noGrp="1"/>
          </p:cNvSpPr>
          <p:nvPr>
            <p:ph type="sldNum" sz="quarter" idx="12"/>
          </p:nvPr>
        </p:nvSpPr>
        <p:spPr/>
        <p:txBody>
          <a:bodyPr/>
          <a:lstStyle/>
          <a:p>
            <a:fld id="{A998C6F1-2714-4B1D-B358-57252B4184EB}" type="slidenum">
              <a:rPr lang="en-US" smtClean="0"/>
              <a:t>‹#›</a:t>
            </a:fld>
            <a:endParaRPr lang="en-US"/>
          </a:p>
        </p:txBody>
      </p:sp>
    </p:spTree>
    <p:extLst>
      <p:ext uri="{BB962C8B-B14F-4D97-AF65-F5344CB8AC3E}">
        <p14:creationId xmlns:p14="http://schemas.microsoft.com/office/powerpoint/2010/main" val="4191834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BB9BEE-8875-44FF-95DA-D7F0916A82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2BFDEB9-F915-116C-C8C6-578F2075F8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B6D2878-49B3-A698-EFF5-C16AD1562D83}"/>
              </a:ext>
            </a:extLst>
          </p:cNvPr>
          <p:cNvSpPr>
            <a:spLocks noGrp="1"/>
          </p:cNvSpPr>
          <p:nvPr>
            <p:ph type="dt" sz="half" idx="10"/>
          </p:nvPr>
        </p:nvSpPr>
        <p:spPr/>
        <p:txBody>
          <a:bodyPr/>
          <a:lstStyle/>
          <a:p>
            <a:fld id="{F69C5321-AAC0-4F35-82F1-70072542CF86}" type="datetimeFigureOut">
              <a:rPr lang="en-US" smtClean="0"/>
              <a:t>11/03/2025</a:t>
            </a:fld>
            <a:endParaRPr lang="en-US"/>
          </a:p>
        </p:txBody>
      </p:sp>
      <p:sp>
        <p:nvSpPr>
          <p:cNvPr id="5" name="Footer Placeholder 4">
            <a:extLst>
              <a:ext uri="{FF2B5EF4-FFF2-40B4-BE49-F238E27FC236}">
                <a16:creationId xmlns:a16="http://schemas.microsoft.com/office/drawing/2014/main" xmlns="" id="{2E1352D4-FD3B-2DA5-D8BC-8236C74BA5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42BD9D5-4E5C-7E7E-F997-FEA309C17359}"/>
              </a:ext>
            </a:extLst>
          </p:cNvPr>
          <p:cNvSpPr>
            <a:spLocks noGrp="1"/>
          </p:cNvSpPr>
          <p:nvPr>
            <p:ph type="sldNum" sz="quarter" idx="12"/>
          </p:nvPr>
        </p:nvSpPr>
        <p:spPr/>
        <p:txBody>
          <a:bodyPr/>
          <a:lstStyle/>
          <a:p>
            <a:fld id="{A998C6F1-2714-4B1D-B358-57252B4184EB}" type="slidenum">
              <a:rPr lang="en-US" smtClean="0"/>
              <a:t>‹#›</a:t>
            </a:fld>
            <a:endParaRPr lang="en-US"/>
          </a:p>
        </p:txBody>
      </p:sp>
    </p:spTree>
    <p:extLst>
      <p:ext uri="{BB962C8B-B14F-4D97-AF65-F5344CB8AC3E}">
        <p14:creationId xmlns:p14="http://schemas.microsoft.com/office/powerpoint/2010/main" val="1392939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EC1FD89-3673-6BFC-13EC-DF9F2052B6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15E3E37-9059-66C1-D5B2-F558E88939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C09CF71-7A80-C9BA-6B49-80325D2EB573}"/>
              </a:ext>
            </a:extLst>
          </p:cNvPr>
          <p:cNvSpPr>
            <a:spLocks noGrp="1"/>
          </p:cNvSpPr>
          <p:nvPr>
            <p:ph type="dt" sz="half" idx="10"/>
          </p:nvPr>
        </p:nvSpPr>
        <p:spPr/>
        <p:txBody>
          <a:bodyPr/>
          <a:lstStyle/>
          <a:p>
            <a:fld id="{F69C5321-AAC0-4F35-82F1-70072542CF86}" type="datetimeFigureOut">
              <a:rPr lang="en-US" smtClean="0"/>
              <a:t>11/03/2025</a:t>
            </a:fld>
            <a:endParaRPr lang="en-US"/>
          </a:p>
        </p:txBody>
      </p:sp>
      <p:sp>
        <p:nvSpPr>
          <p:cNvPr id="5" name="Footer Placeholder 4">
            <a:extLst>
              <a:ext uri="{FF2B5EF4-FFF2-40B4-BE49-F238E27FC236}">
                <a16:creationId xmlns:a16="http://schemas.microsoft.com/office/drawing/2014/main" xmlns="" id="{B7F88A65-4DBF-FABC-40F6-29E569EC52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D4817D8-85D9-C9B2-F5CE-CC72120CFA62}"/>
              </a:ext>
            </a:extLst>
          </p:cNvPr>
          <p:cNvSpPr>
            <a:spLocks noGrp="1"/>
          </p:cNvSpPr>
          <p:nvPr>
            <p:ph type="sldNum" sz="quarter" idx="12"/>
          </p:nvPr>
        </p:nvSpPr>
        <p:spPr/>
        <p:txBody>
          <a:bodyPr/>
          <a:lstStyle/>
          <a:p>
            <a:fld id="{A998C6F1-2714-4B1D-B358-57252B4184EB}" type="slidenum">
              <a:rPr lang="en-US" smtClean="0"/>
              <a:t>‹#›</a:t>
            </a:fld>
            <a:endParaRPr lang="en-US"/>
          </a:p>
        </p:txBody>
      </p:sp>
    </p:spTree>
    <p:extLst>
      <p:ext uri="{BB962C8B-B14F-4D97-AF65-F5344CB8AC3E}">
        <p14:creationId xmlns:p14="http://schemas.microsoft.com/office/powerpoint/2010/main" val="2723364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6424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F2F63D-0366-F6BC-13CC-2840C1A9F9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17C54A2-7371-B4E1-6DA8-25AB8BE604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44044CB-1029-C990-3F11-6FCF295A657E}"/>
              </a:ext>
            </a:extLst>
          </p:cNvPr>
          <p:cNvSpPr>
            <a:spLocks noGrp="1"/>
          </p:cNvSpPr>
          <p:nvPr>
            <p:ph type="dt" sz="half" idx="10"/>
          </p:nvPr>
        </p:nvSpPr>
        <p:spPr/>
        <p:txBody>
          <a:bodyPr/>
          <a:lstStyle/>
          <a:p>
            <a:fld id="{F69C5321-AAC0-4F35-82F1-70072542CF86}" type="datetimeFigureOut">
              <a:rPr lang="en-US" smtClean="0"/>
              <a:t>11/03/2025</a:t>
            </a:fld>
            <a:endParaRPr lang="en-US"/>
          </a:p>
        </p:txBody>
      </p:sp>
      <p:sp>
        <p:nvSpPr>
          <p:cNvPr id="5" name="Footer Placeholder 4">
            <a:extLst>
              <a:ext uri="{FF2B5EF4-FFF2-40B4-BE49-F238E27FC236}">
                <a16:creationId xmlns:a16="http://schemas.microsoft.com/office/drawing/2014/main" xmlns="" id="{3A1C1655-44DD-A09C-F6F3-5C1525B57A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8342D1D-9FFE-7956-882B-86E0D6EDAAD5}"/>
              </a:ext>
            </a:extLst>
          </p:cNvPr>
          <p:cNvSpPr>
            <a:spLocks noGrp="1"/>
          </p:cNvSpPr>
          <p:nvPr>
            <p:ph type="sldNum" sz="quarter" idx="12"/>
          </p:nvPr>
        </p:nvSpPr>
        <p:spPr/>
        <p:txBody>
          <a:bodyPr/>
          <a:lstStyle/>
          <a:p>
            <a:fld id="{A998C6F1-2714-4B1D-B358-57252B4184EB}" type="slidenum">
              <a:rPr lang="en-US" smtClean="0"/>
              <a:t>‹#›</a:t>
            </a:fld>
            <a:endParaRPr lang="en-US"/>
          </a:p>
        </p:txBody>
      </p:sp>
    </p:spTree>
    <p:extLst>
      <p:ext uri="{BB962C8B-B14F-4D97-AF65-F5344CB8AC3E}">
        <p14:creationId xmlns:p14="http://schemas.microsoft.com/office/powerpoint/2010/main" val="1672266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42402C-4344-B769-7257-CF9A2EDF01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53708F5-4DB9-933A-52C8-A7AAD7E670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15C3E20-D569-96CC-8D8C-33085D3E97F4}"/>
              </a:ext>
            </a:extLst>
          </p:cNvPr>
          <p:cNvSpPr>
            <a:spLocks noGrp="1"/>
          </p:cNvSpPr>
          <p:nvPr>
            <p:ph type="dt" sz="half" idx="10"/>
          </p:nvPr>
        </p:nvSpPr>
        <p:spPr/>
        <p:txBody>
          <a:bodyPr/>
          <a:lstStyle/>
          <a:p>
            <a:fld id="{F69C5321-AAC0-4F35-82F1-70072542CF86}" type="datetimeFigureOut">
              <a:rPr lang="en-US" smtClean="0"/>
              <a:t>11/03/2025</a:t>
            </a:fld>
            <a:endParaRPr lang="en-US"/>
          </a:p>
        </p:txBody>
      </p:sp>
      <p:sp>
        <p:nvSpPr>
          <p:cNvPr id="5" name="Footer Placeholder 4">
            <a:extLst>
              <a:ext uri="{FF2B5EF4-FFF2-40B4-BE49-F238E27FC236}">
                <a16:creationId xmlns:a16="http://schemas.microsoft.com/office/drawing/2014/main" xmlns="" id="{70A67C44-048C-49CF-4607-224F92EFF1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6396A00-350F-F1A0-3069-1434F7F85C4D}"/>
              </a:ext>
            </a:extLst>
          </p:cNvPr>
          <p:cNvSpPr>
            <a:spLocks noGrp="1"/>
          </p:cNvSpPr>
          <p:nvPr>
            <p:ph type="sldNum" sz="quarter" idx="12"/>
          </p:nvPr>
        </p:nvSpPr>
        <p:spPr/>
        <p:txBody>
          <a:bodyPr/>
          <a:lstStyle/>
          <a:p>
            <a:fld id="{A998C6F1-2714-4B1D-B358-57252B4184EB}" type="slidenum">
              <a:rPr lang="en-US" smtClean="0"/>
              <a:t>‹#›</a:t>
            </a:fld>
            <a:endParaRPr lang="en-US"/>
          </a:p>
        </p:txBody>
      </p:sp>
    </p:spTree>
    <p:extLst>
      <p:ext uri="{BB962C8B-B14F-4D97-AF65-F5344CB8AC3E}">
        <p14:creationId xmlns:p14="http://schemas.microsoft.com/office/powerpoint/2010/main" val="1194628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38CB75-A827-C8A0-165B-957F5FABFB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4C10DB8-0C5D-E0E6-9F47-CB3EBDB85B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F045E9A-3140-09DA-E7C9-E7A3510D29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B073A22-903C-9EF1-1526-78133EF8EFCC}"/>
              </a:ext>
            </a:extLst>
          </p:cNvPr>
          <p:cNvSpPr>
            <a:spLocks noGrp="1"/>
          </p:cNvSpPr>
          <p:nvPr>
            <p:ph type="dt" sz="half" idx="10"/>
          </p:nvPr>
        </p:nvSpPr>
        <p:spPr/>
        <p:txBody>
          <a:bodyPr/>
          <a:lstStyle/>
          <a:p>
            <a:fld id="{F69C5321-AAC0-4F35-82F1-70072542CF86}" type="datetimeFigureOut">
              <a:rPr lang="en-US" smtClean="0"/>
              <a:t>11/03/2025</a:t>
            </a:fld>
            <a:endParaRPr lang="en-US"/>
          </a:p>
        </p:txBody>
      </p:sp>
      <p:sp>
        <p:nvSpPr>
          <p:cNvPr id="6" name="Footer Placeholder 5">
            <a:extLst>
              <a:ext uri="{FF2B5EF4-FFF2-40B4-BE49-F238E27FC236}">
                <a16:creationId xmlns:a16="http://schemas.microsoft.com/office/drawing/2014/main" xmlns="" id="{CCD46370-CED6-4E1D-1315-8DC7E3CFBE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C371EC1-0369-D9D7-05A5-8C84BCA9F888}"/>
              </a:ext>
            </a:extLst>
          </p:cNvPr>
          <p:cNvSpPr>
            <a:spLocks noGrp="1"/>
          </p:cNvSpPr>
          <p:nvPr>
            <p:ph type="sldNum" sz="quarter" idx="12"/>
          </p:nvPr>
        </p:nvSpPr>
        <p:spPr/>
        <p:txBody>
          <a:bodyPr/>
          <a:lstStyle/>
          <a:p>
            <a:fld id="{A998C6F1-2714-4B1D-B358-57252B4184EB}" type="slidenum">
              <a:rPr lang="en-US" smtClean="0"/>
              <a:t>‹#›</a:t>
            </a:fld>
            <a:endParaRPr lang="en-US"/>
          </a:p>
        </p:txBody>
      </p:sp>
    </p:spTree>
    <p:extLst>
      <p:ext uri="{BB962C8B-B14F-4D97-AF65-F5344CB8AC3E}">
        <p14:creationId xmlns:p14="http://schemas.microsoft.com/office/powerpoint/2010/main" val="2276863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D3689A-6743-7090-E76A-2FF338F397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7E12B96-E6F0-C16F-FB5A-40C612C091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A64232D-4502-A260-346B-B00263F9F0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9F65076-B95E-7523-0C78-AACA489404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CFD1FF7-2013-0270-A98F-BDA2226121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8030574-11AB-94AE-525A-CF1F7DAF4FB3}"/>
              </a:ext>
            </a:extLst>
          </p:cNvPr>
          <p:cNvSpPr>
            <a:spLocks noGrp="1"/>
          </p:cNvSpPr>
          <p:nvPr>
            <p:ph type="dt" sz="half" idx="10"/>
          </p:nvPr>
        </p:nvSpPr>
        <p:spPr/>
        <p:txBody>
          <a:bodyPr/>
          <a:lstStyle/>
          <a:p>
            <a:fld id="{F69C5321-AAC0-4F35-82F1-70072542CF86}" type="datetimeFigureOut">
              <a:rPr lang="en-US" smtClean="0"/>
              <a:t>11/03/2025</a:t>
            </a:fld>
            <a:endParaRPr lang="en-US"/>
          </a:p>
        </p:txBody>
      </p:sp>
      <p:sp>
        <p:nvSpPr>
          <p:cNvPr id="8" name="Footer Placeholder 7">
            <a:extLst>
              <a:ext uri="{FF2B5EF4-FFF2-40B4-BE49-F238E27FC236}">
                <a16:creationId xmlns:a16="http://schemas.microsoft.com/office/drawing/2014/main" xmlns="" id="{A7B2BFB2-A527-010B-E9A2-EAAF5172D2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AB06CB0-56E5-E860-A432-FF21A5DA1E78}"/>
              </a:ext>
            </a:extLst>
          </p:cNvPr>
          <p:cNvSpPr>
            <a:spLocks noGrp="1"/>
          </p:cNvSpPr>
          <p:nvPr>
            <p:ph type="sldNum" sz="quarter" idx="12"/>
          </p:nvPr>
        </p:nvSpPr>
        <p:spPr/>
        <p:txBody>
          <a:bodyPr/>
          <a:lstStyle/>
          <a:p>
            <a:fld id="{A998C6F1-2714-4B1D-B358-57252B4184EB}" type="slidenum">
              <a:rPr lang="en-US" smtClean="0"/>
              <a:t>‹#›</a:t>
            </a:fld>
            <a:endParaRPr lang="en-US"/>
          </a:p>
        </p:txBody>
      </p:sp>
    </p:spTree>
    <p:extLst>
      <p:ext uri="{BB962C8B-B14F-4D97-AF65-F5344CB8AC3E}">
        <p14:creationId xmlns:p14="http://schemas.microsoft.com/office/powerpoint/2010/main" val="2039578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2D99F2-2659-B9B6-68E6-58CB3366CB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8BDD1D7-1357-031F-25BC-2FE8B6B74100}"/>
              </a:ext>
            </a:extLst>
          </p:cNvPr>
          <p:cNvSpPr>
            <a:spLocks noGrp="1"/>
          </p:cNvSpPr>
          <p:nvPr>
            <p:ph type="dt" sz="half" idx="10"/>
          </p:nvPr>
        </p:nvSpPr>
        <p:spPr/>
        <p:txBody>
          <a:bodyPr/>
          <a:lstStyle/>
          <a:p>
            <a:fld id="{F69C5321-AAC0-4F35-82F1-70072542CF86}" type="datetimeFigureOut">
              <a:rPr lang="en-US" smtClean="0"/>
              <a:t>11/03/2025</a:t>
            </a:fld>
            <a:endParaRPr lang="en-US"/>
          </a:p>
        </p:txBody>
      </p:sp>
      <p:sp>
        <p:nvSpPr>
          <p:cNvPr id="4" name="Footer Placeholder 3">
            <a:extLst>
              <a:ext uri="{FF2B5EF4-FFF2-40B4-BE49-F238E27FC236}">
                <a16:creationId xmlns:a16="http://schemas.microsoft.com/office/drawing/2014/main" xmlns="" id="{C0BF2C6A-ED92-5755-47B3-367642AD26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8F45E22-9C54-B9A9-0680-6A2CA5DCC172}"/>
              </a:ext>
            </a:extLst>
          </p:cNvPr>
          <p:cNvSpPr>
            <a:spLocks noGrp="1"/>
          </p:cNvSpPr>
          <p:nvPr>
            <p:ph type="sldNum" sz="quarter" idx="12"/>
          </p:nvPr>
        </p:nvSpPr>
        <p:spPr/>
        <p:txBody>
          <a:bodyPr/>
          <a:lstStyle/>
          <a:p>
            <a:fld id="{A998C6F1-2714-4B1D-B358-57252B4184EB}" type="slidenum">
              <a:rPr lang="en-US" smtClean="0"/>
              <a:t>‹#›</a:t>
            </a:fld>
            <a:endParaRPr lang="en-US"/>
          </a:p>
        </p:txBody>
      </p:sp>
    </p:spTree>
    <p:extLst>
      <p:ext uri="{BB962C8B-B14F-4D97-AF65-F5344CB8AC3E}">
        <p14:creationId xmlns:p14="http://schemas.microsoft.com/office/powerpoint/2010/main" val="3460610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2491AC6-27E8-305A-9E9B-6E286ED44492}"/>
              </a:ext>
            </a:extLst>
          </p:cNvPr>
          <p:cNvSpPr>
            <a:spLocks noGrp="1"/>
          </p:cNvSpPr>
          <p:nvPr>
            <p:ph type="dt" sz="half" idx="10"/>
          </p:nvPr>
        </p:nvSpPr>
        <p:spPr/>
        <p:txBody>
          <a:bodyPr/>
          <a:lstStyle/>
          <a:p>
            <a:fld id="{F69C5321-AAC0-4F35-82F1-70072542CF86}" type="datetimeFigureOut">
              <a:rPr lang="en-US" smtClean="0"/>
              <a:t>11/03/2025</a:t>
            </a:fld>
            <a:endParaRPr lang="en-US"/>
          </a:p>
        </p:txBody>
      </p:sp>
      <p:sp>
        <p:nvSpPr>
          <p:cNvPr id="3" name="Footer Placeholder 2">
            <a:extLst>
              <a:ext uri="{FF2B5EF4-FFF2-40B4-BE49-F238E27FC236}">
                <a16:creationId xmlns:a16="http://schemas.microsoft.com/office/drawing/2014/main" xmlns="" id="{845C5A26-11D3-CE1A-62DA-C9E5A5BE51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0BEF6C2-F3E5-54C4-8CEE-EE6689313E57}"/>
              </a:ext>
            </a:extLst>
          </p:cNvPr>
          <p:cNvSpPr>
            <a:spLocks noGrp="1"/>
          </p:cNvSpPr>
          <p:nvPr>
            <p:ph type="sldNum" sz="quarter" idx="12"/>
          </p:nvPr>
        </p:nvSpPr>
        <p:spPr/>
        <p:txBody>
          <a:bodyPr/>
          <a:lstStyle/>
          <a:p>
            <a:fld id="{A998C6F1-2714-4B1D-B358-57252B4184EB}" type="slidenum">
              <a:rPr lang="en-US" smtClean="0"/>
              <a:t>‹#›</a:t>
            </a:fld>
            <a:endParaRPr lang="en-US"/>
          </a:p>
        </p:txBody>
      </p:sp>
    </p:spTree>
    <p:extLst>
      <p:ext uri="{BB962C8B-B14F-4D97-AF65-F5344CB8AC3E}">
        <p14:creationId xmlns:p14="http://schemas.microsoft.com/office/powerpoint/2010/main" val="875073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CBF106-E2AD-342A-BB79-33705EDDD2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4A0A5D2-F664-950B-8DFF-FB93372710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F7419B4-5630-3662-BF79-FF611C79AE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FDD10BB-F056-A8D9-8B3B-D65BE72E3D65}"/>
              </a:ext>
            </a:extLst>
          </p:cNvPr>
          <p:cNvSpPr>
            <a:spLocks noGrp="1"/>
          </p:cNvSpPr>
          <p:nvPr>
            <p:ph type="dt" sz="half" idx="10"/>
          </p:nvPr>
        </p:nvSpPr>
        <p:spPr/>
        <p:txBody>
          <a:bodyPr/>
          <a:lstStyle/>
          <a:p>
            <a:fld id="{F69C5321-AAC0-4F35-82F1-70072542CF86}" type="datetimeFigureOut">
              <a:rPr lang="en-US" smtClean="0"/>
              <a:t>11/03/2025</a:t>
            </a:fld>
            <a:endParaRPr lang="en-US"/>
          </a:p>
        </p:txBody>
      </p:sp>
      <p:sp>
        <p:nvSpPr>
          <p:cNvPr id="6" name="Footer Placeholder 5">
            <a:extLst>
              <a:ext uri="{FF2B5EF4-FFF2-40B4-BE49-F238E27FC236}">
                <a16:creationId xmlns:a16="http://schemas.microsoft.com/office/drawing/2014/main" xmlns="" id="{F222CA71-A4F0-82F1-0313-E3184BAF19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8DBCA07-1B50-EEDB-CFEC-935788897321}"/>
              </a:ext>
            </a:extLst>
          </p:cNvPr>
          <p:cNvSpPr>
            <a:spLocks noGrp="1"/>
          </p:cNvSpPr>
          <p:nvPr>
            <p:ph type="sldNum" sz="quarter" idx="12"/>
          </p:nvPr>
        </p:nvSpPr>
        <p:spPr/>
        <p:txBody>
          <a:bodyPr/>
          <a:lstStyle/>
          <a:p>
            <a:fld id="{A998C6F1-2714-4B1D-B358-57252B4184EB}" type="slidenum">
              <a:rPr lang="en-US" smtClean="0"/>
              <a:t>‹#›</a:t>
            </a:fld>
            <a:endParaRPr lang="en-US"/>
          </a:p>
        </p:txBody>
      </p:sp>
    </p:spTree>
    <p:extLst>
      <p:ext uri="{BB962C8B-B14F-4D97-AF65-F5344CB8AC3E}">
        <p14:creationId xmlns:p14="http://schemas.microsoft.com/office/powerpoint/2010/main" val="758897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1287C7-17BE-EC8A-5116-0D6CACFFC0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31AB15A-25C9-DE05-5B0E-571EC5C401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4D470A6-6C50-C982-E95C-014660FA52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EBC4730-51CB-8229-8824-369927FD29EE}"/>
              </a:ext>
            </a:extLst>
          </p:cNvPr>
          <p:cNvSpPr>
            <a:spLocks noGrp="1"/>
          </p:cNvSpPr>
          <p:nvPr>
            <p:ph type="dt" sz="half" idx="10"/>
          </p:nvPr>
        </p:nvSpPr>
        <p:spPr/>
        <p:txBody>
          <a:bodyPr/>
          <a:lstStyle/>
          <a:p>
            <a:fld id="{F69C5321-AAC0-4F35-82F1-70072542CF86}" type="datetimeFigureOut">
              <a:rPr lang="en-US" smtClean="0"/>
              <a:t>11/03/2025</a:t>
            </a:fld>
            <a:endParaRPr lang="en-US"/>
          </a:p>
        </p:txBody>
      </p:sp>
      <p:sp>
        <p:nvSpPr>
          <p:cNvPr id="6" name="Footer Placeholder 5">
            <a:extLst>
              <a:ext uri="{FF2B5EF4-FFF2-40B4-BE49-F238E27FC236}">
                <a16:creationId xmlns:a16="http://schemas.microsoft.com/office/drawing/2014/main" xmlns="" id="{8CD7924F-1549-9C7D-F97B-C65BAEB44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AEF938D-D6CD-F115-47F9-EA3FC0224017}"/>
              </a:ext>
            </a:extLst>
          </p:cNvPr>
          <p:cNvSpPr>
            <a:spLocks noGrp="1"/>
          </p:cNvSpPr>
          <p:nvPr>
            <p:ph type="sldNum" sz="quarter" idx="12"/>
          </p:nvPr>
        </p:nvSpPr>
        <p:spPr/>
        <p:txBody>
          <a:bodyPr/>
          <a:lstStyle/>
          <a:p>
            <a:fld id="{A998C6F1-2714-4B1D-B358-57252B4184EB}" type="slidenum">
              <a:rPr lang="en-US" smtClean="0"/>
              <a:t>‹#›</a:t>
            </a:fld>
            <a:endParaRPr lang="en-US"/>
          </a:p>
        </p:txBody>
      </p:sp>
    </p:spTree>
    <p:extLst>
      <p:ext uri="{BB962C8B-B14F-4D97-AF65-F5344CB8AC3E}">
        <p14:creationId xmlns:p14="http://schemas.microsoft.com/office/powerpoint/2010/main" val="863518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D89ACDB-B8B5-B964-BF23-8DEA21D705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1C7444C-D4EA-603C-BEAF-E3BB78F88B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869BDD9-1B98-8F2A-40D7-963D279CF6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C5321-AAC0-4F35-82F1-70072542CF86}" type="datetimeFigureOut">
              <a:rPr lang="en-US" smtClean="0"/>
              <a:t>11/03/2025</a:t>
            </a:fld>
            <a:endParaRPr lang="en-US"/>
          </a:p>
        </p:txBody>
      </p:sp>
      <p:sp>
        <p:nvSpPr>
          <p:cNvPr id="5" name="Footer Placeholder 4">
            <a:extLst>
              <a:ext uri="{FF2B5EF4-FFF2-40B4-BE49-F238E27FC236}">
                <a16:creationId xmlns:a16="http://schemas.microsoft.com/office/drawing/2014/main" xmlns="" id="{E5C07E2F-6F15-2BD1-FDAD-B4602B1913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28EEFAD8-7198-D5B2-A3EC-BEC745B404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98C6F1-2714-4B1D-B358-57252B4184EB}" type="slidenum">
              <a:rPr lang="en-US" smtClean="0"/>
              <a:t>‹#›</a:t>
            </a:fld>
            <a:endParaRPr lang="en-US"/>
          </a:p>
        </p:txBody>
      </p:sp>
    </p:spTree>
    <p:extLst>
      <p:ext uri="{BB962C8B-B14F-4D97-AF65-F5344CB8AC3E}">
        <p14:creationId xmlns:p14="http://schemas.microsoft.com/office/powerpoint/2010/main" val="24044982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7" Type="http://schemas.openxmlformats.org/officeDocument/2006/relationships/image" Target="../media/image6.wmf"/><Relationship Id="rId2"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sv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3.sv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 Id="rId9" Type="http://schemas.openxmlformats.org/officeDocument/2006/relationships/image" Target="../media/image27.sv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23.sv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sv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slide" Target="slide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slide" Target="slide5.xml"/><Relationship Id="rId5" Type="http://schemas.openxmlformats.org/officeDocument/2006/relationships/slide" Target="slide4.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audio" Target="../media/audio3.wav"/><Relationship Id="rId9"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3.wav"/><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9.jpeg"/><Relationship Id="rId4" Type="http://schemas.openxmlformats.org/officeDocument/2006/relationships/audio" Target="../media/audio2.wav"/><Relationship Id="rId9"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628D7DA-7E3F-3FB9-8083-E19321482D25}"/>
            </a:ext>
          </a:extLst>
        </p:cNvPr>
        <p:cNvGrpSpPr/>
        <p:nvPr/>
      </p:nvGrpSpPr>
      <p:grpSpPr>
        <a:xfrm>
          <a:off x="0" y="0"/>
          <a:ext cx="0" cy="0"/>
          <a:chOff x="0" y="0"/>
          <a:chExt cx="0" cy="0"/>
        </a:xfrm>
      </p:grpSpPr>
      <p:pic>
        <p:nvPicPr>
          <p:cNvPr id="17" name="Picture 16" descr="A white background with blue clouds and stars&#10;&#10;AI-generated content may be incorrect.">
            <a:extLst>
              <a:ext uri="{FF2B5EF4-FFF2-40B4-BE49-F238E27FC236}">
                <a16:creationId xmlns:a16="http://schemas.microsoft.com/office/drawing/2014/main" xmlns="" id="{FDBDF05D-105F-B3F5-CBC5-431E3D2C53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4"/>
            <a:ext cx="12192000" cy="6852647"/>
          </a:xfrm>
          <a:prstGeom prst="rect">
            <a:avLst/>
          </a:prstGeom>
        </p:spPr>
      </p:pic>
      <p:pic>
        <p:nvPicPr>
          <p:cNvPr id="38" name="Picture 5" descr="POINSET3">
            <a:extLst>
              <a:ext uri="{FF2B5EF4-FFF2-40B4-BE49-F238E27FC236}">
                <a16:creationId xmlns:a16="http://schemas.microsoft.com/office/drawing/2014/main" xmlns="" id="{46AFCCDC-92B0-5E4A-7A95-E165139F8B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0" y="4979375"/>
            <a:ext cx="2136539" cy="1873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3">
            <a:extLst>
              <a:ext uri="{FF2B5EF4-FFF2-40B4-BE49-F238E27FC236}">
                <a16:creationId xmlns:a16="http://schemas.microsoft.com/office/drawing/2014/main" xmlns="" id="{449162C2-79E9-D0A3-381D-C53C39289A03}"/>
              </a:ext>
            </a:extLst>
          </p:cNvPr>
          <p:cNvSpPr txBox="1">
            <a:spLocks noChangeArrowheads="1"/>
          </p:cNvSpPr>
          <p:nvPr/>
        </p:nvSpPr>
        <p:spPr bwMode="auto">
          <a:xfrm>
            <a:off x="2595135" y="100228"/>
            <a:ext cx="7749874" cy="737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723" tIns="40361" rIns="80723" bIns="40361">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816069">
              <a:spcBef>
                <a:spcPct val="50000"/>
              </a:spcBef>
            </a:pPr>
            <a:r>
              <a:rPr lang="en-US" altLang="en-US" sz="2133" b="1" dirty="0" smtClean="0">
                <a:solidFill>
                  <a:srgbClr val="FF0066"/>
                </a:solidFill>
                <a:latin typeface="Times New Roman" pitchFamily="18" charset="0"/>
              </a:rPr>
              <a:t>UBND </a:t>
            </a:r>
            <a:r>
              <a:rPr lang="vi-VN" altLang="en-US" sz="2133" b="1" dirty="0" smtClean="0">
                <a:solidFill>
                  <a:srgbClr val="FF0066"/>
                </a:solidFill>
                <a:latin typeface="Times New Roman" pitchFamily="18" charset="0"/>
              </a:rPr>
              <a:t>THÀNH </a:t>
            </a:r>
            <a:r>
              <a:rPr lang="vi-VN" altLang="en-US" sz="2133" b="1" dirty="0">
                <a:solidFill>
                  <a:srgbClr val="FF0066"/>
                </a:solidFill>
                <a:latin typeface="Times New Roman" pitchFamily="18" charset="0"/>
              </a:rPr>
              <a:t>PHỐ QUY NHƠN</a:t>
            </a:r>
            <a:br>
              <a:rPr lang="vi-VN" altLang="en-US" sz="2133" b="1" dirty="0">
                <a:solidFill>
                  <a:srgbClr val="FF0066"/>
                </a:solidFill>
                <a:latin typeface="Times New Roman" pitchFamily="18" charset="0"/>
              </a:rPr>
            </a:br>
            <a:r>
              <a:rPr lang="en-US" altLang="en-US" sz="2133" b="1" dirty="0">
                <a:solidFill>
                  <a:srgbClr val="FF0066"/>
                </a:solidFill>
                <a:latin typeface="Times New Roman" pitchFamily="18" charset="0"/>
              </a:rPr>
              <a:t>TRƯỜNG TIỂU HỌC LÊ LỢI</a:t>
            </a:r>
          </a:p>
        </p:txBody>
      </p:sp>
      <p:sp>
        <p:nvSpPr>
          <p:cNvPr id="40" name="Text Box 14">
            <a:extLst>
              <a:ext uri="{FF2B5EF4-FFF2-40B4-BE49-F238E27FC236}">
                <a16:creationId xmlns:a16="http://schemas.microsoft.com/office/drawing/2014/main" xmlns="" id="{FBA269ED-7137-6C56-EC81-F6540726E363}"/>
              </a:ext>
            </a:extLst>
          </p:cNvPr>
          <p:cNvSpPr txBox="1">
            <a:spLocks noChangeArrowheads="1"/>
          </p:cNvSpPr>
          <p:nvPr/>
        </p:nvSpPr>
        <p:spPr bwMode="auto">
          <a:xfrm>
            <a:off x="2386759" y="4200436"/>
            <a:ext cx="7584177" cy="758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723" tIns="40361" rIns="80723" bIns="4036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816069" eaLnBrk="1" hangingPunct="1">
              <a:spcBef>
                <a:spcPts val="1011"/>
              </a:spcBef>
              <a:defRPr/>
            </a:pPr>
            <a:r>
              <a:rPr lang="en-US" sz="4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Khoa </a:t>
            </a:r>
            <a:r>
              <a:rPr lang="en-US" sz="4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p>
        </p:txBody>
      </p:sp>
      <p:sp>
        <p:nvSpPr>
          <p:cNvPr id="41" name="Text Box 17">
            <a:extLst>
              <a:ext uri="{FF2B5EF4-FFF2-40B4-BE49-F238E27FC236}">
                <a16:creationId xmlns:a16="http://schemas.microsoft.com/office/drawing/2014/main" xmlns="" id="{52F1A29E-A4E5-BCFF-5438-2BF86F43FDFC}"/>
              </a:ext>
            </a:extLst>
          </p:cNvPr>
          <p:cNvSpPr txBox="1">
            <a:spLocks noChangeArrowheads="1"/>
          </p:cNvSpPr>
          <p:nvPr/>
        </p:nvSpPr>
        <p:spPr bwMode="auto">
          <a:xfrm>
            <a:off x="1227751" y="2982432"/>
            <a:ext cx="9466392" cy="1385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723" tIns="40361" rIns="80723" bIns="40361">
            <a:prstTxWarp prst="textArchUp">
              <a:avLst/>
            </a:prstTxWarp>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816069" eaLnBrk="1" hangingPunct="1">
              <a:defRPr/>
            </a:pPr>
            <a:r>
              <a:rPr lang="en-US" sz="148100" b="1" dirty="0" err="1">
                <a:solidFill>
                  <a:srgbClr val="0000CC"/>
                </a:solidFill>
                <a:effectLst>
                  <a:outerShdw blurRad="38100" dist="38100" dir="2700000" algn="tl">
                    <a:srgbClr val="000000">
                      <a:alpha val="43137"/>
                    </a:srgbClr>
                  </a:outerShdw>
                </a:effectLst>
                <a:latin typeface="Times New Roman" pitchFamily="18" charset="0"/>
              </a:rPr>
              <a:t>CHÀO</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en-US" sz="148100" b="1" dirty="0" err="1">
                <a:solidFill>
                  <a:srgbClr val="0000CC"/>
                </a:solidFill>
                <a:effectLst>
                  <a:outerShdw blurRad="38100" dist="38100" dir="2700000" algn="tl">
                    <a:srgbClr val="000000">
                      <a:alpha val="43137"/>
                    </a:srgbClr>
                  </a:outerShdw>
                </a:effectLst>
                <a:latin typeface="Times New Roman" pitchFamily="18" charset="0"/>
              </a:rPr>
              <a:t>MỪNG</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en-US" sz="148100" b="1" dirty="0" err="1">
                <a:solidFill>
                  <a:srgbClr val="0000CC"/>
                </a:solidFill>
                <a:effectLst>
                  <a:outerShdw blurRad="38100" dist="38100" dir="2700000" algn="tl">
                    <a:srgbClr val="000000">
                      <a:alpha val="43137"/>
                    </a:srgbClr>
                  </a:outerShdw>
                </a:effectLst>
                <a:latin typeface="Times New Roman" pitchFamily="18" charset="0"/>
              </a:rPr>
              <a:t>QUÝ</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en-US" sz="148100" b="1" dirty="0" err="1">
                <a:solidFill>
                  <a:srgbClr val="0000CC"/>
                </a:solidFill>
                <a:effectLst>
                  <a:outerShdw blurRad="38100" dist="38100" dir="2700000" algn="tl">
                    <a:srgbClr val="000000">
                      <a:alpha val="43137"/>
                    </a:srgbClr>
                  </a:outerShdw>
                </a:effectLst>
                <a:latin typeface="Times New Roman" pitchFamily="18" charset="0"/>
              </a:rPr>
              <a:t>THẦY</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en-US" sz="148100" b="1" dirty="0" err="1">
                <a:solidFill>
                  <a:srgbClr val="0000CC"/>
                </a:solidFill>
                <a:effectLst>
                  <a:outerShdw blurRad="38100" dist="38100" dir="2700000" algn="tl">
                    <a:srgbClr val="000000">
                      <a:alpha val="43137"/>
                    </a:srgbClr>
                  </a:outerShdw>
                </a:effectLst>
                <a:latin typeface="Times New Roman" pitchFamily="18" charset="0"/>
              </a:rPr>
              <a:t>CÔ</a:t>
            </a:r>
            <a:endParaRPr lang="en-US" sz="148100" b="1" dirty="0">
              <a:solidFill>
                <a:srgbClr val="0000CC"/>
              </a:solidFill>
              <a:effectLst>
                <a:outerShdw blurRad="38100" dist="38100" dir="2700000" algn="tl">
                  <a:srgbClr val="000000">
                    <a:alpha val="43137"/>
                  </a:srgbClr>
                </a:outerShdw>
              </a:effectLst>
              <a:latin typeface="Times New Roman" pitchFamily="18" charset="0"/>
            </a:endParaRPr>
          </a:p>
          <a:p>
            <a:pPr algn="ctr" defTabSz="816069" eaLnBrk="1" hangingPunct="1">
              <a:defRPr/>
            </a:pPr>
            <a:r>
              <a:rPr lang="en-US" sz="148100" b="1" dirty="0" err="1">
                <a:solidFill>
                  <a:srgbClr val="0000CC"/>
                </a:solidFill>
                <a:effectLst>
                  <a:outerShdw blurRad="38100" dist="38100" dir="2700000" algn="tl">
                    <a:srgbClr val="000000">
                      <a:alpha val="43137"/>
                    </a:srgbClr>
                  </a:outerShdw>
                </a:effectLst>
                <a:latin typeface="Times New Roman" pitchFamily="18" charset="0"/>
              </a:rPr>
              <a:t>VỀ</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en-US" sz="148100" b="1" dirty="0" err="1">
                <a:solidFill>
                  <a:srgbClr val="0000CC"/>
                </a:solidFill>
                <a:effectLst>
                  <a:outerShdw blurRad="38100" dist="38100" dir="2700000" algn="tl">
                    <a:srgbClr val="000000">
                      <a:alpha val="43137"/>
                    </a:srgbClr>
                  </a:outerShdw>
                </a:effectLst>
                <a:latin typeface="Times New Roman" pitchFamily="18" charset="0"/>
              </a:rPr>
              <a:t>DỰ</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en-US" sz="148100" b="1" dirty="0" err="1">
                <a:solidFill>
                  <a:srgbClr val="0000CC"/>
                </a:solidFill>
                <a:effectLst>
                  <a:outerShdw blurRad="38100" dist="38100" dir="2700000" algn="tl">
                    <a:srgbClr val="000000">
                      <a:alpha val="43137"/>
                    </a:srgbClr>
                  </a:outerShdw>
                </a:effectLst>
                <a:latin typeface="Times New Roman" pitchFamily="18" charset="0"/>
              </a:rPr>
              <a:t>GIỜ</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vi-VN" sz="148100" b="1" dirty="0">
                <a:solidFill>
                  <a:srgbClr val="0000CC"/>
                </a:solidFill>
                <a:effectLst>
                  <a:outerShdw blurRad="38100" dist="38100" dir="2700000" algn="tl">
                    <a:srgbClr val="000000">
                      <a:alpha val="43137"/>
                    </a:srgbClr>
                  </a:outerShdw>
                </a:effectLst>
                <a:latin typeface="Times New Roman" pitchFamily="18" charset="0"/>
              </a:rPr>
              <a:t>THĂ</a:t>
            </a:r>
            <a:r>
              <a:rPr lang="en-US" sz="148100" b="1" dirty="0">
                <a:solidFill>
                  <a:srgbClr val="0000CC"/>
                </a:solidFill>
                <a:effectLst>
                  <a:outerShdw blurRad="38100" dist="38100" dir="2700000" algn="tl">
                    <a:srgbClr val="000000">
                      <a:alpha val="43137"/>
                    </a:srgbClr>
                  </a:outerShdw>
                </a:effectLst>
                <a:latin typeface="Times New Roman" pitchFamily="18" charset="0"/>
              </a:rPr>
              <a:t>M </a:t>
            </a:r>
            <a:r>
              <a:rPr lang="en-US" sz="148100" b="1" dirty="0" err="1">
                <a:solidFill>
                  <a:srgbClr val="0000CC"/>
                </a:solidFill>
                <a:effectLst>
                  <a:outerShdw blurRad="38100" dist="38100" dir="2700000" algn="tl">
                    <a:srgbClr val="000000">
                      <a:alpha val="43137"/>
                    </a:srgbClr>
                  </a:outerShdw>
                </a:effectLst>
                <a:latin typeface="Times New Roman" pitchFamily="18" charset="0"/>
              </a:rPr>
              <a:t>LỚP</a:t>
            </a:r>
            <a:endParaRPr lang="en-US" sz="148100" b="1" dirty="0">
              <a:solidFill>
                <a:srgbClr val="0000CC"/>
              </a:solidFill>
              <a:effectLst>
                <a:outerShdw blurRad="38100" dist="38100" dir="2700000" algn="tl">
                  <a:srgbClr val="000000">
                    <a:alpha val="43137"/>
                  </a:srgbClr>
                </a:outerShdw>
              </a:effectLst>
              <a:latin typeface="Times New Roman" pitchFamily="18" charset="0"/>
            </a:endParaRPr>
          </a:p>
        </p:txBody>
      </p:sp>
      <p:pic>
        <p:nvPicPr>
          <p:cNvPr id="42" name="Picture 22" descr="bd21315_">
            <a:extLst>
              <a:ext uri="{FF2B5EF4-FFF2-40B4-BE49-F238E27FC236}">
                <a16:creationId xmlns:a16="http://schemas.microsoft.com/office/drawing/2014/main" xmlns="" id="{6402961A-D265-0FF9-FD3F-AF5323E77C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6661" y="4864328"/>
            <a:ext cx="3155043" cy="11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3" name="Straight Connector 42">
            <a:extLst>
              <a:ext uri="{FF2B5EF4-FFF2-40B4-BE49-F238E27FC236}">
                <a16:creationId xmlns:a16="http://schemas.microsoft.com/office/drawing/2014/main" xmlns="" id="{4E757C3F-D18F-DF35-ACA2-B8AF508958C3}"/>
              </a:ext>
            </a:extLst>
          </p:cNvPr>
          <p:cNvCxnSpPr>
            <a:cxnSpLocks/>
          </p:cNvCxnSpPr>
          <p:nvPr/>
        </p:nvCxnSpPr>
        <p:spPr>
          <a:xfrm>
            <a:off x="4581127" y="834736"/>
            <a:ext cx="3777889"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44" name="Picture 7" descr="BƯỚM 58">
            <a:extLst>
              <a:ext uri="{FF2B5EF4-FFF2-40B4-BE49-F238E27FC236}">
                <a16:creationId xmlns:a16="http://schemas.microsoft.com/office/drawing/2014/main" xmlns="" id="{874D8E4B-06F1-CA38-C88A-41A6FAF6D95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1308424">
            <a:off x="9077709" y="4899355"/>
            <a:ext cx="911783" cy="118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8" descr="animal-14[1]">
            <a:extLst>
              <a:ext uri="{FF2B5EF4-FFF2-40B4-BE49-F238E27FC236}">
                <a16:creationId xmlns:a16="http://schemas.microsoft.com/office/drawing/2014/main" xmlns="" id="{56346336-AC06-DAE7-1B7F-5A765B6F2D2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1429001" y="4764451"/>
            <a:ext cx="836939" cy="608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5" descr="POINSET2">
            <a:extLst>
              <a:ext uri="{FF2B5EF4-FFF2-40B4-BE49-F238E27FC236}">
                <a16:creationId xmlns:a16="http://schemas.microsoft.com/office/drawing/2014/main" xmlns="" id="{415744E7-7FAC-7D32-320F-E538BD3B5D5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0605271" y="-101602"/>
            <a:ext cx="1445301" cy="1728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 Box 18">
            <a:extLst>
              <a:ext uri="{FF2B5EF4-FFF2-40B4-BE49-F238E27FC236}">
                <a16:creationId xmlns:a16="http://schemas.microsoft.com/office/drawing/2014/main" xmlns="" id="{03F26570-A38B-8AAE-79AA-B37EF57E3CE2}"/>
              </a:ext>
            </a:extLst>
          </p:cNvPr>
          <p:cNvSpPr txBox="1">
            <a:spLocks noChangeArrowheads="1"/>
          </p:cNvSpPr>
          <p:nvPr/>
        </p:nvSpPr>
        <p:spPr bwMode="auto">
          <a:xfrm>
            <a:off x="3701868" y="5372729"/>
            <a:ext cx="4788262" cy="1014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732" tIns="45365" rIns="90732" bIns="4536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816069"/>
            <a:r>
              <a:rPr lang="en-US" altLang="en-US" sz="3000" b="1" i="1" dirty="0">
                <a:solidFill>
                  <a:srgbClr val="FF0066"/>
                </a:solidFill>
                <a:latin typeface="Times New Roman" pitchFamily="18" charset="0"/>
              </a:rPr>
              <a:t>G</a:t>
            </a:r>
            <a:r>
              <a:rPr lang="vi-VN" altLang="en-US" sz="3000" b="1" i="1" dirty="0" smtClean="0">
                <a:solidFill>
                  <a:srgbClr val="FF0066"/>
                </a:solidFill>
                <a:latin typeface="Times New Roman" pitchFamily="18" charset="0"/>
              </a:rPr>
              <a:t>V</a:t>
            </a:r>
            <a:r>
              <a:rPr lang="en-US" altLang="en-US" sz="3000" b="1" i="1" dirty="0" smtClean="0">
                <a:solidFill>
                  <a:srgbClr val="FF0066"/>
                </a:solidFill>
                <a:latin typeface="Times New Roman" pitchFamily="18" charset="0"/>
              </a:rPr>
              <a:t>GD:</a:t>
            </a:r>
            <a:r>
              <a:rPr lang="vi-VN" altLang="en-US" sz="3000" b="1" i="1" dirty="0" smtClean="0">
                <a:solidFill>
                  <a:srgbClr val="FF0066"/>
                </a:solidFill>
                <a:latin typeface="Times New Roman" pitchFamily="18" charset="0"/>
              </a:rPr>
              <a:t> </a:t>
            </a:r>
            <a:r>
              <a:rPr lang="en-US" altLang="en-US" sz="3000" b="1" i="1" dirty="0">
                <a:solidFill>
                  <a:srgbClr val="FF0066"/>
                </a:solidFill>
                <a:latin typeface="Times New Roman" pitchFamily="18" charset="0"/>
              </a:rPr>
              <a:t>Lê </a:t>
            </a:r>
            <a:r>
              <a:rPr lang="en-US" altLang="en-US" sz="3000" b="1" i="1" dirty="0" err="1">
                <a:solidFill>
                  <a:srgbClr val="FF0066"/>
                </a:solidFill>
                <a:latin typeface="Times New Roman" pitchFamily="18" charset="0"/>
              </a:rPr>
              <a:t>Thị</a:t>
            </a:r>
            <a:r>
              <a:rPr lang="en-US" altLang="en-US" sz="3000" b="1" i="1" dirty="0">
                <a:solidFill>
                  <a:srgbClr val="FF0066"/>
                </a:solidFill>
                <a:latin typeface="Times New Roman" pitchFamily="18" charset="0"/>
              </a:rPr>
              <a:t> Kim Dung</a:t>
            </a:r>
            <a:endParaRPr lang="vi-VN" altLang="en-US" sz="3000" b="1" i="1" dirty="0">
              <a:solidFill>
                <a:srgbClr val="FF0066"/>
              </a:solidFill>
              <a:latin typeface="Times New Roman" pitchFamily="18" charset="0"/>
            </a:endParaRPr>
          </a:p>
          <a:p>
            <a:pPr defTabSz="816069"/>
            <a:r>
              <a:rPr lang="en-US" altLang="en-US" sz="3000" b="1" i="1" dirty="0" smtClean="0">
                <a:solidFill>
                  <a:srgbClr val="FF0066"/>
                </a:solidFill>
                <a:latin typeface="Times New Roman" pitchFamily="18" charset="0"/>
              </a:rPr>
              <a:t>Năm học 2024-2025</a:t>
            </a:r>
            <a:endParaRPr lang="en-US" altLang="en-US" sz="3000" b="1" i="1" dirty="0">
              <a:solidFill>
                <a:srgbClr val="FF0066"/>
              </a:solidFill>
              <a:latin typeface="Times New Roman" pitchFamily="18" charset="0"/>
            </a:endParaRPr>
          </a:p>
        </p:txBody>
      </p:sp>
      <p:sp>
        <p:nvSpPr>
          <p:cNvPr id="48" name="TextBox 47">
            <a:extLst>
              <a:ext uri="{FF2B5EF4-FFF2-40B4-BE49-F238E27FC236}">
                <a16:creationId xmlns:a16="http://schemas.microsoft.com/office/drawing/2014/main" xmlns="" id="{54E585AE-C36E-6FD8-13F9-3CE8FD759964}"/>
              </a:ext>
            </a:extLst>
          </p:cNvPr>
          <p:cNvSpPr txBox="1"/>
          <p:nvPr/>
        </p:nvSpPr>
        <p:spPr>
          <a:xfrm>
            <a:off x="2286000" y="2418902"/>
            <a:ext cx="4572000" cy="307777"/>
          </a:xfrm>
          <a:prstGeom prst="rect">
            <a:avLst/>
          </a:prstGeom>
          <a:noFill/>
        </p:spPr>
        <p:txBody>
          <a:bodyPr wrap="square">
            <a:spAutoFit/>
          </a:bodyPr>
          <a:lstStyle/>
          <a:p>
            <a:r>
              <a:rPr lang="en-US" sz="1400" dirty="0"/>
              <a:t> </a:t>
            </a:r>
          </a:p>
        </p:txBody>
      </p:sp>
    </p:spTree>
    <p:extLst>
      <p:ext uri="{BB962C8B-B14F-4D97-AF65-F5344CB8AC3E}">
        <p14:creationId xmlns:p14="http://schemas.microsoft.com/office/powerpoint/2010/main" val="304347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4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41"/>
                                        </p:tgtEl>
                                        <p:attrNameLst>
                                          <p:attrName>style.color</p:attrName>
                                        </p:attrNameLst>
                                      </p:cBhvr>
                                      <p:by>
                                        <p:hsl h="7200000" s="0" l="0"/>
                                      </p:by>
                                    </p:animClr>
                                    <p:animClr clrSpc="hsl" dir="cw">
                                      <p:cBhvr>
                                        <p:cTn id="9" dur="2000" fill="hold"/>
                                        <p:tgtEl>
                                          <p:spTgt spid="41"/>
                                        </p:tgtEl>
                                        <p:attrNameLst>
                                          <p:attrName>fillcolor</p:attrName>
                                        </p:attrNameLst>
                                      </p:cBhvr>
                                      <p:by>
                                        <p:hsl h="7200000" s="0" l="0"/>
                                      </p:by>
                                    </p:animClr>
                                    <p:animClr clrSpc="hsl" dir="cw">
                                      <p:cBhvr>
                                        <p:cTn id="10" dur="2000" fill="hold"/>
                                        <p:tgtEl>
                                          <p:spTgt spid="41"/>
                                        </p:tgtEl>
                                        <p:attrNameLst>
                                          <p:attrName>stroke.color</p:attrName>
                                        </p:attrNameLst>
                                      </p:cBhvr>
                                      <p:by>
                                        <p:hsl h="7200000" s="0" l="0"/>
                                      </p:by>
                                    </p:animClr>
                                    <p:set>
                                      <p:cBhvr>
                                        <p:cTn id="11" dur="2000" fill="hold"/>
                                        <p:tgtEl>
                                          <p:spTgt spid="4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60DE7C82-4DA5-C066-40FC-233AB3BE80AF}"/>
              </a:ext>
            </a:extLst>
          </p:cNvPr>
          <p:cNvSpPr txBox="1"/>
          <p:nvPr/>
        </p:nvSpPr>
        <p:spPr>
          <a:xfrm>
            <a:off x="443345" y="193964"/>
            <a:ext cx="11868726" cy="5509200"/>
          </a:xfrm>
          <a:prstGeom prst="rect">
            <a:avLst/>
          </a:prstGeom>
          <a:noFill/>
        </p:spPr>
        <p:txBody>
          <a:bodyPr wrap="square" rtlCol="0">
            <a:spAutoFit/>
          </a:bodyPr>
          <a:lstStyle/>
          <a:p>
            <a:pPr algn="ctr"/>
            <a:r>
              <a:rPr lang="en-US" sz="4400" b="1"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4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4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effectLst/>
                <a:latin typeface="Times New Roman" panose="02020603050405020304" pitchFamily="18" charset="0"/>
                <a:ea typeface="Calibri" panose="020F0502020204030204" pitchFamily="34" charset="0"/>
                <a:cs typeface="Times New Roman" panose="02020603050405020304" pitchFamily="18" charset="0"/>
              </a:rPr>
              <a:t>rau</a:t>
            </a:r>
            <a:r>
              <a:rPr lang="en-US" sz="4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4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sz="4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effectLst/>
                <a:latin typeface="Times New Roman" panose="02020603050405020304" pitchFamily="18" charset="0"/>
                <a:ea typeface="Calibri" panose="020F0502020204030204" pitchFamily="34" charset="0"/>
                <a:cs typeface="Times New Roman" panose="02020603050405020304" pitchFamily="18" charset="0"/>
              </a:rPr>
              <a:t>quả</a:t>
            </a:r>
            <a:r>
              <a:rPr lang="en-US" sz="4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4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4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4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4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4400" b="1" dirty="0">
                <a:effectLst/>
                <a:latin typeface="Times New Roman" panose="02020603050405020304" pitchFamily="18" charset="0"/>
                <a:ea typeface="Calibri" panose="020F0502020204030204" pitchFamily="34" charset="0"/>
                <a:cs typeface="Times New Roman" panose="02020603050405020304" pitchFamily="18" charset="0"/>
              </a:rPr>
              <a:t>:</a:t>
            </a:r>
          </a:p>
          <a:p>
            <a:endParaRPr lang="en-US" sz="4400" b="1"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Vi – ta - min :A, B1, C,...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mắt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thần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kinh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da,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răng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lợi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khỏe</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mạnh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a:t>
            </a:r>
          </a:p>
          <a:p>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can –xi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xương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chắc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khỏe</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a:t>
            </a:r>
          </a:p>
          <a:p>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xơ</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nhanh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no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phòng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tránh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táo</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bón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91610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71E6B7A-C56C-4654-2D7F-D2B31CFCC5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3925455"/>
          </a:xfrm>
          <a:prstGeom prst="rect">
            <a:avLst/>
          </a:prstGeom>
        </p:spPr>
      </p:pic>
    </p:spTree>
    <p:extLst>
      <p:ext uri="{BB962C8B-B14F-4D97-AF65-F5344CB8AC3E}">
        <p14:creationId xmlns:p14="http://schemas.microsoft.com/office/powerpoint/2010/main" val="3182011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A82FD1-515C-52A9-DD54-1983FAFA731B}"/>
              </a:ext>
            </a:extLst>
          </p:cNvPr>
          <p:cNvPicPr>
            <a:picLocks noChangeAspect="1"/>
          </p:cNvPicPr>
          <p:nvPr/>
        </p:nvPicPr>
        <p:blipFill rotWithShape="1">
          <a:blip r:embed="rId2">
            <a:extLst>
              <a:ext uri="{28A0092B-C50C-407E-A947-70E740481C1C}">
                <a14:useLocalDpi xmlns:a14="http://schemas.microsoft.com/office/drawing/2010/main" val="0"/>
              </a:ext>
            </a:extLst>
          </a:blip>
          <a:srcRect l="13106" t="27196" r="1894" b="14705"/>
          <a:stretch/>
        </p:blipFill>
        <p:spPr>
          <a:xfrm>
            <a:off x="660399" y="140971"/>
            <a:ext cx="10871201" cy="1334653"/>
          </a:xfrm>
          <a:prstGeom prst="rect">
            <a:avLst/>
          </a:prstGeom>
        </p:spPr>
      </p:pic>
      <p:sp>
        <p:nvSpPr>
          <p:cNvPr id="5" name="TextBox 4">
            <a:extLst>
              <a:ext uri="{FF2B5EF4-FFF2-40B4-BE49-F238E27FC236}">
                <a16:creationId xmlns:a16="http://schemas.microsoft.com/office/drawing/2014/main" xmlns="" id="{FF3BF715-725D-CB53-FEAC-1882FA72B516}"/>
              </a:ext>
            </a:extLst>
          </p:cNvPr>
          <p:cNvSpPr txBox="1"/>
          <p:nvPr/>
        </p:nvSpPr>
        <p:spPr>
          <a:xfrm>
            <a:off x="1182256" y="1842946"/>
            <a:ext cx="10252362" cy="3539430"/>
          </a:xfrm>
          <a:prstGeom prst="rect">
            <a:avLst/>
          </a:prstGeom>
          <a:noFill/>
        </p:spPr>
        <p:txBody>
          <a:bodyPr wrap="square">
            <a:spAutoFit/>
          </a:bodyPr>
          <a:lstStyle/>
          <a:p>
            <a:pPr algn="just"/>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Em cần thay đổi về thói quen ăn uống hằng ngày để cơ thể được cung cấp đầy đủ các nhóm chất dinh dưỡng. </a:t>
            </a:r>
            <a:endParaRPr lang="en-US" sz="3200" dirty="0">
              <a:latin typeface="Times New Roman" panose="02020603050405020304" pitchFamily="18" charset="0"/>
              <a:cs typeface="Times New Roman" panose="02020603050405020304" pitchFamily="18" charset="0"/>
            </a:endParaRPr>
          </a:p>
          <a:p>
            <a:pPr algn="just"/>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Vì cơ thể cần nhiều loại và nhiều nhóm chất dinh dưỡng để đảm bảo hoạt động sống mỗi ngày. Cần phải bổ sung, thay đổi đa dạng các loại thức ăn để bổ sung đa dạng chất dinh dưỡng, không nên ăn quá nhiều và thường xuyên một món thức ăn nào đó.</a:t>
            </a:r>
            <a:endParaRPr lang="en-US" sz="3200" dirty="0"/>
          </a:p>
        </p:txBody>
      </p:sp>
    </p:spTree>
    <p:extLst>
      <p:ext uri="{BB962C8B-B14F-4D97-AF65-F5344CB8AC3E}">
        <p14:creationId xmlns:p14="http://schemas.microsoft.com/office/powerpoint/2010/main" val="1220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708FCAAD-0958-A235-1602-5628E3D05FD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124" b="95876" l="2889" r="96889">
                        <a14:foregroundMark x1="32000" y1="4124" x2="32000" y2="4124"/>
                        <a14:foregroundMark x1="9111" y1="52921" x2="9111" y2="52921"/>
                        <a14:foregroundMark x1="11778" y1="48454" x2="11778" y2="48454"/>
                        <a14:foregroundMark x1="10444" y1="45704" x2="10444" y2="45704"/>
                        <a14:foregroundMark x1="6889" y1="43643" x2="6889" y2="43643"/>
                        <a14:foregroundMark x1="3111" y1="46048" x2="3111" y2="46048"/>
                        <a14:foregroundMark x1="16534" y1="69416" x2="13333" y2="85911"/>
                        <a14:foregroundMark x1="16667" y1="68729" x2="16534" y2="69416"/>
                        <a14:foregroundMark x1="15111" y1="95189" x2="15111" y2="95189"/>
                        <a14:foregroundMark x1="14667" y1="92440" x2="14667" y2="92440"/>
                        <a14:foregroundMark x1="14000" y1="94502" x2="14000" y2="94502"/>
                        <a14:foregroundMark x1="95111" y1="55670" x2="95111" y2="55670"/>
                        <a14:foregroundMark x1="90889" y1="47079" x2="96889" y2="55670"/>
                        <a14:foregroundMark x1="87111" y1="67354" x2="86889" y2="79038"/>
                        <a14:foregroundMark x1="84667" y1="95876" x2="84667" y2="95876"/>
                        <a14:foregroundMark x1="90889" y1="95533" x2="90889" y2="95533"/>
                        <a14:foregroundMark x1="80222" y1="77320" x2="80222" y2="77320"/>
                        <a14:foregroundMark x1="60000" y1="78694" x2="69026" y2="81144"/>
                        <a14:foregroundMark x1="75280" y1="77202" x2="78889" y2="76632"/>
                        <a14:foregroundMark x1="68000" y1="78351" x2="70412" y2="77970"/>
                        <a14:foregroundMark x1="85333" y1="7216" x2="86222" y2="17182"/>
                        <a14:foregroundMark x1="79556" y1="5155" x2="79556" y2="5155"/>
                        <a14:foregroundMark x1="63778" y1="5498" x2="63778" y2="5498"/>
                        <a14:foregroundMark x1="53333" y1="5155" x2="53333" y2="5155"/>
                        <a14:foregroundMark x1="41778" y1="4811" x2="41778" y2="4811"/>
                        <a14:foregroundMark x1="16889" y1="17869" x2="16889" y2="17869"/>
                        <a14:foregroundMark x1="31242" y1="77733" x2="33111" y2="77320"/>
                        <a14:foregroundMark x1="24222" y1="54983" x2="24222" y2="54983"/>
                        <a14:foregroundMark x1="25111" y1="53608" x2="25111" y2="53608"/>
                        <a14:foregroundMark x1="24667" y1="52577" x2="24667" y2="52577"/>
                        <a14:foregroundMark x1="26000" y1="53608" x2="26000" y2="53608"/>
                        <a14:backgroundMark x1="72667" y1="82818" x2="72667" y2="82818"/>
                        <a14:backgroundMark x1="72000" y1="82474" x2="72000" y2="82474"/>
                        <a14:backgroundMark x1="71556" y1="82474" x2="71556" y2="82474"/>
                        <a14:backgroundMark x1="70667" y1="83162" x2="70667" y2="83162"/>
                        <a14:backgroundMark x1="70000" y1="82474" x2="73333" y2="82131"/>
                        <a14:backgroundMark x1="68444" y1="82474" x2="70889" y2="82818"/>
                        <a14:backgroundMark x1="69111" y1="82131" x2="69111" y2="82131"/>
                        <a14:backgroundMark x1="18222" y1="35395" x2="24222" y2="45704"/>
                        <a14:backgroundMark x1="22667" y1="38488" x2="28000" y2="49141"/>
                        <a14:backgroundMark x1="26222" y1="37457" x2="27111" y2="48454"/>
                        <a14:backgroundMark x1="16000" y1="38488" x2="18667" y2="39175"/>
                        <a14:backgroundMark x1="16667" y1="38144" x2="20889" y2="39863"/>
                        <a14:backgroundMark x1="15778" y1="35395" x2="16889" y2="38144"/>
                        <a14:backgroundMark x1="18444" y1="37457" x2="28667" y2="37113"/>
                        <a14:backgroundMark x1="28444" y1="36770" x2="28889" y2="51890"/>
                        <a14:backgroundMark x1="28889" y1="51890" x2="29111" y2="52577"/>
                        <a14:backgroundMark x1="27556" y1="54983" x2="27556" y2="59794"/>
                        <a14:backgroundMark x1="27556" y1="53608" x2="27556" y2="54983"/>
                        <a14:backgroundMark x1="27556" y1="52577" x2="27556" y2="53608"/>
                        <a14:backgroundMark x1="27556" y1="44674" x2="27556" y2="52577"/>
                        <a14:backgroundMark x1="27778" y1="58419" x2="26222" y2="81787"/>
                        <a14:backgroundMark x1="20444" y1="75601" x2="20444" y2="75601"/>
                        <a14:backgroundMark x1="20222" y1="69416" x2="20222" y2="69416"/>
                        <a14:backgroundMark x1="29147" y1="53608" x2="31556" y2="63230"/>
                        <a14:backgroundMark x1="28889" y1="52577" x2="29147" y2="53608"/>
                        <a14:backgroundMark x1="31556" y1="63230" x2="30889" y2="65292"/>
                        <a14:backgroundMark x1="28071" y1="54983" x2="28444" y2="67698"/>
                        <a14:backgroundMark x1="28030" y1="53608" x2="28071" y2="54983"/>
                        <a14:backgroundMark x1="28000" y1="52577" x2="28030" y2="53608"/>
                        <a14:backgroundMark x1="28444" y1="67698" x2="30000" y2="74570"/>
                      </a14:backgroundRemoval>
                    </a14:imgEffect>
                  </a14:imgLayer>
                </a14:imgProps>
              </a:ext>
            </a:extLst>
          </a:blip>
          <a:srcRect l="-850" t="38956" r="72052" b="1566"/>
          <a:stretch/>
        </p:blipFill>
        <p:spPr>
          <a:xfrm>
            <a:off x="-478088" y="3323624"/>
            <a:ext cx="2361598" cy="3534376"/>
          </a:xfrm>
          <a:prstGeom prst="rect">
            <a:avLst/>
          </a:prstGeom>
        </p:spPr>
      </p:pic>
      <p:pic>
        <p:nvPicPr>
          <p:cNvPr id="4" name="Picture 3">
            <a:extLst>
              <a:ext uri="{FF2B5EF4-FFF2-40B4-BE49-F238E27FC236}">
                <a16:creationId xmlns:a16="http://schemas.microsoft.com/office/drawing/2014/main" xmlns="" id="{F8FC1F42-1C68-3F70-C881-0C581E3E35D5}"/>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124" b="95876" l="2889" r="96889">
                        <a14:foregroundMark x1="32000" y1="4124" x2="32000" y2="4124"/>
                        <a14:foregroundMark x1="9111" y1="52921" x2="9111" y2="52921"/>
                        <a14:foregroundMark x1="11778" y1="48454" x2="11778" y2="48454"/>
                        <a14:foregroundMark x1="10444" y1="45704" x2="10444" y2="45704"/>
                        <a14:foregroundMark x1="6889" y1="43643" x2="6889" y2="43643"/>
                        <a14:foregroundMark x1="3111" y1="46048" x2="3111" y2="46048"/>
                        <a14:foregroundMark x1="16534" y1="69416" x2="13333" y2="85911"/>
                        <a14:foregroundMark x1="16667" y1="68729" x2="16534" y2="69416"/>
                        <a14:foregroundMark x1="15111" y1="95189" x2="15111" y2="95189"/>
                        <a14:foregroundMark x1="14667" y1="92440" x2="14667" y2="92440"/>
                        <a14:foregroundMark x1="14000" y1="94502" x2="14000" y2="94502"/>
                        <a14:foregroundMark x1="95111" y1="55670" x2="95111" y2="55670"/>
                        <a14:foregroundMark x1="90889" y1="47079" x2="96889" y2="55670"/>
                        <a14:foregroundMark x1="86900" y1="78437" x2="86889" y2="79038"/>
                        <a14:foregroundMark x1="87111" y1="67354" x2="86954" y2="75601"/>
                        <a14:foregroundMark x1="84667" y1="95876" x2="84667" y2="95876"/>
                        <a14:foregroundMark x1="90889" y1="95533" x2="90889" y2="95533"/>
                        <a14:foregroundMark x1="60000" y1="78694" x2="69026" y2="81144"/>
                        <a14:foregroundMark x1="68000" y1="78351" x2="70412" y2="77970"/>
                        <a14:foregroundMark x1="85333" y1="7216" x2="86222" y2="17182"/>
                        <a14:foregroundMark x1="79556" y1="5155" x2="79556" y2="5155"/>
                        <a14:foregroundMark x1="63778" y1="5498" x2="63778" y2="5498"/>
                        <a14:foregroundMark x1="53333" y1="5155" x2="53333" y2="5155"/>
                        <a14:foregroundMark x1="41778" y1="4811" x2="41778" y2="4811"/>
                        <a14:foregroundMark x1="16889" y1="17869" x2="16889" y2="17869"/>
                        <a14:foregroundMark x1="31242" y1="77733" x2="33111" y2="77320"/>
                        <a14:foregroundMark x1="24222" y1="54983" x2="24222" y2="54983"/>
                        <a14:foregroundMark x1="25111" y1="53608" x2="25111" y2="53608"/>
                        <a14:foregroundMark x1="24667" y1="52577" x2="24667" y2="52577"/>
                        <a14:foregroundMark x1="26000" y1="53608" x2="26000" y2="53608"/>
                        <a14:foregroundMark x1="80222" y1="76976" x2="80222" y2="76976"/>
                        <a14:foregroundMark x1="78000" y1="76976" x2="78000" y2="76976"/>
                        <a14:foregroundMark x1="77778" y1="76976" x2="77778" y2="76976"/>
                        <a14:foregroundMark x1="77111" y1="76976" x2="77111" y2="76976"/>
                        <a14:backgroundMark x1="72667" y1="82818" x2="72667" y2="82818"/>
                        <a14:backgroundMark x1="72000" y1="82474" x2="72000" y2="82474"/>
                        <a14:backgroundMark x1="71556" y1="82474" x2="71556" y2="82474"/>
                        <a14:backgroundMark x1="70667" y1="83162" x2="70667" y2="83162"/>
                        <a14:backgroundMark x1="70000" y1="82474" x2="73333" y2="82131"/>
                        <a14:backgroundMark x1="68444" y1="82474" x2="70889" y2="82818"/>
                        <a14:backgroundMark x1="69111" y1="82131" x2="69111" y2="82131"/>
                        <a14:backgroundMark x1="18222" y1="35395" x2="24222" y2="45704"/>
                        <a14:backgroundMark x1="22667" y1="38488" x2="28000" y2="49141"/>
                        <a14:backgroundMark x1="26222" y1="37457" x2="27111" y2="48454"/>
                        <a14:backgroundMark x1="16000" y1="38488" x2="18667" y2="39175"/>
                        <a14:backgroundMark x1="16667" y1="38144" x2="20889" y2="39863"/>
                        <a14:backgroundMark x1="15778" y1="35395" x2="16889" y2="38144"/>
                        <a14:backgroundMark x1="18444" y1="37457" x2="28667" y2="37113"/>
                        <a14:backgroundMark x1="28444" y1="36770" x2="28889" y2="51890"/>
                        <a14:backgroundMark x1="28889" y1="51890" x2="29111" y2="52577"/>
                        <a14:backgroundMark x1="27556" y1="54983" x2="27556" y2="59794"/>
                        <a14:backgroundMark x1="27556" y1="53608" x2="27556" y2="54983"/>
                        <a14:backgroundMark x1="27556" y1="52577" x2="27556" y2="53608"/>
                        <a14:backgroundMark x1="27556" y1="44674" x2="27556" y2="52577"/>
                        <a14:backgroundMark x1="27778" y1="58419" x2="26222" y2="81787"/>
                        <a14:backgroundMark x1="20444" y1="75601" x2="20444" y2="75601"/>
                        <a14:backgroundMark x1="20222" y1="69416" x2="20222" y2="69416"/>
                        <a14:backgroundMark x1="29147" y1="53608" x2="31556" y2="63230"/>
                        <a14:backgroundMark x1="28889" y1="52577" x2="29147" y2="53608"/>
                        <a14:backgroundMark x1="31556" y1="63230" x2="30889" y2="65292"/>
                        <a14:backgroundMark x1="28071" y1="54983" x2="28444" y2="67698"/>
                        <a14:backgroundMark x1="28030" y1="53608" x2="28071" y2="54983"/>
                        <a14:backgroundMark x1="28000" y1="52577" x2="28030" y2="53608"/>
                        <a14:backgroundMark x1="28444" y1="67698" x2="30000" y2="74570"/>
                        <a14:backgroundMark x1="79556" y1="40206" x2="78222" y2="45361"/>
                        <a14:backgroundMark x1="78667" y1="39519" x2="73333" y2="56014"/>
                        <a14:backgroundMark x1="78000" y1="41581" x2="78000" y2="56357"/>
                        <a14:backgroundMark x1="81556" y1="41924" x2="81556" y2="41924"/>
                        <a14:backgroundMark x1="76222" y1="41924" x2="76222" y2="41924"/>
                        <a14:backgroundMark x1="74222" y1="40206" x2="74000" y2="50515"/>
                        <a14:backgroundMark x1="77111" y1="39863" x2="88444" y2="40206"/>
                        <a14:backgroundMark x1="77111" y1="54296" x2="73111" y2="63574"/>
                        <a14:backgroundMark x1="80000" y1="61856" x2="80444" y2="61856"/>
                        <a14:backgroundMark x1="80444" y1="72509" x2="80444" y2="72509"/>
                        <a14:backgroundMark x1="79778" y1="68729" x2="79778" y2="68729"/>
                        <a14:backgroundMark x1="79778" y1="68729" x2="81556" y2="70103"/>
                        <a14:backgroundMark x1="78000" y1="71821" x2="78000" y2="71821"/>
                        <a14:backgroundMark x1="76000" y1="71134" x2="76000" y2="71134"/>
                        <a14:backgroundMark x1="79778" y1="85223" x2="79778" y2="85223"/>
                        <a14:backgroundMark x1="83556" y1="75601" x2="83556" y2="75601"/>
                        <a14:backgroundMark x1="84222" y1="77320" x2="84222" y2="77320"/>
                        <a14:backgroundMark x1="83611" y1="76976" x2="83778" y2="79038"/>
                        <a14:backgroundMark x1="83556" y1="76289" x2="83611" y2="76976"/>
                        <a14:backgroundMark x1="76444" y1="79725" x2="76444" y2="79725"/>
                        <a14:backgroundMark x1="76000" y1="75945" x2="76000" y2="75945"/>
                        <a14:backgroundMark x1="75778" y1="77663" x2="75778" y2="77663"/>
                        <a14:backgroundMark x1="76000" y1="77663" x2="76000" y2="77663"/>
                        <a14:backgroundMark x1="75852" y1="76976" x2="76667" y2="80756"/>
                        <a14:backgroundMark x1="75778" y1="76632" x2="75852" y2="76976"/>
                      </a14:backgroundRemoval>
                    </a14:imgEffect>
                  </a14:imgLayer>
                </a14:imgProps>
              </a:ext>
            </a:extLst>
          </a:blip>
          <a:srcRect l="74729" t="41107" r="-2369" b="1859"/>
          <a:stretch/>
        </p:blipFill>
        <p:spPr>
          <a:xfrm>
            <a:off x="10778615" y="3788089"/>
            <a:ext cx="1749287" cy="2859157"/>
          </a:xfrm>
          <a:prstGeom prst="rect">
            <a:avLst/>
          </a:prstGeom>
        </p:spPr>
      </p:pic>
      <p:pic>
        <p:nvPicPr>
          <p:cNvPr id="5" name="Picture 7">
            <a:extLst>
              <a:ext uri="{FF2B5EF4-FFF2-40B4-BE49-F238E27FC236}">
                <a16:creationId xmlns:a16="http://schemas.microsoft.com/office/drawing/2014/main" xmlns="" id="{8C669512-B789-1628-7955-DA0C50CFADA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162013"/>
            <a:ext cx="2361598" cy="1747582"/>
          </a:xfrm>
          <a:prstGeom prst="rect">
            <a:avLst/>
          </a:prstGeom>
        </p:spPr>
      </p:pic>
      <p:sp>
        <p:nvSpPr>
          <p:cNvPr id="7" name="文本框 34">
            <a:extLst>
              <a:ext uri="{FF2B5EF4-FFF2-40B4-BE49-F238E27FC236}">
                <a16:creationId xmlns:a16="http://schemas.microsoft.com/office/drawing/2014/main" xmlns="" id="{4D1C36C4-C577-22D2-6AF3-AB390323CB2F}"/>
              </a:ext>
            </a:extLst>
          </p:cNvPr>
          <p:cNvSpPr txBox="1"/>
          <p:nvPr/>
        </p:nvSpPr>
        <p:spPr>
          <a:xfrm>
            <a:off x="1883510" y="888915"/>
            <a:ext cx="8991573" cy="4869418"/>
          </a:xfrm>
          <a:prstGeom prst="wedgeRoundRectCallout">
            <a:avLst>
              <a:gd name="adj1" fmla="val -14739"/>
              <a:gd name="adj2" fmla="val 49793"/>
              <a:gd name="adj3" fmla="val 16667"/>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Mức độ thường xuyên trong việc ăn rau và hoa quả của em: Một số ngày em sẽ ăn cá</a:t>
            </a:r>
            <a:r>
              <a:rPr lang="en-US" sz="2800" dirty="0">
                <a:latin typeface="Times New Roman" panose="02020603050405020304" pitchFamily="18" charset="0"/>
                <a:cs typeface="Times New Roman" panose="02020603050405020304" pitchFamily="18" charset="0"/>
              </a:rPr>
              <a:t>c</a:t>
            </a:r>
            <a:r>
              <a:rPr lang="vi-VN" sz="2800" dirty="0">
                <a:latin typeface="Times New Roman" panose="02020603050405020304" pitchFamily="18" charset="0"/>
                <a:cs typeface="Times New Roman" panose="02020603050405020304" pitchFamily="18" charset="0"/>
              </a:rPr>
              <a:t> loại rau như là rau cải, rau muống, súp lơ....; các loại hoa quả như là bơ, cam, vải...</a:t>
            </a:r>
            <a:endParaRPr lang="en-US"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 Em cần thay đổi về thói quen ăn uống hằng ngày để cơ thể được cung cấp đầy đủ các nhóm chất dinh dưỡng. Vì cơ thể cần nhiều loại và nhiều nhóm chất dinh dưỡng để đảm bảo hoạt động sống mỗi ngày. Cần phải bổ sung, thay đổi đa dạng các loại thức ăn để bổ sung đa dạng chất dinh dưỡng, không nên ăn quá nhiều và thường xuyên một món thức ăn nào đó.</a:t>
            </a:r>
            <a:endParaRPr lang="en-US" sz="28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xmlns="" id="{6E652BCA-5BEB-7BF1-2A2B-FC4C0738FA67}"/>
              </a:ext>
            </a:extLst>
          </p:cNvPr>
          <p:cNvSpPr/>
          <p:nvPr/>
        </p:nvSpPr>
        <p:spPr>
          <a:xfrm>
            <a:off x="4802585" y="162013"/>
            <a:ext cx="3262240" cy="1107996"/>
          </a:xfrm>
          <a:prstGeom prst="rect">
            <a:avLst/>
          </a:prstGeom>
          <a:noFill/>
        </p:spPr>
        <p:txBody>
          <a:bodyPr wrap="none" lIns="91440" tIns="45720" rIns="91440" bIns="45720">
            <a:spAutoFit/>
          </a:bodyPr>
          <a:lstStyle/>
          <a:p>
            <a:pPr algn="ctr"/>
            <a:r>
              <a:rPr lang="en-US" sz="6600" b="1" cap="none" spc="0" dirty="0" err="1">
                <a:ln w="0"/>
                <a:solidFill>
                  <a:schemeClr val="tx1"/>
                </a:solidFill>
                <a:effectLst>
                  <a:outerShdw blurRad="38100" dist="19050" dir="2700000" algn="tl" rotWithShape="0">
                    <a:schemeClr val="dk1">
                      <a:alpha val="40000"/>
                    </a:schemeClr>
                  </a:outerShdw>
                </a:effectLst>
              </a:rPr>
              <a:t>Kết</a:t>
            </a:r>
            <a:r>
              <a:rPr lang="en-US" sz="6600" b="1" cap="none" spc="0" dirty="0">
                <a:ln w="0"/>
                <a:solidFill>
                  <a:schemeClr val="tx1"/>
                </a:solidFill>
                <a:effectLst>
                  <a:outerShdw blurRad="38100" dist="19050" dir="2700000" algn="tl" rotWithShape="0">
                    <a:schemeClr val="dk1">
                      <a:alpha val="40000"/>
                    </a:schemeClr>
                  </a:outerShdw>
                </a:effectLst>
              </a:rPr>
              <a:t> </a:t>
            </a:r>
            <a:r>
              <a:rPr lang="en-US" sz="6600" b="1" cap="none" spc="0" dirty="0" err="1">
                <a:ln w="0"/>
                <a:solidFill>
                  <a:schemeClr val="tx1"/>
                </a:solidFill>
                <a:effectLst>
                  <a:outerShdw blurRad="38100" dist="19050" dir="2700000" algn="tl" rotWithShape="0">
                    <a:schemeClr val="dk1">
                      <a:alpha val="40000"/>
                    </a:schemeClr>
                  </a:outerShdw>
                </a:effectLst>
              </a:rPr>
              <a:t>luận</a:t>
            </a:r>
            <a:r>
              <a:rPr lang="en-US" sz="6600" b="1" cap="none" spc="0" dirty="0">
                <a:ln w="0"/>
                <a:solidFill>
                  <a:schemeClr val="tx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25282601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FC64FF7E-9971-3305-6D35-00AB84B4566E}"/>
              </a:ext>
            </a:extLst>
          </p:cNvPr>
          <p:cNvPicPr>
            <a:picLocks noChangeAspect="1"/>
          </p:cNvPicPr>
          <p:nvPr/>
        </p:nvPicPr>
        <p:blipFill rotWithShape="1">
          <a:blip r:embed="rId3">
            <a:extLst>
              <a:ext uri="{28A0092B-C50C-407E-A947-70E740481C1C}">
                <a14:useLocalDpi xmlns:a14="http://schemas.microsoft.com/office/drawing/2010/main" val="0"/>
              </a:ext>
            </a:extLst>
          </a:blip>
          <a:srcRect l="6848" t="3672" r="9783" b="9565"/>
          <a:stretch/>
        </p:blipFill>
        <p:spPr>
          <a:xfrm>
            <a:off x="-74645" y="-93306"/>
            <a:ext cx="12344400" cy="6951306"/>
          </a:xfrm>
          <a:prstGeom prst="rect">
            <a:avLst/>
          </a:prstGeom>
        </p:spPr>
      </p:pic>
      <p:sp>
        <p:nvSpPr>
          <p:cNvPr id="5" name="TextBox 4">
            <a:extLst>
              <a:ext uri="{FF2B5EF4-FFF2-40B4-BE49-F238E27FC236}">
                <a16:creationId xmlns:a16="http://schemas.microsoft.com/office/drawing/2014/main" xmlns="" id="{EA4273A0-742F-0F08-FC3D-E076A5653E63}"/>
              </a:ext>
            </a:extLst>
          </p:cNvPr>
          <p:cNvSpPr txBox="1"/>
          <p:nvPr/>
        </p:nvSpPr>
        <p:spPr>
          <a:xfrm>
            <a:off x="1545770" y="2615964"/>
            <a:ext cx="9013373" cy="2862322"/>
          </a:xfrm>
          <a:prstGeom prst="rect">
            <a:avLst/>
          </a:prstGeom>
          <a:noFill/>
        </p:spPr>
        <p:txBody>
          <a:bodyPr wrap="square" rtlCol="0">
            <a:spAutoFit/>
          </a:bodyPr>
          <a:lstStyle/>
          <a:p>
            <a:pPr algn="just"/>
            <a:r>
              <a:rPr lang="vi-VN" sz="6000">
                <a:solidFill>
                  <a:srgbClr val="FF0000"/>
                </a:solidFill>
                <a:latin typeface="UTM Avo" panose="02040603050506020204" pitchFamily="18" charset="0"/>
                <a:ea typeface="Tahoma" panose="020B0604030504040204" pitchFamily="34" charset="0"/>
                <a:cs typeface="Tahoma" panose="020B0604030504040204" pitchFamily="34" charset="0"/>
              </a:rPr>
              <a:t>Hoạt </a:t>
            </a:r>
            <a:r>
              <a:rPr lang="vi-VN" sz="6000" dirty="0">
                <a:solidFill>
                  <a:srgbClr val="FF0000"/>
                </a:solidFill>
                <a:latin typeface="UTM Avo" panose="02040603050506020204" pitchFamily="18" charset="0"/>
                <a:ea typeface="Tahoma" panose="020B0604030504040204" pitchFamily="34" charset="0"/>
                <a:cs typeface="Tahoma" panose="020B0604030504040204" pitchFamily="34" charset="0"/>
              </a:rPr>
              <a:t>động 3: </a:t>
            </a:r>
            <a:r>
              <a:rPr lang="vi-VN" sz="6000" dirty="0">
                <a:solidFill>
                  <a:srgbClr val="0070C0"/>
                </a:solidFill>
                <a:latin typeface="UTM Avo" panose="02040603050506020204" pitchFamily="18" charset="0"/>
                <a:ea typeface="Tahoma" panose="020B0604030504040204" pitchFamily="34" charset="0"/>
                <a:cs typeface="Tahoma" panose="020B0604030504040204" pitchFamily="34" charset="0"/>
              </a:rPr>
              <a:t>Tìm hiểu về lí do phải uống đủ nước mỗi ngày.</a:t>
            </a:r>
            <a:endParaRPr lang="en-US" sz="6000" dirty="0">
              <a:solidFill>
                <a:srgbClr val="0070C0"/>
              </a:solidFill>
              <a:effectLst/>
              <a:latin typeface="UTM Avo" panose="02040603050506020204"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9074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A45B976-E23A-42F9-EC11-C8139B56B963}"/>
              </a:ext>
            </a:extLst>
          </p:cNvPr>
          <p:cNvPicPr>
            <a:picLocks noChangeAspect="1"/>
          </p:cNvPicPr>
          <p:nvPr/>
        </p:nvPicPr>
        <p:blipFill rotWithShape="1">
          <a:blip r:embed="rId2">
            <a:extLst>
              <a:ext uri="{28A0092B-C50C-407E-A947-70E740481C1C}">
                <a14:useLocalDpi xmlns:a14="http://schemas.microsoft.com/office/drawing/2010/main" val="0"/>
              </a:ext>
            </a:extLst>
          </a:blip>
          <a:srcRect l="3637" r="2803"/>
          <a:stretch/>
        </p:blipFill>
        <p:spPr>
          <a:xfrm>
            <a:off x="198581" y="0"/>
            <a:ext cx="11794838" cy="3406589"/>
          </a:xfrm>
          <a:prstGeom prst="rect">
            <a:avLst/>
          </a:prstGeom>
        </p:spPr>
      </p:pic>
      <p:sp>
        <p:nvSpPr>
          <p:cNvPr id="5" name="文本框 34">
            <a:extLst>
              <a:ext uri="{FF2B5EF4-FFF2-40B4-BE49-F238E27FC236}">
                <a16:creationId xmlns:a16="http://schemas.microsoft.com/office/drawing/2014/main" xmlns="" id="{5D1037B6-F080-C655-4CED-2B9A2B8FEB3C}"/>
              </a:ext>
            </a:extLst>
          </p:cNvPr>
          <p:cNvSpPr txBox="1"/>
          <p:nvPr/>
        </p:nvSpPr>
        <p:spPr>
          <a:xfrm>
            <a:off x="2115652" y="3682321"/>
            <a:ext cx="8561584" cy="1940957"/>
          </a:xfrm>
          <a:prstGeom prst="wedgeRoundRectCallout">
            <a:avLst>
              <a:gd name="adj1" fmla="val -16752"/>
              <a:gd name="adj2" fmla="val 28863"/>
              <a:gd name="adj3" fmla="val 16667"/>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vi-VN" altLang="en-US" sz="5400" dirty="0">
                <a:solidFill>
                  <a:schemeClr val="accent1"/>
                </a:solidFill>
                <a:latin typeface="UTM Avo" panose="02040603050506020204" pitchFamily="18" charset="0"/>
                <a:cs typeface="Calibri" panose="020F0502020204030204" pitchFamily="34" charset="0"/>
              </a:rPr>
              <a:t>Mỗi ngày, chúng em cần uống khoảng 1.5 lít nước.</a:t>
            </a:r>
            <a:endParaRPr kumimoji="0" lang="en-US" altLang="en-US" sz="54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spTree>
    <p:extLst>
      <p:ext uri="{BB962C8B-B14F-4D97-AF65-F5344CB8AC3E}">
        <p14:creationId xmlns:p14="http://schemas.microsoft.com/office/powerpoint/2010/main" val="250368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Admin\Downloads\image (5).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984198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47"/>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708FCAAD-0958-A235-1602-5628E3D05FD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124" b="95876" l="2889" r="96889">
                        <a14:foregroundMark x1="32000" y1="4124" x2="32000" y2="4124"/>
                        <a14:foregroundMark x1="9111" y1="52921" x2="9111" y2="52921"/>
                        <a14:foregroundMark x1="11778" y1="48454" x2="11778" y2="48454"/>
                        <a14:foregroundMark x1="10444" y1="45704" x2="10444" y2="45704"/>
                        <a14:foregroundMark x1="6889" y1="43643" x2="6889" y2="43643"/>
                        <a14:foregroundMark x1="3111" y1="46048" x2="3111" y2="46048"/>
                        <a14:foregroundMark x1="16534" y1="69416" x2="13333" y2="85911"/>
                        <a14:foregroundMark x1="16667" y1="68729" x2="16534" y2="69416"/>
                        <a14:foregroundMark x1="15111" y1="95189" x2="15111" y2="95189"/>
                        <a14:foregroundMark x1="14667" y1="92440" x2="14667" y2="92440"/>
                        <a14:foregroundMark x1="14000" y1="94502" x2="14000" y2="94502"/>
                        <a14:foregroundMark x1="95111" y1="55670" x2="95111" y2="55670"/>
                        <a14:foregroundMark x1="90889" y1="47079" x2="96889" y2="55670"/>
                        <a14:foregroundMark x1="87111" y1="67354" x2="86889" y2="79038"/>
                        <a14:foregroundMark x1="84667" y1="95876" x2="84667" y2="95876"/>
                        <a14:foregroundMark x1="90889" y1="95533" x2="90889" y2="95533"/>
                        <a14:foregroundMark x1="80222" y1="77320" x2="80222" y2="77320"/>
                        <a14:foregroundMark x1="60000" y1="78694" x2="69026" y2="81144"/>
                        <a14:foregroundMark x1="75280" y1="77202" x2="78889" y2="76632"/>
                        <a14:foregroundMark x1="68000" y1="78351" x2="70412" y2="77970"/>
                        <a14:foregroundMark x1="85333" y1="7216" x2="86222" y2="17182"/>
                        <a14:foregroundMark x1="79556" y1="5155" x2="79556" y2="5155"/>
                        <a14:foregroundMark x1="63778" y1="5498" x2="63778" y2="5498"/>
                        <a14:foregroundMark x1="53333" y1="5155" x2="53333" y2="5155"/>
                        <a14:foregroundMark x1="41778" y1="4811" x2="41778" y2="4811"/>
                        <a14:foregroundMark x1="16889" y1="17869" x2="16889" y2="17869"/>
                        <a14:foregroundMark x1="31242" y1="77733" x2="33111" y2="77320"/>
                        <a14:foregroundMark x1="24222" y1="54983" x2="24222" y2="54983"/>
                        <a14:foregroundMark x1="25111" y1="53608" x2="25111" y2="53608"/>
                        <a14:foregroundMark x1="24667" y1="52577" x2="24667" y2="52577"/>
                        <a14:foregroundMark x1="26000" y1="53608" x2="26000" y2="53608"/>
                        <a14:backgroundMark x1="72667" y1="82818" x2="72667" y2="82818"/>
                        <a14:backgroundMark x1="72000" y1="82474" x2="72000" y2="82474"/>
                        <a14:backgroundMark x1="71556" y1="82474" x2="71556" y2="82474"/>
                        <a14:backgroundMark x1="70667" y1="83162" x2="70667" y2="83162"/>
                        <a14:backgroundMark x1="70000" y1="82474" x2="73333" y2="82131"/>
                        <a14:backgroundMark x1="68444" y1="82474" x2="70889" y2="82818"/>
                        <a14:backgroundMark x1="69111" y1="82131" x2="69111" y2="82131"/>
                        <a14:backgroundMark x1="18222" y1="35395" x2="24222" y2="45704"/>
                        <a14:backgroundMark x1="22667" y1="38488" x2="28000" y2="49141"/>
                        <a14:backgroundMark x1="26222" y1="37457" x2="27111" y2="48454"/>
                        <a14:backgroundMark x1="16000" y1="38488" x2="18667" y2="39175"/>
                        <a14:backgroundMark x1="16667" y1="38144" x2="20889" y2="39863"/>
                        <a14:backgroundMark x1="15778" y1="35395" x2="16889" y2="38144"/>
                        <a14:backgroundMark x1="18444" y1="37457" x2="28667" y2="37113"/>
                        <a14:backgroundMark x1="28444" y1="36770" x2="28889" y2="51890"/>
                        <a14:backgroundMark x1="28889" y1="51890" x2="29111" y2="52577"/>
                        <a14:backgroundMark x1="27556" y1="54983" x2="27556" y2="59794"/>
                        <a14:backgroundMark x1="27556" y1="53608" x2="27556" y2="54983"/>
                        <a14:backgroundMark x1="27556" y1="52577" x2="27556" y2="53608"/>
                        <a14:backgroundMark x1="27556" y1="44674" x2="27556" y2="52577"/>
                        <a14:backgroundMark x1="27778" y1="58419" x2="26222" y2="81787"/>
                        <a14:backgroundMark x1="20444" y1="75601" x2="20444" y2="75601"/>
                        <a14:backgroundMark x1="20222" y1="69416" x2="20222" y2="69416"/>
                        <a14:backgroundMark x1="29147" y1="53608" x2="31556" y2="63230"/>
                        <a14:backgroundMark x1="28889" y1="52577" x2="29147" y2="53608"/>
                        <a14:backgroundMark x1="31556" y1="63230" x2="30889" y2="65292"/>
                        <a14:backgroundMark x1="28071" y1="54983" x2="28444" y2="67698"/>
                        <a14:backgroundMark x1="28030" y1="53608" x2="28071" y2="54983"/>
                        <a14:backgroundMark x1="28000" y1="52577" x2="28030" y2="53608"/>
                        <a14:backgroundMark x1="28444" y1="67698" x2="30000" y2="74570"/>
                      </a14:backgroundRemoval>
                    </a14:imgEffect>
                  </a14:imgLayer>
                </a14:imgProps>
              </a:ext>
            </a:extLst>
          </a:blip>
          <a:srcRect l="-850" t="38956" r="72052" b="1566"/>
          <a:stretch/>
        </p:blipFill>
        <p:spPr>
          <a:xfrm>
            <a:off x="93412" y="3371406"/>
            <a:ext cx="2361598" cy="3534376"/>
          </a:xfrm>
          <a:prstGeom prst="rect">
            <a:avLst/>
          </a:prstGeom>
        </p:spPr>
      </p:pic>
      <p:pic>
        <p:nvPicPr>
          <p:cNvPr id="4" name="Picture 3">
            <a:extLst>
              <a:ext uri="{FF2B5EF4-FFF2-40B4-BE49-F238E27FC236}">
                <a16:creationId xmlns:a16="http://schemas.microsoft.com/office/drawing/2014/main" xmlns="" id="{F8FC1F42-1C68-3F70-C881-0C581E3E35D5}"/>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124" b="95876" l="2889" r="96889">
                        <a14:foregroundMark x1="32000" y1="4124" x2="32000" y2="4124"/>
                        <a14:foregroundMark x1="9111" y1="52921" x2="9111" y2="52921"/>
                        <a14:foregroundMark x1="11778" y1="48454" x2="11778" y2="48454"/>
                        <a14:foregroundMark x1="10444" y1="45704" x2="10444" y2="45704"/>
                        <a14:foregroundMark x1="6889" y1="43643" x2="6889" y2="43643"/>
                        <a14:foregroundMark x1="3111" y1="46048" x2="3111" y2="46048"/>
                        <a14:foregroundMark x1="16534" y1="69416" x2="13333" y2="85911"/>
                        <a14:foregroundMark x1="16667" y1="68729" x2="16534" y2="69416"/>
                        <a14:foregroundMark x1="15111" y1="95189" x2="15111" y2="95189"/>
                        <a14:foregroundMark x1="14667" y1="92440" x2="14667" y2="92440"/>
                        <a14:foregroundMark x1="14000" y1="94502" x2="14000" y2="94502"/>
                        <a14:foregroundMark x1="95111" y1="55670" x2="95111" y2="55670"/>
                        <a14:foregroundMark x1="90889" y1="47079" x2="96889" y2="55670"/>
                        <a14:foregroundMark x1="86900" y1="78437" x2="86889" y2="79038"/>
                        <a14:foregroundMark x1="87111" y1="67354" x2="86954" y2="75601"/>
                        <a14:foregroundMark x1="84667" y1="95876" x2="84667" y2="95876"/>
                        <a14:foregroundMark x1="90889" y1="95533" x2="90889" y2="95533"/>
                        <a14:foregroundMark x1="60000" y1="78694" x2="69026" y2="81144"/>
                        <a14:foregroundMark x1="68000" y1="78351" x2="70412" y2="77970"/>
                        <a14:foregroundMark x1="85333" y1="7216" x2="86222" y2="17182"/>
                        <a14:foregroundMark x1="79556" y1="5155" x2="79556" y2="5155"/>
                        <a14:foregroundMark x1="63778" y1="5498" x2="63778" y2="5498"/>
                        <a14:foregroundMark x1="53333" y1="5155" x2="53333" y2="5155"/>
                        <a14:foregroundMark x1="41778" y1="4811" x2="41778" y2="4811"/>
                        <a14:foregroundMark x1="16889" y1="17869" x2="16889" y2="17869"/>
                        <a14:foregroundMark x1="31242" y1="77733" x2="33111" y2="77320"/>
                        <a14:foregroundMark x1="24222" y1="54983" x2="24222" y2="54983"/>
                        <a14:foregroundMark x1="25111" y1="53608" x2="25111" y2="53608"/>
                        <a14:foregroundMark x1="24667" y1="52577" x2="24667" y2="52577"/>
                        <a14:foregroundMark x1="26000" y1="53608" x2="26000" y2="53608"/>
                        <a14:foregroundMark x1="80222" y1="76976" x2="80222" y2="76976"/>
                        <a14:foregroundMark x1="78000" y1="76976" x2="78000" y2="76976"/>
                        <a14:foregroundMark x1="77778" y1="76976" x2="77778" y2="76976"/>
                        <a14:foregroundMark x1="77111" y1="76976" x2="77111" y2="76976"/>
                        <a14:backgroundMark x1="72667" y1="82818" x2="72667" y2="82818"/>
                        <a14:backgroundMark x1="72000" y1="82474" x2="72000" y2="82474"/>
                        <a14:backgroundMark x1="71556" y1="82474" x2="71556" y2="82474"/>
                        <a14:backgroundMark x1="70667" y1="83162" x2="70667" y2="83162"/>
                        <a14:backgroundMark x1="70000" y1="82474" x2="73333" y2="82131"/>
                        <a14:backgroundMark x1="68444" y1="82474" x2="70889" y2="82818"/>
                        <a14:backgroundMark x1="69111" y1="82131" x2="69111" y2="82131"/>
                        <a14:backgroundMark x1="18222" y1="35395" x2="24222" y2="45704"/>
                        <a14:backgroundMark x1="22667" y1="38488" x2="28000" y2="49141"/>
                        <a14:backgroundMark x1="26222" y1="37457" x2="27111" y2="48454"/>
                        <a14:backgroundMark x1="16000" y1="38488" x2="18667" y2="39175"/>
                        <a14:backgroundMark x1="16667" y1="38144" x2="20889" y2="39863"/>
                        <a14:backgroundMark x1="15778" y1="35395" x2="16889" y2="38144"/>
                        <a14:backgroundMark x1="18444" y1="37457" x2="28667" y2="37113"/>
                        <a14:backgroundMark x1="28444" y1="36770" x2="28889" y2="51890"/>
                        <a14:backgroundMark x1="28889" y1="51890" x2="29111" y2="52577"/>
                        <a14:backgroundMark x1="27556" y1="54983" x2="27556" y2="59794"/>
                        <a14:backgroundMark x1="27556" y1="53608" x2="27556" y2="54983"/>
                        <a14:backgroundMark x1="27556" y1="52577" x2="27556" y2="53608"/>
                        <a14:backgroundMark x1="27556" y1="44674" x2="27556" y2="52577"/>
                        <a14:backgroundMark x1="27778" y1="58419" x2="26222" y2="81787"/>
                        <a14:backgroundMark x1="20444" y1="75601" x2="20444" y2="75601"/>
                        <a14:backgroundMark x1="20222" y1="69416" x2="20222" y2="69416"/>
                        <a14:backgroundMark x1="29147" y1="53608" x2="31556" y2="63230"/>
                        <a14:backgroundMark x1="28889" y1="52577" x2="29147" y2="53608"/>
                        <a14:backgroundMark x1="31556" y1="63230" x2="30889" y2="65292"/>
                        <a14:backgroundMark x1="28071" y1="54983" x2="28444" y2="67698"/>
                        <a14:backgroundMark x1="28030" y1="53608" x2="28071" y2="54983"/>
                        <a14:backgroundMark x1="28000" y1="52577" x2="28030" y2="53608"/>
                        <a14:backgroundMark x1="28444" y1="67698" x2="30000" y2="74570"/>
                        <a14:backgroundMark x1="79556" y1="40206" x2="78222" y2="45361"/>
                        <a14:backgroundMark x1="78667" y1="39519" x2="73333" y2="56014"/>
                        <a14:backgroundMark x1="78000" y1="41581" x2="78000" y2="56357"/>
                        <a14:backgroundMark x1="81556" y1="41924" x2="81556" y2="41924"/>
                        <a14:backgroundMark x1="76222" y1="41924" x2="76222" y2="41924"/>
                        <a14:backgroundMark x1="74222" y1="40206" x2="74000" y2="50515"/>
                        <a14:backgroundMark x1="77111" y1="39863" x2="88444" y2="40206"/>
                        <a14:backgroundMark x1="77111" y1="54296" x2="73111" y2="63574"/>
                        <a14:backgroundMark x1="80000" y1="61856" x2="80444" y2="61856"/>
                        <a14:backgroundMark x1="80444" y1="72509" x2="80444" y2="72509"/>
                        <a14:backgroundMark x1="79778" y1="68729" x2="79778" y2="68729"/>
                        <a14:backgroundMark x1="79778" y1="68729" x2="81556" y2="70103"/>
                        <a14:backgroundMark x1="78000" y1="71821" x2="78000" y2="71821"/>
                        <a14:backgroundMark x1="76000" y1="71134" x2="76000" y2="71134"/>
                        <a14:backgroundMark x1="79778" y1="85223" x2="79778" y2="85223"/>
                        <a14:backgroundMark x1="83556" y1="75601" x2="83556" y2="75601"/>
                        <a14:backgroundMark x1="84222" y1="77320" x2="84222" y2="77320"/>
                        <a14:backgroundMark x1="83611" y1="76976" x2="83778" y2="79038"/>
                        <a14:backgroundMark x1="83556" y1="76289" x2="83611" y2="76976"/>
                        <a14:backgroundMark x1="76444" y1="79725" x2="76444" y2="79725"/>
                        <a14:backgroundMark x1="76000" y1="75945" x2="76000" y2="75945"/>
                        <a14:backgroundMark x1="75778" y1="77663" x2="75778" y2="77663"/>
                        <a14:backgroundMark x1="76000" y1="77663" x2="76000" y2="77663"/>
                        <a14:backgroundMark x1="75852" y1="76976" x2="76667" y2="80756"/>
                        <a14:backgroundMark x1="75778" y1="76632" x2="75852" y2="76976"/>
                      </a14:backgroundRemoval>
                    </a14:imgEffect>
                  </a14:imgLayer>
                </a14:imgProps>
              </a:ext>
            </a:extLst>
          </a:blip>
          <a:srcRect l="74729" t="41107" r="-2369" b="1859"/>
          <a:stretch/>
        </p:blipFill>
        <p:spPr>
          <a:xfrm>
            <a:off x="10442713" y="3429000"/>
            <a:ext cx="1749287" cy="2859157"/>
          </a:xfrm>
          <a:prstGeom prst="rect">
            <a:avLst/>
          </a:prstGeom>
        </p:spPr>
      </p:pic>
      <p:pic>
        <p:nvPicPr>
          <p:cNvPr id="5" name="Picture 7">
            <a:extLst>
              <a:ext uri="{FF2B5EF4-FFF2-40B4-BE49-F238E27FC236}">
                <a16:creationId xmlns:a16="http://schemas.microsoft.com/office/drawing/2014/main" xmlns="" id="{8C669512-B789-1628-7955-DA0C50CFADA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162013"/>
            <a:ext cx="2361598" cy="1747582"/>
          </a:xfrm>
          <a:prstGeom prst="rect">
            <a:avLst/>
          </a:prstGeom>
        </p:spPr>
      </p:pic>
      <p:sp>
        <p:nvSpPr>
          <p:cNvPr id="23" name="文本框 34">
            <a:extLst>
              <a:ext uri="{FF2B5EF4-FFF2-40B4-BE49-F238E27FC236}">
                <a16:creationId xmlns:a16="http://schemas.microsoft.com/office/drawing/2014/main" xmlns="" id="{4D1C36C4-C577-22D2-6AF3-AB390323CB2F}"/>
              </a:ext>
            </a:extLst>
          </p:cNvPr>
          <p:cNvSpPr txBox="1"/>
          <p:nvPr/>
        </p:nvSpPr>
        <p:spPr>
          <a:xfrm>
            <a:off x="1905000" y="3347"/>
            <a:ext cx="10287000" cy="1191816"/>
          </a:xfrm>
          <a:prstGeom prst="wedgeRoundRectCallout">
            <a:avLst>
              <a:gd name="adj1" fmla="val -16752"/>
              <a:gd name="adj2" fmla="val 28863"/>
              <a:gd name="adj3" fmla="val 16667"/>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vi-VN" altLang="en-US" sz="3200">
                <a:solidFill>
                  <a:schemeClr val="accent1"/>
                </a:solidFill>
                <a:latin typeface="UTM Avo"/>
                <a:cs typeface="Calibri" panose="020F0502020204030204" pitchFamily="34" charset="0"/>
              </a:rPr>
              <a:t>Chúng ta phải uống đủ nước mỗi ngày để cung cấp đủ lượng nước cần thiết cho các hoạt động của cơ thể:</a:t>
            </a:r>
            <a:endParaRPr kumimoji="0" lang="en-US" altLang="en-US" sz="3200" i="0" u="none" strike="noStrike" kern="1200" cap="none" spc="0" normalizeH="0" baseline="0" noProof="0" dirty="0">
              <a:ln>
                <a:noFill/>
              </a:ln>
              <a:solidFill>
                <a:schemeClr val="accent1"/>
              </a:solidFill>
              <a:effectLst/>
              <a:uLnTx/>
              <a:uFillTx/>
              <a:latin typeface="UTM Avo"/>
              <a:ea typeface="思源黑体 CN"/>
              <a:cs typeface="Calibri" panose="020F0502020204030204" pitchFamily="34" charset="0"/>
            </a:endParaRPr>
          </a:p>
        </p:txBody>
      </p:sp>
      <p:sp>
        <p:nvSpPr>
          <p:cNvPr id="16" name="Diamond 15">
            <a:extLst>
              <a:ext uri="{FF2B5EF4-FFF2-40B4-BE49-F238E27FC236}">
                <a16:creationId xmlns:a16="http://schemas.microsoft.com/office/drawing/2014/main" xmlns="" id="{35BE9169-719A-68DD-6A1B-FA7CC8B7B5C6}"/>
              </a:ext>
            </a:extLst>
          </p:cNvPr>
          <p:cNvSpPr/>
          <p:nvPr/>
        </p:nvSpPr>
        <p:spPr>
          <a:xfrm>
            <a:off x="6442419" y="2416007"/>
            <a:ext cx="3842657" cy="2368270"/>
          </a:xfrm>
          <a:prstGeom prst="diamond">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lnSpc>
                <a:spcPct val="150000"/>
              </a:lnSpc>
            </a:pPr>
            <a:endParaRPr lang="en-US" sz="2400">
              <a:solidFill>
                <a:schemeClr val="tx1"/>
              </a:solidFill>
              <a:latin typeface="Arial" panose="020B0604020202020204" pitchFamily="34" charset="0"/>
              <a:cs typeface="Arial" panose="020B0604020202020204" pitchFamily="34" charset="0"/>
            </a:endParaRPr>
          </a:p>
        </p:txBody>
      </p:sp>
      <p:sp>
        <p:nvSpPr>
          <p:cNvPr id="17" name="Diamond 16">
            <a:extLst>
              <a:ext uri="{FF2B5EF4-FFF2-40B4-BE49-F238E27FC236}">
                <a16:creationId xmlns:a16="http://schemas.microsoft.com/office/drawing/2014/main" xmlns="" id="{63F09E2B-1239-C6B6-BB0E-7B36D7D3390F}"/>
              </a:ext>
            </a:extLst>
          </p:cNvPr>
          <p:cNvSpPr/>
          <p:nvPr/>
        </p:nvSpPr>
        <p:spPr>
          <a:xfrm>
            <a:off x="4499317" y="1261762"/>
            <a:ext cx="3842658" cy="2354423"/>
          </a:xfrm>
          <a:prstGeom prst="diamond">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lnSpc>
                <a:spcPct val="150000"/>
              </a:lnSpc>
            </a:pPr>
            <a:endParaRPr lang="en-US" sz="2400">
              <a:solidFill>
                <a:schemeClr val="tx1"/>
              </a:solidFill>
              <a:latin typeface="Arial" panose="020B0604020202020204" pitchFamily="34" charset="0"/>
              <a:cs typeface="Arial" panose="020B0604020202020204" pitchFamily="34" charset="0"/>
            </a:endParaRPr>
          </a:p>
        </p:txBody>
      </p:sp>
      <p:sp>
        <p:nvSpPr>
          <p:cNvPr id="18" name="Diamond 17">
            <a:extLst>
              <a:ext uri="{FF2B5EF4-FFF2-40B4-BE49-F238E27FC236}">
                <a16:creationId xmlns:a16="http://schemas.microsoft.com/office/drawing/2014/main" xmlns="" id="{03EE5761-59FE-AE82-8D72-830450FF64DB}"/>
              </a:ext>
            </a:extLst>
          </p:cNvPr>
          <p:cNvSpPr/>
          <p:nvPr/>
        </p:nvSpPr>
        <p:spPr>
          <a:xfrm>
            <a:off x="2547963" y="2412045"/>
            <a:ext cx="3940628" cy="2368272"/>
          </a:xfrm>
          <a:prstGeom prst="diamond">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lnSpc>
                <a:spcPct val="150000"/>
              </a:lnSpc>
            </a:pPr>
            <a:endParaRPr lang="en-US" sz="2400">
              <a:solidFill>
                <a:schemeClr val="tx1"/>
              </a:solidFill>
              <a:latin typeface="Arial" panose="020B0604020202020204" pitchFamily="34" charset="0"/>
              <a:cs typeface="Arial" panose="020B0604020202020204" pitchFamily="34" charset="0"/>
            </a:endParaRPr>
          </a:p>
        </p:txBody>
      </p:sp>
      <p:sp>
        <p:nvSpPr>
          <p:cNvPr id="19" name="Diamond 18">
            <a:extLst>
              <a:ext uri="{FF2B5EF4-FFF2-40B4-BE49-F238E27FC236}">
                <a16:creationId xmlns:a16="http://schemas.microsoft.com/office/drawing/2014/main" xmlns="" id="{E5847272-3320-E80B-C65A-60639FED5C71}"/>
              </a:ext>
            </a:extLst>
          </p:cNvPr>
          <p:cNvSpPr/>
          <p:nvPr/>
        </p:nvSpPr>
        <p:spPr>
          <a:xfrm>
            <a:off x="4466662" y="3636848"/>
            <a:ext cx="3984170" cy="2368273"/>
          </a:xfrm>
          <a:prstGeom prst="diamond">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lnSpc>
                <a:spcPct val="150000"/>
              </a:lnSpc>
            </a:pPr>
            <a:endParaRPr lang="en-US" sz="2400">
              <a:solidFill>
                <a:schemeClr val="tx1"/>
              </a:solidFill>
              <a:latin typeface="Arial" panose="020B0604020202020204" pitchFamily="34" charset="0"/>
              <a:cs typeface="Arial" panose="020B0604020202020204" pitchFamily="34" charset="0"/>
            </a:endParaRPr>
          </a:p>
        </p:txBody>
      </p:sp>
      <p:pic>
        <p:nvPicPr>
          <p:cNvPr id="20" name="Graphic 17" descr="Flower without stem with solid fill">
            <a:extLst>
              <a:ext uri="{FF2B5EF4-FFF2-40B4-BE49-F238E27FC236}">
                <a16:creationId xmlns:a16="http://schemas.microsoft.com/office/drawing/2014/main" xmlns="" id="{14E6B888-78EE-54F5-84C5-880D7D3C8B2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6096000" y="3162047"/>
            <a:ext cx="785183" cy="785183"/>
          </a:xfrm>
          <a:prstGeom prst="rect">
            <a:avLst/>
          </a:prstGeom>
        </p:spPr>
      </p:pic>
      <p:sp>
        <p:nvSpPr>
          <p:cNvPr id="21" name="文本框 34">
            <a:extLst>
              <a:ext uri="{FF2B5EF4-FFF2-40B4-BE49-F238E27FC236}">
                <a16:creationId xmlns:a16="http://schemas.microsoft.com/office/drawing/2014/main" xmlns="" id="{4D1C36C4-C577-22D2-6AF3-AB390323CB2F}"/>
              </a:ext>
            </a:extLst>
          </p:cNvPr>
          <p:cNvSpPr txBox="1"/>
          <p:nvPr/>
        </p:nvSpPr>
        <p:spPr>
          <a:xfrm>
            <a:off x="5104185" y="1732358"/>
            <a:ext cx="2775857" cy="1328023"/>
          </a:xfrm>
          <a:prstGeom prst="wedgeRoundRectCallout">
            <a:avLst>
              <a:gd name="adj1" fmla="val -16752"/>
              <a:gd name="adj2" fmla="val 28863"/>
              <a:gd name="adj3" fmla="val 16667"/>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fontAlgn="base">
              <a:spcBef>
                <a:spcPct val="0"/>
              </a:spcBef>
              <a:spcAft>
                <a:spcPct val="0"/>
              </a:spcAft>
              <a:defRPr/>
            </a:pPr>
            <a:r>
              <a:rPr lang="vi-VN" altLang="en-US" sz="2400" dirty="0">
                <a:solidFill>
                  <a:schemeClr val="tx1"/>
                </a:solidFill>
                <a:latin typeface="UTM Avo"/>
                <a:cs typeface="Calibri" panose="020F0502020204030204" pitchFamily="34" charset="0"/>
              </a:rPr>
              <a:t>- Tiêu hóa thức ăn, hòa tan một số chất dinh dưỡng. </a:t>
            </a:r>
          </a:p>
        </p:txBody>
      </p:sp>
      <p:sp>
        <p:nvSpPr>
          <p:cNvPr id="22" name="文本框 34">
            <a:extLst>
              <a:ext uri="{FF2B5EF4-FFF2-40B4-BE49-F238E27FC236}">
                <a16:creationId xmlns:a16="http://schemas.microsoft.com/office/drawing/2014/main" xmlns="" id="{4D1C36C4-C577-22D2-6AF3-AB390323CB2F}"/>
              </a:ext>
            </a:extLst>
          </p:cNvPr>
          <p:cNvSpPr txBox="1"/>
          <p:nvPr/>
        </p:nvSpPr>
        <p:spPr>
          <a:xfrm>
            <a:off x="3383531" y="3121028"/>
            <a:ext cx="2307774" cy="919401"/>
          </a:xfrm>
          <a:prstGeom prst="wedgeRoundRectCallout">
            <a:avLst>
              <a:gd name="adj1" fmla="val -16752"/>
              <a:gd name="adj2" fmla="val 28863"/>
              <a:gd name="adj3" fmla="val 16667"/>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fontAlgn="base">
              <a:spcBef>
                <a:spcPct val="0"/>
              </a:spcBef>
              <a:spcAft>
                <a:spcPct val="0"/>
              </a:spcAft>
              <a:defRPr/>
            </a:pPr>
            <a:r>
              <a:rPr lang="vi-VN" altLang="en-US" sz="2400">
                <a:solidFill>
                  <a:schemeClr val="tx1"/>
                </a:solidFill>
                <a:latin typeface="UTM Avo"/>
                <a:cs typeface="Calibri" panose="020F0502020204030204" pitchFamily="34" charset="0"/>
              </a:rPr>
              <a:t>- Vận chuyển đi khắp cơ thể</a:t>
            </a:r>
          </a:p>
        </p:txBody>
      </p:sp>
      <p:sp>
        <p:nvSpPr>
          <p:cNvPr id="24" name="文本框 34">
            <a:extLst>
              <a:ext uri="{FF2B5EF4-FFF2-40B4-BE49-F238E27FC236}">
                <a16:creationId xmlns:a16="http://schemas.microsoft.com/office/drawing/2014/main" xmlns="" id="{4D1C36C4-C577-22D2-6AF3-AB390323CB2F}"/>
              </a:ext>
            </a:extLst>
          </p:cNvPr>
          <p:cNvSpPr txBox="1"/>
          <p:nvPr/>
        </p:nvSpPr>
        <p:spPr>
          <a:xfrm>
            <a:off x="5050968" y="4068524"/>
            <a:ext cx="2808515" cy="1736646"/>
          </a:xfrm>
          <a:prstGeom prst="wedgeRoundRectCallout">
            <a:avLst>
              <a:gd name="adj1" fmla="val -16752"/>
              <a:gd name="adj2" fmla="val 28863"/>
              <a:gd name="adj3" fmla="val 16667"/>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fontAlgn="base">
              <a:spcBef>
                <a:spcPct val="0"/>
              </a:spcBef>
              <a:spcAft>
                <a:spcPct val="0"/>
              </a:spcAft>
              <a:defRPr/>
            </a:pPr>
            <a:r>
              <a:rPr lang="vi-VN" altLang="en-US" sz="2400">
                <a:solidFill>
                  <a:schemeClr val="tx1"/>
                </a:solidFill>
                <a:latin typeface="UTM Avo"/>
                <a:cs typeface="Calibri" panose="020F0502020204030204" pitchFamily="34" charset="0"/>
              </a:rPr>
              <a:t>- Đào thải các chất độc, chất cặn bã qua nước tiểu, mồ hôi, phân.</a:t>
            </a:r>
          </a:p>
        </p:txBody>
      </p:sp>
      <p:sp>
        <p:nvSpPr>
          <p:cNvPr id="25" name="文本框 34">
            <a:extLst>
              <a:ext uri="{FF2B5EF4-FFF2-40B4-BE49-F238E27FC236}">
                <a16:creationId xmlns:a16="http://schemas.microsoft.com/office/drawing/2014/main" xmlns="" id="{4D1C36C4-C577-22D2-6AF3-AB390323CB2F}"/>
              </a:ext>
            </a:extLst>
          </p:cNvPr>
          <p:cNvSpPr txBox="1"/>
          <p:nvPr/>
        </p:nvSpPr>
        <p:spPr>
          <a:xfrm>
            <a:off x="7267431" y="2977714"/>
            <a:ext cx="2170860" cy="1328023"/>
          </a:xfrm>
          <a:prstGeom prst="wedgeRoundRectCallout">
            <a:avLst>
              <a:gd name="adj1" fmla="val -16752"/>
              <a:gd name="adj2" fmla="val 28863"/>
              <a:gd name="adj3" fmla="val 16667"/>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fontAlgn="base">
              <a:spcBef>
                <a:spcPct val="0"/>
              </a:spcBef>
              <a:spcAft>
                <a:spcPct val="0"/>
              </a:spcAft>
              <a:defRPr/>
            </a:pPr>
            <a:r>
              <a:rPr lang="vi-VN" altLang="en-US" sz="2400">
                <a:solidFill>
                  <a:schemeClr val="tx1"/>
                </a:solidFill>
                <a:latin typeface="UTM Avo"/>
                <a:cs typeface="Calibri" panose="020F0502020204030204" pitchFamily="34" charset="0"/>
              </a:rPr>
              <a:t>- Làm mát cơ thể khi ra mồ hôi.</a:t>
            </a:r>
          </a:p>
        </p:txBody>
      </p:sp>
    </p:spTree>
    <p:extLst>
      <p:ext uri="{BB962C8B-B14F-4D97-AF65-F5344CB8AC3E}">
        <p14:creationId xmlns:p14="http://schemas.microsoft.com/office/powerpoint/2010/main" val="332557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1000" fill="hold"/>
                                        <p:tgtEl>
                                          <p:spTgt spid="21"/>
                                        </p:tgtEl>
                                        <p:attrNameLst>
                                          <p:attrName>ppt_w</p:attrName>
                                        </p:attrNameLst>
                                      </p:cBhvr>
                                      <p:tavLst>
                                        <p:tav tm="0">
                                          <p:val>
                                            <p:fltVal val="0"/>
                                          </p:val>
                                        </p:tav>
                                        <p:tav tm="100000">
                                          <p:val>
                                            <p:strVal val="#ppt_w"/>
                                          </p:val>
                                        </p:tav>
                                      </p:tavLst>
                                    </p:anim>
                                    <p:anim calcmode="lin" valueType="num">
                                      <p:cBhvr>
                                        <p:cTn id="43" dur="1000" fill="hold"/>
                                        <p:tgtEl>
                                          <p:spTgt spid="21"/>
                                        </p:tgtEl>
                                        <p:attrNameLst>
                                          <p:attrName>ppt_h</p:attrName>
                                        </p:attrNameLst>
                                      </p:cBhvr>
                                      <p:tavLst>
                                        <p:tav tm="0">
                                          <p:val>
                                            <p:fltVal val="0"/>
                                          </p:val>
                                        </p:tav>
                                        <p:tav tm="100000">
                                          <p:val>
                                            <p:strVal val="#ppt_h"/>
                                          </p:val>
                                        </p:tav>
                                      </p:tavLst>
                                    </p:anim>
                                    <p:anim calcmode="lin" valueType="num">
                                      <p:cBhvr>
                                        <p:cTn id="44" dur="1000" fill="hold"/>
                                        <p:tgtEl>
                                          <p:spTgt spid="21"/>
                                        </p:tgtEl>
                                        <p:attrNameLst>
                                          <p:attrName>style.rotation</p:attrName>
                                        </p:attrNameLst>
                                      </p:cBhvr>
                                      <p:tavLst>
                                        <p:tav tm="0">
                                          <p:val>
                                            <p:fltVal val="90"/>
                                          </p:val>
                                        </p:tav>
                                        <p:tav tm="100000">
                                          <p:val>
                                            <p:fltVal val="0"/>
                                          </p:val>
                                        </p:tav>
                                      </p:tavLst>
                                    </p:anim>
                                    <p:animEffect transition="in" filter="fade">
                                      <p:cBhvr>
                                        <p:cTn id="45" dur="10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p:cTn id="50" dur="1000" fill="hold"/>
                                        <p:tgtEl>
                                          <p:spTgt spid="22"/>
                                        </p:tgtEl>
                                        <p:attrNameLst>
                                          <p:attrName>ppt_w</p:attrName>
                                        </p:attrNameLst>
                                      </p:cBhvr>
                                      <p:tavLst>
                                        <p:tav tm="0">
                                          <p:val>
                                            <p:fltVal val="0"/>
                                          </p:val>
                                        </p:tav>
                                        <p:tav tm="100000">
                                          <p:val>
                                            <p:strVal val="#ppt_w"/>
                                          </p:val>
                                        </p:tav>
                                      </p:tavLst>
                                    </p:anim>
                                    <p:anim calcmode="lin" valueType="num">
                                      <p:cBhvr>
                                        <p:cTn id="51" dur="1000" fill="hold"/>
                                        <p:tgtEl>
                                          <p:spTgt spid="22"/>
                                        </p:tgtEl>
                                        <p:attrNameLst>
                                          <p:attrName>ppt_h</p:attrName>
                                        </p:attrNameLst>
                                      </p:cBhvr>
                                      <p:tavLst>
                                        <p:tav tm="0">
                                          <p:val>
                                            <p:fltVal val="0"/>
                                          </p:val>
                                        </p:tav>
                                        <p:tav tm="100000">
                                          <p:val>
                                            <p:strVal val="#ppt_h"/>
                                          </p:val>
                                        </p:tav>
                                      </p:tavLst>
                                    </p:anim>
                                    <p:anim calcmode="lin" valueType="num">
                                      <p:cBhvr>
                                        <p:cTn id="52" dur="1000" fill="hold"/>
                                        <p:tgtEl>
                                          <p:spTgt spid="22"/>
                                        </p:tgtEl>
                                        <p:attrNameLst>
                                          <p:attrName>style.rotation</p:attrName>
                                        </p:attrNameLst>
                                      </p:cBhvr>
                                      <p:tavLst>
                                        <p:tav tm="0">
                                          <p:val>
                                            <p:fltVal val="90"/>
                                          </p:val>
                                        </p:tav>
                                        <p:tav tm="100000">
                                          <p:val>
                                            <p:fltVal val="0"/>
                                          </p:val>
                                        </p:tav>
                                      </p:tavLst>
                                    </p:anim>
                                    <p:animEffect transition="in" filter="fade">
                                      <p:cBhvr>
                                        <p:cTn id="53" dur="10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anim calcmode="lin" valueType="num">
                                      <p:cBhvr>
                                        <p:cTn id="58" dur="1000" fill="hold"/>
                                        <p:tgtEl>
                                          <p:spTgt spid="24"/>
                                        </p:tgtEl>
                                        <p:attrNameLst>
                                          <p:attrName>ppt_w</p:attrName>
                                        </p:attrNameLst>
                                      </p:cBhvr>
                                      <p:tavLst>
                                        <p:tav tm="0">
                                          <p:val>
                                            <p:fltVal val="0"/>
                                          </p:val>
                                        </p:tav>
                                        <p:tav tm="100000">
                                          <p:val>
                                            <p:strVal val="#ppt_w"/>
                                          </p:val>
                                        </p:tav>
                                      </p:tavLst>
                                    </p:anim>
                                    <p:anim calcmode="lin" valueType="num">
                                      <p:cBhvr>
                                        <p:cTn id="59" dur="1000" fill="hold"/>
                                        <p:tgtEl>
                                          <p:spTgt spid="24"/>
                                        </p:tgtEl>
                                        <p:attrNameLst>
                                          <p:attrName>ppt_h</p:attrName>
                                        </p:attrNameLst>
                                      </p:cBhvr>
                                      <p:tavLst>
                                        <p:tav tm="0">
                                          <p:val>
                                            <p:fltVal val="0"/>
                                          </p:val>
                                        </p:tav>
                                        <p:tav tm="100000">
                                          <p:val>
                                            <p:strVal val="#ppt_h"/>
                                          </p:val>
                                        </p:tav>
                                      </p:tavLst>
                                    </p:anim>
                                    <p:anim calcmode="lin" valueType="num">
                                      <p:cBhvr>
                                        <p:cTn id="60" dur="1000" fill="hold"/>
                                        <p:tgtEl>
                                          <p:spTgt spid="24"/>
                                        </p:tgtEl>
                                        <p:attrNameLst>
                                          <p:attrName>style.rotation</p:attrName>
                                        </p:attrNameLst>
                                      </p:cBhvr>
                                      <p:tavLst>
                                        <p:tav tm="0">
                                          <p:val>
                                            <p:fltVal val="90"/>
                                          </p:val>
                                        </p:tav>
                                        <p:tav tm="100000">
                                          <p:val>
                                            <p:fltVal val="0"/>
                                          </p:val>
                                        </p:tav>
                                      </p:tavLst>
                                    </p:anim>
                                    <p:animEffect transition="in" filter="fade">
                                      <p:cBhvr>
                                        <p:cTn id="61" dur="10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31" presetClass="entr" presetSubtype="0"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anim calcmode="lin" valueType="num">
                                      <p:cBhvr>
                                        <p:cTn id="66" dur="1000" fill="hold"/>
                                        <p:tgtEl>
                                          <p:spTgt spid="25"/>
                                        </p:tgtEl>
                                        <p:attrNameLst>
                                          <p:attrName>ppt_w</p:attrName>
                                        </p:attrNameLst>
                                      </p:cBhvr>
                                      <p:tavLst>
                                        <p:tav tm="0">
                                          <p:val>
                                            <p:fltVal val="0"/>
                                          </p:val>
                                        </p:tav>
                                        <p:tav tm="100000">
                                          <p:val>
                                            <p:strVal val="#ppt_w"/>
                                          </p:val>
                                        </p:tav>
                                      </p:tavLst>
                                    </p:anim>
                                    <p:anim calcmode="lin" valueType="num">
                                      <p:cBhvr>
                                        <p:cTn id="67" dur="1000" fill="hold"/>
                                        <p:tgtEl>
                                          <p:spTgt spid="25"/>
                                        </p:tgtEl>
                                        <p:attrNameLst>
                                          <p:attrName>ppt_h</p:attrName>
                                        </p:attrNameLst>
                                      </p:cBhvr>
                                      <p:tavLst>
                                        <p:tav tm="0">
                                          <p:val>
                                            <p:fltVal val="0"/>
                                          </p:val>
                                        </p:tav>
                                        <p:tav tm="100000">
                                          <p:val>
                                            <p:strVal val="#ppt_h"/>
                                          </p:val>
                                        </p:tav>
                                      </p:tavLst>
                                    </p:anim>
                                    <p:anim calcmode="lin" valueType="num">
                                      <p:cBhvr>
                                        <p:cTn id="68" dur="1000" fill="hold"/>
                                        <p:tgtEl>
                                          <p:spTgt spid="25"/>
                                        </p:tgtEl>
                                        <p:attrNameLst>
                                          <p:attrName>style.rotation</p:attrName>
                                        </p:attrNameLst>
                                      </p:cBhvr>
                                      <p:tavLst>
                                        <p:tav tm="0">
                                          <p:val>
                                            <p:fltVal val="90"/>
                                          </p:val>
                                        </p:tav>
                                        <p:tav tm="100000">
                                          <p:val>
                                            <p:fltVal val="0"/>
                                          </p:val>
                                        </p:tav>
                                      </p:tavLst>
                                    </p:anim>
                                    <p:animEffect transition="in" filter="fade">
                                      <p:cBhvr>
                                        <p:cTn id="69"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6" grpId="0" animBg="1"/>
      <p:bldP spid="17" grpId="0" animBg="1"/>
      <p:bldP spid="18" grpId="0" animBg="1"/>
      <p:bldP spid="19" grpId="0" animBg="1"/>
      <p:bldP spid="21" grpId="0"/>
      <p:bldP spid="22" grpId="0"/>
      <p:bldP spid="24"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71FC63B8-4C6D-7720-5224-2FC4F1750857}"/>
              </a:ext>
            </a:extLst>
          </p:cNvPr>
          <p:cNvPicPr>
            <a:picLocks noChangeAspect="1"/>
          </p:cNvPicPr>
          <p:nvPr/>
        </p:nvPicPr>
        <p:blipFill rotWithShape="1">
          <a:blip r:embed="rId2">
            <a:extLst>
              <a:ext uri="{28A0092B-C50C-407E-A947-70E740481C1C}">
                <a14:useLocalDpi xmlns:a14="http://schemas.microsoft.com/office/drawing/2010/main" val="0"/>
              </a:ext>
            </a:extLst>
          </a:blip>
          <a:srcRect l="4546" t="9697" r="3560" b="16970"/>
          <a:stretch/>
        </p:blipFill>
        <p:spPr>
          <a:xfrm>
            <a:off x="64655" y="83127"/>
            <a:ext cx="11785600" cy="1117601"/>
          </a:xfrm>
          <a:prstGeom prst="rect">
            <a:avLst/>
          </a:prstGeom>
        </p:spPr>
      </p:pic>
      <p:sp>
        <p:nvSpPr>
          <p:cNvPr id="8" name="TextBox 7">
            <a:extLst>
              <a:ext uri="{FF2B5EF4-FFF2-40B4-BE49-F238E27FC236}">
                <a16:creationId xmlns:a16="http://schemas.microsoft.com/office/drawing/2014/main" xmlns="" id="{ADF251BB-5070-8FA6-B99F-7DBA0A065422}"/>
              </a:ext>
            </a:extLst>
          </p:cNvPr>
          <p:cNvSpPr txBox="1"/>
          <p:nvPr/>
        </p:nvSpPr>
        <p:spPr>
          <a:xfrm>
            <a:off x="558800" y="1360683"/>
            <a:ext cx="11074400" cy="5262979"/>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Xây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uống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uống</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ly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khoảng</a:t>
            </a:r>
            <a:r>
              <a:rPr lang="en-US" sz="2400" dirty="0">
                <a:latin typeface="Times New Roman" panose="02020603050405020304" pitchFamily="18" charset="0"/>
                <a:cs typeface="Times New Roman" panose="02020603050405020304" pitchFamily="18" charset="0"/>
              </a:rPr>
              <a:t> 250 ml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ngoài</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+ 9 </a:t>
            </a:r>
            <a:r>
              <a:rPr lang="en-US" sz="2400" dirty="0" err="1">
                <a:latin typeface="Times New Roman" panose="02020603050405020304" pitchFamily="18" charset="0"/>
                <a:cs typeface="Times New Roman" panose="02020603050405020304" pitchFamily="18" charset="0"/>
              </a:rPr>
              <a:t>giờ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uống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khoảng</a:t>
            </a:r>
            <a:r>
              <a:rPr lang="en-US" sz="2400" dirty="0">
                <a:latin typeface="Times New Roman" panose="02020603050405020304" pitchFamily="18" charset="0"/>
                <a:cs typeface="Times New Roman" panose="02020603050405020304" pitchFamily="18" charset="0"/>
              </a:rPr>
              <a:t> 250 ml.</a:t>
            </a:r>
          </a:p>
          <a:p>
            <a:pPr algn="just"/>
            <a:r>
              <a:rPr lang="en-US" sz="2400" dirty="0">
                <a:latin typeface="Times New Roman" panose="02020603050405020304" pitchFamily="18" charset="0"/>
                <a:cs typeface="Times New Roman" panose="02020603050405020304" pitchFamily="18" charset="0"/>
              </a:rPr>
              <a:t>+ 11 </a:t>
            </a:r>
            <a:r>
              <a:rPr lang="en-US" sz="2400" dirty="0" err="1">
                <a:latin typeface="Times New Roman" panose="02020603050405020304" pitchFamily="18" charset="0"/>
                <a:cs typeface="Times New Roman" panose="02020603050405020304" pitchFamily="18" charset="0"/>
              </a:rPr>
              <a:t>giờ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uống</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cốc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150 ml </a:t>
            </a:r>
            <a:r>
              <a:rPr lang="en-US" sz="2400" dirty="0" err="1">
                <a:latin typeface="Times New Roman" panose="02020603050405020304" pitchFamily="18" charset="0"/>
                <a:cs typeface="Times New Roman" panose="02020603050405020304" pitchFamily="18" charset="0"/>
              </a:rPr>
              <a:t>lúc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+ 13 </a:t>
            </a:r>
            <a:r>
              <a:rPr lang="en-US" sz="2400" dirty="0" err="1">
                <a:latin typeface="Times New Roman" panose="02020603050405020304" pitchFamily="18" charset="0"/>
                <a:cs typeface="Times New Roman" panose="02020603050405020304" pitchFamily="18" charset="0"/>
              </a:rPr>
              <a:t>giờ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uống</a:t>
            </a:r>
            <a:r>
              <a:rPr lang="en-US" sz="2400" dirty="0">
                <a:latin typeface="Times New Roman" panose="02020603050405020304" pitchFamily="18" charset="0"/>
                <a:cs typeface="Times New Roman" panose="02020603050405020304" pitchFamily="18" charset="0"/>
              </a:rPr>
              <a:t> 250 ml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uống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+ 15 </a:t>
            </a:r>
            <a:r>
              <a:rPr lang="en-US" sz="2400" dirty="0" err="1">
                <a:latin typeface="Times New Roman" panose="02020603050405020304" pitchFamily="18" charset="0"/>
                <a:cs typeface="Times New Roman" panose="02020603050405020304" pitchFamily="18" charset="0"/>
              </a:rPr>
              <a:t>giờ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uống</a:t>
            </a:r>
            <a:r>
              <a:rPr lang="en-US" sz="2400" dirty="0">
                <a:latin typeface="Times New Roman" panose="02020603050405020304" pitchFamily="18" charset="0"/>
                <a:cs typeface="Times New Roman" panose="02020603050405020304" pitchFamily="18" charset="0"/>
              </a:rPr>
              <a:t> 250 ml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bổ</a:t>
            </a:r>
            <a:r>
              <a:rPr lang="en-US" sz="2400" dirty="0">
                <a:latin typeface="Times New Roman" panose="02020603050405020304" pitchFamily="18" charset="0"/>
                <a:cs typeface="Times New Roman" panose="02020603050405020304" pitchFamily="18" charset="0"/>
              </a:rPr>
              <a:t> sung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thoải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+ 18 </a:t>
            </a:r>
            <a:r>
              <a:rPr lang="en-US" sz="2400" dirty="0" err="1">
                <a:latin typeface="Times New Roman" panose="02020603050405020304" pitchFamily="18" charset="0"/>
                <a:cs typeface="Times New Roman" panose="02020603050405020304" pitchFamily="18" charset="0"/>
              </a:rPr>
              <a:t>giờ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Uống</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ly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250 ml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tối</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+ 22 </a:t>
            </a:r>
            <a:r>
              <a:rPr lang="en-US" sz="2400" dirty="0" err="1">
                <a:latin typeface="Times New Roman" panose="02020603050405020304" pitchFamily="18" charset="0"/>
                <a:cs typeface="Times New Roman" panose="02020603050405020304" pitchFamily="18" charset="0"/>
              </a:rPr>
              <a:t>giờ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uống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nhỏ</a:t>
            </a:r>
            <a:r>
              <a:rPr lang="en-US" sz="2400" dirty="0">
                <a:latin typeface="Times New Roman" panose="02020603050405020304" pitchFamily="18" charset="0"/>
                <a:cs typeface="Times New Roman" panose="02020603050405020304" pitchFamily="18" charset="0"/>
              </a:rPr>
              <a:t> 100 ml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ngon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3787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barn(inVertical)">
                                      <p:cBhvr>
                                        <p:cTn id="14" dur="5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barn(inVertical)">
                                      <p:cBhvr>
                                        <p:cTn id="19" dur="500"/>
                                        <p:tgtEl>
                                          <p:spTgt spid="8">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barn(inVertical)">
                                      <p:cBhvr>
                                        <p:cTn id="24" dur="500"/>
                                        <p:tgtEl>
                                          <p:spTgt spid="8">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animEffect transition="in" filter="barn(inVertical)">
                                      <p:cBhvr>
                                        <p:cTn id="29" dur="500"/>
                                        <p:tgtEl>
                                          <p:spTgt spid="8">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8">
                                            <p:txEl>
                                              <p:pRg st="4" end="4"/>
                                            </p:txEl>
                                          </p:spTgt>
                                        </p:tgtEl>
                                        <p:attrNameLst>
                                          <p:attrName>style.visibility</p:attrName>
                                        </p:attrNameLst>
                                      </p:cBhvr>
                                      <p:to>
                                        <p:strVal val="visible"/>
                                      </p:to>
                                    </p:set>
                                    <p:animEffect transition="in" filter="barn(inVertical)">
                                      <p:cBhvr>
                                        <p:cTn id="34" dur="500"/>
                                        <p:tgtEl>
                                          <p:spTgt spid="8">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8">
                                            <p:txEl>
                                              <p:pRg st="5" end="5"/>
                                            </p:txEl>
                                          </p:spTgt>
                                        </p:tgtEl>
                                        <p:attrNameLst>
                                          <p:attrName>style.visibility</p:attrName>
                                        </p:attrNameLst>
                                      </p:cBhvr>
                                      <p:to>
                                        <p:strVal val="visible"/>
                                      </p:to>
                                    </p:set>
                                    <p:animEffect transition="in" filter="barn(inVertical)">
                                      <p:cBhvr>
                                        <p:cTn id="39" dur="500"/>
                                        <p:tgtEl>
                                          <p:spTgt spid="8">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8">
                                            <p:txEl>
                                              <p:pRg st="6" end="6"/>
                                            </p:txEl>
                                          </p:spTgt>
                                        </p:tgtEl>
                                        <p:attrNameLst>
                                          <p:attrName>style.visibility</p:attrName>
                                        </p:attrNameLst>
                                      </p:cBhvr>
                                      <p:to>
                                        <p:strVal val="visible"/>
                                      </p:to>
                                    </p:set>
                                    <p:animEffect transition="in" filter="barn(inVertical)">
                                      <p:cBhvr>
                                        <p:cTn id="44" dur="500"/>
                                        <p:tgtEl>
                                          <p:spTgt spid="8">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8">
                                            <p:txEl>
                                              <p:pRg st="7" end="7"/>
                                            </p:txEl>
                                          </p:spTgt>
                                        </p:tgtEl>
                                        <p:attrNameLst>
                                          <p:attrName>style.visibility</p:attrName>
                                        </p:attrNameLst>
                                      </p:cBhvr>
                                      <p:to>
                                        <p:strVal val="visible"/>
                                      </p:to>
                                    </p:set>
                                    <p:animEffect transition="in" filter="barn(inVertical)">
                                      <p:cBhvr>
                                        <p:cTn id="49"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a:extLst>
              <a:ext uri="{FF2B5EF4-FFF2-40B4-BE49-F238E27FC236}">
                <a16:creationId xmlns:a16="http://schemas.microsoft.com/office/drawing/2014/main" xmlns="" id="{8C669512-B789-1628-7955-DA0C50CFADA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162013"/>
            <a:ext cx="2361598" cy="1747582"/>
          </a:xfrm>
          <a:prstGeom prst="rect">
            <a:avLst/>
          </a:prstGeom>
        </p:spPr>
      </p:pic>
      <p:sp>
        <p:nvSpPr>
          <p:cNvPr id="2" name="Rectangle 1">
            <a:extLst>
              <a:ext uri="{FF2B5EF4-FFF2-40B4-BE49-F238E27FC236}">
                <a16:creationId xmlns:a16="http://schemas.microsoft.com/office/drawing/2014/main" xmlns="" id="{7DF09F28-6C75-541D-555C-C8C034174450}"/>
              </a:ext>
            </a:extLst>
          </p:cNvPr>
          <p:cNvSpPr/>
          <p:nvPr/>
        </p:nvSpPr>
        <p:spPr>
          <a:xfrm>
            <a:off x="4631135" y="269526"/>
            <a:ext cx="3262240" cy="1107996"/>
          </a:xfrm>
          <a:prstGeom prst="rect">
            <a:avLst/>
          </a:prstGeom>
          <a:noFill/>
        </p:spPr>
        <p:txBody>
          <a:bodyPr wrap="none" lIns="91440" tIns="45720" rIns="91440" bIns="45720">
            <a:spAutoFit/>
          </a:bodyPr>
          <a:lstStyle/>
          <a:p>
            <a:pPr algn="ctr"/>
            <a:r>
              <a:rPr lang="en-US" sz="6600" b="1" cap="none" spc="0" dirty="0" err="1">
                <a:ln w="0"/>
                <a:solidFill>
                  <a:schemeClr val="tx1"/>
                </a:solidFill>
                <a:effectLst>
                  <a:outerShdw blurRad="38100" dist="19050" dir="2700000" algn="tl" rotWithShape="0">
                    <a:schemeClr val="dk1">
                      <a:alpha val="40000"/>
                    </a:schemeClr>
                  </a:outerShdw>
                </a:effectLst>
              </a:rPr>
              <a:t>Kết</a:t>
            </a:r>
            <a:r>
              <a:rPr lang="en-US" sz="6600" b="1" cap="none" spc="0" dirty="0">
                <a:ln w="0"/>
                <a:solidFill>
                  <a:schemeClr val="tx1"/>
                </a:solidFill>
                <a:effectLst>
                  <a:outerShdw blurRad="38100" dist="19050" dir="2700000" algn="tl" rotWithShape="0">
                    <a:schemeClr val="dk1">
                      <a:alpha val="40000"/>
                    </a:schemeClr>
                  </a:outerShdw>
                </a:effectLst>
              </a:rPr>
              <a:t> </a:t>
            </a:r>
            <a:r>
              <a:rPr lang="en-US" sz="6600" b="1" cap="none" spc="0" dirty="0" err="1">
                <a:ln w="0"/>
                <a:solidFill>
                  <a:schemeClr val="tx1"/>
                </a:solidFill>
                <a:effectLst>
                  <a:outerShdw blurRad="38100" dist="19050" dir="2700000" algn="tl" rotWithShape="0">
                    <a:schemeClr val="dk1">
                      <a:alpha val="40000"/>
                    </a:schemeClr>
                  </a:outerShdw>
                </a:effectLst>
              </a:rPr>
              <a:t>luận</a:t>
            </a:r>
            <a:r>
              <a:rPr lang="en-US" sz="6600" b="1" cap="none" spc="0" dirty="0">
                <a:ln w="0"/>
                <a:solidFill>
                  <a:schemeClr val="tx1"/>
                </a:solidFill>
                <a:effectLst>
                  <a:outerShdw blurRad="38100" dist="19050" dir="2700000" algn="tl" rotWithShape="0">
                    <a:schemeClr val="dk1">
                      <a:alpha val="40000"/>
                    </a:schemeClr>
                  </a:outerShdw>
                </a:effectLst>
              </a:rPr>
              <a:t> </a:t>
            </a:r>
          </a:p>
        </p:txBody>
      </p:sp>
      <p:sp>
        <p:nvSpPr>
          <p:cNvPr id="6" name="Rectangle: Rounded Corners 5">
            <a:extLst>
              <a:ext uri="{FF2B5EF4-FFF2-40B4-BE49-F238E27FC236}">
                <a16:creationId xmlns:a16="http://schemas.microsoft.com/office/drawing/2014/main" xmlns="" id="{4CF64EC2-0DFA-0AAB-D24A-2C6432BA2706}"/>
              </a:ext>
            </a:extLst>
          </p:cNvPr>
          <p:cNvSpPr/>
          <p:nvPr/>
        </p:nvSpPr>
        <p:spPr>
          <a:xfrm>
            <a:off x="1616364" y="1953445"/>
            <a:ext cx="9827490" cy="220291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tabLst>
                <a:tab pos="1135380" algn="l"/>
              </a:tabLst>
            </a:pPr>
            <a:r>
              <a:rPr lang="vi-VN"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Mỗi ngày, em cần uống khoảng 1.5 lít nước.</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Khi </a:t>
            </a:r>
            <a:r>
              <a:rPr lang="en-US" sz="32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32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khát</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thiếu</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vậy</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xuyên</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cung</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cấp</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đủ</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nươc</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chờ</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lúc</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khát</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mới</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uống</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6692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51442F61-44F6-733E-8527-3F7F8E1499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6591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F187F36A-7848-3385-DAB8-91E2266EEE7D}"/>
              </a:ext>
            </a:extLst>
          </p:cNvPr>
          <p:cNvSpPr/>
          <p:nvPr/>
        </p:nvSpPr>
        <p:spPr>
          <a:xfrm>
            <a:off x="2552817" y="1277510"/>
            <a:ext cx="7086363" cy="3046988"/>
          </a:xfrm>
          <a:prstGeom prst="rect">
            <a:avLst/>
          </a:prstGeom>
          <a:noFill/>
        </p:spPr>
        <p:txBody>
          <a:bodyPr wrap="none" lIns="91440" tIns="45720" rIns="91440" bIns="45720">
            <a:spAutoFit/>
          </a:bodyPr>
          <a:lstStyle/>
          <a:p>
            <a:pPr algn="ctr"/>
            <a:r>
              <a:rPr lang="en-US" sz="9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TRÒ CHƠI</a:t>
            </a:r>
          </a:p>
          <a:p>
            <a:pPr algn="ctr"/>
            <a:r>
              <a:rPr lang="en-US" sz="9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CHUYỀN HOA</a:t>
            </a:r>
          </a:p>
        </p:txBody>
      </p:sp>
    </p:spTree>
    <p:extLst>
      <p:ext uri="{BB962C8B-B14F-4D97-AF65-F5344CB8AC3E}">
        <p14:creationId xmlns:p14="http://schemas.microsoft.com/office/powerpoint/2010/main" val="27893706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63"/>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708FCAAD-0958-A235-1602-5628E3D05FD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124" b="95876" l="2889" r="96889">
                        <a14:foregroundMark x1="32000" y1="4124" x2="32000" y2="4124"/>
                        <a14:foregroundMark x1="9111" y1="52921" x2="9111" y2="52921"/>
                        <a14:foregroundMark x1="11778" y1="48454" x2="11778" y2="48454"/>
                        <a14:foregroundMark x1="10444" y1="45704" x2="10444" y2="45704"/>
                        <a14:foregroundMark x1="6889" y1="43643" x2="6889" y2="43643"/>
                        <a14:foregroundMark x1="3111" y1="46048" x2="3111" y2="46048"/>
                        <a14:foregroundMark x1="16534" y1="69416" x2="13333" y2="85911"/>
                        <a14:foregroundMark x1="16667" y1="68729" x2="16534" y2="69416"/>
                        <a14:foregroundMark x1="15111" y1="95189" x2="15111" y2="95189"/>
                        <a14:foregroundMark x1="14667" y1="92440" x2="14667" y2="92440"/>
                        <a14:foregroundMark x1="14000" y1="94502" x2="14000" y2="94502"/>
                        <a14:foregroundMark x1="95111" y1="55670" x2="95111" y2="55670"/>
                        <a14:foregroundMark x1="90889" y1="47079" x2="96889" y2="55670"/>
                        <a14:foregroundMark x1="87111" y1="67354" x2="86889" y2="79038"/>
                        <a14:foregroundMark x1="84667" y1="95876" x2="84667" y2="95876"/>
                        <a14:foregroundMark x1="90889" y1="95533" x2="90889" y2="95533"/>
                        <a14:foregroundMark x1="80222" y1="77320" x2="80222" y2="77320"/>
                        <a14:foregroundMark x1="60000" y1="78694" x2="69026" y2="81144"/>
                        <a14:foregroundMark x1="75280" y1="77202" x2="78889" y2="76632"/>
                        <a14:foregroundMark x1="68000" y1="78351" x2="70412" y2="77970"/>
                        <a14:foregroundMark x1="85333" y1="7216" x2="86222" y2="17182"/>
                        <a14:foregroundMark x1="79556" y1="5155" x2="79556" y2="5155"/>
                        <a14:foregroundMark x1="63778" y1="5498" x2="63778" y2="5498"/>
                        <a14:foregroundMark x1="53333" y1="5155" x2="53333" y2="5155"/>
                        <a14:foregroundMark x1="41778" y1="4811" x2="41778" y2="4811"/>
                        <a14:foregroundMark x1="16889" y1="17869" x2="16889" y2="17869"/>
                        <a14:foregroundMark x1="31242" y1="77733" x2="33111" y2="77320"/>
                        <a14:foregroundMark x1="24222" y1="54983" x2="24222" y2="54983"/>
                        <a14:foregroundMark x1="25111" y1="53608" x2="25111" y2="53608"/>
                        <a14:foregroundMark x1="24667" y1="52577" x2="24667" y2="52577"/>
                        <a14:foregroundMark x1="26000" y1="53608" x2="26000" y2="53608"/>
                        <a14:backgroundMark x1="72667" y1="82818" x2="72667" y2="82818"/>
                        <a14:backgroundMark x1="72000" y1="82474" x2="72000" y2="82474"/>
                        <a14:backgroundMark x1="71556" y1="82474" x2="71556" y2="82474"/>
                        <a14:backgroundMark x1="70667" y1="83162" x2="70667" y2="83162"/>
                        <a14:backgroundMark x1="70000" y1="82474" x2="73333" y2="82131"/>
                        <a14:backgroundMark x1="68444" y1="82474" x2="70889" y2="82818"/>
                        <a14:backgroundMark x1="69111" y1="82131" x2="69111" y2="82131"/>
                        <a14:backgroundMark x1="18222" y1="35395" x2="24222" y2="45704"/>
                        <a14:backgroundMark x1="22667" y1="38488" x2="28000" y2="49141"/>
                        <a14:backgroundMark x1="26222" y1="37457" x2="27111" y2="48454"/>
                        <a14:backgroundMark x1="16000" y1="38488" x2="18667" y2="39175"/>
                        <a14:backgroundMark x1="16667" y1="38144" x2="20889" y2="39863"/>
                        <a14:backgroundMark x1="15778" y1="35395" x2="16889" y2="38144"/>
                        <a14:backgroundMark x1="18444" y1="37457" x2="28667" y2="37113"/>
                        <a14:backgroundMark x1="28444" y1="36770" x2="28889" y2="51890"/>
                        <a14:backgroundMark x1="28889" y1="51890" x2="29111" y2="52577"/>
                        <a14:backgroundMark x1="27556" y1="54983" x2="27556" y2="59794"/>
                        <a14:backgroundMark x1="27556" y1="53608" x2="27556" y2="54983"/>
                        <a14:backgroundMark x1="27556" y1="52577" x2="27556" y2="53608"/>
                        <a14:backgroundMark x1="27556" y1="44674" x2="27556" y2="52577"/>
                        <a14:backgroundMark x1="27778" y1="58419" x2="26222" y2="81787"/>
                        <a14:backgroundMark x1="20444" y1="75601" x2="20444" y2="75601"/>
                        <a14:backgroundMark x1="20222" y1="69416" x2="20222" y2="69416"/>
                        <a14:backgroundMark x1="29147" y1="53608" x2="31556" y2="63230"/>
                        <a14:backgroundMark x1="28889" y1="52577" x2="29147" y2="53608"/>
                        <a14:backgroundMark x1="31556" y1="63230" x2="30889" y2="65292"/>
                        <a14:backgroundMark x1="28071" y1="54983" x2="28444" y2="67698"/>
                        <a14:backgroundMark x1="28030" y1="53608" x2="28071" y2="54983"/>
                        <a14:backgroundMark x1="28000" y1="52577" x2="28030" y2="53608"/>
                        <a14:backgroundMark x1="28444" y1="67698" x2="30000" y2="74570"/>
                      </a14:backgroundRemoval>
                    </a14:imgEffect>
                  </a14:imgLayer>
                </a14:imgProps>
              </a:ext>
            </a:extLst>
          </a:blip>
          <a:srcRect l="-850" t="38956" r="72052" b="1566"/>
          <a:stretch/>
        </p:blipFill>
        <p:spPr>
          <a:xfrm>
            <a:off x="-718477" y="1735419"/>
            <a:ext cx="2077332" cy="6527947"/>
          </a:xfrm>
          <a:prstGeom prst="rect">
            <a:avLst/>
          </a:prstGeom>
        </p:spPr>
      </p:pic>
      <p:pic>
        <p:nvPicPr>
          <p:cNvPr id="4" name="Picture 3">
            <a:extLst>
              <a:ext uri="{FF2B5EF4-FFF2-40B4-BE49-F238E27FC236}">
                <a16:creationId xmlns:a16="http://schemas.microsoft.com/office/drawing/2014/main" xmlns="" id="{F8FC1F42-1C68-3F70-C881-0C581E3E35D5}"/>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124" b="95876" l="2889" r="96889">
                        <a14:foregroundMark x1="32000" y1="4124" x2="32000" y2="4124"/>
                        <a14:foregroundMark x1="9111" y1="52921" x2="9111" y2="52921"/>
                        <a14:foregroundMark x1="11778" y1="48454" x2="11778" y2="48454"/>
                        <a14:foregroundMark x1="10444" y1="45704" x2="10444" y2="45704"/>
                        <a14:foregroundMark x1="6889" y1="43643" x2="6889" y2="43643"/>
                        <a14:foregroundMark x1="3111" y1="46048" x2="3111" y2="46048"/>
                        <a14:foregroundMark x1="16534" y1="69416" x2="13333" y2="85911"/>
                        <a14:foregroundMark x1="16667" y1="68729" x2="16534" y2="69416"/>
                        <a14:foregroundMark x1="15111" y1="95189" x2="15111" y2="95189"/>
                        <a14:foregroundMark x1="14667" y1="92440" x2="14667" y2="92440"/>
                        <a14:foregroundMark x1="14000" y1="94502" x2="14000" y2="94502"/>
                        <a14:foregroundMark x1="95111" y1="55670" x2="95111" y2="55670"/>
                        <a14:foregroundMark x1="90889" y1="47079" x2="96889" y2="55670"/>
                        <a14:foregroundMark x1="86900" y1="78437" x2="86889" y2="79038"/>
                        <a14:foregroundMark x1="87111" y1="67354" x2="86954" y2="75601"/>
                        <a14:foregroundMark x1="84667" y1="95876" x2="84667" y2="95876"/>
                        <a14:foregroundMark x1="90889" y1="95533" x2="90889" y2="95533"/>
                        <a14:foregroundMark x1="60000" y1="78694" x2="69026" y2="81144"/>
                        <a14:foregroundMark x1="68000" y1="78351" x2="70412" y2="77970"/>
                        <a14:foregroundMark x1="85333" y1="7216" x2="86222" y2="17182"/>
                        <a14:foregroundMark x1="79556" y1="5155" x2="79556" y2="5155"/>
                        <a14:foregroundMark x1="63778" y1="5498" x2="63778" y2="5498"/>
                        <a14:foregroundMark x1="53333" y1="5155" x2="53333" y2="5155"/>
                        <a14:foregroundMark x1="41778" y1="4811" x2="41778" y2="4811"/>
                        <a14:foregroundMark x1="16889" y1="17869" x2="16889" y2="17869"/>
                        <a14:foregroundMark x1="31242" y1="77733" x2="33111" y2="77320"/>
                        <a14:foregroundMark x1="24222" y1="54983" x2="24222" y2="54983"/>
                        <a14:foregroundMark x1="25111" y1="53608" x2="25111" y2="53608"/>
                        <a14:foregroundMark x1="24667" y1="52577" x2="24667" y2="52577"/>
                        <a14:foregroundMark x1="26000" y1="53608" x2="26000" y2="53608"/>
                        <a14:foregroundMark x1="80222" y1="76976" x2="80222" y2="76976"/>
                        <a14:foregroundMark x1="78000" y1="76976" x2="78000" y2="76976"/>
                        <a14:foregroundMark x1="77778" y1="76976" x2="77778" y2="76976"/>
                        <a14:foregroundMark x1="77111" y1="76976" x2="77111" y2="76976"/>
                        <a14:backgroundMark x1="72667" y1="82818" x2="72667" y2="82818"/>
                        <a14:backgroundMark x1="72000" y1="82474" x2="72000" y2="82474"/>
                        <a14:backgroundMark x1="71556" y1="82474" x2="71556" y2="82474"/>
                        <a14:backgroundMark x1="70667" y1="83162" x2="70667" y2="83162"/>
                        <a14:backgroundMark x1="70000" y1="82474" x2="73333" y2="82131"/>
                        <a14:backgroundMark x1="68444" y1="82474" x2="70889" y2="82818"/>
                        <a14:backgroundMark x1="69111" y1="82131" x2="69111" y2="82131"/>
                        <a14:backgroundMark x1="18222" y1="35395" x2="24222" y2="45704"/>
                        <a14:backgroundMark x1="22667" y1="38488" x2="28000" y2="49141"/>
                        <a14:backgroundMark x1="26222" y1="37457" x2="27111" y2="48454"/>
                        <a14:backgroundMark x1="16000" y1="38488" x2="18667" y2="39175"/>
                        <a14:backgroundMark x1="16667" y1="38144" x2="20889" y2="39863"/>
                        <a14:backgroundMark x1="15778" y1="35395" x2="16889" y2="38144"/>
                        <a14:backgroundMark x1="18444" y1="37457" x2="28667" y2="37113"/>
                        <a14:backgroundMark x1="28444" y1="36770" x2="28889" y2="51890"/>
                        <a14:backgroundMark x1="28889" y1="51890" x2="29111" y2="52577"/>
                        <a14:backgroundMark x1="27556" y1="54983" x2="27556" y2="59794"/>
                        <a14:backgroundMark x1="27556" y1="53608" x2="27556" y2="54983"/>
                        <a14:backgroundMark x1="27556" y1="52577" x2="27556" y2="53608"/>
                        <a14:backgroundMark x1="27556" y1="44674" x2="27556" y2="52577"/>
                        <a14:backgroundMark x1="27778" y1="58419" x2="26222" y2="81787"/>
                        <a14:backgroundMark x1="20444" y1="75601" x2="20444" y2="75601"/>
                        <a14:backgroundMark x1="20222" y1="69416" x2="20222" y2="69416"/>
                        <a14:backgroundMark x1="29147" y1="53608" x2="31556" y2="63230"/>
                        <a14:backgroundMark x1="28889" y1="52577" x2="29147" y2="53608"/>
                        <a14:backgroundMark x1="31556" y1="63230" x2="30889" y2="65292"/>
                        <a14:backgroundMark x1="28071" y1="54983" x2="28444" y2="67698"/>
                        <a14:backgroundMark x1="28030" y1="53608" x2="28071" y2="54983"/>
                        <a14:backgroundMark x1="28000" y1="52577" x2="28030" y2="53608"/>
                        <a14:backgroundMark x1="28444" y1="67698" x2="30000" y2="74570"/>
                        <a14:backgroundMark x1="79556" y1="40206" x2="78222" y2="45361"/>
                        <a14:backgroundMark x1="78667" y1="39519" x2="73333" y2="56014"/>
                        <a14:backgroundMark x1="78000" y1="41581" x2="78000" y2="56357"/>
                        <a14:backgroundMark x1="81556" y1="41924" x2="81556" y2="41924"/>
                        <a14:backgroundMark x1="76222" y1="41924" x2="76222" y2="41924"/>
                        <a14:backgroundMark x1="74222" y1="40206" x2="74000" y2="50515"/>
                        <a14:backgroundMark x1="77111" y1="39863" x2="88444" y2="40206"/>
                        <a14:backgroundMark x1="77111" y1="54296" x2="73111" y2="63574"/>
                        <a14:backgroundMark x1="80000" y1="61856" x2="80444" y2="61856"/>
                        <a14:backgroundMark x1="80444" y1="72509" x2="80444" y2="72509"/>
                        <a14:backgroundMark x1="79778" y1="68729" x2="79778" y2="68729"/>
                        <a14:backgroundMark x1="79778" y1="68729" x2="81556" y2="70103"/>
                        <a14:backgroundMark x1="78000" y1="71821" x2="78000" y2="71821"/>
                        <a14:backgroundMark x1="76000" y1="71134" x2="76000" y2="71134"/>
                        <a14:backgroundMark x1="79778" y1="85223" x2="79778" y2="85223"/>
                        <a14:backgroundMark x1="83556" y1="75601" x2="83556" y2="75601"/>
                        <a14:backgroundMark x1="84222" y1="77320" x2="84222" y2="77320"/>
                        <a14:backgroundMark x1="83611" y1="76976" x2="83778" y2="79038"/>
                        <a14:backgroundMark x1="83556" y1="76289" x2="83611" y2="76976"/>
                        <a14:backgroundMark x1="76444" y1="79725" x2="76444" y2="79725"/>
                        <a14:backgroundMark x1="76000" y1="75945" x2="76000" y2="75945"/>
                        <a14:backgroundMark x1="75778" y1="77663" x2="75778" y2="77663"/>
                        <a14:backgroundMark x1="76000" y1="77663" x2="76000" y2="77663"/>
                        <a14:backgroundMark x1="75852" y1="76976" x2="76667" y2="80756"/>
                        <a14:backgroundMark x1="75778" y1="76632" x2="75852" y2="76976"/>
                      </a14:backgroundRemoval>
                    </a14:imgEffect>
                  </a14:imgLayer>
                </a14:imgProps>
              </a:ext>
            </a:extLst>
          </a:blip>
          <a:srcRect l="74729" t="41107" r="-2369" b="1859"/>
          <a:stretch/>
        </p:blipFill>
        <p:spPr>
          <a:xfrm>
            <a:off x="10983146" y="1954811"/>
            <a:ext cx="1787896" cy="5660571"/>
          </a:xfrm>
          <a:prstGeom prst="rect">
            <a:avLst/>
          </a:prstGeom>
        </p:spPr>
      </p:pic>
      <p:pic>
        <p:nvPicPr>
          <p:cNvPr id="5" name="Picture 7">
            <a:extLst>
              <a:ext uri="{FF2B5EF4-FFF2-40B4-BE49-F238E27FC236}">
                <a16:creationId xmlns:a16="http://schemas.microsoft.com/office/drawing/2014/main" xmlns="" id="{8C669512-B789-1628-7955-DA0C50CFADA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79042" y="-267307"/>
            <a:ext cx="2361598" cy="1747582"/>
          </a:xfrm>
          <a:prstGeom prst="rect">
            <a:avLst/>
          </a:prstGeom>
        </p:spPr>
      </p:pic>
      <p:sp>
        <p:nvSpPr>
          <p:cNvPr id="2" name="Rectangle 1">
            <a:extLst>
              <a:ext uri="{FF2B5EF4-FFF2-40B4-BE49-F238E27FC236}">
                <a16:creationId xmlns:a16="http://schemas.microsoft.com/office/drawing/2014/main" xmlns="" id="{9FF8280E-B6DC-D3AC-6062-0DFD57264FF6}"/>
              </a:ext>
            </a:extLst>
          </p:cNvPr>
          <p:cNvSpPr/>
          <p:nvPr/>
        </p:nvSpPr>
        <p:spPr>
          <a:xfrm>
            <a:off x="4072818" y="-12163"/>
            <a:ext cx="5173211" cy="923330"/>
          </a:xfrm>
          <a:prstGeom prst="rect">
            <a:avLst/>
          </a:prstGeom>
          <a:noFill/>
        </p:spPr>
        <p:txBody>
          <a:bodyPr wrap="none" lIns="91440" tIns="45720" rIns="91440" bIns="45720">
            <a:spAutoFit/>
          </a:bodyPr>
          <a:lstStyle/>
          <a:p>
            <a:pPr algn="ctr"/>
            <a:r>
              <a:rPr lang="en-US" sz="5400" b="1" cap="none" spc="0" dirty="0" err="1">
                <a:ln w="0"/>
                <a:solidFill>
                  <a:schemeClr val="tx1"/>
                </a:solidFill>
                <a:effectLst>
                  <a:outerShdw blurRad="38100" dist="19050" dir="2700000" algn="tl" rotWithShape="0">
                    <a:schemeClr val="dk1">
                      <a:alpha val="40000"/>
                    </a:schemeClr>
                  </a:outerShdw>
                </a:effectLst>
              </a:rPr>
              <a:t>Nội</a:t>
            </a:r>
            <a:r>
              <a:rPr lang="en-US" sz="5400" b="1" cap="none" spc="0" dirty="0">
                <a:ln w="0"/>
                <a:solidFill>
                  <a:schemeClr val="tx1"/>
                </a:solidFill>
                <a:effectLst>
                  <a:outerShdw blurRad="38100" dist="19050" dir="2700000" algn="tl" rotWithShape="0">
                    <a:schemeClr val="dk1">
                      <a:alpha val="40000"/>
                    </a:schemeClr>
                  </a:outerShdw>
                </a:effectLst>
              </a:rPr>
              <a:t> dung </a:t>
            </a:r>
            <a:r>
              <a:rPr lang="en-US" sz="5400" b="1" cap="none" spc="0" dirty="0" err="1">
                <a:ln w="0"/>
                <a:solidFill>
                  <a:schemeClr val="tx1"/>
                </a:solidFill>
                <a:effectLst>
                  <a:outerShdw blurRad="38100" dist="19050" dir="2700000" algn="tl" rotWithShape="0">
                    <a:schemeClr val="dk1">
                      <a:alpha val="40000"/>
                    </a:schemeClr>
                  </a:outerShdw>
                </a:effectLst>
              </a:rPr>
              <a:t>bài</a:t>
            </a:r>
            <a:r>
              <a:rPr lang="en-US" sz="5400" b="1" cap="none" spc="0" dirty="0">
                <a:ln w="0"/>
                <a:solidFill>
                  <a:schemeClr val="tx1"/>
                </a:solidFill>
                <a:effectLst>
                  <a:outerShdw blurRad="38100" dist="19050" dir="2700000" algn="tl" rotWithShape="0">
                    <a:schemeClr val="dk1">
                      <a:alpha val="40000"/>
                    </a:schemeClr>
                  </a:outerShdw>
                </a:effectLst>
              </a:rPr>
              <a:t> </a:t>
            </a:r>
            <a:r>
              <a:rPr lang="en-US" sz="5400" b="1" cap="none" spc="0" dirty="0" err="1">
                <a:ln w="0"/>
                <a:solidFill>
                  <a:schemeClr val="tx1"/>
                </a:solidFill>
                <a:effectLst>
                  <a:outerShdw blurRad="38100" dist="19050" dir="2700000" algn="tl" rotWithShape="0">
                    <a:schemeClr val="dk1">
                      <a:alpha val="40000"/>
                    </a:schemeClr>
                  </a:outerShdw>
                </a:effectLst>
              </a:rPr>
              <a:t>học</a:t>
            </a:r>
            <a:r>
              <a:rPr lang="en-US" sz="5400" b="1" cap="none" spc="0" dirty="0">
                <a:ln w="0"/>
                <a:solidFill>
                  <a:schemeClr val="tx1"/>
                </a:solidFill>
                <a:effectLst>
                  <a:outerShdw blurRad="38100" dist="19050" dir="2700000" algn="tl" rotWithShape="0">
                    <a:schemeClr val="dk1">
                      <a:alpha val="40000"/>
                    </a:schemeClr>
                  </a:outerShdw>
                </a:effectLst>
              </a:rPr>
              <a:t> </a:t>
            </a:r>
          </a:p>
        </p:txBody>
      </p:sp>
      <p:sp>
        <p:nvSpPr>
          <p:cNvPr id="8" name="Rectangle: Rounded Corners 7">
            <a:extLst>
              <a:ext uri="{FF2B5EF4-FFF2-40B4-BE49-F238E27FC236}">
                <a16:creationId xmlns:a16="http://schemas.microsoft.com/office/drawing/2014/main" xmlns="" id="{3EFCF452-079D-FEA6-8BBF-0FF72D8E640F}"/>
              </a:ext>
            </a:extLst>
          </p:cNvPr>
          <p:cNvSpPr/>
          <p:nvPr/>
        </p:nvSpPr>
        <p:spPr>
          <a:xfrm>
            <a:off x="1358855" y="1225903"/>
            <a:ext cx="9697072" cy="4442691"/>
          </a:xfrm>
          <a:prstGeom prst="roundRect">
            <a:avLst/>
          </a:prstGeom>
          <a:ln>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xmlns="" id="{3018738C-830A-5BC6-1DF5-155284439DD6}"/>
              </a:ext>
            </a:extLst>
          </p:cNvPr>
          <p:cNvSpPr txBox="1"/>
          <p:nvPr/>
        </p:nvSpPr>
        <p:spPr>
          <a:xfrm>
            <a:off x="1542085" y="1395774"/>
            <a:ext cx="9441061" cy="4031873"/>
          </a:xfrm>
          <a:prstGeom prst="rect">
            <a:avLst/>
          </a:prstGeom>
          <a:noFill/>
        </p:spPr>
        <p:txBody>
          <a:bodyPr wrap="square" rtlCol="0">
            <a:spAutoFit/>
          </a:bodyPr>
          <a:lstStyle/>
          <a:p>
            <a:pPr marL="285750" indent="-285750" algn="just">
              <a:buFontTx/>
              <a:buChar char="-"/>
            </a:pP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dưỡng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mức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dưỡng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a:t>
            </a:r>
          </a:p>
          <a:p>
            <a:pPr marL="285750" indent="-285750" algn="just">
              <a:buFontTx/>
              <a:buChar char="-"/>
            </a:pPr>
            <a:r>
              <a:rPr lang="en-US" sz="32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đủ</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rau</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hoa</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quả</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cung</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cấp</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khoáng,vi</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 min </a:t>
            </a:r>
            <a:r>
              <a:rPr lang="en-US" sz="32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xơ</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buFontTx/>
              <a:buChar char="-"/>
            </a:pPr>
            <a:r>
              <a:rPr lang="en-US" sz="3200" kern="100" dirty="0" err="1">
                <a:solidFill>
                  <a:srgbClr val="000000"/>
                </a:solidFill>
                <a:effectLst/>
                <a:latin typeface="Times New Roman" panose="02020603050405020304" pitchFamily="18" charset="0"/>
                <a:ea typeface="Calibri" panose="020F0502020204030204" pitchFamily="34" charset="0"/>
              </a:rPr>
              <a:t>Cần</a:t>
            </a:r>
            <a:r>
              <a:rPr lang="en-US" sz="3200" kern="100" dirty="0">
                <a:solidFill>
                  <a:srgbClr val="000000"/>
                </a:solidFill>
                <a:effectLst/>
                <a:latin typeface="Times New Roman" panose="02020603050405020304" pitchFamily="18" charset="0"/>
                <a:ea typeface="Calibri" panose="020F0502020204030204" pitchFamily="34" charset="0"/>
              </a:rPr>
              <a:t> </a:t>
            </a:r>
            <a:r>
              <a:rPr lang="en-US" sz="3200" kern="100" dirty="0" err="1">
                <a:solidFill>
                  <a:srgbClr val="000000"/>
                </a:solidFill>
                <a:effectLst/>
                <a:latin typeface="Times New Roman" panose="02020603050405020304" pitchFamily="18" charset="0"/>
                <a:ea typeface="Calibri" panose="020F0502020204030204" pitchFamily="34" charset="0"/>
              </a:rPr>
              <a:t>uống</a:t>
            </a:r>
            <a:r>
              <a:rPr lang="en-US" sz="3200" kern="100" dirty="0">
                <a:solidFill>
                  <a:srgbClr val="000000"/>
                </a:solidFill>
                <a:effectLst/>
                <a:latin typeface="Times New Roman" panose="02020603050405020304" pitchFamily="18" charset="0"/>
                <a:ea typeface="Calibri" panose="020F0502020204030204" pitchFamily="34" charset="0"/>
              </a:rPr>
              <a:t> </a:t>
            </a:r>
            <a:r>
              <a:rPr lang="en-US" sz="3200" kern="100" dirty="0" err="1">
                <a:solidFill>
                  <a:srgbClr val="000000"/>
                </a:solidFill>
                <a:effectLst/>
                <a:latin typeface="Times New Roman" panose="02020603050405020304" pitchFamily="18" charset="0"/>
                <a:ea typeface="Calibri" panose="020F0502020204030204" pitchFamily="34" charset="0"/>
              </a:rPr>
              <a:t>đủ</a:t>
            </a:r>
            <a:r>
              <a:rPr lang="en-US" sz="3200" kern="100" dirty="0">
                <a:solidFill>
                  <a:srgbClr val="000000"/>
                </a:solidFill>
                <a:effectLst/>
                <a:latin typeface="Times New Roman" panose="02020603050405020304" pitchFamily="18" charset="0"/>
                <a:ea typeface="Calibri" panose="020F0502020204030204" pitchFamily="34" charset="0"/>
              </a:rPr>
              <a:t> </a:t>
            </a:r>
            <a:r>
              <a:rPr lang="en-US" sz="3200" kern="100" dirty="0" err="1">
                <a:solidFill>
                  <a:srgbClr val="000000"/>
                </a:solidFill>
                <a:effectLst/>
                <a:latin typeface="Times New Roman" panose="02020603050405020304" pitchFamily="18" charset="0"/>
                <a:ea typeface="Calibri" panose="020F0502020204030204" pitchFamily="34" charset="0"/>
              </a:rPr>
              <a:t>nước</a:t>
            </a:r>
            <a:r>
              <a:rPr lang="en-US" sz="3200" kern="100" dirty="0">
                <a:solidFill>
                  <a:srgbClr val="000000"/>
                </a:solidFill>
                <a:effectLst/>
                <a:latin typeface="Times New Roman" panose="02020603050405020304" pitchFamily="18" charset="0"/>
                <a:ea typeface="Calibri" panose="020F0502020204030204" pitchFamily="34" charset="0"/>
              </a:rPr>
              <a:t> </a:t>
            </a:r>
            <a:r>
              <a:rPr lang="en-US" sz="3200" kern="100" dirty="0" err="1">
                <a:solidFill>
                  <a:srgbClr val="000000"/>
                </a:solidFill>
                <a:effectLst/>
                <a:latin typeface="Times New Roman" panose="02020603050405020304" pitchFamily="18" charset="0"/>
                <a:ea typeface="Calibri" panose="020F0502020204030204" pitchFamily="34" charset="0"/>
              </a:rPr>
              <a:t>vì</a:t>
            </a:r>
            <a:r>
              <a:rPr lang="en-US" sz="3200" kern="100" dirty="0">
                <a:solidFill>
                  <a:srgbClr val="000000"/>
                </a:solidFill>
                <a:effectLst/>
                <a:latin typeface="Times New Roman" panose="02020603050405020304" pitchFamily="18" charset="0"/>
                <a:ea typeface="Calibri" panose="020F0502020204030204" pitchFamily="34" charset="0"/>
              </a:rPr>
              <a:t> </a:t>
            </a:r>
            <a:r>
              <a:rPr lang="en-US" sz="3200" kern="100" dirty="0" err="1">
                <a:solidFill>
                  <a:srgbClr val="000000"/>
                </a:solidFill>
                <a:effectLst/>
                <a:latin typeface="Times New Roman" panose="02020603050405020304" pitchFamily="18" charset="0"/>
                <a:ea typeface="Calibri" panose="020F0502020204030204" pitchFamily="34" charset="0"/>
              </a:rPr>
              <a:t>nước</a:t>
            </a:r>
            <a:r>
              <a:rPr lang="en-US" sz="3200" kern="100" dirty="0">
                <a:solidFill>
                  <a:srgbClr val="000000"/>
                </a:solidFill>
                <a:effectLst/>
                <a:latin typeface="Times New Roman" panose="02020603050405020304" pitchFamily="18" charset="0"/>
                <a:ea typeface="Calibri" panose="020F0502020204030204" pitchFamily="34" charset="0"/>
              </a:rPr>
              <a:t> </a:t>
            </a:r>
            <a:r>
              <a:rPr lang="en-US" sz="3200" kern="100" dirty="0" err="1">
                <a:solidFill>
                  <a:srgbClr val="000000"/>
                </a:solidFill>
                <a:effectLst/>
                <a:latin typeface="Times New Roman" panose="02020603050405020304" pitchFamily="18" charset="0"/>
                <a:ea typeface="Calibri" panose="020F0502020204030204" pitchFamily="34" charset="0"/>
              </a:rPr>
              <a:t>chiếm</a:t>
            </a:r>
            <a:r>
              <a:rPr lang="en-US" sz="3200" kern="100" dirty="0">
                <a:solidFill>
                  <a:srgbClr val="000000"/>
                </a:solidFill>
                <a:effectLst/>
                <a:latin typeface="Times New Roman" panose="02020603050405020304" pitchFamily="18" charset="0"/>
                <a:ea typeface="Calibri" panose="020F0502020204030204" pitchFamily="34" charset="0"/>
              </a:rPr>
              <a:t> </a:t>
            </a:r>
            <a:r>
              <a:rPr lang="en-US" sz="3200" kern="100" dirty="0" err="1">
                <a:solidFill>
                  <a:srgbClr val="000000"/>
                </a:solidFill>
                <a:effectLst/>
                <a:latin typeface="Times New Roman" panose="02020603050405020304" pitchFamily="18" charset="0"/>
                <a:ea typeface="Calibri" panose="020F0502020204030204" pitchFamily="34" charset="0"/>
              </a:rPr>
              <a:t>phần</a:t>
            </a:r>
            <a:r>
              <a:rPr lang="en-US" sz="3200" kern="100" dirty="0">
                <a:solidFill>
                  <a:srgbClr val="000000"/>
                </a:solidFill>
                <a:effectLst/>
                <a:latin typeface="Times New Roman" panose="02020603050405020304" pitchFamily="18" charset="0"/>
                <a:ea typeface="Calibri" panose="020F0502020204030204" pitchFamily="34" charset="0"/>
              </a:rPr>
              <a:t> </a:t>
            </a:r>
            <a:r>
              <a:rPr lang="en-US" sz="3200" kern="100" dirty="0" err="1">
                <a:solidFill>
                  <a:srgbClr val="000000"/>
                </a:solidFill>
                <a:effectLst/>
                <a:latin typeface="Times New Roman" panose="02020603050405020304" pitchFamily="18" charset="0"/>
                <a:ea typeface="Calibri" panose="020F0502020204030204" pitchFamily="34" charset="0"/>
              </a:rPr>
              <a:t>lớn</a:t>
            </a:r>
            <a:r>
              <a:rPr lang="en-US" sz="3200" kern="100" dirty="0">
                <a:solidFill>
                  <a:srgbClr val="000000"/>
                </a:solidFill>
                <a:effectLst/>
                <a:latin typeface="Times New Roman" panose="02020603050405020304" pitchFamily="18" charset="0"/>
                <a:ea typeface="Calibri" panose="020F0502020204030204" pitchFamily="34" charset="0"/>
              </a:rPr>
              <a:t> </a:t>
            </a:r>
            <a:r>
              <a:rPr lang="en-US" sz="3200" kern="100" dirty="0" err="1">
                <a:solidFill>
                  <a:srgbClr val="000000"/>
                </a:solidFill>
                <a:effectLst/>
                <a:latin typeface="Times New Roman" panose="02020603050405020304" pitchFamily="18" charset="0"/>
                <a:ea typeface="Calibri" panose="020F0502020204030204" pitchFamily="34" charset="0"/>
              </a:rPr>
              <a:t>khối</a:t>
            </a:r>
            <a:r>
              <a:rPr lang="en-US" sz="3200" kern="100" dirty="0">
                <a:solidFill>
                  <a:srgbClr val="000000"/>
                </a:solidFill>
                <a:effectLst/>
                <a:latin typeface="Times New Roman" panose="02020603050405020304" pitchFamily="18" charset="0"/>
                <a:ea typeface="Calibri" panose="020F0502020204030204" pitchFamily="34" charset="0"/>
              </a:rPr>
              <a:t> </a:t>
            </a:r>
            <a:r>
              <a:rPr lang="en-US" sz="3200" kern="100" dirty="0" err="1">
                <a:solidFill>
                  <a:srgbClr val="000000"/>
                </a:solidFill>
                <a:effectLst/>
                <a:latin typeface="Times New Roman" panose="02020603050405020304" pitchFamily="18" charset="0"/>
                <a:ea typeface="Calibri" panose="020F0502020204030204" pitchFamily="34" charset="0"/>
              </a:rPr>
              <a:t>lượng</a:t>
            </a:r>
            <a:r>
              <a:rPr lang="en-US" sz="3200" kern="100" dirty="0">
                <a:solidFill>
                  <a:srgbClr val="000000"/>
                </a:solidFill>
                <a:effectLst/>
                <a:latin typeface="Times New Roman" panose="02020603050405020304" pitchFamily="18" charset="0"/>
                <a:ea typeface="Calibri" panose="020F0502020204030204" pitchFamily="34" charset="0"/>
              </a:rPr>
              <a:t> </a:t>
            </a:r>
            <a:r>
              <a:rPr lang="en-US" sz="3200" kern="100" dirty="0" err="1">
                <a:solidFill>
                  <a:srgbClr val="000000"/>
                </a:solidFill>
                <a:effectLst/>
                <a:latin typeface="Times New Roman" panose="02020603050405020304" pitchFamily="18" charset="0"/>
                <a:ea typeface="Calibri" panose="020F0502020204030204" pitchFamily="34" charset="0"/>
              </a:rPr>
              <a:t>cơ</a:t>
            </a:r>
            <a:r>
              <a:rPr lang="en-US" sz="3200" kern="100" dirty="0">
                <a:solidFill>
                  <a:srgbClr val="000000"/>
                </a:solidFill>
                <a:effectLst/>
                <a:latin typeface="Times New Roman" panose="02020603050405020304" pitchFamily="18" charset="0"/>
                <a:ea typeface="Calibri" panose="020F0502020204030204" pitchFamily="34" charset="0"/>
              </a:rPr>
              <a:t> </a:t>
            </a:r>
            <a:r>
              <a:rPr lang="en-US" sz="3200" kern="100" dirty="0" err="1">
                <a:solidFill>
                  <a:srgbClr val="000000"/>
                </a:solidFill>
                <a:effectLst/>
                <a:latin typeface="Times New Roman" panose="02020603050405020304" pitchFamily="18" charset="0"/>
                <a:ea typeface="Calibri" panose="020F0502020204030204" pitchFamily="34" charset="0"/>
              </a:rPr>
              <a:t>thể</a:t>
            </a:r>
            <a:r>
              <a:rPr lang="en-US" sz="3200" kern="100" dirty="0">
                <a:solidFill>
                  <a:srgbClr val="000000"/>
                </a:solidFill>
                <a:effectLst/>
                <a:latin typeface="Times New Roman" panose="02020603050405020304" pitchFamily="18" charset="0"/>
                <a:ea typeface="Calibri" panose="020F0502020204030204" pitchFamily="34" charset="0"/>
              </a:rPr>
              <a:t> </a:t>
            </a:r>
            <a:r>
              <a:rPr lang="en-US" sz="3200" kern="100" dirty="0" err="1">
                <a:solidFill>
                  <a:srgbClr val="000000"/>
                </a:solidFill>
                <a:effectLst/>
                <a:latin typeface="Times New Roman" panose="02020603050405020304" pitchFamily="18" charset="0"/>
                <a:ea typeface="Calibri" panose="020F0502020204030204" pitchFamily="34" charset="0"/>
              </a:rPr>
              <a:t>và</a:t>
            </a:r>
            <a:r>
              <a:rPr lang="en-US" sz="3200" kern="100" dirty="0">
                <a:solidFill>
                  <a:srgbClr val="000000"/>
                </a:solidFill>
                <a:effectLst/>
                <a:latin typeface="Times New Roman" panose="02020603050405020304" pitchFamily="18" charset="0"/>
                <a:ea typeface="Calibri" panose="020F0502020204030204" pitchFamily="34" charset="0"/>
              </a:rPr>
              <a:t> </a:t>
            </a:r>
            <a:r>
              <a:rPr lang="en-US" sz="3200" kern="100" dirty="0" err="1">
                <a:solidFill>
                  <a:srgbClr val="000000"/>
                </a:solidFill>
                <a:effectLst/>
                <a:latin typeface="Times New Roman" panose="02020603050405020304" pitchFamily="18" charset="0"/>
                <a:ea typeface="Calibri" panose="020F0502020204030204" pitchFamily="34" charset="0"/>
              </a:rPr>
              <a:t>có</a:t>
            </a:r>
            <a:r>
              <a:rPr lang="en-US" sz="3200" kern="100" dirty="0">
                <a:solidFill>
                  <a:srgbClr val="000000"/>
                </a:solidFill>
                <a:effectLst/>
                <a:latin typeface="Times New Roman" panose="02020603050405020304" pitchFamily="18" charset="0"/>
                <a:ea typeface="Calibri" panose="020F0502020204030204" pitchFamily="34" charset="0"/>
              </a:rPr>
              <a:t> </a:t>
            </a:r>
            <a:r>
              <a:rPr lang="en-US" sz="3200" kern="100" dirty="0" err="1">
                <a:solidFill>
                  <a:srgbClr val="000000"/>
                </a:solidFill>
                <a:effectLst/>
                <a:latin typeface="Times New Roman" panose="02020603050405020304" pitchFamily="18" charset="0"/>
                <a:ea typeface="Calibri" panose="020F0502020204030204" pitchFamily="34" charset="0"/>
              </a:rPr>
              <a:t>vai</a:t>
            </a:r>
            <a:r>
              <a:rPr lang="en-US" sz="3200" kern="100" dirty="0">
                <a:solidFill>
                  <a:srgbClr val="000000"/>
                </a:solidFill>
                <a:effectLst/>
                <a:latin typeface="Times New Roman" panose="02020603050405020304" pitchFamily="18" charset="0"/>
                <a:ea typeface="Calibri" panose="020F0502020204030204" pitchFamily="34" charset="0"/>
              </a:rPr>
              <a:t> </a:t>
            </a:r>
            <a:r>
              <a:rPr lang="en-US" sz="3200" kern="100" dirty="0" err="1">
                <a:solidFill>
                  <a:srgbClr val="000000"/>
                </a:solidFill>
                <a:effectLst/>
                <a:latin typeface="Times New Roman" panose="02020603050405020304" pitchFamily="18" charset="0"/>
                <a:ea typeface="Calibri" panose="020F0502020204030204" pitchFamily="34" charset="0"/>
              </a:rPr>
              <a:t>trò</a:t>
            </a:r>
            <a:r>
              <a:rPr lang="en-US" sz="3200" kern="100" dirty="0">
                <a:solidFill>
                  <a:srgbClr val="000000"/>
                </a:solidFill>
                <a:effectLst/>
                <a:latin typeface="Times New Roman" panose="02020603050405020304" pitchFamily="18" charset="0"/>
                <a:ea typeface="Calibri" panose="020F0502020204030204" pitchFamily="34" charset="0"/>
              </a:rPr>
              <a:t> </a:t>
            </a:r>
            <a:r>
              <a:rPr lang="en-US" sz="3200" kern="100" dirty="0" err="1">
                <a:solidFill>
                  <a:srgbClr val="000000"/>
                </a:solidFill>
                <a:effectLst/>
                <a:latin typeface="Times New Roman" panose="02020603050405020304" pitchFamily="18" charset="0"/>
                <a:ea typeface="Calibri" panose="020F0502020204030204" pitchFamily="34" charset="0"/>
              </a:rPr>
              <a:t>duy</a:t>
            </a:r>
            <a:r>
              <a:rPr lang="en-US" sz="3200" kern="100" dirty="0">
                <a:solidFill>
                  <a:srgbClr val="000000"/>
                </a:solidFill>
                <a:effectLst/>
                <a:latin typeface="Times New Roman" panose="02020603050405020304" pitchFamily="18" charset="0"/>
                <a:ea typeface="Calibri" panose="020F0502020204030204" pitchFamily="34" charset="0"/>
              </a:rPr>
              <a:t> </a:t>
            </a:r>
            <a:r>
              <a:rPr lang="en-US" sz="3200" kern="100" dirty="0" err="1">
                <a:solidFill>
                  <a:srgbClr val="000000"/>
                </a:solidFill>
                <a:effectLst/>
                <a:latin typeface="Times New Roman" panose="02020603050405020304" pitchFamily="18" charset="0"/>
                <a:ea typeface="Calibri" panose="020F0502020204030204" pitchFamily="34" charset="0"/>
              </a:rPr>
              <a:t>trì</a:t>
            </a:r>
            <a:r>
              <a:rPr lang="en-US" sz="3200" kern="100" dirty="0">
                <a:solidFill>
                  <a:srgbClr val="000000"/>
                </a:solidFill>
                <a:effectLst/>
                <a:latin typeface="Times New Roman" panose="02020603050405020304" pitchFamily="18" charset="0"/>
                <a:ea typeface="Calibri" panose="020F0502020204030204" pitchFamily="34" charset="0"/>
              </a:rPr>
              <a:t> </a:t>
            </a:r>
            <a:r>
              <a:rPr lang="en-US" sz="3200" kern="100" dirty="0" err="1">
                <a:solidFill>
                  <a:srgbClr val="000000"/>
                </a:solidFill>
                <a:effectLst/>
                <a:latin typeface="Times New Roman" panose="02020603050405020304" pitchFamily="18" charset="0"/>
                <a:ea typeface="Calibri" panose="020F0502020204030204" pitchFamily="34" charset="0"/>
              </a:rPr>
              <a:t>hoạt</a:t>
            </a:r>
            <a:r>
              <a:rPr lang="en-US" sz="3200" kern="100" dirty="0">
                <a:solidFill>
                  <a:srgbClr val="000000"/>
                </a:solidFill>
                <a:effectLst/>
                <a:latin typeface="Times New Roman" panose="02020603050405020304" pitchFamily="18" charset="0"/>
                <a:ea typeface="Calibri" panose="020F0502020204030204" pitchFamily="34" charset="0"/>
              </a:rPr>
              <a:t> </a:t>
            </a:r>
            <a:r>
              <a:rPr lang="en-US" sz="3200" kern="100" dirty="0" err="1">
                <a:solidFill>
                  <a:srgbClr val="000000"/>
                </a:solidFill>
                <a:effectLst/>
                <a:latin typeface="Times New Roman" panose="02020603050405020304" pitchFamily="18" charset="0"/>
                <a:ea typeface="Calibri" panose="020F0502020204030204" pitchFamily="34" charset="0"/>
              </a:rPr>
              <a:t>động</a:t>
            </a:r>
            <a:r>
              <a:rPr lang="en-US" sz="3200" kern="100" dirty="0">
                <a:solidFill>
                  <a:srgbClr val="000000"/>
                </a:solidFill>
                <a:effectLst/>
                <a:latin typeface="Times New Roman" panose="02020603050405020304" pitchFamily="18" charset="0"/>
                <a:ea typeface="Calibri" panose="020F0502020204030204" pitchFamily="34" charset="0"/>
              </a:rPr>
              <a:t> </a:t>
            </a:r>
            <a:r>
              <a:rPr lang="en-US" sz="3200" kern="100" dirty="0" err="1">
                <a:solidFill>
                  <a:srgbClr val="000000"/>
                </a:solidFill>
                <a:effectLst/>
                <a:latin typeface="Times New Roman" panose="02020603050405020304" pitchFamily="18" charset="0"/>
                <a:ea typeface="Calibri" panose="020F0502020204030204" pitchFamily="34" charset="0"/>
              </a:rPr>
              <a:t>sống</a:t>
            </a:r>
            <a:r>
              <a:rPr lang="en-US" sz="3200" kern="100" dirty="0">
                <a:solidFill>
                  <a:srgbClr val="000000"/>
                </a:solidFill>
                <a:effectLst/>
                <a:latin typeface="Times New Roman" panose="02020603050405020304" pitchFamily="18" charset="0"/>
                <a:ea typeface="Calibri" panose="020F0502020204030204" pitchFamily="34" charset="0"/>
              </a:rPr>
              <a:t> </a:t>
            </a:r>
            <a:r>
              <a:rPr lang="en-US" sz="3200" kern="100" dirty="0" err="1">
                <a:solidFill>
                  <a:srgbClr val="000000"/>
                </a:solidFill>
                <a:effectLst/>
                <a:latin typeface="Times New Roman" panose="02020603050405020304" pitchFamily="18" charset="0"/>
                <a:ea typeface="Calibri" panose="020F0502020204030204" pitchFamily="34" charset="0"/>
              </a:rPr>
              <a:t>của</a:t>
            </a:r>
            <a:r>
              <a:rPr lang="en-US" sz="3200" kern="100" dirty="0">
                <a:solidFill>
                  <a:srgbClr val="000000"/>
                </a:solidFill>
                <a:effectLst/>
                <a:latin typeface="Times New Roman" panose="02020603050405020304" pitchFamily="18" charset="0"/>
                <a:ea typeface="Calibri" panose="020F0502020204030204" pitchFamily="34" charset="0"/>
              </a:rPr>
              <a:t> </a:t>
            </a:r>
            <a:r>
              <a:rPr lang="en-US" sz="3200" kern="100" dirty="0" err="1">
                <a:solidFill>
                  <a:srgbClr val="000000"/>
                </a:solidFill>
                <a:effectLst/>
                <a:latin typeface="Times New Roman" panose="02020603050405020304" pitchFamily="18" charset="0"/>
                <a:ea typeface="Calibri" panose="020F0502020204030204" pitchFamily="34" charset="0"/>
              </a:rPr>
              <a:t>cơ</a:t>
            </a:r>
            <a:r>
              <a:rPr lang="en-US" sz="3200" kern="100" dirty="0">
                <a:solidFill>
                  <a:srgbClr val="000000"/>
                </a:solidFill>
                <a:effectLst/>
                <a:latin typeface="Times New Roman" panose="02020603050405020304" pitchFamily="18" charset="0"/>
                <a:ea typeface="Calibri" panose="020F0502020204030204" pitchFamily="34" charset="0"/>
              </a:rPr>
              <a:t> </a:t>
            </a:r>
            <a:r>
              <a:rPr lang="en-US" sz="3200" kern="100" dirty="0" err="1">
                <a:solidFill>
                  <a:srgbClr val="000000"/>
                </a:solidFill>
                <a:effectLst/>
                <a:latin typeface="Times New Roman" panose="02020603050405020304" pitchFamily="18" charset="0"/>
                <a:ea typeface="Calibri" panose="020F0502020204030204" pitchFamily="34" charset="0"/>
              </a:rPr>
              <a:t>thể</a:t>
            </a:r>
            <a:r>
              <a:rPr lang="en-US" sz="3200" kern="100" dirty="0">
                <a:solidFill>
                  <a:srgbClr val="000000"/>
                </a:solidFill>
                <a:effectLst/>
                <a:latin typeface="Times New Roman" panose="02020603050405020304" pitchFamily="18" charset="0"/>
                <a:ea typeface="Calibri" panose="020F0502020204030204" pitchFamily="34" charset="0"/>
              </a:rPr>
              <a:t>.</a:t>
            </a:r>
            <a:endParaRPr lang="en-US" sz="3200" dirty="0"/>
          </a:p>
        </p:txBody>
      </p:sp>
    </p:spTree>
    <p:extLst>
      <p:ext uri="{BB962C8B-B14F-4D97-AF65-F5344CB8AC3E}">
        <p14:creationId xmlns:p14="http://schemas.microsoft.com/office/powerpoint/2010/main" val="156440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1"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F6DE91D5-CC05-EC36-7572-FF992A57B1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3291" y="93914"/>
            <a:ext cx="7057791" cy="6447657"/>
          </a:xfrm>
          <a:prstGeom prst="rect">
            <a:avLst/>
          </a:prstGeom>
        </p:spPr>
      </p:pic>
      <p:pic>
        <p:nvPicPr>
          <p:cNvPr id="4" name="Picture 3">
            <a:extLst>
              <a:ext uri="{FF2B5EF4-FFF2-40B4-BE49-F238E27FC236}">
                <a16:creationId xmlns:a16="http://schemas.microsoft.com/office/drawing/2014/main" xmlns="" id="{88A5E2D4-5646-F784-96AF-3BA86A73A1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095" r="4460" b="25617"/>
          <a:stretch/>
        </p:blipFill>
        <p:spPr>
          <a:xfrm>
            <a:off x="5694359" y="3206909"/>
            <a:ext cx="6592076" cy="3814699"/>
          </a:xfrm>
          <a:prstGeom prst="rect">
            <a:avLst/>
          </a:prstGeom>
        </p:spPr>
      </p:pic>
      <p:sp>
        <p:nvSpPr>
          <p:cNvPr id="5" name="Cloud 4">
            <a:extLst>
              <a:ext uri="{FF2B5EF4-FFF2-40B4-BE49-F238E27FC236}">
                <a16:creationId xmlns:a16="http://schemas.microsoft.com/office/drawing/2014/main" xmlns="" id="{F1F45B5A-EF4B-D203-1D00-49D682A11E00}"/>
              </a:ext>
            </a:extLst>
          </p:cNvPr>
          <p:cNvSpPr/>
          <p:nvPr/>
        </p:nvSpPr>
        <p:spPr>
          <a:xfrm>
            <a:off x="97893" y="-50349"/>
            <a:ext cx="5770796" cy="309104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GB">
              <a:solidFill>
                <a:prstClr val="white"/>
              </a:solidFill>
              <a:latin typeface="Calibri" panose="020F0502020204030204"/>
            </a:endParaRPr>
          </a:p>
        </p:txBody>
      </p:sp>
      <p:sp>
        <p:nvSpPr>
          <p:cNvPr id="6" name="TextBox 5">
            <a:extLst>
              <a:ext uri="{FF2B5EF4-FFF2-40B4-BE49-F238E27FC236}">
                <a16:creationId xmlns:a16="http://schemas.microsoft.com/office/drawing/2014/main" xmlns="" id="{EC9DADD5-C465-0649-1CA8-C12138479F00}"/>
              </a:ext>
            </a:extLst>
          </p:cNvPr>
          <p:cNvSpPr txBox="1"/>
          <p:nvPr/>
        </p:nvSpPr>
        <p:spPr>
          <a:xfrm>
            <a:off x="259391" y="481326"/>
            <a:ext cx="5075849" cy="1754326"/>
          </a:xfrm>
          <a:prstGeom prst="rect">
            <a:avLst/>
          </a:prstGeom>
          <a:noFill/>
        </p:spPr>
        <p:txBody>
          <a:bodyPr wrap="square" rtlCol="0">
            <a:spAutoFit/>
          </a:bodyPr>
          <a:lstStyle/>
          <a:p>
            <a:pPr algn="ctr" defTabSz="914309">
              <a:defRPr/>
            </a:pPr>
            <a:r>
              <a:rPr lang="en-US" sz="5400" dirty="0" err="1">
                <a:ln w="19050">
                  <a:solidFill>
                    <a:prstClr val="white">
                      <a:lumMod val="50000"/>
                    </a:prstClr>
                  </a:solidFill>
                </a:ln>
                <a:solidFill>
                  <a:srgbClr val="FFC000">
                    <a:lumMod val="60000"/>
                    <a:lumOff val="40000"/>
                  </a:srgbClr>
                </a:solidFill>
                <a:latin typeface="UVN Banh Mi" pitchFamily="2" charset="0"/>
              </a:rPr>
              <a:t>Tạm</a:t>
            </a:r>
            <a:r>
              <a:rPr lang="en-US" sz="5400" dirty="0">
                <a:ln w="19050">
                  <a:solidFill>
                    <a:prstClr val="white">
                      <a:lumMod val="50000"/>
                    </a:prstClr>
                  </a:solidFill>
                </a:ln>
                <a:solidFill>
                  <a:srgbClr val="FFC000">
                    <a:lumMod val="60000"/>
                    <a:lumOff val="40000"/>
                  </a:srgbClr>
                </a:solidFill>
                <a:latin typeface="UVN Banh Mi" pitchFamily="2" charset="0"/>
              </a:rPr>
              <a:t> </a:t>
            </a:r>
            <a:r>
              <a:rPr lang="en-US" sz="5400" dirty="0" err="1">
                <a:ln w="19050">
                  <a:solidFill>
                    <a:prstClr val="white">
                      <a:lumMod val="50000"/>
                    </a:prstClr>
                  </a:solidFill>
                </a:ln>
                <a:solidFill>
                  <a:srgbClr val="FFC000">
                    <a:lumMod val="60000"/>
                    <a:lumOff val="40000"/>
                  </a:srgbClr>
                </a:solidFill>
                <a:latin typeface="UVN Banh Mi" pitchFamily="2" charset="0"/>
              </a:rPr>
              <a:t>biệt</a:t>
            </a:r>
            <a:r>
              <a:rPr lang="en-US" sz="5400" dirty="0">
                <a:ln w="19050">
                  <a:solidFill>
                    <a:prstClr val="white">
                      <a:lumMod val="50000"/>
                    </a:prstClr>
                  </a:solidFill>
                </a:ln>
                <a:solidFill>
                  <a:srgbClr val="FFC000">
                    <a:lumMod val="60000"/>
                    <a:lumOff val="40000"/>
                  </a:srgbClr>
                </a:solidFill>
                <a:latin typeface="UVN Banh Mi" pitchFamily="2" charset="0"/>
              </a:rPr>
              <a:t> </a:t>
            </a:r>
            <a:r>
              <a:rPr lang="en-US" sz="5400" dirty="0" err="1">
                <a:ln w="19050">
                  <a:solidFill>
                    <a:prstClr val="white">
                      <a:lumMod val="50000"/>
                    </a:prstClr>
                  </a:solidFill>
                </a:ln>
                <a:solidFill>
                  <a:srgbClr val="FFC000">
                    <a:lumMod val="60000"/>
                    <a:lumOff val="40000"/>
                  </a:srgbClr>
                </a:solidFill>
                <a:latin typeface="UVN Banh Mi" pitchFamily="2" charset="0"/>
              </a:rPr>
              <a:t>và</a:t>
            </a:r>
            <a:r>
              <a:rPr lang="en-US" sz="5400" dirty="0">
                <a:ln w="19050">
                  <a:solidFill>
                    <a:prstClr val="white">
                      <a:lumMod val="50000"/>
                    </a:prstClr>
                  </a:solidFill>
                </a:ln>
                <a:solidFill>
                  <a:srgbClr val="FFC000">
                    <a:lumMod val="60000"/>
                    <a:lumOff val="40000"/>
                  </a:srgbClr>
                </a:solidFill>
                <a:latin typeface="UVN Banh Mi" pitchFamily="2" charset="0"/>
              </a:rPr>
              <a:t> </a:t>
            </a:r>
            <a:endParaRPr lang="vi-VN" sz="5400" dirty="0">
              <a:ln w="19050">
                <a:solidFill>
                  <a:prstClr val="white">
                    <a:lumMod val="50000"/>
                  </a:prstClr>
                </a:solidFill>
              </a:ln>
              <a:solidFill>
                <a:srgbClr val="FFC000">
                  <a:lumMod val="60000"/>
                  <a:lumOff val="40000"/>
                </a:srgbClr>
              </a:solidFill>
              <a:latin typeface="UVN Banh Mi" pitchFamily="2" charset="0"/>
            </a:endParaRPr>
          </a:p>
          <a:p>
            <a:pPr algn="ctr" defTabSz="914309">
              <a:defRPr/>
            </a:pPr>
            <a:r>
              <a:rPr lang="en-US" sz="5400" dirty="0" err="1">
                <a:ln w="19050">
                  <a:solidFill>
                    <a:prstClr val="white">
                      <a:lumMod val="50000"/>
                    </a:prstClr>
                  </a:solidFill>
                </a:ln>
                <a:solidFill>
                  <a:srgbClr val="FFC000">
                    <a:lumMod val="60000"/>
                    <a:lumOff val="40000"/>
                  </a:srgbClr>
                </a:solidFill>
                <a:latin typeface="UVN Banh Mi" pitchFamily="2" charset="0"/>
              </a:rPr>
              <a:t>hẹn</a:t>
            </a:r>
            <a:r>
              <a:rPr lang="en-US" sz="5400" dirty="0">
                <a:ln w="19050">
                  <a:solidFill>
                    <a:prstClr val="white">
                      <a:lumMod val="50000"/>
                    </a:prstClr>
                  </a:solidFill>
                </a:ln>
                <a:solidFill>
                  <a:srgbClr val="FFC000">
                    <a:lumMod val="60000"/>
                    <a:lumOff val="40000"/>
                  </a:srgbClr>
                </a:solidFill>
                <a:latin typeface="UVN Banh Mi" pitchFamily="2" charset="0"/>
              </a:rPr>
              <a:t> </a:t>
            </a:r>
            <a:r>
              <a:rPr lang="en-US" sz="5400" dirty="0" err="1">
                <a:ln w="19050">
                  <a:solidFill>
                    <a:prstClr val="white">
                      <a:lumMod val="50000"/>
                    </a:prstClr>
                  </a:solidFill>
                </a:ln>
                <a:solidFill>
                  <a:srgbClr val="FFC000">
                    <a:lumMod val="60000"/>
                    <a:lumOff val="40000"/>
                  </a:srgbClr>
                </a:solidFill>
                <a:latin typeface="UVN Banh Mi" pitchFamily="2" charset="0"/>
              </a:rPr>
              <a:t>gặp</a:t>
            </a:r>
            <a:r>
              <a:rPr lang="en-US" sz="5400" dirty="0">
                <a:ln w="19050">
                  <a:solidFill>
                    <a:prstClr val="white">
                      <a:lumMod val="50000"/>
                    </a:prstClr>
                  </a:solidFill>
                </a:ln>
                <a:solidFill>
                  <a:srgbClr val="FFC000">
                    <a:lumMod val="60000"/>
                    <a:lumOff val="40000"/>
                  </a:srgbClr>
                </a:solidFill>
                <a:latin typeface="UVN Banh Mi" pitchFamily="2" charset="0"/>
              </a:rPr>
              <a:t> </a:t>
            </a:r>
            <a:r>
              <a:rPr lang="en-US" sz="5400" dirty="0" err="1">
                <a:ln w="19050">
                  <a:solidFill>
                    <a:prstClr val="white">
                      <a:lumMod val="50000"/>
                    </a:prstClr>
                  </a:solidFill>
                </a:ln>
                <a:solidFill>
                  <a:srgbClr val="FFC000">
                    <a:lumMod val="60000"/>
                    <a:lumOff val="40000"/>
                  </a:srgbClr>
                </a:solidFill>
                <a:latin typeface="UVN Banh Mi" pitchFamily="2" charset="0"/>
              </a:rPr>
              <a:t>lại</a:t>
            </a:r>
            <a:r>
              <a:rPr lang="vi-VN" sz="5400" dirty="0">
                <a:ln w="19050">
                  <a:solidFill>
                    <a:prstClr val="white">
                      <a:lumMod val="50000"/>
                    </a:prstClr>
                  </a:solidFill>
                </a:ln>
                <a:solidFill>
                  <a:srgbClr val="FFC000">
                    <a:lumMod val="60000"/>
                    <a:lumOff val="40000"/>
                  </a:srgbClr>
                </a:solidFill>
                <a:latin typeface="UVN Banh Mi" pitchFamily="2" charset="0"/>
              </a:rPr>
              <a:t>  </a:t>
            </a:r>
            <a:endParaRPr lang="en-GB" sz="5400" dirty="0">
              <a:ln w="19050">
                <a:solidFill>
                  <a:prstClr val="white">
                    <a:lumMod val="50000"/>
                  </a:prstClr>
                </a:solidFill>
              </a:ln>
              <a:solidFill>
                <a:srgbClr val="FFC000">
                  <a:lumMod val="60000"/>
                  <a:lumOff val="40000"/>
                </a:srgbClr>
              </a:solidFill>
              <a:latin typeface="UVN Banh Mi" pitchFamily="2" charset="0"/>
            </a:endParaRPr>
          </a:p>
        </p:txBody>
      </p:sp>
      <p:pic>
        <p:nvPicPr>
          <p:cNvPr id="7" name="Picture 6">
            <a:extLst>
              <a:ext uri="{FF2B5EF4-FFF2-40B4-BE49-F238E27FC236}">
                <a16:creationId xmlns:a16="http://schemas.microsoft.com/office/drawing/2014/main" xmlns="" id="{7C38164A-9239-CE38-D4D8-E293ED4396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8206" y="217607"/>
            <a:ext cx="1293568" cy="1418019"/>
          </a:xfrm>
          <a:prstGeom prst="rect">
            <a:avLst/>
          </a:prstGeom>
        </p:spPr>
      </p:pic>
      <p:pic>
        <p:nvPicPr>
          <p:cNvPr id="8" name="Picture 7">
            <a:extLst>
              <a:ext uri="{FF2B5EF4-FFF2-40B4-BE49-F238E27FC236}">
                <a16:creationId xmlns:a16="http://schemas.microsoft.com/office/drawing/2014/main" xmlns="" id="{60347CBE-B40F-0E64-0DB5-BCF61BE6D0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7816" y="93914"/>
            <a:ext cx="1556645" cy="1064739"/>
          </a:xfrm>
          <a:prstGeom prst="rect">
            <a:avLst/>
          </a:prstGeom>
        </p:spPr>
      </p:pic>
      <p:pic>
        <p:nvPicPr>
          <p:cNvPr id="9" name="Picture 8">
            <a:extLst>
              <a:ext uri="{FF2B5EF4-FFF2-40B4-BE49-F238E27FC236}">
                <a16:creationId xmlns:a16="http://schemas.microsoft.com/office/drawing/2014/main" xmlns="" id="{52BD2C51-6543-E6F8-9445-7DAD9AD9B7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727217" y="800640"/>
            <a:ext cx="1046828" cy="716026"/>
          </a:xfrm>
          <a:prstGeom prst="rect">
            <a:avLst/>
          </a:prstGeom>
        </p:spPr>
      </p:pic>
    </p:spTree>
    <p:extLst>
      <p:ext uri="{BB962C8B-B14F-4D97-AF65-F5344CB8AC3E}">
        <p14:creationId xmlns:p14="http://schemas.microsoft.com/office/powerpoint/2010/main" val="84129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4"/>
                                        </p:tgtEl>
                                        <p:attrNameLst>
                                          <p:attrName>r</p:attrName>
                                        </p:attrNameLst>
                                      </p:cBhvr>
                                    </p:animRot>
                                    <p:animRot by="-240000">
                                      <p:cBhvr>
                                        <p:cTn id="12" dur="200" fill="hold">
                                          <p:stCondLst>
                                            <p:cond delay="200"/>
                                          </p:stCondLst>
                                        </p:cTn>
                                        <p:tgtEl>
                                          <p:spTgt spid="4"/>
                                        </p:tgtEl>
                                        <p:attrNameLst>
                                          <p:attrName>r</p:attrName>
                                        </p:attrNameLst>
                                      </p:cBhvr>
                                    </p:animRot>
                                    <p:animRot by="240000">
                                      <p:cBhvr>
                                        <p:cTn id="13" dur="200" fill="hold">
                                          <p:stCondLst>
                                            <p:cond delay="400"/>
                                          </p:stCondLst>
                                        </p:cTn>
                                        <p:tgtEl>
                                          <p:spTgt spid="4"/>
                                        </p:tgtEl>
                                        <p:attrNameLst>
                                          <p:attrName>r</p:attrName>
                                        </p:attrNameLst>
                                      </p:cBhvr>
                                    </p:animRot>
                                    <p:animRot by="-240000">
                                      <p:cBhvr>
                                        <p:cTn id="14" dur="200" fill="hold">
                                          <p:stCondLst>
                                            <p:cond delay="600"/>
                                          </p:stCondLst>
                                        </p:cTn>
                                        <p:tgtEl>
                                          <p:spTgt spid="4"/>
                                        </p:tgtEl>
                                        <p:attrNameLst>
                                          <p:attrName>r</p:attrName>
                                        </p:attrNameLst>
                                      </p:cBhvr>
                                    </p:animRot>
                                    <p:animRot by="120000">
                                      <p:cBhvr>
                                        <p:cTn id="15" dur="200" fill="hold">
                                          <p:stCondLst>
                                            <p:cond delay="800"/>
                                          </p:stCondLst>
                                        </p:cTn>
                                        <p:tgtEl>
                                          <p:spTgt spid="4"/>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 Ram Sam Sam - The Kiboomers Silly Songs for Kids - Fun Action Song Dance">
            <a:hlinkClick r:id="" action="ppaction://media"/>
            <a:extLst>
              <a:ext uri="{FF2B5EF4-FFF2-40B4-BE49-F238E27FC236}">
                <a16:creationId xmlns:a16="http://schemas.microsoft.com/office/drawing/2014/main" xmlns="" id="{83F6B79B-799A-54D0-39CE-A8E74B95469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456218"/>
          </a:xfrm>
          <a:prstGeom prst="rect">
            <a:avLst/>
          </a:prstGeom>
        </p:spPr>
      </p:pic>
      <p:sp>
        <p:nvSpPr>
          <p:cNvPr id="4" name="Arrow: Right 3">
            <a:hlinkClick r:id="rId5" action="ppaction://hlinksldjump"/>
            <a:extLst>
              <a:ext uri="{FF2B5EF4-FFF2-40B4-BE49-F238E27FC236}">
                <a16:creationId xmlns:a16="http://schemas.microsoft.com/office/drawing/2014/main" xmlns="" id="{07FDDF78-60EA-EA0D-312D-924E6CBE7C4A}"/>
              </a:ext>
            </a:extLst>
          </p:cNvPr>
          <p:cNvSpPr/>
          <p:nvPr/>
        </p:nvSpPr>
        <p:spPr>
          <a:xfrm>
            <a:off x="10229272" y="6456217"/>
            <a:ext cx="563418" cy="424873"/>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 name="Arrow: Right 6">
            <a:hlinkClick r:id="rId6" action="ppaction://hlinksldjump"/>
            <a:extLst>
              <a:ext uri="{FF2B5EF4-FFF2-40B4-BE49-F238E27FC236}">
                <a16:creationId xmlns:a16="http://schemas.microsoft.com/office/drawing/2014/main" xmlns="" id="{E6894A7C-14CD-7269-71C4-15E6BDBE23C1}"/>
              </a:ext>
            </a:extLst>
          </p:cNvPr>
          <p:cNvSpPr/>
          <p:nvPr/>
        </p:nvSpPr>
        <p:spPr>
          <a:xfrm>
            <a:off x="10860808" y="6456216"/>
            <a:ext cx="563418" cy="424873"/>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8" name="Arrow: Right 7">
            <a:hlinkClick r:id="rId7" action="ppaction://hlinksldjump"/>
            <a:extLst>
              <a:ext uri="{FF2B5EF4-FFF2-40B4-BE49-F238E27FC236}">
                <a16:creationId xmlns:a16="http://schemas.microsoft.com/office/drawing/2014/main" xmlns="" id="{177C98F7-A6A0-CE1C-AF6D-1BE01F2B6F76}"/>
              </a:ext>
            </a:extLst>
          </p:cNvPr>
          <p:cNvSpPr/>
          <p:nvPr/>
        </p:nvSpPr>
        <p:spPr>
          <a:xfrm>
            <a:off x="11536216" y="6433127"/>
            <a:ext cx="563418" cy="424873"/>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1781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4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6D519478-D739-282A-462C-840E0F0E92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nip Diagonal Corner Rectangle 3"/>
          <p:cNvSpPr/>
          <p:nvPr/>
        </p:nvSpPr>
        <p:spPr>
          <a:xfrm>
            <a:off x="832636" y="89684"/>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black"/>
                </a:solidFill>
                <a:latin typeface="Times New Roman" panose="02020603050405020304" pitchFamily="18" charset="0"/>
                <a:cs typeface="Times New Roman" panose="02020603050405020304" pitchFamily="18" charset="0"/>
              </a:rPr>
              <a:t>Trong</a:t>
            </a:r>
            <a:r>
              <a:rPr lang="en-US" sz="4400" dirty="0">
                <a:solidFill>
                  <a:prstClr val="black"/>
                </a:solidFill>
                <a:latin typeface="Times New Roman" panose="02020603050405020304" pitchFamily="18" charset="0"/>
                <a:cs typeface="Times New Roman" panose="02020603050405020304" pitchFamily="18" charset="0"/>
              </a:rPr>
              <a:t> 100g </a:t>
            </a:r>
            <a:r>
              <a:rPr lang="en-US" sz="4400" dirty="0" err="1">
                <a:solidFill>
                  <a:prstClr val="black"/>
                </a:solidFill>
                <a:latin typeface="Times New Roman" panose="02020603050405020304" pitchFamily="18" charset="0"/>
                <a:cs typeface="Times New Roman" panose="02020603050405020304" pitchFamily="18" charset="0"/>
              </a:rPr>
              <a:t>các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loại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thức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ăn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nào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không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chứa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ít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hơn</a:t>
            </a:r>
            <a:r>
              <a:rPr lang="en-US" sz="4400" dirty="0">
                <a:solidFill>
                  <a:prstClr val="black"/>
                </a:solidFill>
                <a:latin typeface="Times New Roman" panose="02020603050405020304" pitchFamily="18" charset="0"/>
                <a:cs typeface="Times New Roman" panose="02020603050405020304" pitchFamily="18" charset="0"/>
              </a:rPr>
              <a:t> 1g </a:t>
            </a:r>
            <a:r>
              <a:rPr lang="en-US" sz="4400" dirty="0" err="1">
                <a:solidFill>
                  <a:prstClr val="black"/>
                </a:solidFill>
                <a:latin typeface="Times New Roman" panose="02020603050405020304" pitchFamily="18" charset="0"/>
                <a:cs typeface="Times New Roman" panose="02020603050405020304" pitchFamily="18" charset="0"/>
              </a:rPr>
              <a:t>chất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béo</a:t>
            </a:r>
            <a:r>
              <a:rPr lang="en-US" sz="4400" dirty="0">
                <a:solidFill>
                  <a:prstClr val="black"/>
                </a:solidFill>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77055"/>
            <a:ext cx="4906798" cy="10439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Hạt</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lạc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trứng</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gà</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rau</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dền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đỏ</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2" name="Rectangle 41"/>
          <p:cNvSpPr/>
          <p:nvPr/>
        </p:nvSpPr>
        <p:spPr>
          <a:xfrm>
            <a:off x="6130615" y="1953534"/>
            <a:ext cx="4906798" cy="10674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lang="en-US" sz="3200" dirty="0" err="1">
                <a:solidFill>
                  <a:prstClr val="black"/>
                </a:solidFill>
                <a:latin typeface="Times New Roman" panose="02020603050405020304" pitchFamily="18" charset="0"/>
                <a:cs typeface="Times New Roman" panose="02020603050405020304" pitchFamily="18" charset="0"/>
              </a:rPr>
              <a:t>Chuối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tiêu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rau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dền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đỏ</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súp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lơ</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xanh</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3253456"/>
            <a:ext cx="4906798" cy="106916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Chuối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tiêu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thịt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lợn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nạc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gấc</a:t>
            </a:r>
            <a:r>
              <a:rPr lang="en-US" sz="3200" dirty="0">
                <a:solidFill>
                  <a:prstClr val="black"/>
                </a:solidFill>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3255191"/>
            <a:ext cx="4906798" cy="10674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Thịt</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lợn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nạc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gấc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súp</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lơ</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xanh</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34666" y="3271534"/>
            <a:ext cx="804536" cy="70408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77038" y="3285266"/>
            <a:ext cx="804742"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2" name="Smiley Face 1">
            <a:hlinkClick r:id="rId9" action="ppaction://hlinksldjump"/>
            <a:extLst>
              <a:ext uri="{FF2B5EF4-FFF2-40B4-BE49-F238E27FC236}">
                <a16:creationId xmlns:a16="http://schemas.microsoft.com/office/drawing/2014/main" xmlns="" id="{F436748E-0B56-3CAD-D6BC-879B41107F1A}"/>
              </a:ext>
            </a:extLst>
          </p:cNvPr>
          <p:cNvSpPr/>
          <p:nvPr/>
        </p:nvSpPr>
        <p:spPr>
          <a:xfrm>
            <a:off x="10902164" y="5853916"/>
            <a:ext cx="914400" cy="914400"/>
          </a:xfrm>
          <a:prstGeom prst="smileyFac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xmlns="" id="{C73B12F7-7647-D1A8-3DD9-45F7FF4244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nip Diagonal Corner Rectangle 3"/>
          <p:cNvSpPr/>
          <p:nvPr/>
        </p:nvSpPr>
        <p:spPr>
          <a:xfrm>
            <a:off x="832636" y="17216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thực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phẩm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sau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đây</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loại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hàm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lượng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kcal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cao</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74821"/>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lang="en-US" sz="4000" dirty="0" err="1">
                <a:solidFill>
                  <a:prstClr val="black"/>
                </a:solidFill>
                <a:latin typeface="Times New Roman" panose="02020603050405020304" pitchFamily="18" charset="0"/>
                <a:cs typeface="Times New Roman" panose="02020603050405020304" pitchFamily="18" charset="0"/>
              </a:rPr>
              <a:t>Gạo</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tẻ</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thu</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Hạt</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lạc</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Thịt</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lợn</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nạc</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2" name="Smiley Face 1">
            <a:hlinkClick r:id="rId9" action="ppaction://hlinksldjump"/>
            <a:extLst>
              <a:ext uri="{FF2B5EF4-FFF2-40B4-BE49-F238E27FC236}">
                <a16:creationId xmlns:a16="http://schemas.microsoft.com/office/drawing/2014/main" xmlns="" id="{2E3E66DC-15E5-6A91-4DB9-9A46E669A667}"/>
              </a:ext>
            </a:extLst>
          </p:cNvPr>
          <p:cNvSpPr/>
          <p:nvPr/>
        </p:nvSpPr>
        <p:spPr>
          <a:xfrm>
            <a:off x="10902164" y="5853916"/>
            <a:ext cx="914400" cy="914400"/>
          </a:xfrm>
          <a:prstGeom prst="smileyFac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xmlns="" id="{6D3CF229-CC03-4D93-BF1B-6B04A1D82E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100g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loại</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thực</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phẩm</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chứa</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vi-ta-min 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5"/>
            <a:ext cx="4906798" cy="106170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Thịt</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lợn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nạc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gạo</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tẻ</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cá</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rau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dền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đỏ</a:t>
            </a:r>
            <a:r>
              <a:rPr lang="en-US" sz="3200" dirty="0">
                <a:solidFill>
                  <a:prstClr val="black"/>
                </a:solidFill>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2" name="Rectangle 41"/>
          <p:cNvSpPr/>
          <p:nvPr/>
        </p:nvSpPr>
        <p:spPr>
          <a:xfrm>
            <a:off x="6130615" y="1953534"/>
            <a:ext cx="4906798" cy="10575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Gấc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gạo</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tẻ</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trứng</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gà</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chuối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tiêu</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3342281"/>
            <a:ext cx="4906798" cy="106170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thu</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trứng</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gà</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hạt</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lạc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súp</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lơ</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xanh</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3321797"/>
            <a:ext cx="4906798" cy="105751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Hạt</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lạc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gạo</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tẻ</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cá</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thu</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trứng</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gà</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71279" y="3448985"/>
            <a:ext cx="732404" cy="643628"/>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54622" y="3469305"/>
            <a:ext cx="804742" cy="643793"/>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Tree>
    <p:extLst>
      <p:ext uri="{BB962C8B-B14F-4D97-AF65-F5344CB8AC3E}">
        <p14:creationId xmlns:p14="http://schemas.microsoft.com/office/powerpoint/2010/main" val="126764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A28631E-D4D2-7CC3-1FE5-7F8EDC8CAEB8}"/>
              </a:ext>
            </a:extLst>
          </p:cNvPr>
          <p:cNvPicPr>
            <a:picLocks noChangeAspect="1"/>
          </p:cNvPicPr>
          <p:nvPr/>
        </p:nvPicPr>
        <p:blipFill>
          <a:blip r:embed="rId2"/>
          <a:stretch>
            <a:fillRect/>
          </a:stretch>
        </p:blipFill>
        <p:spPr>
          <a:xfrm>
            <a:off x="-988142" y="0"/>
            <a:ext cx="14168283" cy="6858000"/>
          </a:xfrm>
          <a:prstGeom prst="rect">
            <a:avLst/>
          </a:prstGeom>
        </p:spPr>
      </p:pic>
      <p:sp>
        <p:nvSpPr>
          <p:cNvPr id="8" name="TextBox 7">
            <a:extLst>
              <a:ext uri="{FF2B5EF4-FFF2-40B4-BE49-F238E27FC236}">
                <a16:creationId xmlns:a16="http://schemas.microsoft.com/office/drawing/2014/main" xmlns="" id="{EE216BD5-6A87-B25D-C7C6-FEE1387561E8}"/>
              </a:ext>
            </a:extLst>
          </p:cNvPr>
          <p:cNvSpPr txBox="1"/>
          <p:nvPr/>
        </p:nvSpPr>
        <p:spPr>
          <a:xfrm>
            <a:off x="2939844" y="1081548"/>
            <a:ext cx="7551175" cy="2185214"/>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Thứ</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hai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ngày</a:t>
            </a:r>
            <a:r>
              <a:rPr lang="en-US" sz="3200" dirty="0">
                <a:solidFill>
                  <a:schemeClr val="bg1"/>
                </a:solidFill>
                <a:latin typeface="Times New Roman" panose="02020603050405020304" pitchFamily="18" charset="0"/>
                <a:cs typeface="Times New Roman" panose="02020603050405020304" pitchFamily="18" charset="0"/>
              </a:rPr>
              <a:t> 3 </a:t>
            </a:r>
            <a:r>
              <a:rPr lang="en-US" sz="3200" dirty="0" err="1">
                <a:solidFill>
                  <a:schemeClr val="bg1"/>
                </a:solidFill>
                <a:latin typeface="Times New Roman" panose="02020603050405020304" pitchFamily="18" charset="0"/>
                <a:cs typeface="Times New Roman" panose="02020603050405020304" pitchFamily="18" charset="0"/>
              </a:rPr>
              <a:t>tháng</a:t>
            </a:r>
            <a:r>
              <a:rPr lang="en-US" sz="3200" dirty="0">
                <a:solidFill>
                  <a:schemeClr val="bg1"/>
                </a:solidFill>
                <a:latin typeface="Times New Roman" panose="02020603050405020304" pitchFamily="18" charset="0"/>
                <a:cs typeface="Times New Roman" panose="02020603050405020304" pitchFamily="18" charset="0"/>
              </a:rPr>
              <a:t> 3 </a:t>
            </a:r>
            <a:r>
              <a:rPr lang="en-US" sz="3200" dirty="0" err="1">
                <a:solidFill>
                  <a:schemeClr val="bg1"/>
                </a:solidFill>
                <a:latin typeface="Times New Roman" panose="02020603050405020304" pitchFamily="18" charset="0"/>
                <a:cs typeface="Times New Roman" panose="02020603050405020304" pitchFamily="18" charset="0"/>
              </a:rPr>
              <a:t>năm</a:t>
            </a:r>
            <a:r>
              <a:rPr lang="en-US" sz="3200" dirty="0">
                <a:solidFill>
                  <a:schemeClr val="bg1"/>
                </a:solidFill>
                <a:latin typeface="Times New Roman" panose="02020603050405020304" pitchFamily="18" charset="0"/>
                <a:cs typeface="Times New Roman" panose="02020603050405020304" pitchFamily="18" charset="0"/>
              </a:rPr>
              <a:t> 2025</a:t>
            </a:r>
          </a:p>
          <a:p>
            <a:pPr algn="ctr"/>
            <a:r>
              <a:rPr lang="en-US" sz="3200" u="sng" dirty="0">
                <a:solidFill>
                  <a:schemeClr val="bg1"/>
                </a:solidFill>
                <a:latin typeface="Times New Roman" panose="02020603050405020304" pitchFamily="18" charset="0"/>
                <a:cs typeface="Times New Roman" panose="02020603050405020304" pitchFamily="18" charset="0"/>
              </a:rPr>
              <a:t>Khoa </a:t>
            </a:r>
            <a:r>
              <a:rPr lang="en-US" sz="3200" u="sng" dirty="0" err="1">
                <a:solidFill>
                  <a:schemeClr val="bg1"/>
                </a:solidFill>
                <a:latin typeface="Times New Roman" panose="02020603050405020304" pitchFamily="18" charset="0"/>
                <a:cs typeface="Times New Roman" panose="02020603050405020304" pitchFamily="18" charset="0"/>
              </a:rPr>
              <a:t>học</a:t>
            </a:r>
            <a:endParaRPr lang="en-US" sz="3200" u="sng" dirty="0">
              <a:solidFill>
                <a:schemeClr val="bg1"/>
              </a:solidFill>
              <a:latin typeface="Times New Roman" panose="02020603050405020304" pitchFamily="18" charset="0"/>
              <a:cs typeface="Times New Roman" panose="02020603050405020304" pitchFamily="18" charset="0"/>
            </a:endParaRPr>
          </a:p>
          <a:p>
            <a:pPr algn="ctr"/>
            <a:endParaRPr lang="en-US" sz="3200" u="sng" dirty="0">
              <a:solidFill>
                <a:schemeClr val="bg1"/>
              </a:solidFill>
              <a:latin typeface="Times New Roman" panose="02020603050405020304" pitchFamily="18" charset="0"/>
              <a:cs typeface="Times New Roman" panose="02020603050405020304" pitchFamily="18" charset="0"/>
            </a:endParaRPr>
          </a:p>
          <a:p>
            <a:pPr algn="ctr"/>
            <a:r>
              <a:rPr lang="en-US" sz="4000" b="1" dirty="0">
                <a:solidFill>
                  <a:srgbClr val="FF0000"/>
                </a:solidFill>
                <a:latin typeface="Times New Roman" panose="02020603050405020304" pitchFamily="18" charset="0"/>
                <a:cs typeface="Times New Roman" panose="02020603050405020304" pitchFamily="18" charset="0"/>
              </a:rPr>
              <a:t>CHẾ ĐỘ ĂN UỐNG (</a:t>
            </a:r>
            <a:r>
              <a:rPr lang="en-US" sz="4000" b="1" dirty="0" err="1">
                <a:solidFill>
                  <a:srgbClr val="FF0000"/>
                </a:solidFill>
                <a:latin typeface="Times New Roman" panose="02020603050405020304" pitchFamily="18" charset="0"/>
                <a:cs typeface="Times New Roman" panose="02020603050405020304" pitchFamily="18" charset="0"/>
              </a:rPr>
              <a:t>Tiết</a:t>
            </a:r>
            <a:r>
              <a:rPr lang="en-US" sz="4000" b="1" dirty="0">
                <a:solidFill>
                  <a:srgbClr val="FF0000"/>
                </a:solidFill>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418731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fade">
                                      <p:cBhvr>
                                        <p:cTn id="7" dur="1000"/>
                                        <p:tgtEl>
                                          <p:spTgt spid="8">
                                            <p:txEl>
                                              <p:pRg st="3" end="3"/>
                                            </p:txEl>
                                          </p:spTgt>
                                        </p:tgtEl>
                                      </p:cBhvr>
                                    </p:animEffect>
                                    <p:anim calcmode="lin" valueType="num">
                                      <p:cBhvr>
                                        <p:cTn id="8"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FC64FF7E-9971-3305-6D35-00AB84B4566E}"/>
              </a:ext>
            </a:extLst>
          </p:cNvPr>
          <p:cNvPicPr>
            <a:picLocks noChangeAspect="1"/>
          </p:cNvPicPr>
          <p:nvPr/>
        </p:nvPicPr>
        <p:blipFill rotWithShape="1">
          <a:blip r:embed="rId3">
            <a:extLst>
              <a:ext uri="{28A0092B-C50C-407E-A947-70E740481C1C}">
                <a14:useLocalDpi xmlns:a14="http://schemas.microsoft.com/office/drawing/2010/main" val="0"/>
              </a:ext>
            </a:extLst>
          </a:blip>
          <a:srcRect l="6848" t="3672" r="9783" b="9565"/>
          <a:stretch/>
        </p:blipFill>
        <p:spPr>
          <a:xfrm>
            <a:off x="0" y="0"/>
            <a:ext cx="12192000" cy="6857999"/>
          </a:xfrm>
          <a:prstGeom prst="rect">
            <a:avLst/>
          </a:prstGeom>
        </p:spPr>
      </p:pic>
      <p:sp>
        <p:nvSpPr>
          <p:cNvPr id="5" name="TextBox 4">
            <a:extLst>
              <a:ext uri="{FF2B5EF4-FFF2-40B4-BE49-F238E27FC236}">
                <a16:creationId xmlns:a16="http://schemas.microsoft.com/office/drawing/2014/main" xmlns="" id="{EA4273A0-742F-0F08-FC3D-E076A5653E63}"/>
              </a:ext>
            </a:extLst>
          </p:cNvPr>
          <p:cNvSpPr txBox="1"/>
          <p:nvPr/>
        </p:nvSpPr>
        <p:spPr>
          <a:xfrm>
            <a:off x="1589313" y="2615964"/>
            <a:ext cx="9013373" cy="2585323"/>
          </a:xfrm>
          <a:prstGeom prst="rect">
            <a:avLst/>
          </a:prstGeom>
          <a:noFill/>
        </p:spPr>
        <p:txBody>
          <a:bodyPr wrap="square" rtlCol="0">
            <a:spAutoFit/>
          </a:bodyPr>
          <a:lstStyle/>
          <a:p>
            <a:pPr algn="just"/>
            <a:r>
              <a:rPr lang="vi-VN" sz="5400" dirty="0">
                <a:solidFill>
                  <a:srgbClr val="FF0000"/>
                </a:solidFill>
                <a:latin typeface="UTM Avo" panose="02040603050506020204" pitchFamily="18" charset="0"/>
                <a:ea typeface="Tahoma" panose="020B0604030504040204" pitchFamily="34" charset="0"/>
                <a:cs typeface="Tahoma" panose="020B0604030504040204" pitchFamily="34" charset="0"/>
              </a:rPr>
              <a:t>Hoạt động 2: </a:t>
            </a:r>
            <a:r>
              <a:rPr lang="vi-VN" sz="5400" dirty="0">
                <a:solidFill>
                  <a:srgbClr val="0070C0"/>
                </a:solidFill>
                <a:latin typeface="UTM Avo" panose="02040603050506020204" pitchFamily="18" charset="0"/>
                <a:ea typeface="Tahoma" panose="020B0604030504040204" pitchFamily="34" charset="0"/>
                <a:cs typeface="Tahoma" panose="020B0604030504040204" pitchFamily="34" charset="0"/>
              </a:rPr>
              <a:t>Tìm hiểu sự cần thiết phải ăn phối hợp nhiều rau, hoa quả mỗi ngày</a:t>
            </a:r>
            <a:endParaRPr lang="en-US" sz="5400" dirty="0">
              <a:solidFill>
                <a:srgbClr val="0070C0"/>
              </a:solidFill>
              <a:effectLst/>
              <a:latin typeface="UTM Avo" panose="02040603050506020204"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918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Users\Admin\Downloads\image (2).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1999" cy="5971592"/>
          </a:xfrm>
          <a:prstGeom prst="rect">
            <a:avLst/>
          </a:prstGeom>
          <a:noFill/>
          <a:ln>
            <a:noFill/>
          </a:ln>
        </p:spPr>
      </p:pic>
      <p:sp>
        <p:nvSpPr>
          <p:cNvPr id="2" name="文本框 34">
            <a:extLst>
              <a:ext uri="{FF2B5EF4-FFF2-40B4-BE49-F238E27FC236}">
                <a16:creationId xmlns:a16="http://schemas.microsoft.com/office/drawing/2014/main" xmlns="" id="{B9FCE938-FCA0-0A96-A282-01C6A8184165}"/>
              </a:ext>
            </a:extLst>
          </p:cNvPr>
          <p:cNvSpPr txBox="1"/>
          <p:nvPr/>
        </p:nvSpPr>
        <p:spPr>
          <a:xfrm flipH="1">
            <a:off x="886691" y="5733177"/>
            <a:ext cx="10631054" cy="851297"/>
          </a:xfrm>
          <a:prstGeom prst="wedgeRoundRectCallout">
            <a:avLst>
              <a:gd name="adj1" fmla="val -22416"/>
              <a:gd name="adj2" fmla="val 51813"/>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en-US" altLang="en-US" sz="4400" dirty="0" err="1">
                <a:solidFill>
                  <a:srgbClr val="FF0000"/>
                </a:solidFill>
                <a:latin typeface="Times New Roman" panose="02020603050405020304" pitchFamily="18" charset="0"/>
                <a:cs typeface="Times New Roman" panose="02020603050405020304" pitchFamily="18" charset="0"/>
              </a:rPr>
              <a:t>Nêu</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vai</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trò</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của</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rau</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và</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hoa</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quả</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đối</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với</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cơ</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thể</a:t>
            </a:r>
            <a:r>
              <a:rPr lang="en-US" altLang="en-US" sz="4400" dirty="0">
                <a:solidFill>
                  <a:srgbClr val="FF0000"/>
                </a:solidFill>
                <a:latin typeface="Times New Roman" panose="02020603050405020304" pitchFamily="18" charset="0"/>
                <a:cs typeface="Times New Roman" panose="02020603050405020304" pitchFamily="18" charset="0"/>
              </a:rPr>
              <a:t>? </a:t>
            </a:r>
            <a:endParaRPr kumimoji="0" lang="en-US" altLang="en-US" sz="4400" i="0" u="none" strike="noStrike" kern="1200" cap="none" spc="0" normalizeH="0" baseline="0" noProof="0" dirty="0">
              <a:ln>
                <a:noFill/>
              </a:ln>
              <a:solidFill>
                <a:srgbClr val="FF0000"/>
              </a:solidFill>
              <a:effectLst/>
              <a:uLnTx/>
              <a:uFillTx/>
              <a:latin typeface="Times New Roman" panose="02020603050405020304" pitchFamily="18" charset="0"/>
              <a:ea typeface="思源黑体 CN"/>
              <a:cs typeface="Times New Roman" panose="02020603050405020304" pitchFamily="18" charset="0"/>
            </a:endParaRPr>
          </a:p>
        </p:txBody>
      </p:sp>
    </p:spTree>
    <p:extLst>
      <p:ext uri="{BB962C8B-B14F-4D97-AF65-F5344CB8AC3E}">
        <p14:creationId xmlns:p14="http://schemas.microsoft.com/office/powerpoint/2010/main" val="411939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1288</TotalTime>
  <Words>1019</Words>
  <Application>Microsoft Office PowerPoint</Application>
  <PresentationFormat>Custom</PresentationFormat>
  <Paragraphs>64</Paragraphs>
  <Slides>21</Slides>
  <Notes>0</Notes>
  <HiddenSlides>0</HiddenSlides>
  <MMClips>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Hằng Nguyễn Thu</dc:creator>
  <cp:lastModifiedBy>Windows User</cp:lastModifiedBy>
  <cp:revision>24</cp:revision>
  <dcterms:created xsi:type="dcterms:W3CDTF">2025-03-01T02:20:00Z</dcterms:created>
  <dcterms:modified xsi:type="dcterms:W3CDTF">2025-03-11T07:38:19Z</dcterms:modified>
</cp:coreProperties>
</file>