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699" r:id="rId2"/>
    <p:sldId id="11088642" r:id="rId3"/>
    <p:sldId id="347" r:id="rId4"/>
    <p:sldId id="323" r:id="rId5"/>
    <p:sldId id="257" r:id="rId6"/>
    <p:sldId id="11088636" r:id="rId7"/>
    <p:sldId id="11088637" r:id="rId8"/>
    <p:sldId id="11088639" r:id="rId9"/>
    <p:sldId id="11088643" r:id="rId10"/>
    <p:sldId id="279" r:id="rId11"/>
    <p:sldId id="30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1B8A1-C292-4B29-8AA7-D1752413AB9F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EC3D3-5366-4A69-AA02-C37BFC40E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12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2" name="Google Shape;8702;gf0ccd793ee_0_1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3" name="Google Shape;8703;gf0ccd793ee_0_1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101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134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135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55AC32-CF82-5065-0C44-B22C01E45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AD7311-522B-7EB9-5391-4DEC01A3D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262E68-E708-02F6-4497-115014D9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2E8E-0A54-4993-92BE-60FEAAD6B67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3C27C8-0094-1FDE-65E7-992FAB366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1CAC92-7256-5D90-C20D-3F245695A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1F20-B994-404C-AC18-6D37C448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46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6C5BF2-5069-6461-4E61-FE8DB6EFA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D2DB5E3-BC3D-0EC6-B496-35CA4774D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13F770-9880-D0C6-E026-EF5F1122D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2E8E-0A54-4993-92BE-60FEAAD6B67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0B1F72-12D4-A577-C9FF-BF5A5E1C8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C725CE-78D8-965C-72C9-30BD5BE15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1F20-B994-404C-AC18-6D37C448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12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9D1492B-8B79-0952-8A57-AD4A2C1854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1C5AAD4-39D7-B92C-F740-A1A0542A6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D7716D-16C5-8FC0-26D2-9AAA398EF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2E8E-0A54-4993-92BE-60FEAAD6B67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8173917-8EFC-8574-181E-0BF286494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0C4CC2-F818-172B-E3FC-06D1DCDC9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1F20-B994-404C-AC18-6D37C448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60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6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Work Sans"/>
              <a:buAutoNum type="arabicPeriod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Work Sans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Work Sans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Work Sans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Work Sans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Work Sans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Work Sans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Work Sans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Work Sans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24" name="Google Shape;524;p4"/>
          <p:cNvSpPr txBox="1">
            <a:spLocks noGrp="1"/>
          </p:cNvSpPr>
          <p:nvPr>
            <p:ph type="title"/>
          </p:nvPr>
        </p:nvSpPr>
        <p:spPr>
          <a:xfrm>
            <a:off x="960000" y="481667"/>
            <a:ext cx="10272000" cy="9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25" name="Google Shape;525;p4"/>
          <p:cNvGrpSpPr/>
          <p:nvPr/>
        </p:nvGrpSpPr>
        <p:grpSpPr>
          <a:xfrm>
            <a:off x="10242156" y="-2529508"/>
            <a:ext cx="4148344" cy="4548525"/>
            <a:chOff x="6767217" y="-684780"/>
            <a:chExt cx="3111258" cy="3411394"/>
          </a:xfrm>
        </p:grpSpPr>
        <p:pic>
          <p:nvPicPr>
            <p:cNvPr id="526" name="Google Shape;526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941398" flipH="1">
              <a:off x="7383538" y="-403191"/>
              <a:ext cx="1878616" cy="28482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7" name="Google Shape;527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7140387" flipH="1">
              <a:off x="8652159" y="1161965"/>
              <a:ext cx="346013" cy="875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8" name="Google Shape;52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58408">
            <a:off x="-949767" y="3819768"/>
            <a:ext cx="2662604" cy="40368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023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934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5594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bg>
      <p:bgPr>
        <a:solidFill>
          <a:schemeClr val="accent4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037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405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A908B6-0AEB-36A3-2130-82E98F5C6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F130F6-5DAB-EC2A-E7FA-93DD3C76A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8442E7-94C6-0052-4DB8-D8CDE638B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2E8E-0A54-4993-92BE-60FEAAD6B67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9FB5AE-E038-8109-112C-5A0DE36E0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124FFF-2F7C-E543-4BDC-DFADBFBF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1F20-B994-404C-AC18-6D37C448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91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0C9A77-B8B7-8F8A-763C-EF4D05B7D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0CC2BF-61D6-128C-D23F-CF83A4DE9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D83F73-D7D5-C20E-E28A-E70C500B5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2E8E-0A54-4993-92BE-60FEAAD6B67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FCB5E8-0AD4-FE7F-4EB8-3B4406871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ED4EFD-4D39-6C26-E018-CC50A514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1F20-B994-404C-AC18-6D37C448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AEF8E2-57E1-7FEB-0F03-C709DE13D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A9891B-A594-BB74-7789-1F717A761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E7A9143-4CFA-FB26-7312-E12C51EB6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642F77-81F9-7D38-0F03-27A7C98CA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2E8E-0A54-4993-92BE-60FEAAD6B67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91EB1F-F049-3783-ECC5-4B3AF7108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182A0FB-4A1B-88F6-E3B1-DFC32E5A8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1F20-B994-404C-AC18-6D37C448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40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293B86-3913-4571-2249-1519560A5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5D9154-7A0B-D0FC-B3EA-B40E50D45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FD6250C-1A59-97B9-28C5-89757221D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4748729-4A30-1CBD-BB15-D8D23A32C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D331FBE-C8C9-FB76-0C35-45B90EAFF5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AC09281-F995-64F7-F1D0-17DB53B91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2E8E-0A54-4993-92BE-60FEAAD6B67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4667D8A-0108-5945-5C77-7703978CB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AB136FF-0A65-648B-356C-74EBA635E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1F20-B994-404C-AC18-6D37C448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3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D89FB5-6562-F02E-D845-78112A54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7488DE-28E3-BFF0-855C-21A95B8B8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2E8E-0A54-4993-92BE-60FEAAD6B67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65E34DC-86FD-DBE7-B1C8-A00B2AF5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87C965D-7975-229E-EDD1-A18C6A2BC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1F20-B994-404C-AC18-6D37C448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75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B7937D2-16F9-AF64-FE19-0F91571E5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2E8E-0A54-4993-92BE-60FEAAD6B67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F03D81-DD0E-C952-1863-FC6714F9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46C4EFB-048E-3692-3139-F2196585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1F20-B994-404C-AC18-6D37C448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45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B818F8-00BC-4AFE-9699-72051BEA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409558A-79B7-726A-5A63-6A5A7059D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2E23324-1E90-D52B-C331-B1F82652B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A141D6-AC5C-CBEB-47CC-E37B4DC68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2E8E-0A54-4993-92BE-60FEAAD6B67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9AB13D-27DF-5E84-A030-7E1B83E7D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6E46B0-F500-28BF-0FB2-27025E529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1F20-B994-404C-AC18-6D37C448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47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B60F39-49DB-D630-B44C-9933A8749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82ECC3B-482A-CE01-7427-DD99FE3CAC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3B2BF60-BB2E-47B0-CBF3-FFF4CC49D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CBBFE5-8747-3376-6FC8-18D7A767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2E8E-0A54-4993-92BE-60FEAAD6B67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4023467-4A0F-F5E9-EDBA-B1751DC34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BFBA2A4-302C-BAA0-A6EE-76757873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1F20-B994-404C-AC18-6D37C448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08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1A4D538-7721-FF24-FBF0-98EDD3FB8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B24F62B-CDFB-90E5-01A1-8B8F1EC74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C0C8FC-9491-3C3A-AD72-13A8B0BEA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22E8E-0A54-4993-92BE-60FEAAD6B67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42AEFB-8D9A-9860-B9BA-53C8BE0B35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B66FA5-C978-04BB-7EE3-088715065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71F20-B994-404C-AC18-6D37C448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3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628D7DA-7E3F-3FB9-8083-E19321482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background with blue clouds and stars&#10;&#10;AI-generated content may be incorrect.">
            <a:extLst>
              <a:ext uri="{FF2B5EF4-FFF2-40B4-BE49-F238E27FC236}">
                <a16:creationId xmlns="" xmlns:a16="http://schemas.microsoft.com/office/drawing/2014/main" id="{FDBDF05D-105F-B3F5-CBC5-431E3D2C5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4"/>
            <a:ext cx="12192000" cy="6852647"/>
          </a:xfrm>
          <a:prstGeom prst="rect">
            <a:avLst/>
          </a:prstGeom>
        </p:spPr>
      </p:pic>
      <p:pic>
        <p:nvPicPr>
          <p:cNvPr id="38" name="Picture 5" descr="POINSET3">
            <a:extLst>
              <a:ext uri="{FF2B5EF4-FFF2-40B4-BE49-F238E27FC236}">
                <a16:creationId xmlns="" xmlns:a16="http://schemas.microsoft.com/office/drawing/2014/main" id="{46AFCCDC-92B0-5E4A-7A95-E165139F8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979375"/>
            <a:ext cx="2136539" cy="187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3">
            <a:extLst>
              <a:ext uri="{FF2B5EF4-FFF2-40B4-BE49-F238E27FC236}">
                <a16:creationId xmlns="" xmlns:a16="http://schemas.microsoft.com/office/drawing/2014/main" id="{449162C2-79E9-D0A3-381D-C53C39289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1062" y="127000"/>
            <a:ext cx="7749874" cy="73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69">
              <a:spcBef>
                <a:spcPct val="50000"/>
              </a:spcBef>
            </a:pPr>
            <a:r>
              <a:rPr lang="en-US" altLang="en-US" sz="2133" b="1" dirty="0" smtClean="0">
                <a:solidFill>
                  <a:srgbClr val="FF0066"/>
                </a:solidFill>
                <a:latin typeface="Times New Roman" pitchFamily="18" charset="0"/>
              </a:rPr>
              <a:t>UBND </a:t>
            </a:r>
            <a:r>
              <a:rPr lang="vi-VN" altLang="en-US" sz="2133" b="1" dirty="0" smtClean="0">
                <a:solidFill>
                  <a:srgbClr val="FF0066"/>
                </a:solidFill>
                <a:latin typeface="Times New Roman" pitchFamily="18" charset="0"/>
              </a:rPr>
              <a:t>THÀNH </a:t>
            </a:r>
            <a:r>
              <a:rPr lang="vi-VN" altLang="en-US" sz="2133" b="1" dirty="0">
                <a:solidFill>
                  <a:srgbClr val="FF0066"/>
                </a:solidFill>
                <a:latin typeface="Times New Roman" pitchFamily="18" charset="0"/>
              </a:rPr>
              <a:t>PHỐ QUY NHƠN</a:t>
            </a:r>
            <a:br>
              <a:rPr lang="vi-VN" altLang="en-US" sz="2133" b="1" dirty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en-US" altLang="en-US" sz="2133" b="1" dirty="0">
                <a:solidFill>
                  <a:srgbClr val="FF0066"/>
                </a:solidFill>
                <a:latin typeface="Times New Roman" pitchFamily="18" charset="0"/>
              </a:rPr>
              <a:t>TRƯỜNG TIỂU HỌC LÊ LỢI</a:t>
            </a:r>
          </a:p>
        </p:txBody>
      </p:sp>
      <p:sp>
        <p:nvSpPr>
          <p:cNvPr id="40" name="Text Box 14">
            <a:extLst>
              <a:ext uri="{FF2B5EF4-FFF2-40B4-BE49-F238E27FC236}">
                <a16:creationId xmlns="" xmlns:a16="http://schemas.microsoft.com/office/drawing/2014/main" id="{FBA269ED-7137-6C56-EC81-F6540726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759" y="3999648"/>
            <a:ext cx="7584177" cy="75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69" eaLnBrk="1" hangingPunct="1">
              <a:spcBef>
                <a:spcPts val="1011"/>
              </a:spcBef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17">
            <a:extLst>
              <a:ext uri="{FF2B5EF4-FFF2-40B4-BE49-F238E27FC236}">
                <a16:creationId xmlns="" xmlns:a16="http://schemas.microsoft.com/office/drawing/2014/main" id="{52F1A29E-A4E5-BCFF-5438-2BF86F43F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460" y="2965382"/>
            <a:ext cx="9466392" cy="138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prstTxWarp prst="textArch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69" eaLnBrk="1" hangingPunct="1">
              <a:defRPr/>
            </a:pP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QUÝ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endParaRPr lang="en-US" sz="1481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816069" eaLnBrk="1" hangingPunct="1">
              <a:defRPr/>
            </a:pP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THĂ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1481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2" name="Picture 22" descr="bd21315_">
            <a:extLst>
              <a:ext uri="{FF2B5EF4-FFF2-40B4-BE49-F238E27FC236}">
                <a16:creationId xmlns="" xmlns:a16="http://schemas.microsoft.com/office/drawing/2014/main" id="{6402961A-D265-0FF9-FD3F-AF5323E7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61" y="4864328"/>
            <a:ext cx="3155043" cy="11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4E757C3F-D18F-DF35-ACA2-B8AF508958C3}"/>
              </a:ext>
            </a:extLst>
          </p:cNvPr>
          <p:cNvCxnSpPr>
            <a:cxnSpLocks/>
          </p:cNvCxnSpPr>
          <p:nvPr/>
        </p:nvCxnSpPr>
        <p:spPr>
          <a:xfrm>
            <a:off x="4197711" y="838200"/>
            <a:ext cx="3777889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4" name="Picture 7" descr="BƯỚM 58">
            <a:extLst>
              <a:ext uri="{FF2B5EF4-FFF2-40B4-BE49-F238E27FC236}">
                <a16:creationId xmlns="" xmlns:a16="http://schemas.microsoft.com/office/drawing/2014/main" id="{874D8E4B-06F1-CA38-C88A-41A6FAF6D9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077709" y="4899355"/>
            <a:ext cx="911783" cy="118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animal-14[1]">
            <a:extLst>
              <a:ext uri="{FF2B5EF4-FFF2-40B4-BE49-F238E27FC236}">
                <a16:creationId xmlns="" xmlns:a16="http://schemas.microsoft.com/office/drawing/2014/main" id="{56346336-AC06-DAE7-1B7F-5A765B6F2D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29001" y="4764451"/>
            <a:ext cx="836939" cy="60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POINSET2">
            <a:extLst>
              <a:ext uri="{FF2B5EF4-FFF2-40B4-BE49-F238E27FC236}">
                <a16:creationId xmlns="" xmlns:a16="http://schemas.microsoft.com/office/drawing/2014/main" id="{415744E7-7FAC-7D32-320F-E538BD3B5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5271" y="-101602"/>
            <a:ext cx="1445301" cy="172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18">
            <a:extLst>
              <a:ext uri="{FF2B5EF4-FFF2-40B4-BE49-F238E27FC236}">
                <a16:creationId xmlns="" xmlns:a16="http://schemas.microsoft.com/office/drawing/2014/main" id="{03F26570-A38B-8AAE-79AA-B37EF57E3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868" y="5372729"/>
            <a:ext cx="4788262" cy="101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732" tIns="45365" rIns="90732" bIns="4536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16069"/>
            <a:r>
              <a:rPr lang="en-US" altLang="en-US" sz="3000" b="1" i="1" dirty="0">
                <a:solidFill>
                  <a:srgbClr val="FF0066"/>
                </a:solidFill>
                <a:latin typeface="Times New Roman" pitchFamily="18" charset="0"/>
              </a:rPr>
              <a:t>G</a:t>
            </a:r>
            <a:r>
              <a:rPr lang="vi-VN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V</a:t>
            </a:r>
            <a:r>
              <a:rPr lang="en-US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GD:</a:t>
            </a:r>
            <a:r>
              <a:rPr lang="vi-VN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000" b="1" i="1" dirty="0">
                <a:solidFill>
                  <a:srgbClr val="FF0066"/>
                </a:solidFill>
                <a:latin typeface="Times New Roman" pitchFamily="18" charset="0"/>
              </a:rPr>
              <a:t>Lê </a:t>
            </a:r>
            <a:r>
              <a:rPr lang="en-US" altLang="en-US" sz="3000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3000" b="1" i="1" dirty="0">
                <a:solidFill>
                  <a:srgbClr val="FF0066"/>
                </a:solidFill>
                <a:latin typeface="Times New Roman" pitchFamily="18" charset="0"/>
              </a:rPr>
              <a:t> Kim Dung</a:t>
            </a:r>
            <a:endParaRPr lang="vi-VN" altLang="en-US" sz="30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defTabSz="816069"/>
            <a:r>
              <a:rPr lang="en-US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Năm học: 2024-2025</a:t>
            </a:r>
            <a:endParaRPr lang="en-US" altLang="en-US" sz="30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4E585AE-C36E-6FD8-13F9-3CE8FD759964}"/>
              </a:ext>
            </a:extLst>
          </p:cNvPr>
          <p:cNvSpPr txBox="1"/>
          <p:nvPr/>
        </p:nvSpPr>
        <p:spPr>
          <a:xfrm>
            <a:off x="2286000" y="241890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4347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6;p7"/>
          <p:cNvSpPr/>
          <p:nvPr/>
        </p:nvSpPr>
        <p:spPr>
          <a:xfrm>
            <a:off x="1244656" y="107419"/>
            <a:ext cx="9680018" cy="1641169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1483;p40"/>
          <p:cNvSpPr txBox="1"/>
          <p:nvPr/>
        </p:nvSpPr>
        <p:spPr>
          <a:xfrm>
            <a:off x="1836144" y="107419"/>
            <a:ext cx="7897087" cy="92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000" b="1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259"/>
              </a:buClr>
              <a:buSzPts val="3500"/>
              <a:buFont typeface="Fredoka One"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Về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nhà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4" name="Google Shape;275;p7"/>
          <p:cNvSpPr/>
          <p:nvPr/>
        </p:nvSpPr>
        <p:spPr>
          <a:xfrm>
            <a:off x="449179" y="1931529"/>
            <a:ext cx="11020925" cy="4761846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peech Bubble: Rectangle with Corners Rounded 5"/>
          <p:cNvSpPr/>
          <p:nvPr/>
        </p:nvSpPr>
        <p:spPr>
          <a:xfrm>
            <a:off x="4194079" y="2247900"/>
            <a:ext cx="6264251" cy="3193687"/>
          </a:xfrm>
          <a:prstGeom prst="wedgeRoundRectCallout">
            <a:avLst>
              <a:gd name="adj1" fmla="val -65403"/>
              <a:gd name="adj2" fmla="val 14808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người thân về kế hoạch triển khai hoạt động kết nối cộng đồng của nhóm và mời người thân cùng tham gia.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277" y="1748588"/>
            <a:ext cx="6842560" cy="547378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 descr="Ảnh có chứa khu nghỉ mát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Bong bóng Ý nghĩ: Hình đám mây 7"/>
          <p:cNvSpPr/>
          <p:nvPr/>
        </p:nvSpPr>
        <p:spPr>
          <a:xfrm>
            <a:off x="0" y="0"/>
            <a:ext cx="8893391" cy="5291326"/>
          </a:xfrm>
          <a:custGeom>
            <a:avLst/>
            <a:gdLst>
              <a:gd name="connsiteX0" fmla="*/ 802875 w 8893391"/>
              <a:gd name="connsiteY0" fmla="*/ 1760100 h 5291326"/>
              <a:gd name="connsiteX1" fmla="*/ 1157581 w 8893391"/>
              <a:gd name="connsiteY1" fmla="*/ 845999 h 5291326"/>
              <a:gd name="connsiteX2" fmla="*/ 2883146 w 8893391"/>
              <a:gd name="connsiteY2" fmla="*/ 637163 h 5291326"/>
              <a:gd name="connsiteX3" fmla="*/ 4622916 w 8893391"/>
              <a:gd name="connsiteY3" fmla="*/ 420366 h 5291326"/>
              <a:gd name="connsiteX4" fmla="*/ 5300831 w 8893391"/>
              <a:gd name="connsiteY4" fmla="*/ 24496 h 5291326"/>
              <a:gd name="connsiteX5" fmla="*/ 6141586 w 8893391"/>
              <a:gd name="connsiteY5" fmla="*/ 303883 h 5291326"/>
              <a:gd name="connsiteX6" fmla="*/ 7300609 w 8893391"/>
              <a:gd name="connsiteY6" fmla="*/ 84514 h 5291326"/>
              <a:gd name="connsiteX7" fmla="*/ 7888355 w 8893391"/>
              <a:gd name="connsiteY7" fmla="*/ 682973 h 5291326"/>
              <a:gd name="connsiteX8" fmla="*/ 8642646 w 8893391"/>
              <a:gd name="connsiteY8" fmla="*/ 1263794 h 5291326"/>
              <a:gd name="connsiteX9" fmla="*/ 8608884 w 8893391"/>
              <a:gd name="connsiteY9" fmla="*/ 1893608 h 5291326"/>
              <a:gd name="connsiteX10" fmla="*/ 8855511 w 8893391"/>
              <a:gd name="connsiteY10" fmla="*/ 2856581 h 5291326"/>
              <a:gd name="connsiteX11" fmla="*/ 7700194 w 8893391"/>
              <a:gd name="connsiteY11" fmla="*/ 3699518 h 5291326"/>
              <a:gd name="connsiteX12" fmla="*/ 7286610 w 8893391"/>
              <a:gd name="connsiteY12" fmla="*/ 4421809 h 5291326"/>
              <a:gd name="connsiteX13" fmla="*/ 5878490 w 8893391"/>
              <a:gd name="connsiteY13" fmla="*/ 4509263 h 5291326"/>
              <a:gd name="connsiteX14" fmla="*/ 4872219 w 8893391"/>
              <a:gd name="connsiteY14" fmla="*/ 5279812 h 5291326"/>
              <a:gd name="connsiteX15" fmla="*/ 3392663 w 8893391"/>
              <a:gd name="connsiteY15" fmla="*/ 4809472 h 5291326"/>
              <a:gd name="connsiteX16" fmla="*/ 1194843 w 8893391"/>
              <a:gd name="connsiteY16" fmla="*/ 4344766 h 5291326"/>
              <a:gd name="connsiteX17" fmla="*/ 228510 w 8893391"/>
              <a:gd name="connsiteY17" fmla="*/ 3827637 h 5291326"/>
              <a:gd name="connsiteX18" fmla="*/ 434993 w 8893391"/>
              <a:gd name="connsiteY18" fmla="*/ 3129598 h 5291326"/>
              <a:gd name="connsiteX19" fmla="*/ -1030 w 8893391"/>
              <a:gd name="connsiteY19" fmla="*/ 2413432 h 5291326"/>
              <a:gd name="connsiteX20" fmla="*/ 795258 w 8893391"/>
              <a:gd name="connsiteY20" fmla="*/ 1776881 h 5291326"/>
              <a:gd name="connsiteX21" fmla="*/ 802875 w 8893391"/>
              <a:gd name="connsiteY21" fmla="*/ 1760100 h 5291326"/>
              <a:gd name="connsiteX0-1" fmla="*/ 7857462 w 8893391"/>
              <a:gd name="connsiteY0-2" fmla="*/ 5889722 h 5291326"/>
              <a:gd name="connsiteX1-3" fmla="*/ 7710481 w 8893391"/>
              <a:gd name="connsiteY1-4" fmla="*/ 6036703 h 5291326"/>
              <a:gd name="connsiteX2-5" fmla="*/ 7563500 w 8893391"/>
              <a:gd name="connsiteY2-6" fmla="*/ 5889722 h 5291326"/>
              <a:gd name="connsiteX3-7" fmla="*/ 7710481 w 8893391"/>
              <a:gd name="connsiteY3-8" fmla="*/ 5742741 h 5291326"/>
              <a:gd name="connsiteX4-9" fmla="*/ 7857462 w 8893391"/>
              <a:gd name="connsiteY4-10" fmla="*/ 5889722 h 5291326"/>
              <a:gd name="connsiteX0-11" fmla="*/ 7747296 w 8893391"/>
              <a:gd name="connsiteY0-12" fmla="*/ 5634129 h 5291326"/>
              <a:gd name="connsiteX1-13" fmla="*/ 7453333 w 8893391"/>
              <a:gd name="connsiteY1-14" fmla="*/ 5928092 h 5291326"/>
              <a:gd name="connsiteX2-15" fmla="*/ 7159370 w 8893391"/>
              <a:gd name="connsiteY2-16" fmla="*/ 5634129 h 5291326"/>
              <a:gd name="connsiteX3-17" fmla="*/ 7453333 w 8893391"/>
              <a:gd name="connsiteY3-18" fmla="*/ 5340166 h 5291326"/>
              <a:gd name="connsiteX4-19" fmla="*/ 7747296 w 8893391"/>
              <a:gd name="connsiteY4-20" fmla="*/ 5634129 h 5291326"/>
              <a:gd name="connsiteX0-21" fmla="*/ 7428638 w 8893391"/>
              <a:gd name="connsiteY0-22" fmla="*/ 5171304 h 5291326"/>
              <a:gd name="connsiteX1-23" fmla="*/ 6987694 w 8893391"/>
              <a:gd name="connsiteY1-24" fmla="*/ 5612248 h 5291326"/>
              <a:gd name="connsiteX2-25" fmla="*/ 6546750 w 8893391"/>
              <a:gd name="connsiteY2-26" fmla="*/ 5171304 h 5291326"/>
              <a:gd name="connsiteX3-27" fmla="*/ 6987694 w 8893391"/>
              <a:gd name="connsiteY3-28" fmla="*/ 4730360 h 5291326"/>
              <a:gd name="connsiteX4-29" fmla="*/ 7428638 w 8893391"/>
              <a:gd name="connsiteY4-30" fmla="*/ 5171304 h 5291326"/>
              <a:gd name="connsiteX0-31" fmla="*/ 966126 w 8893391"/>
              <a:gd name="connsiteY0-32" fmla="*/ 3206274 h 5291326"/>
              <a:gd name="connsiteX1-33" fmla="*/ 444669 w 8893391"/>
              <a:gd name="connsiteY1-34" fmla="*/ 3108654 h 5291326"/>
              <a:gd name="connsiteX2-35" fmla="*/ 1426236 w 8893391"/>
              <a:gd name="connsiteY2-36" fmla="*/ 4274583 h 5291326"/>
              <a:gd name="connsiteX3-37" fmla="*/ 1198137 w 8893391"/>
              <a:gd name="connsiteY3-38" fmla="*/ 4321249 h 5291326"/>
              <a:gd name="connsiteX4-39" fmla="*/ 3392252 w 8893391"/>
              <a:gd name="connsiteY4-40" fmla="*/ 4787915 h 5291326"/>
              <a:gd name="connsiteX5-41" fmla="*/ 3254734 w 8893391"/>
              <a:gd name="connsiteY5-42" fmla="*/ 4574792 h 5291326"/>
              <a:gd name="connsiteX6-43" fmla="*/ 5934485 w 8893391"/>
              <a:gd name="connsiteY6-44" fmla="*/ 4256455 h 5291326"/>
              <a:gd name="connsiteX7-45" fmla="*/ 5879519 w 8893391"/>
              <a:gd name="connsiteY7-46" fmla="*/ 4490278 h 5291326"/>
              <a:gd name="connsiteX8-47" fmla="*/ 7025984 w 8893391"/>
              <a:gd name="connsiteY8-48" fmla="*/ 2811506 h 5291326"/>
              <a:gd name="connsiteX9-49" fmla="*/ 7695253 w 8893391"/>
              <a:gd name="connsiteY9-50" fmla="*/ 3685555 h 5291326"/>
              <a:gd name="connsiteX10-51" fmla="*/ 8604767 w 8893391"/>
              <a:gd name="connsiteY10-52" fmla="*/ 1880625 h 5291326"/>
              <a:gd name="connsiteX11-53" fmla="*/ 8306674 w 8893391"/>
              <a:gd name="connsiteY11-54" fmla="*/ 2208393 h 5291326"/>
              <a:gd name="connsiteX12-55" fmla="*/ 7889590 w 8893391"/>
              <a:gd name="connsiteY12-56" fmla="*/ 664600 h 5291326"/>
              <a:gd name="connsiteX13-57" fmla="*/ 7905236 w 8893391"/>
              <a:gd name="connsiteY13-58" fmla="*/ 819420 h 5291326"/>
              <a:gd name="connsiteX14-59" fmla="*/ 5986157 w 8893391"/>
              <a:gd name="connsiteY14-60" fmla="*/ 484058 h 5291326"/>
              <a:gd name="connsiteX15-61" fmla="*/ 6138910 w 8893391"/>
              <a:gd name="connsiteY15-62" fmla="*/ 286613 h 5291326"/>
              <a:gd name="connsiteX16-63" fmla="*/ 4558068 w 8893391"/>
              <a:gd name="connsiteY16-64" fmla="*/ 578126 h 5291326"/>
              <a:gd name="connsiteX17-65" fmla="*/ 4631974 w 8893391"/>
              <a:gd name="connsiteY17-66" fmla="*/ 407873 h 5291326"/>
              <a:gd name="connsiteX18-67" fmla="*/ 2882117 w 8893391"/>
              <a:gd name="connsiteY18-68" fmla="*/ 635938 h 5291326"/>
              <a:gd name="connsiteX19-69" fmla="*/ 3149742 w 8893391"/>
              <a:gd name="connsiteY19-70" fmla="*/ 801047 h 5291326"/>
              <a:gd name="connsiteX20-71" fmla="*/ 849607 w 8893391"/>
              <a:gd name="connsiteY20-72" fmla="*/ 1933906 h 5291326"/>
              <a:gd name="connsiteX21-73" fmla="*/ 802875 w 8893391"/>
              <a:gd name="connsiteY21-74" fmla="*/ 1760100 h 52913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43" y="connsiteY6-44"/>
              </a:cxn>
              <a:cxn ang="0">
                <a:pos x="connsiteX7-45" y="connsiteY7-46"/>
              </a:cxn>
              <a:cxn ang="0">
                <a:pos x="connsiteX8-47" y="connsiteY8-48"/>
              </a:cxn>
              <a:cxn ang="0">
                <a:pos x="connsiteX9-49" y="connsiteY9-50"/>
              </a:cxn>
              <a:cxn ang="0">
                <a:pos x="connsiteX10-51" y="connsiteY10-52"/>
              </a:cxn>
              <a:cxn ang="0">
                <a:pos x="connsiteX11-53" y="connsiteY11-54"/>
              </a:cxn>
              <a:cxn ang="0">
                <a:pos x="connsiteX12-55" y="connsiteY12-56"/>
              </a:cxn>
              <a:cxn ang="0">
                <a:pos x="connsiteX13-57" y="connsiteY13-58"/>
              </a:cxn>
              <a:cxn ang="0">
                <a:pos x="connsiteX14-59" y="connsiteY14-60"/>
              </a:cxn>
              <a:cxn ang="0">
                <a:pos x="connsiteX15-61" y="connsiteY15-62"/>
              </a:cxn>
              <a:cxn ang="0">
                <a:pos x="connsiteX16-63" y="connsiteY16-64"/>
              </a:cxn>
              <a:cxn ang="0">
                <a:pos x="connsiteX17-65" y="connsiteY17-66"/>
              </a:cxn>
              <a:cxn ang="0">
                <a:pos x="connsiteX18-67" y="connsiteY18-68"/>
              </a:cxn>
              <a:cxn ang="0">
                <a:pos x="connsiteX19-69" y="connsiteY19-70"/>
              </a:cxn>
              <a:cxn ang="0">
                <a:pos x="connsiteX20-71" y="connsiteY20-72"/>
              </a:cxn>
              <a:cxn ang="0">
                <a:pos x="connsiteX21-73" y="connsiteY21-74"/>
              </a:cxn>
            </a:cxnLst>
            <a:rect l="l" t="t" r="r" b="b"/>
            <a:pathLst>
              <a:path w="8893391" h="5291326" fill="none" extrusionOk="0">
                <a:moveTo>
                  <a:pt x="802875" y="1760100"/>
                </a:moveTo>
                <a:cubicBezTo>
                  <a:pt x="698827" y="1434593"/>
                  <a:pt x="866627" y="1092427"/>
                  <a:pt x="1157581" y="845999"/>
                </a:cubicBezTo>
                <a:cubicBezTo>
                  <a:pt x="1625633" y="356551"/>
                  <a:pt x="2375242" y="355540"/>
                  <a:pt x="2883146" y="637163"/>
                </a:cubicBezTo>
                <a:cubicBezTo>
                  <a:pt x="3292596" y="162763"/>
                  <a:pt x="4030629" y="106131"/>
                  <a:pt x="4622916" y="420366"/>
                </a:cubicBezTo>
                <a:cubicBezTo>
                  <a:pt x="4742732" y="206659"/>
                  <a:pt x="5001958" y="114264"/>
                  <a:pt x="5300831" y="24496"/>
                </a:cubicBezTo>
                <a:cubicBezTo>
                  <a:pt x="5598220" y="10556"/>
                  <a:pt x="5987330" y="91315"/>
                  <a:pt x="6141586" y="303883"/>
                </a:cubicBezTo>
                <a:cubicBezTo>
                  <a:pt x="6491790" y="80135"/>
                  <a:pt x="6855238" y="-140765"/>
                  <a:pt x="7300609" y="84514"/>
                </a:cubicBezTo>
                <a:cubicBezTo>
                  <a:pt x="7592848" y="198702"/>
                  <a:pt x="7828269" y="397189"/>
                  <a:pt x="7888355" y="682973"/>
                </a:cubicBezTo>
                <a:cubicBezTo>
                  <a:pt x="8264035" y="784824"/>
                  <a:pt x="8588308" y="1012204"/>
                  <a:pt x="8642646" y="1263794"/>
                </a:cubicBezTo>
                <a:cubicBezTo>
                  <a:pt x="8745902" y="1441191"/>
                  <a:pt x="8706784" y="1693488"/>
                  <a:pt x="8608884" y="1893608"/>
                </a:cubicBezTo>
                <a:cubicBezTo>
                  <a:pt x="8798480" y="2141855"/>
                  <a:pt x="8976363" y="2524577"/>
                  <a:pt x="8855511" y="2856581"/>
                </a:cubicBezTo>
                <a:cubicBezTo>
                  <a:pt x="8683769" y="3208288"/>
                  <a:pt x="8273054" y="3617041"/>
                  <a:pt x="7700194" y="3699518"/>
                </a:cubicBezTo>
                <a:cubicBezTo>
                  <a:pt x="7739477" y="4022456"/>
                  <a:pt x="7588546" y="4294906"/>
                  <a:pt x="7286610" y="4421809"/>
                </a:cubicBezTo>
                <a:cubicBezTo>
                  <a:pt x="6939116" y="4622568"/>
                  <a:pt x="6398780" y="4805991"/>
                  <a:pt x="5878490" y="4509263"/>
                </a:cubicBezTo>
                <a:cubicBezTo>
                  <a:pt x="5695291" y="4872083"/>
                  <a:pt x="5444073" y="5147216"/>
                  <a:pt x="4872219" y="5279812"/>
                </a:cubicBezTo>
                <a:cubicBezTo>
                  <a:pt x="4362950" y="5292613"/>
                  <a:pt x="3709929" y="5119483"/>
                  <a:pt x="3392663" y="4809472"/>
                </a:cubicBezTo>
                <a:cubicBezTo>
                  <a:pt x="2649544" y="5161340"/>
                  <a:pt x="1678205" y="5055367"/>
                  <a:pt x="1194843" y="4344766"/>
                </a:cubicBezTo>
                <a:cubicBezTo>
                  <a:pt x="724755" y="4387051"/>
                  <a:pt x="395119" y="4202089"/>
                  <a:pt x="228510" y="3827637"/>
                </a:cubicBezTo>
                <a:cubicBezTo>
                  <a:pt x="120026" y="3607685"/>
                  <a:pt x="169176" y="3316965"/>
                  <a:pt x="434993" y="3129598"/>
                </a:cubicBezTo>
                <a:cubicBezTo>
                  <a:pt x="89222" y="3005781"/>
                  <a:pt x="-26823" y="2738800"/>
                  <a:pt x="-1030" y="2413432"/>
                </a:cubicBezTo>
                <a:cubicBezTo>
                  <a:pt x="29403" y="2120308"/>
                  <a:pt x="402583" y="1844923"/>
                  <a:pt x="795258" y="1776881"/>
                </a:cubicBezTo>
                <a:cubicBezTo>
                  <a:pt x="797715" y="1771914"/>
                  <a:pt x="801054" y="1764655"/>
                  <a:pt x="802875" y="1760100"/>
                </a:cubicBezTo>
                <a:close/>
              </a:path>
              <a:path w="8893391" h="5291326" fill="none" extrusionOk="0">
                <a:moveTo>
                  <a:pt x="7857462" y="5889722"/>
                </a:moveTo>
                <a:cubicBezTo>
                  <a:pt x="7849413" y="5969114"/>
                  <a:pt x="7811038" y="6037556"/>
                  <a:pt x="7710481" y="6036703"/>
                </a:cubicBezTo>
                <a:cubicBezTo>
                  <a:pt x="7623304" y="6020418"/>
                  <a:pt x="7556322" y="5971844"/>
                  <a:pt x="7563500" y="5889722"/>
                </a:cubicBezTo>
                <a:cubicBezTo>
                  <a:pt x="7558024" y="5795233"/>
                  <a:pt x="7632430" y="5736905"/>
                  <a:pt x="7710481" y="5742741"/>
                </a:cubicBezTo>
                <a:cubicBezTo>
                  <a:pt x="7779249" y="5735920"/>
                  <a:pt x="7874803" y="5813248"/>
                  <a:pt x="7857462" y="5889722"/>
                </a:cubicBezTo>
                <a:close/>
              </a:path>
              <a:path w="8893391" h="5291326" fill="none" extrusionOk="0">
                <a:moveTo>
                  <a:pt x="7747296" y="5634129"/>
                </a:moveTo>
                <a:cubicBezTo>
                  <a:pt x="7736036" y="5812139"/>
                  <a:pt x="7626438" y="5912106"/>
                  <a:pt x="7453333" y="5928092"/>
                </a:cubicBezTo>
                <a:cubicBezTo>
                  <a:pt x="7314981" y="5934753"/>
                  <a:pt x="7130449" y="5808879"/>
                  <a:pt x="7159370" y="5634129"/>
                </a:cubicBezTo>
                <a:cubicBezTo>
                  <a:pt x="7171812" y="5480629"/>
                  <a:pt x="7283701" y="5306988"/>
                  <a:pt x="7453333" y="5340166"/>
                </a:cubicBezTo>
                <a:cubicBezTo>
                  <a:pt x="7601872" y="5311218"/>
                  <a:pt x="7716498" y="5468705"/>
                  <a:pt x="7747296" y="5634129"/>
                </a:cubicBezTo>
                <a:close/>
              </a:path>
              <a:path w="8893391" h="5291326" fill="none" extrusionOk="0">
                <a:moveTo>
                  <a:pt x="7428638" y="5171304"/>
                </a:moveTo>
                <a:cubicBezTo>
                  <a:pt x="7443484" y="5384630"/>
                  <a:pt x="7283149" y="5606294"/>
                  <a:pt x="6987694" y="5612248"/>
                </a:cubicBezTo>
                <a:cubicBezTo>
                  <a:pt x="6739351" y="5574383"/>
                  <a:pt x="6554134" y="5462509"/>
                  <a:pt x="6546750" y="5171304"/>
                </a:cubicBezTo>
                <a:cubicBezTo>
                  <a:pt x="6550000" y="4909127"/>
                  <a:pt x="6756501" y="4749086"/>
                  <a:pt x="6987694" y="4730360"/>
                </a:cubicBezTo>
                <a:cubicBezTo>
                  <a:pt x="7193663" y="4747514"/>
                  <a:pt x="7399094" y="4877053"/>
                  <a:pt x="7428638" y="5171304"/>
                </a:cubicBezTo>
                <a:close/>
              </a:path>
              <a:path w="8893391" h="5291326" fill="none" extrusionOk="0">
                <a:moveTo>
                  <a:pt x="966126" y="3206274"/>
                </a:moveTo>
                <a:cubicBezTo>
                  <a:pt x="766240" y="3229949"/>
                  <a:pt x="597122" y="3179691"/>
                  <a:pt x="444669" y="3108654"/>
                </a:cubicBezTo>
                <a:moveTo>
                  <a:pt x="1426236" y="4274583"/>
                </a:moveTo>
                <a:cubicBezTo>
                  <a:pt x="1345585" y="4298226"/>
                  <a:pt x="1293009" y="4312772"/>
                  <a:pt x="1198137" y="4321249"/>
                </a:cubicBezTo>
                <a:moveTo>
                  <a:pt x="3392252" y="4787915"/>
                </a:moveTo>
                <a:cubicBezTo>
                  <a:pt x="3353292" y="4719751"/>
                  <a:pt x="3287240" y="4655506"/>
                  <a:pt x="3254734" y="4574792"/>
                </a:cubicBezTo>
                <a:moveTo>
                  <a:pt x="5934485" y="4256455"/>
                </a:moveTo>
                <a:cubicBezTo>
                  <a:pt x="5933431" y="4329938"/>
                  <a:pt x="5913436" y="4414931"/>
                  <a:pt x="5879519" y="4490278"/>
                </a:cubicBezTo>
                <a:moveTo>
                  <a:pt x="7025984" y="2811506"/>
                </a:moveTo>
                <a:cubicBezTo>
                  <a:pt x="7350734" y="3003601"/>
                  <a:pt x="7709686" y="3305693"/>
                  <a:pt x="7695253" y="3685555"/>
                </a:cubicBezTo>
                <a:moveTo>
                  <a:pt x="8604767" y="1880625"/>
                </a:moveTo>
                <a:cubicBezTo>
                  <a:pt x="8554031" y="2007879"/>
                  <a:pt x="8416850" y="2121038"/>
                  <a:pt x="8306674" y="2208393"/>
                </a:cubicBezTo>
                <a:moveTo>
                  <a:pt x="7889590" y="664600"/>
                </a:moveTo>
                <a:cubicBezTo>
                  <a:pt x="7902947" y="709720"/>
                  <a:pt x="7900769" y="768952"/>
                  <a:pt x="7905236" y="819420"/>
                </a:cubicBezTo>
                <a:moveTo>
                  <a:pt x="5986157" y="484058"/>
                </a:moveTo>
                <a:cubicBezTo>
                  <a:pt x="6016310" y="409101"/>
                  <a:pt x="6083732" y="357364"/>
                  <a:pt x="6138910" y="286613"/>
                </a:cubicBezTo>
                <a:moveTo>
                  <a:pt x="4558068" y="578126"/>
                </a:moveTo>
                <a:cubicBezTo>
                  <a:pt x="4569688" y="516851"/>
                  <a:pt x="4597817" y="454502"/>
                  <a:pt x="4631974" y="407873"/>
                </a:cubicBezTo>
                <a:moveTo>
                  <a:pt x="2882117" y="635938"/>
                </a:moveTo>
                <a:cubicBezTo>
                  <a:pt x="2986612" y="689697"/>
                  <a:pt x="3060682" y="747937"/>
                  <a:pt x="3149742" y="801047"/>
                </a:cubicBezTo>
                <a:moveTo>
                  <a:pt x="849607" y="1933906"/>
                </a:moveTo>
                <a:cubicBezTo>
                  <a:pt x="816894" y="1873080"/>
                  <a:pt x="817323" y="1825947"/>
                  <a:pt x="802875" y="1760100"/>
                </a:cubicBezTo>
              </a:path>
              <a:path w="8893391" h="5291326" stroke="0" extrusionOk="0">
                <a:moveTo>
                  <a:pt x="802875" y="1760100"/>
                </a:moveTo>
                <a:cubicBezTo>
                  <a:pt x="709229" y="1397636"/>
                  <a:pt x="916208" y="1055475"/>
                  <a:pt x="1157581" y="845999"/>
                </a:cubicBezTo>
                <a:cubicBezTo>
                  <a:pt x="1625914" y="494102"/>
                  <a:pt x="2342369" y="375796"/>
                  <a:pt x="2883146" y="637163"/>
                </a:cubicBezTo>
                <a:cubicBezTo>
                  <a:pt x="3213949" y="118160"/>
                  <a:pt x="4234087" y="-24836"/>
                  <a:pt x="4622916" y="420366"/>
                </a:cubicBezTo>
                <a:cubicBezTo>
                  <a:pt x="4697640" y="212440"/>
                  <a:pt x="5028420" y="36075"/>
                  <a:pt x="5300831" y="24496"/>
                </a:cubicBezTo>
                <a:cubicBezTo>
                  <a:pt x="5598528" y="-67409"/>
                  <a:pt x="5955495" y="72527"/>
                  <a:pt x="6141586" y="303883"/>
                </a:cubicBezTo>
                <a:cubicBezTo>
                  <a:pt x="6364505" y="-29009"/>
                  <a:pt x="6876472" y="-132970"/>
                  <a:pt x="7300609" y="84514"/>
                </a:cubicBezTo>
                <a:cubicBezTo>
                  <a:pt x="7633275" y="152797"/>
                  <a:pt x="7774004" y="388334"/>
                  <a:pt x="7888355" y="682973"/>
                </a:cubicBezTo>
                <a:cubicBezTo>
                  <a:pt x="8261287" y="752753"/>
                  <a:pt x="8496316" y="962512"/>
                  <a:pt x="8642646" y="1263794"/>
                </a:cubicBezTo>
                <a:cubicBezTo>
                  <a:pt x="8753373" y="1468551"/>
                  <a:pt x="8698392" y="1726794"/>
                  <a:pt x="8608884" y="1893608"/>
                </a:cubicBezTo>
                <a:cubicBezTo>
                  <a:pt x="8897400" y="2199366"/>
                  <a:pt x="8944115" y="2485224"/>
                  <a:pt x="8855511" y="2856581"/>
                </a:cubicBezTo>
                <a:cubicBezTo>
                  <a:pt x="8729353" y="3323507"/>
                  <a:pt x="8322597" y="3636961"/>
                  <a:pt x="7700194" y="3699518"/>
                </a:cubicBezTo>
                <a:cubicBezTo>
                  <a:pt x="7708429" y="3962581"/>
                  <a:pt x="7578956" y="4233259"/>
                  <a:pt x="7286610" y="4421809"/>
                </a:cubicBezTo>
                <a:cubicBezTo>
                  <a:pt x="6910980" y="4621901"/>
                  <a:pt x="6240037" y="4808431"/>
                  <a:pt x="5878490" y="4509263"/>
                </a:cubicBezTo>
                <a:cubicBezTo>
                  <a:pt x="5787602" y="4867849"/>
                  <a:pt x="5363387" y="5087511"/>
                  <a:pt x="4872219" y="5279812"/>
                </a:cubicBezTo>
                <a:cubicBezTo>
                  <a:pt x="4358971" y="5412825"/>
                  <a:pt x="3713669" y="5184030"/>
                  <a:pt x="3392663" y="4809472"/>
                </a:cubicBezTo>
                <a:cubicBezTo>
                  <a:pt x="2506837" y="5202111"/>
                  <a:pt x="1553175" y="5144011"/>
                  <a:pt x="1194843" y="4344766"/>
                </a:cubicBezTo>
                <a:cubicBezTo>
                  <a:pt x="684682" y="4404598"/>
                  <a:pt x="358461" y="4094031"/>
                  <a:pt x="228510" y="3827637"/>
                </a:cubicBezTo>
                <a:cubicBezTo>
                  <a:pt x="190124" y="3565311"/>
                  <a:pt x="210979" y="3328581"/>
                  <a:pt x="434993" y="3129598"/>
                </a:cubicBezTo>
                <a:cubicBezTo>
                  <a:pt x="117477" y="2952040"/>
                  <a:pt x="-7704" y="2698628"/>
                  <a:pt x="-1030" y="2413432"/>
                </a:cubicBezTo>
                <a:cubicBezTo>
                  <a:pt x="12371" y="2007283"/>
                  <a:pt x="471845" y="1808662"/>
                  <a:pt x="795258" y="1776881"/>
                </a:cubicBezTo>
                <a:cubicBezTo>
                  <a:pt x="797760" y="1770317"/>
                  <a:pt x="801302" y="1766071"/>
                  <a:pt x="802875" y="1760100"/>
                </a:cubicBezTo>
                <a:close/>
              </a:path>
              <a:path w="8893391" h="5291326" stroke="0" extrusionOk="0">
                <a:moveTo>
                  <a:pt x="7857462" y="5889722"/>
                </a:moveTo>
                <a:cubicBezTo>
                  <a:pt x="7837746" y="5975130"/>
                  <a:pt x="7797186" y="6047736"/>
                  <a:pt x="7710481" y="6036703"/>
                </a:cubicBezTo>
                <a:cubicBezTo>
                  <a:pt x="7626146" y="6034250"/>
                  <a:pt x="7568163" y="5970277"/>
                  <a:pt x="7563500" y="5889722"/>
                </a:cubicBezTo>
                <a:cubicBezTo>
                  <a:pt x="7551772" y="5815005"/>
                  <a:pt x="7621340" y="5739960"/>
                  <a:pt x="7710481" y="5742741"/>
                </a:cubicBezTo>
                <a:cubicBezTo>
                  <a:pt x="7800595" y="5752651"/>
                  <a:pt x="7873405" y="5812307"/>
                  <a:pt x="7857462" y="5889722"/>
                </a:cubicBezTo>
                <a:close/>
              </a:path>
              <a:path w="8893391" h="5291326" stroke="0" extrusionOk="0">
                <a:moveTo>
                  <a:pt x="7747296" y="5634129"/>
                </a:moveTo>
                <a:cubicBezTo>
                  <a:pt x="7732903" y="5810095"/>
                  <a:pt x="7600946" y="5965183"/>
                  <a:pt x="7453333" y="5928092"/>
                </a:cubicBezTo>
                <a:cubicBezTo>
                  <a:pt x="7292700" y="5899494"/>
                  <a:pt x="7167219" y="5768536"/>
                  <a:pt x="7159370" y="5634129"/>
                </a:cubicBezTo>
                <a:cubicBezTo>
                  <a:pt x="7149986" y="5497305"/>
                  <a:pt x="7270980" y="5331836"/>
                  <a:pt x="7453333" y="5340166"/>
                </a:cubicBezTo>
                <a:cubicBezTo>
                  <a:pt x="7651271" y="5330834"/>
                  <a:pt x="7730672" y="5484833"/>
                  <a:pt x="7747296" y="5634129"/>
                </a:cubicBezTo>
                <a:close/>
              </a:path>
              <a:path w="8893391" h="5291326" stroke="0" extrusionOk="0">
                <a:moveTo>
                  <a:pt x="7428638" y="5171304"/>
                </a:moveTo>
                <a:cubicBezTo>
                  <a:pt x="7451741" y="5433229"/>
                  <a:pt x="7236873" y="5634474"/>
                  <a:pt x="6987694" y="5612248"/>
                </a:cubicBezTo>
                <a:cubicBezTo>
                  <a:pt x="6760701" y="5602367"/>
                  <a:pt x="6496559" y="5418365"/>
                  <a:pt x="6546750" y="5171304"/>
                </a:cubicBezTo>
                <a:cubicBezTo>
                  <a:pt x="6560461" y="4939017"/>
                  <a:pt x="6751038" y="4741742"/>
                  <a:pt x="6987694" y="4730360"/>
                </a:cubicBezTo>
                <a:cubicBezTo>
                  <a:pt x="7174048" y="4718181"/>
                  <a:pt x="7421775" y="4914936"/>
                  <a:pt x="7428638" y="5171304"/>
                </a:cubicBezTo>
                <a:close/>
              </a:path>
              <a:path w="8893391" h="5291326" fill="none" stroke="0" extrusionOk="0">
                <a:moveTo>
                  <a:pt x="966126" y="3206274"/>
                </a:moveTo>
                <a:cubicBezTo>
                  <a:pt x="794612" y="3235403"/>
                  <a:pt x="612943" y="3146214"/>
                  <a:pt x="444669" y="3108654"/>
                </a:cubicBezTo>
                <a:moveTo>
                  <a:pt x="1426236" y="4274583"/>
                </a:moveTo>
                <a:cubicBezTo>
                  <a:pt x="1366156" y="4304757"/>
                  <a:pt x="1272860" y="4311632"/>
                  <a:pt x="1198137" y="4321249"/>
                </a:cubicBezTo>
                <a:moveTo>
                  <a:pt x="3392252" y="4787915"/>
                </a:moveTo>
                <a:cubicBezTo>
                  <a:pt x="3334151" y="4727839"/>
                  <a:pt x="3284004" y="4639873"/>
                  <a:pt x="3254734" y="4574792"/>
                </a:cubicBezTo>
                <a:moveTo>
                  <a:pt x="5934485" y="4256455"/>
                </a:moveTo>
                <a:cubicBezTo>
                  <a:pt x="5921026" y="4348942"/>
                  <a:pt x="5900792" y="4416668"/>
                  <a:pt x="5879519" y="4490278"/>
                </a:cubicBezTo>
                <a:moveTo>
                  <a:pt x="7025984" y="2811506"/>
                </a:moveTo>
                <a:cubicBezTo>
                  <a:pt x="7426473" y="2920331"/>
                  <a:pt x="7622574" y="3282462"/>
                  <a:pt x="7695253" y="3685555"/>
                </a:cubicBezTo>
                <a:moveTo>
                  <a:pt x="8604767" y="1880625"/>
                </a:moveTo>
                <a:cubicBezTo>
                  <a:pt x="8553872" y="1991562"/>
                  <a:pt x="8421904" y="2103475"/>
                  <a:pt x="8306674" y="2208393"/>
                </a:cubicBezTo>
                <a:moveTo>
                  <a:pt x="7889590" y="664600"/>
                </a:moveTo>
                <a:cubicBezTo>
                  <a:pt x="7906341" y="715456"/>
                  <a:pt x="7897306" y="772537"/>
                  <a:pt x="7905236" y="819420"/>
                </a:cubicBezTo>
                <a:moveTo>
                  <a:pt x="5986157" y="484058"/>
                </a:moveTo>
                <a:cubicBezTo>
                  <a:pt x="6026708" y="399366"/>
                  <a:pt x="6088944" y="348653"/>
                  <a:pt x="6138910" y="286613"/>
                </a:cubicBezTo>
                <a:moveTo>
                  <a:pt x="4558068" y="578126"/>
                </a:moveTo>
                <a:cubicBezTo>
                  <a:pt x="4563581" y="508398"/>
                  <a:pt x="4602655" y="447481"/>
                  <a:pt x="4631974" y="407873"/>
                </a:cubicBezTo>
                <a:moveTo>
                  <a:pt x="2882117" y="635938"/>
                </a:moveTo>
                <a:cubicBezTo>
                  <a:pt x="2991759" y="685363"/>
                  <a:pt x="3060462" y="744880"/>
                  <a:pt x="3149742" y="801047"/>
                </a:cubicBezTo>
                <a:moveTo>
                  <a:pt x="849607" y="1933906"/>
                </a:moveTo>
                <a:cubicBezTo>
                  <a:pt x="825880" y="1875184"/>
                  <a:pt x="807552" y="1829137"/>
                  <a:pt x="802875" y="1760100"/>
                </a:cubicBezTo>
              </a:path>
            </a:pathLst>
          </a:custGeom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>
            <a:fillRect/>
          </a:stretch>
        </p:blipFill>
        <p:spPr>
          <a:xfrm flipH="1">
            <a:off x="7203754" y="2709896"/>
            <a:ext cx="5376372" cy="52944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569" y="1058677"/>
            <a:ext cx="5950212" cy="28165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 - NHẠC MẪU - BÀI 8 - ÂM NHẠC LỚP 3 - CD Bộ Giáo Dục">
            <a:hlinkClick r:id="" action="ppaction://media"/>
            <a:extLst>
              <a:ext uri="{FF2B5EF4-FFF2-40B4-BE49-F238E27FC236}">
                <a16:creationId xmlns="" xmlns:a16="http://schemas.microsoft.com/office/drawing/2014/main" id="{41581245-F736-5308-9E3F-D2106D7419A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246" end="995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2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5C52026-0563-4F03-AB97-2E22B1F74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7" t="18937" r="2077" b="20773"/>
          <a:stretch/>
        </p:blipFill>
        <p:spPr>
          <a:xfrm>
            <a:off x="-225284" y="-523384"/>
            <a:ext cx="12642575" cy="7904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AB37B19-84AF-4956-97DD-CA1ED6BF1243}"/>
              </a:ext>
            </a:extLst>
          </p:cNvPr>
          <p:cNvSpPr txBox="1"/>
          <p:nvPr/>
        </p:nvSpPr>
        <p:spPr>
          <a:xfrm>
            <a:off x="722244" y="1016081"/>
            <a:ext cx="10747512" cy="3047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267" b="1" kern="0" dirty="0" err="1">
                <a:solidFill>
                  <a:srgbClr val="F8F8F8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sz="4267" b="1" kern="0" dirty="0">
                <a:solidFill>
                  <a:srgbClr val="F8F8F8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srgbClr val="F8F8F8"/>
                </a:solidFill>
                <a:latin typeface="HP001 4 hàng" panose="020B0603050302020204" pitchFamily="34" charset="0"/>
              </a:rPr>
              <a:t>sáu</a:t>
            </a:r>
            <a:r>
              <a:rPr lang="en-US" sz="4267" b="1" kern="0" dirty="0">
                <a:solidFill>
                  <a:srgbClr val="F8F8F8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8F8F8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sz="4267" b="1" kern="0" dirty="0">
                <a:solidFill>
                  <a:srgbClr val="F8F8F8"/>
                </a:solidFill>
                <a:latin typeface="HP001 4 hàng" panose="020B0603050302020204" pitchFamily="34" charset="0"/>
                <a:cs typeface="Arial"/>
                <a:sym typeface="Arial"/>
              </a:rPr>
              <a:t> 07 </a:t>
            </a:r>
            <a:r>
              <a:rPr lang="en-US" sz="4267" b="1" kern="0" dirty="0" err="1">
                <a:solidFill>
                  <a:srgbClr val="F8F8F8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sz="4267" b="1" kern="0" dirty="0">
                <a:solidFill>
                  <a:srgbClr val="F8F8F8"/>
                </a:solidFill>
                <a:latin typeface="HP001 4 hàng" panose="020B0603050302020204" pitchFamily="34" charset="0"/>
                <a:cs typeface="Arial"/>
                <a:sym typeface="Arial"/>
              </a:rPr>
              <a:t> 03 </a:t>
            </a:r>
            <a:r>
              <a:rPr lang="en-US" sz="4267" b="1" kern="0" dirty="0" err="1">
                <a:solidFill>
                  <a:srgbClr val="F8F8F8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4267" b="1" kern="0" dirty="0">
                <a:solidFill>
                  <a:srgbClr val="F8F8F8"/>
                </a:solidFill>
                <a:latin typeface="HP001 4 hàng" panose="020B0603050302020204" pitchFamily="34" charset="0"/>
                <a:cs typeface="Arial"/>
                <a:sym typeface="Arial"/>
              </a:rPr>
              <a:t> 2025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267" b="1" u="sng" kern="0" dirty="0" err="1">
                <a:solidFill>
                  <a:srgbClr val="F8F8F8"/>
                </a:solidFill>
                <a:latin typeface="HP001 4 hàng" panose="020B0603050302020204" pitchFamily="34" charset="0"/>
                <a:cs typeface="Arial"/>
                <a:sym typeface="Arial"/>
              </a:rPr>
              <a:t>Hoạt</a:t>
            </a:r>
            <a:r>
              <a:rPr lang="en-US" sz="4267" b="1" u="sng" kern="0" dirty="0">
                <a:solidFill>
                  <a:srgbClr val="F8F8F8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u="sng" kern="0" dirty="0" err="1">
                <a:solidFill>
                  <a:srgbClr val="F8F8F8"/>
                </a:solidFill>
                <a:latin typeface="HP001 4 hàng" panose="020B0603050302020204" pitchFamily="34" charset="0"/>
                <a:cs typeface="Arial"/>
                <a:sym typeface="Arial"/>
              </a:rPr>
              <a:t>động</a:t>
            </a:r>
            <a:r>
              <a:rPr lang="en-US" sz="4267" b="1" u="sng" kern="0" dirty="0">
                <a:solidFill>
                  <a:srgbClr val="F8F8F8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u="sng" kern="0" dirty="0" err="1">
                <a:solidFill>
                  <a:srgbClr val="F8F8F8"/>
                </a:solidFill>
                <a:latin typeface="HP001 4 hàng" panose="020B0603050302020204" pitchFamily="34" charset="0"/>
                <a:cs typeface="Arial"/>
                <a:sym typeface="Arial"/>
              </a:rPr>
              <a:t>trải</a:t>
            </a:r>
            <a:r>
              <a:rPr lang="en-US" sz="4267" b="1" u="sng" kern="0" dirty="0">
                <a:solidFill>
                  <a:srgbClr val="F8F8F8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u="sng" kern="0" dirty="0" err="1">
                <a:solidFill>
                  <a:srgbClr val="F8F8F8"/>
                </a:solidFill>
                <a:latin typeface="HP001 4 hàng" panose="020B0603050302020204" pitchFamily="34" charset="0"/>
                <a:cs typeface="Arial"/>
                <a:sym typeface="Arial"/>
              </a:rPr>
              <a:t>nghiệm</a:t>
            </a:r>
            <a:endParaRPr lang="en-US" sz="4267" b="1" u="sng" kern="0" dirty="0">
              <a:solidFill>
                <a:srgbClr val="F8F8F8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267" b="1" dirty="0" err="1">
                <a:solidFill>
                  <a:srgbClr val="F8F8F8"/>
                </a:solidFill>
                <a:latin typeface="HP001 4 hàng" panose="020B0603050302020204" pitchFamily="34" charset="0"/>
              </a:rPr>
              <a:t>Bài</a:t>
            </a:r>
            <a:r>
              <a:rPr lang="en-US" sz="4267" b="1" dirty="0">
                <a:solidFill>
                  <a:srgbClr val="F8F8F8"/>
                </a:solidFill>
                <a:latin typeface="HP001 4 hàng" panose="020B0603050302020204" pitchFamily="34" charset="0"/>
              </a:rPr>
              <a:t>: </a:t>
            </a:r>
            <a:r>
              <a:rPr lang="en-US" sz="4267" b="1" dirty="0" err="1">
                <a:solidFill>
                  <a:srgbClr val="F8F8F8"/>
                </a:solidFill>
                <a:latin typeface="HP001 4 hàng" panose="020B0603050302020204" pitchFamily="34" charset="0"/>
              </a:rPr>
              <a:t>Sinh</a:t>
            </a:r>
            <a:r>
              <a:rPr lang="en-US" sz="4267" b="1" dirty="0">
                <a:solidFill>
                  <a:srgbClr val="F8F8F8"/>
                </a:solidFill>
                <a:latin typeface="HP001 4 hàng" panose="020B0603050302020204" pitchFamily="34" charset="0"/>
              </a:rPr>
              <a:t> </a:t>
            </a:r>
            <a:r>
              <a:rPr lang="en-US" sz="4267" b="1" dirty="0" err="1">
                <a:solidFill>
                  <a:srgbClr val="F8F8F8"/>
                </a:solidFill>
                <a:latin typeface="HP001 4 hàng" panose="020B0603050302020204" pitchFamily="34" charset="0"/>
              </a:rPr>
              <a:t>hoạt</a:t>
            </a:r>
            <a:r>
              <a:rPr lang="en-US" sz="4267" b="1" dirty="0">
                <a:solidFill>
                  <a:srgbClr val="F8F8F8"/>
                </a:solidFill>
                <a:latin typeface="HP001 4 hàng" panose="020B0603050302020204" pitchFamily="34" charset="0"/>
              </a:rPr>
              <a:t> </a:t>
            </a:r>
            <a:r>
              <a:rPr lang="en-US" sz="4267" b="1" dirty="0" err="1">
                <a:solidFill>
                  <a:srgbClr val="F8F8F8"/>
                </a:solidFill>
                <a:latin typeface="HP001 4 hàng" panose="020B0603050302020204" pitchFamily="34" charset="0"/>
              </a:rPr>
              <a:t>lớp</a:t>
            </a:r>
            <a:r>
              <a:rPr lang="en-US" sz="4267" b="1" dirty="0">
                <a:solidFill>
                  <a:srgbClr val="F8F8F8"/>
                </a:solidFill>
                <a:latin typeface="HP001 4 hàng" panose="020B0603050302020204" pitchFamily="34" charset="0"/>
              </a:rPr>
              <a:t> – </a:t>
            </a:r>
            <a:r>
              <a:rPr lang="en-US" sz="4267" b="1" dirty="0" err="1">
                <a:solidFill>
                  <a:srgbClr val="F8F8F8"/>
                </a:solidFill>
                <a:latin typeface="HP001 4 hàng" panose="020B0603050302020204" pitchFamily="34" charset="0"/>
              </a:rPr>
              <a:t>Sinh</a:t>
            </a:r>
            <a:r>
              <a:rPr lang="en-US" sz="4267" b="1" dirty="0">
                <a:solidFill>
                  <a:srgbClr val="F8F8F8"/>
                </a:solidFill>
                <a:latin typeface="HP001 4 hàng" panose="020B0603050302020204" pitchFamily="34" charset="0"/>
              </a:rPr>
              <a:t> </a:t>
            </a:r>
            <a:r>
              <a:rPr lang="en-US" sz="4267" b="1" dirty="0" err="1">
                <a:solidFill>
                  <a:srgbClr val="F8F8F8"/>
                </a:solidFill>
                <a:latin typeface="HP001 4 hàng" panose="020B0603050302020204" pitchFamily="34" charset="0"/>
              </a:rPr>
              <a:t>hoạt</a:t>
            </a:r>
            <a:r>
              <a:rPr lang="en-US" sz="4267" b="1" dirty="0">
                <a:solidFill>
                  <a:srgbClr val="F8F8F8"/>
                </a:solidFill>
                <a:latin typeface="HP001 4 hàng" panose="020B0603050302020204" pitchFamily="34" charset="0"/>
              </a:rPr>
              <a:t> </a:t>
            </a:r>
            <a:r>
              <a:rPr lang="en-US" sz="4267" b="1" dirty="0" err="1">
                <a:solidFill>
                  <a:srgbClr val="F8F8F8"/>
                </a:solidFill>
                <a:latin typeface="HP001 4 hàng" panose="020B0603050302020204" pitchFamily="34" charset="0"/>
              </a:rPr>
              <a:t>theo</a:t>
            </a:r>
            <a:r>
              <a:rPr lang="en-US" sz="4267" b="1" dirty="0">
                <a:solidFill>
                  <a:srgbClr val="F8F8F8"/>
                </a:solidFill>
                <a:latin typeface="HP001 4 hàng" panose="020B0603050302020204" pitchFamily="34" charset="0"/>
              </a:rPr>
              <a:t> </a:t>
            </a:r>
            <a:r>
              <a:rPr lang="en-US" sz="4267" b="1" dirty="0" err="1">
                <a:solidFill>
                  <a:srgbClr val="F8F8F8"/>
                </a:solidFill>
                <a:latin typeface="HP001 4 hàng" panose="020B0603050302020204" pitchFamily="34" charset="0"/>
              </a:rPr>
              <a:t>chủ</a:t>
            </a:r>
            <a:r>
              <a:rPr lang="en-US" sz="4267" b="1" dirty="0">
                <a:solidFill>
                  <a:srgbClr val="F8F8F8"/>
                </a:solidFill>
                <a:latin typeface="HP001 4 hàng" panose="020B0603050302020204" pitchFamily="34" charset="0"/>
              </a:rPr>
              <a:t> </a:t>
            </a:r>
            <a:r>
              <a:rPr lang="en-US" sz="4267" b="1" dirty="0" err="1">
                <a:solidFill>
                  <a:srgbClr val="F8F8F8"/>
                </a:solidFill>
                <a:latin typeface="HP001 4 hàng" panose="020B0603050302020204" pitchFamily="34" charset="0"/>
              </a:rPr>
              <a:t>đề</a:t>
            </a:r>
            <a:endParaRPr lang="en-US" sz="4267" b="1" kern="0" dirty="0">
              <a:solidFill>
                <a:srgbClr val="F8F8F8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8BA57F1-C4F6-400B-B249-02E8AEF1B29B}"/>
              </a:ext>
            </a:extLst>
          </p:cNvPr>
          <p:cNvSpPr txBox="1"/>
          <p:nvPr/>
        </p:nvSpPr>
        <p:spPr>
          <a:xfrm>
            <a:off x="722247" y="4222300"/>
            <a:ext cx="1074751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5333" b="1" kern="0" dirty="0" err="1">
                <a:solidFill>
                  <a:srgbClr val="FF0000"/>
                </a:solidFill>
                <a:latin typeface="HP001 5 hàng" panose="020B0603050302020204" pitchFamily="34" charset="0"/>
                <a:cs typeface="Arial"/>
                <a:sym typeface="Arial"/>
              </a:rPr>
              <a:t>Cộng</a:t>
            </a:r>
            <a:r>
              <a:rPr lang="en-US" sz="5333" b="1" kern="0" dirty="0">
                <a:solidFill>
                  <a:srgbClr val="FF0000"/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5333" b="1" kern="0" dirty="0" err="1">
                <a:solidFill>
                  <a:srgbClr val="FF0000"/>
                </a:solidFill>
                <a:latin typeface="HP001 5 hàng" panose="020B0603050302020204" pitchFamily="34" charset="0"/>
                <a:cs typeface="Arial"/>
                <a:sym typeface="Arial"/>
              </a:rPr>
              <a:t>đồng</a:t>
            </a:r>
            <a:r>
              <a:rPr lang="en-US" sz="5333" b="1" kern="0" dirty="0">
                <a:solidFill>
                  <a:srgbClr val="FF0000"/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5333" b="1" kern="0" dirty="0" err="1">
                <a:solidFill>
                  <a:srgbClr val="FF0000"/>
                </a:solidFill>
                <a:latin typeface="HP001 5 hàng" panose="020B0603050302020204" pitchFamily="34" charset="0"/>
                <a:cs typeface="Arial"/>
                <a:sym typeface="Arial"/>
              </a:rPr>
              <a:t>cùng</a:t>
            </a:r>
            <a:r>
              <a:rPr lang="en-US" sz="5333" b="1" kern="0" dirty="0">
                <a:solidFill>
                  <a:srgbClr val="FF0000"/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5333" b="1" kern="0" dirty="0" err="1">
                <a:solidFill>
                  <a:srgbClr val="FF0000"/>
                </a:solidFill>
                <a:latin typeface="HP001 5 hàng" panose="020B0603050302020204" pitchFamily="34" charset="0"/>
                <a:cs typeface="Arial"/>
                <a:sym typeface="Arial"/>
              </a:rPr>
              <a:t>hành</a:t>
            </a:r>
            <a:r>
              <a:rPr lang="en-US" sz="5333" b="1" kern="0" dirty="0">
                <a:solidFill>
                  <a:srgbClr val="FF0000"/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5333" b="1" kern="0" dirty="0" err="1">
                <a:solidFill>
                  <a:srgbClr val="FF0000"/>
                </a:solidFill>
                <a:latin typeface="HP001 5 hàng" panose="020B0603050302020204" pitchFamily="34" charset="0"/>
                <a:cs typeface="Arial"/>
                <a:sym typeface="Arial"/>
              </a:rPr>
              <a:t>động</a:t>
            </a:r>
            <a:r>
              <a:rPr lang="en-US" sz="5333" b="1" kern="0" dirty="0">
                <a:solidFill>
                  <a:srgbClr val="FF0000"/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580607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409649"/>
            <a:ext cx="3664581" cy="3506547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27421" y="3553379"/>
            <a:ext cx="3317061" cy="33046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7372" y="1441641"/>
            <a:ext cx="7840136" cy="145097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6" name="Google Shape;8706;p75"/>
          <p:cNvGrpSpPr/>
          <p:nvPr/>
        </p:nvGrpSpPr>
        <p:grpSpPr>
          <a:xfrm rot="-5400000">
            <a:off x="10032607" y="4487517"/>
            <a:ext cx="1402223" cy="4610880"/>
            <a:chOff x="6772950" y="1141500"/>
            <a:chExt cx="372575" cy="1225125"/>
          </a:xfrm>
        </p:grpSpPr>
        <p:sp>
          <p:nvSpPr>
            <p:cNvPr id="8707" name="Google Shape;8707;p75"/>
            <p:cNvSpPr/>
            <p:nvPr/>
          </p:nvSpPr>
          <p:spPr>
            <a:xfrm>
              <a:off x="6772950" y="1141500"/>
              <a:ext cx="372575" cy="1225125"/>
            </a:xfrm>
            <a:custGeom>
              <a:avLst/>
              <a:gdLst/>
              <a:ahLst/>
              <a:cxnLst/>
              <a:rect l="l" t="t" r="r" b="b"/>
              <a:pathLst>
                <a:path w="14903" h="49005" extrusionOk="0">
                  <a:moveTo>
                    <a:pt x="5168" y="7261"/>
                  </a:moveTo>
                  <a:cubicBezTo>
                    <a:pt x="5167" y="7262"/>
                    <a:pt x="5166" y="7263"/>
                    <a:pt x="5165" y="7264"/>
                  </a:cubicBezTo>
                  <a:lnTo>
                    <a:pt x="5165" y="7264"/>
                  </a:lnTo>
                  <a:lnTo>
                    <a:pt x="5179" y="7271"/>
                  </a:lnTo>
                  <a:lnTo>
                    <a:pt x="5168" y="7261"/>
                  </a:lnTo>
                  <a:close/>
                  <a:moveTo>
                    <a:pt x="7810" y="1"/>
                  </a:moveTo>
                  <a:cubicBezTo>
                    <a:pt x="7054" y="1"/>
                    <a:pt x="6313" y="88"/>
                    <a:pt x="5611" y="447"/>
                  </a:cubicBezTo>
                  <a:cubicBezTo>
                    <a:pt x="5474" y="522"/>
                    <a:pt x="5327" y="574"/>
                    <a:pt x="5168" y="606"/>
                  </a:cubicBezTo>
                  <a:cubicBezTo>
                    <a:pt x="4863" y="679"/>
                    <a:pt x="4662" y="859"/>
                    <a:pt x="4546" y="1154"/>
                  </a:cubicBezTo>
                  <a:cubicBezTo>
                    <a:pt x="4441" y="1408"/>
                    <a:pt x="4303" y="1618"/>
                    <a:pt x="4029" y="1776"/>
                  </a:cubicBezTo>
                  <a:cubicBezTo>
                    <a:pt x="3866" y="1688"/>
                    <a:pt x="3700" y="1649"/>
                    <a:pt x="3533" y="1649"/>
                  </a:cubicBezTo>
                  <a:cubicBezTo>
                    <a:pt x="3320" y="1649"/>
                    <a:pt x="3107" y="1712"/>
                    <a:pt x="2901" y="1818"/>
                  </a:cubicBezTo>
                  <a:cubicBezTo>
                    <a:pt x="2278" y="2125"/>
                    <a:pt x="1814" y="2641"/>
                    <a:pt x="1329" y="3116"/>
                  </a:cubicBezTo>
                  <a:cubicBezTo>
                    <a:pt x="1287" y="3158"/>
                    <a:pt x="1256" y="3232"/>
                    <a:pt x="1234" y="3285"/>
                  </a:cubicBezTo>
                  <a:cubicBezTo>
                    <a:pt x="1055" y="3864"/>
                    <a:pt x="728" y="4371"/>
                    <a:pt x="443" y="4898"/>
                  </a:cubicBezTo>
                  <a:cubicBezTo>
                    <a:pt x="180" y="5383"/>
                    <a:pt x="0" y="5932"/>
                    <a:pt x="211" y="6491"/>
                  </a:cubicBezTo>
                  <a:cubicBezTo>
                    <a:pt x="485" y="7271"/>
                    <a:pt x="1024" y="7820"/>
                    <a:pt x="1835" y="8020"/>
                  </a:cubicBezTo>
                  <a:cubicBezTo>
                    <a:pt x="2289" y="8125"/>
                    <a:pt x="2753" y="8168"/>
                    <a:pt x="3217" y="8200"/>
                  </a:cubicBezTo>
                  <a:cubicBezTo>
                    <a:pt x="3660" y="8231"/>
                    <a:pt x="4092" y="8294"/>
                    <a:pt x="4546" y="8442"/>
                  </a:cubicBezTo>
                  <a:cubicBezTo>
                    <a:pt x="4577" y="9496"/>
                    <a:pt x="5126" y="10288"/>
                    <a:pt x="5791" y="11026"/>
                  </a:cubicBezTo>
                  <a:cubicBezTo>
                    <a:pt x="6276" y="11553"/>
                    <a:pt x="6719" y="12102"/>
                    <a:pt x="7204" y="12618"/>
                  </a:cubicBezTo>
                  <a:cubicBezTo>
                    <a:pt x="7499" y="12946"/>
                    <a:pt x="7689" y="13314"/>
                    <a:pt x="7741" y="13736"/>
                  </a:cubicBezTo>
                  <a:cubicBezTo>
                    <a:pt x="7879" y="14791"/>
                    <a:pt x="8048" y="15846"/>
                    <a:pt x="8016" y="16911"/>
                  </a:cubicBezTo>
                  <a:cubicBezTo>
                    <a:pt x="7994" y="17512"/>
                    <a:pt x="7973" y="18124"/>
                    <a:pt x="8037" y="18714"/>
                  </a:cubicBezTo>
                  <a:cubicBezTo>
                    <a:pt x="8153" y="19748"/>
                    <a:pt x="8121" y="20792"/>
                    <a:pt x="8163" y="21836"/>
                  </a:cubicBezTo>
                  <a:cubicBezTo>
                    <a:pt x="8184" y="22501"/>
                    <a:pt x="8153" y="23165"/>
                    <a:pt x="8184" y="23830"/>
                  </a:cubicBezTo>
                  <a:cubicBezTo>
                    <a:pt x="8226" y="24610"/>
                    <a:pt x="8195" y="25380"/>
                    <a:pt x="8322" y="26150"/>
                  </a:cubicBezTo>
                  <a:cubicBezTo>
                    <a:pt x="8427" y="26762"/>
                    <a:pt x="8385" y="27395"/>
                    <a:pt x="8501" y="28006"/>
                  </a:cubicBezTo>
                  <a:cubicBezTo>
                    <a:pt x="8733" y="29293"/>
                    <a:pt x="8648" y="30611"/>
                    <a:pt x="8828" y="31909"/>
                  </a:cubicBezTo>
                  <a:cubicBezTo>
                    <a:pt x="8923" y="32563"/>
                    <a:pt x="8923" y="33227"/>
                    <a:pt x="8986" y="33891"/>
                  </a:cubicBezTo>
                  <a:cubicBezTo>
                    <a:pt x="9070" y="34798"/>
                    <a:pt x="9208" y="35694"/>
                    <a:pt x="9229" y="36602"/>
                  </a:cubicBezTo>
                  <a:cubicBezTo>
                    <a:pt x="9229" y="36665"/>
                    <a:pt x="9239" y="36739"/>
                    <a:pt x="9250" y="36802"/>
                  </a:cubicBezTo>
                  <a:cubicBezTo>
                    <a:pt x="9408" y="38047"/>
                    <a:pt x="9355" y="39291"/>
                    <a:pt x="9271" y="40525"/>
                  </a:cubicBezTo>
                  <a:cubicBezTo>
                    <a:pt x="9197" y="41453"/>
                    <a:pt x="9176" y="42381"/>
                    <a:pt x="9250" y="43320"/>
                  </a:cubicBezTo>
                  <a:cubicBezTo>
                    <a:pt x="9260" y="43489"/>
                    <a:pt x="9281" y="43668"/>
                    <a:pt x="9292" y="43848"/>
                  </a:cubicBezTo>
                  <a:cubicBezTo>
                    <a:pt x="9323" y="45334"/>
                    <a:pt x="9366" y="46822"/>
                    <a:pt x="9398" y="48308"/>
                  </a:cubicBezTo>
                  <a:cubicBezTo>
                    <a:pt x="9408" y="48498"/>
                    <a:pt x="9429" y="48688"/>
                    <a:pt x="9440" y="49004"/>
                  </a:cubicBezTo>
                  <a:cubicBezTo>
                    <a:pt x="9566" y="48836"/>
                    <a:pt x="9640" y="48783"/>
                    <a:pt x="9651" y="48709"/>
                  </a:cubicBezTo>
                  <a:cubicBezTo>
                    <a:pt x="9682" y="48519"/>
                    <a:pt x="9693" y="48319"/>
                    <a:pt x="9703" y="48119"/>
                  </a:cubicBezTo>
                  <a:cubicBezTo>
                    <a:pt x="9703" y="47296"/>
                    <a:pt x="9714" y="46473"/>
                    <a:pt x="9714" y="45651"/>
                  </a:cubicBezTo>
                  <a:cubicBezTo>
                    <a:pt x="9714" y="45324"/>
                    <a:pt x="9735" y="44987"/>
                    <a:pt x="9682" y="44659"/>
                  </a:cubicBezTo>
                  <a:cubicBezTo>
                    <a:pt x="9598" y="44037"/>
                    <a:pt x="9587" y="43415"/>
                    <a:pt x="9598" y="42793"/>
                  </a:cubicBezTo>
                  <a:cubicBezTo>
                    <a:pt x="9609" y="41643"/>
                    <a:pt x="9587" y="40483"/>
                    <a:pt x="9630" y="39334"/>
                  </a:cubicBezTo>
                  <a:cubicBezTo>
                    <a:pt x="9682" y="37572"/>
                    <a:pt x="9513" y="35832"/>
                    <a:pt x="9355" y="34091"/>
                  </a:cubicBezTo>
                  <a:cubicBezTo>
                    <a:pt x="9302" y="33606"/>
                    <a:pt x="9271" y="33121"/>
                    <a:pt x="9218" y="32636"/>
                  </a:cubicBezTo>
                  <a:cubicBezTo>
                    <a:pt x="9155" y="31909"/>
                    <a:pt x="9028" y="31180"/>
                    <a:pt x="9028" y="30453"/>
                  </a:cubicBezTo>
                  <a:cubicBezTo>
                    <a:pt x="9018" y="29314"/>
                    <a:pt x="8796" y="28206"/>
                    <a:pt x="8701" y="27078"/>
                  </a:cubicBezTo>
                  <a:cubicBezTo>
                    <a:pt x="8648" y="26424"/>
                    <a:pt x="8543" y="25759"/>
                    <a:pt x="8522" y="25095"/>
                  </a:cubicBezTo>
                  <a:cubicBezTo>
                    <a:pt x="8469" y="23281"/>
                    <a:pt x="8448" y="21456"/>
                    <a:pt x="8416" y="19642"/>
                  </a:cubicBezTo>
                  <a:cubicBezTo>
                    <a:pt x="8406" y="19506"/>
                    <a:pt x="8427" y="19368"/>
                    <a:pt x="8395" y="19242"/>
                  </a:cubicBezTo>
                  <a:cubicBezTo>
                    <a:pt x="8248" y="18578"/>
                    <a:pt x="8280" y="17913"/>
                    <a:pt x="8301" y="17249"/>
                  </a:cubicBezTo>
                  <a:cubicBezTo>
                    <a:pt x="8322" y="16078"/>
                    <a:pt x="8280" y="14896"/>
                    <a:pt x="8058" y="13736"/>
                  </a:cubicBezTo>
                  <a:cubicBezTo>
                    <a:pt x="8027" y="13589"/>
                    <a:pt x="8005" y="13431"/>
                    <a:pt x="8027" y="13283"/>
                  </a:cubicBezTo>
                  <a:cubicBezTo>
                    <a:pt x="8069" y="13061"/>
                    <a:pt x="7994" y="12892"/>
                    <a:pt x="7889" y="12714"/>
                  </a:cubicBezTo>
                  <a:cubicBezTo>
                    <a:pt x="7784" y="12555"/>
                    <a:pt x="7657" y="12386"/>
                    <a:pt x="7530" y="12239"/>
                  </a:cubicBezTo>
                  <a:cubicBezTo>
                    <a:pt x="7056" y="11648"/>
                    <a:pt x="6581" y="11068"/>
                    <a:pt x="6075" y="10499"/>
                  </a:cubicBezTo>
                  <a:cubicBezTo>
                    <a:pt x="5484" y="9824"/>
                    <a:pt x="5031" y="9096"/>
                    <a:pt x="4926" y="8157"/>
                  </a:cubicBezTo>
                  <a:cubicBezTo>
                    <a:pt x="4884" y="7789"/>
                    <a:pt x="4905" y="7516"/>
                    <a:pt x="5165" y="7264"/>
                  </a:cubicBezTo>
                  <a:lnTo>
                    <a:pt x="5165" y="7264"/>
                  </a:lnTo>
                  <a:lnTo>
                    <a:pt x="4483" y="6892"/>
                  </a:lnTo>
                  <a:cubicBezTo>
                    <a:pt x="4280" y="6785"/>
                    <a:pt x="4104" y="6591"/>
                    <a:pt x="3817" y="6591"/>
                  </a:cubicBezTo>
                  <a:cubicBezTo>
                    <a:pt x="3790" y="6591"/>
                    <a:pt x="3762" y="6593"/>
                    <a:pt x="3734" y="6596"/>
                  </a:cubicBezTo>
                  <a:cubicBezTo>
                    <a:pt x="3860" y="6892"/>
                    <a:pt x="4103" y="6965"/>
                    <a:pt x="4293" y="7103"/>
                  </a:cubicBezTo>
                  <a:cubicBezTo>
                    <a:pt x="4567" y="7314"/>
                    <a:pt x="4641" y="7525"/>
                    <a:pt x="4546" y="7862"/>
                  </a:cubicBezTo>
                  <a:cubicBezTo>
                    <a:pt x="4531" y="7945"/>
                    <a:pt x="4429" y="8012"/>
                    <a:pt x="4334" y="8012"/>
                  </a:cubicBezTo>
                  <a:cubicBezTo>
                    <a:pt x="4296" y="8012"/>
                    <a:pt x="4260" y="8002"/>
                    <a:pt x="4230" y="7978"/>
                  </a:cubicBezTo>
                  <a:cubicBezTo>
                    <a:pt x="4155" y="7936"/>
                    <a:pt x="4082" y="7862"/>
                    <a:pt x="4071" y="7788"/>
                  </a:cubicBezTo>
                  <a:cubicBezTo>
                    <a:pt x="4040" y="7535"/>
                    <a:pt x="3871" y="7535"/>
                    <a:pt x="3681" y="7535"/>
                  </a:cubicBezTo>
                  <a:cubicBezTo>
                    <a:pt x="3675" y="7534"/>
                    <a:pt x="3670" y="7534"/>
                    <a:pt x="3664" y="7534"/>
                  </a:cubicBezTo>
                  <a:cubicBezTo>
                    <a:pt x="3441" y="7534"/>
                    <a:pt x="3490" y="7728"/>
                    <a:pt x="3428" y="7862"/>
                  </a:cubicBezTo>
                  <a:cubicBezTo>
                    <a:pt x="3316" y="7862"/>
                    <a:pt x="3198" y="7867"/>
                    <a:pt x="3083" y="7867"/>
                  </a:cubicBezTo>
                  <a:cubicBezTo>
                    <a:pt x="3025" y="7867"/>
                    <a:pt x="2967" y="7865"/>
                    <a:pt x="2911" y="7862"/>
                  </a:cubicBezTo>
                  <a:cubicBezTo>
                    <a:pt x="2690" y="7841"/>
                    <a:pt x="2468" y="7799"/>
                    <a:pt x="2247" y="7778"/>
                  </a:cubicBezTo>
                  <a:cubicBezTo>
                    <a:pt x="928" y="7672"/>
                    <a:pt x="180" y="6491"/>
                    <a:pt x="644" y="5236"/>
                  </a:cubicBezTo>
                  <a:cubicBezTo>
                    <a:pt x="707" y="5078"/>
                    <a:pt x="813" y="4930"/>
                    <a:pt x="886" y="4761"/>
                  </a:cubicBezTo>
                  <a:cubicBezTo>
                    <a:pt x="1076" y="4361"/>
                    <a:pt x="1277" y="3970"/>
                    <a:pt x="1424" y="3548"/>
                  </a:cubicBezTo>
                  <a:cubicBezTo>
                    <a:pt x="1540" y="3243"/>
                    <a:pt x="1688" y="3000"/>
                    <a:pt x="1994" y="2852"/>
                  </a:cubicBezTo>
                  <a:cubicBezTo>
                    <a:pt x="2163" y="2768"/>
                    <a:pt x="2299" y="2610"/>
                    <a:pt x="2447" y="2483"/>
                  </a:cubicBezTo>
                  <a:cubicBezTo>
                    <a:pt x="2500" y="2441"/>
                    <a:pt x="2531" y="2378"/>
                    <a:pt x="2584" y="2336"/>
                  </a:cubicBezTo>
                  <a:cubicBezTo>
                    <a:pt x="2916" y="2104"/>
                    <a:pt x="3186" y="1979"/>
                    <a:pt x="3441" y="1979"/>
                  </a:cubicBezTo>
                  <a:cubicBezTo>
                    <a:pt x="3673" y="1979"/>
                    <a:pt x="3893" y="2082"/>
                    <a:pt x="4134" y="2304"/>
                  </a:cubicBezTo>
                  <a:cubicBezTo>
                    <a:pt x="4387" y="2547"/>
                    <a:pt x="4641" y="2800"/>
                    <a:pt x="4863" y="3084"/>
                  </a:cubicBezTo>
                  <a:cubicBezTo>
                    <a:pt x="5379" y="3749"/>
                    <a:pt x="5822" y="4466"/>
                    <a:pt x="6212" y="5214"/>
                  </a:cubicBezTo>
                  <a:cubicBezTo>
                    <a:pt x="6284" y="5337"/>
                    <a:pt x="6306" y="5510"/>
                    <a:pt x="6548" y="5510"/>
                  </a:cubicBezTo>
                  <a:cubicBezTo>
                    <a:pt x="6556" y="5510"/>
                    <a:pt x="6563" y="5510"/>
                    <a:pt x="6571" y="5510"/>
                  </a:cubicBezTo>
                  <a:cubicBezTo>
                    <a:pt x="6539" y="5373"/>
                    <a:pt x="6529" y="5236"/>
                    <a:pt x="6476" y="5130"/>
                  </a:cubicBezTo>
                  <a:cubicBezTo>
                    <a:pt x="6033" y="4150"/>
                    <a:pt x="5495" y="3232"/>
                    <a:pt x="4778" y="2441"/>
                  </a:cubicBezTo>
                  <a:cubicBezTo>
                    <a:pt x="4673" y="2325"/>
                    <a:pt x="4577" y="2209"/>
                    <a:pt x="4483" y="2093"/>
                  </a:cubicBezTo>
                  <a:cubicBezTo>
                    <a:pt x="4577" y="1882"/>
                    <a:pt x="4662" y="1703"/>
                    <a:pt x="4746" y="1523"/>
                  </a:cubicBezTo>
                  <a:cubicBezTo>
                    <a:pt x="4863" y="1239"/>
                    <a:pt x="5062" y="1049"/>
                    <a:pt x="5358" y="954"/>
                  </a:cubicBezTo>
                  <a:cubicBezTo>
                    <a:pt x="5569" y="890"/>
                    <a:pt x="5780" y="817"/>
                    <a:pt x="5969" y="711"/>
                  </a:cubicBezTo>
                  <a:cubicBezTo>
                    <a:pt x="6644" y="353"/>
                    <a:pt x="7394" y="332"/>
                    <a:pt x="8111" y="332"/>
                  </a:cubicBezTo>
                  <a:cubicBezTo>
                    <a:pt x="9208" y="332"/>
                    <a:pt x="9956" y="996"/>
                    <a:pt x="10494" y="1914"/>
                  </a:cubicBezTo>
                  <a:cubicBezTo>
                    <a:pt x="10579" y="2072"/>
                    <a:pt x="10610" y="2240"/>
                    <a:pt x="10558" y="2420"/>
                  </a:cubicBezTo>
                  <a:cubicBezTo>
                    <a:pt x="10420" y="2957"/>
                    <a:pt x="10305" y="3496"/>
                    <a:pt x="10136" y="4023"/>
                  </a:cubicBezTo>
                  <a:cubicBezTo>
                    <a:pt x="9977" y="4508"/>
                    <a:pt x="9787" y="4982"/>
                    <a:pt x="9440" y="5373"/>
                  </a:cubicBezTo>
                  <a:cubicBezTo>
                    <a:pt x="9366" y="5457"/>
                    <a:pt x="9334" y="5573"/>
                    <a:pt x="9461" y="5647"/>
                  </a:cubicBezTo>
                  <a:cubicBezTo>
                    <a:pt x="9819" y="5394"/>
                    <a:pt x="9872" y="5373"/>
                    <a:pt x="9988" y="5088"/>
                  </a:cubicBezTo>
                  <a:cubicBezTo>
                    <a:pt x="10178" y="4645"/>
                    <a:pt x="10336" y="4181"/>
                    <a:pt x="10505" y="3717"/>
                  </a:cubicBezTo>
                  <a:cubicBezTo>
                    <a:pt x="10610" y="3432"/>
                    <a:pt x="10694" y="3137"/>
                    <a:pt x="10811" y="2842"/>
                  </a:cubicBezTo>
                  <a:cubicBezTo>
                    <a:pt x="10842" y="2768"/>
                    <a:pt x="10916" y="2694"/>
                    <a:pt x="10980" y="2662"/>
                  </a:cubicBezTo>
                  <a:cubicBezTo>
                    <a:pt x="11005" y="2651"/>
                    <a:pt x="11034" y="2647"/>
                    <a:pt x="11064" y="2647"/>
                  </a:cubicBezTo>
                  <a:cubicBezTo>
                    <a:pt x="11121" y="2647"/>
                    <a:pt x="11180" y="2663"/>
                    <a:pt x="11222" y="2683"/>
                  </a:cubicBezTo>
                  <a:cubicBezTo>
                    <a:pt x="11254" y="2694"/>
                    <a:pt x="11264" y="2800"/>
                    <a:pt x="11264" y="2852"/>
                  </a:cubicBezTo>
                  <a:cubicBezTo>
                    <a:pt x="11254" y="2957"/>
                    <a:pt x="11137" y="3053"/>
                    <a:pt x="11317" y="3158"/>
                  </a:cubicBezTo>
                  <a:cubicBezTo>
                    <a:pt x="11465" y="3000"/>
                    <a:pt x="11601" y="2842"/>
                    <a:pt x="11739" y="2694"/>
                  </a:cubicBezTo>
                  <a:cubicBezTo>
                    <a:pt x="11753" y="2694"/>
                    <a:pt x="11767" y="2693"/>
                    <a:pt x="11780" y="2693"/>
                  </a:cubicBezTo>
                  <a:cubicBezTo>
                    <a:pt x="12031" y="2693"/>
                    <a:pt x="12197" y="2790"/>
                    <a:pt x="12297" y="3000"/>
                  </a:cubicBezTo>
                  <a:cubicBezTo>
                    <a:pt x="12255" y="3253"/>
                    <a:pt x="12044" y="3369"/>
                    <a:pt x="11908" y="3538"/>
                  </a:cubicBezTo>
                  <a:cubicBezTo>
                    <a:pt x="11781" y="3696"/>
                    <a:pt x="11559" y="3791"/>
                    <a:pt x="11559" y="4139"/>
                  </a:cubicBezTo>
                  <a:cubicBezTo>
                    <a:pt x="11718" y="4023"/>
                    <a:pt x="11823" y="3960"/>
                    <a:pt x="11918" y="3875"/>
                  </a:cubicBezTo>
                  <a:cubicBezTo>
                    <a:pt x="12087" y="3707"/>
                    <a:pt x="12245" y="3517"/>
                    <a:pt x="12424" y="3358"/>
                  </a:cubicBezTo>
                  <a:cubicBezTo>
                    <a:pt x="12440" y="3343"/>
                    <a:pt x="12474" y="3335"/>
                    <a:pt x="12510" y="3335"/>
                  </a:cubicBezTo>
                  <a:cubicBezTo>
                    <a:pt x="12546" y="3335"/>
                    <a:pt x="12583" y="3343"/>
                    <a:pt x="12604" y="3358"/>
                  </a:cubicBezTo>
                  <a:cubicBezTo>
                    <a:pt x="12635" y="3390"/>
                    <a:pt x="12656" y="3496"/>
                    <a:pt x="12625" y="3527"/>
                  </a:cubicBezTo>
                  <a:cubicBezTo>
                    <a:pt x="12435" y="3738"/>
                    <a:pt x="12234" y="3939"/>
                    <a:pt x="12034" y="4150"/>
                  </a:cubicBezTo>
                  <a:cubicBezTo>
                    <a:pt x="11960" y="4223"/>
                    <a:pt x="11855" y="4297"/>
                    <a:pt x="11971" y="4466"/>
                  </a:cubicBezTo>
                  <a:cubicBezTo>
                    <a:pt x="12340" y="4276"/>
                    <a:pt x="12530" y="3854"/>
                    <a:pt x="12941" y="3675"/>
                  </a:cubicBezTo>
                  <a:cubicBezTo>
                    <a:pt x="13047" y="3759"/>
                    <a:pt x="13162" y="3822"/>
                    <a:pt x="13237" y="3918"/>
                  </a:cubicBezTo>
                  <a:cubicBezTo>
                    <a:pt x="13458" y="4171"/>
                    <a:pt x="13680" y="4424"/>
                    <a:pt x="13869" y="4698"/>
                  </a:cubicBezTo>
                  <a:cubicBezTo>
                    <a:pt x="14048" y="4951"/>
                    <a:pt x="14196" y="5225"/>
                    <a:pt x="14333" y="5500"/>
                  </a:cubicBezTo>
                  <a:cubicBezTo>
                    <a:pt x="14533" y="5879"/>
                    <a:pt x="14544" y="6259"/>
                    <a:pt x="14228" y="6607"/>
                  </a:cubicBezTo>
                  <a:cubicBezTo>
                    <a:pt x="14154" y="6681"/>
                    <a:pt x="14069" y="6775"/>
                    <a:pt x="14186" y="6913"/>
                  </a:cubicBezTo>
                  <a:cubicBezTo>
                    <a:pt x="14481" y="6871"/>
                    <a:pt x="14608" y="6639"/>
                    <a:pt x="14734" y="6417"/>
                  </a:cubicBezTo>
                  <a:cubicBezTo>
                    <a:pt x="14850" y="6217"/>
                    <a:pt x="14903" y="5995"/>
                    <a:pt x="14819" y="5774"/>
                  </a:cubicBezTo>
                  <a:cubicBezTo>
                    <a:pt x="14671" y="5310"/>
                    <a:pt x="14512" y="4846"/>
                    <a:pt x="14165" y="4476"/>
                  </a:cubicBezTo>
                  <a:cubicBezTo>
                    <a:pt x="14017" y="4307"/>
                    <a:pt x="13890" y="4129"/>
                    <a:pt x="13743" y="3960"/>
                  </a:cubicBezTo>
                  <a:cubicBezTo>
                    <a:pt x="13405" y="3548"/>
                    <a:pt x="13078" y="3137"/>
                    <a:pt x="12719" y="2736"/>
                  </a:cubicBezTo>
                  <a:cubicBezTo>
                    <a:pt x="12440" y="2432"/>
                    <a:pt x="12113" y="2236"/>
                    <a:pt x="11717" y="2236"/>
                  </a:cubicBezTo>
                  <a:cubicBezTo>
                    <a:pt x="11619" y="2236"/>
                    <a:pt x="11518" y="2247"/>
                    <a:pt x="11412" y="2272"/>
                  </a:cubicBezTo>
                  <a:cubicBezTo>
                    <a:pt x="11328" y="2292"/>
                    <a:pt x="11244" y="2309"/>
                    <a:pt x="11163" y="2309"/>
                  </a:cubicBezTo>
                  <a:cubicBezTo>
                    <a:pt x="11070" y="2309"/>
                    <a:pt x="10979" y="2287"/>
                    <a:pt x="10895" y="2219"/>
                  </a:cubicBezTo>
                  <a:cubicBezTo>
                    <a:pt x="10874" y="2177"/>
                    <a:pt x="10842" y="2135"/>
                    <a:pt x="10832" y="2104"/>
                  </a:cubicBezTo>
                  <a:cubicBezTo>
                    <a:pt x="10663" y="1323"/>
                    <a:pt x="10104" y="848"/>
                    <a:pt x="9524" y="395"/>
                  </a:cubicBezTo>
                  <a:cubicBezTo>
                    <a:pt x="9208" y="152"/>
                    <a:pt x="8807" y="36"/>
                    <a:pt x="8406" y="15"/>
                  </a:cubicBezTo>
                  <a:cubicBezTo>
                    <a:pt x="8207" y="7"/>
                    <a:pt x="8008" y="1"/>
                    <a:pt x="781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08" name="Google Shape;8708;p75"/>
            <p:cNvSpPr/>
            <p:nvPr/>
          </p:nvSpPr>
          <p:spPr>
            <a:xfrm>
              <a:off x="7000750" y="1748300"/>
              <a:ext cx="31650" cy="609875"/>
            </a:xfrm>
            <a:custGeom>
              <a:avLst/>
              <a:gdLst/>
              <a:ahLst/>
              <a:cxnLst/>
              <a:rect l="l" t="t" r="r" b="b"/>
              <a:pathLst>
                <a:path w="1266" h="24395" extrusionOk="0">
                  <a:moveTo>
                    <a:pt x="232" y="1"/>
                  </a:moveTo>
                  <a:cubicBezTo>
                    <a:pt x="138" y="74"/>
                    <a:pt x="54" y="95"/>
                    <a:pt x="54" y="137"/>
                  </a:cubicBezTo>
                  <a:cubicBezTo>
                    <a:pt x="21" y="264"/>
                    <a:pt x="0" y="412"/>
                    <a:pt x="32" y="538"/>
                  </a:cubicBezTo>
                  <a:cubicBezTo>
                    <a:pt x="222" y="1340"/>
                    <a:pt x="106" y="2162"/>
                    <a:pt x="232" y="2975"/>
                  </a:cubicBezTo>
                  <a:cubicBezTo>
                    <a:pt x="359" y="3766"/>
                    <a:pt x="254" y="4567"/>
                    <a:pt x="359" y="5369"/>
                  </a:cubicBezTo>
                  <a:cubicBezTo>
                    <a:pt x="433" y="5886"/>
                    <a:pt x="401" y="6423"/>
                    <a:pt x="486" y="6951"/>
                  </a:cubicBezTo>
                  <a:cubicBezTo>
                    <a:pt x="570" y="7468"/>
                    <a:pt x="549" y="8005"/>
                    <a:pt x="591" y="8544"/>
                  </a:cubicBezTo>
                  <a:cubicBezTo>
                    <a:pt x="675" y="9651"/>
                    <a:pt x="771" y="10748"/>
                    <a:pt x="729" y="11865"/>
                  </a:cubicBezTo>
                  <a:cubicBezTo>
                    <a:pt x="718" y="12055"/>
                    <a:pt x="750" y="12256"/>
                    <a:pt x="760" y="12456"/>
                  </a:cubicBezTo>
                  <a:cubicBezTo>
                    <a:pt x="781" y="12878"/>
                    <a:pt x="834" y="13300"/>
                    <a:pt x="834" y="13722"/>
                  </a:cubicBezTo>
                  <a:cubicBezTo>
                    <a:pt x="834" y="16116"/>
                    <a:pt x="813" y="18510"/>
                    <a:pt x="802" y="20904"/>
                  </a:cubicBezTo>
                  <a:cubicBezTo>
                    <a:pt x="802" y="21168"/>
                    <a:pt x="844" y="21432"/>
                    <a:pt x="865" y="21695"/>
                  </a:cubicBezTo>
                  <a:cubicBezTo>
                    <a:pt x="886" y="21938"/>
                    <a:pt x="939" y="22180"/>
                    <a:pt x="950" y="22423"/>
                  </a:cubicBezTo>
                  <a:cubicBezTo>
                    <a:pt x="961" y="22950"/>
                    <a:pt x="939" y="23488"/>
                    <a:pt x="950" y="24015"/>
                  </a:cubicBezTo>
                  <a:cubicBezTo>
                    <a:pt x="950" y="24142"/>
                    <a:pt x="907" y="24290"/>
                    <a:pt x="1182" y="24395"/>
                  </a:cubicBezTo>
                  <a:cubicBezTo>
                    <a:pt x="1214" y="23952"/>
                    <a:pt x="1256" y="23562"/>
                    <a:pt x="1266" y="23172"/>
                  </a:cubicBezTo>
                  <a:cubicBezTo>
                    <a:pt x="1266" y="22550"/>
                    <a:pt x="1245" y="21927"/>
                    <a:pt x="1235" y="21315"/>
                  </a:cubicBezTo>
                  <a:cubicBezTo>
                    <a:pt x="1224" y="21073"/>
                    <a:pt x="1245" y="20820"/>
                    <a:pt x="1203" y="20577"/>
                  </a:cubicBezTo>
                  <a:cubicBezTo>
                    <a:pt x="1097" y="20103"/>
                    <a:pt x="1108" y="19607"/>
                    <a:pt x="1108" y="19122"/>
                  </a:cubicBezTo>
                  <a:lnTo>
                    <a:pt x="1139" y="13996"/>
                  </a:lnTo>
                  <a:cubicBezTo>
                    <a:pt x="1139" y="13775"/>
                    <a:pt x="1161" y="13553"/>
                    <a:pt x="1129" y="13332"/>
                  </a:cubicBezTo>
                  <a:cubicBezTo>
                    <a:pt x="971" y="12404"/>
                    <a:pt x="1055" y="11476"/>
                    <a:pt x="1034" y="10548"/>
                  </a:cubicBezTo>
                  <a:cubicBezTo>
                    <a:pt x="1034" y="10252"/>
                    <a:pt x="1013" y="9967"/>
                    <a:pt x="992" y="9683"/>
                  </a:cubicBezTo>
                  <a:cubicBezTo>
                    <a:pt x="971" y="9303"/>
                    <a:pt x="939" y="8933"/>
                    <a:pt x="907" y="8554"/>
                  </a:cubicBezTo>
                  <a:cubicBezTo>
                    <a:pt x="876" y="8174"/>
                    <a:pt x="855" y="7805"/>
                    <a:pt x="823" y="7426"/>
                  </a:cubicBezTo>
                  <a:cubicBezTo>
                    <a:pt x="771" y="6772"/>
                    <a:pt x="633" y="6107"/>
                    <a:pt x="665" y="5443"/>
                  </a:cubicBezTo>
                  <a:cubicBezTo>
                    <a:pt x="675" y="5316"/>
                    <a:pt x="686" y="5169"/>
                    <a:pt x="644" y="5042"/>
                  </a:cubicBezTo>
                  <a:cubicBezTo>
                    <a:pt x="507" y="4588"/>
                    <a:pt x="549" y="4124"/>
                    <a:pt x="539" y="3660"/>
                  </a:cubicBezTo>
                  <a:cubicBezTo>
                    <a:pt x="539" y="3418"/>
                    <a:pt x="570" y="3165"/>
                    <a:pt x="518" y="2933"/>
                  </a:cubicBezTo>
                  <a:cubicBezTo>
                    <a:pt x="412" y="2490"/>
                    <a:pt x="422" y="2047"/>
                    <a:pt x="422" y="1604"/>
                  </a:cubicBezTo>
                  <a:cubicBezTo>
                    <a:pt x="412" y="1077"/>
                    <a:pt x="296" y="570"/>
                    <a:pt x="232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09" name="Google Shape;8709;p75"/>
            <p:cNvSpPr/>
            <p:nvPr/>
          </p:nvSpPr>
          <p:spPr>
            <a:xfrm>
              <a:off x="6974650" y="1323825"/>
              <a:ext cx="136075" cy="412375"/>
            </a:xfrm>
            <a:custGeom>
              <a:avLst/>
              <a:gdLst/>
              <a:ahLst/>
              <a:cxnLst/>
              <a:rect l="l" t="t" r="r" b="b"/>
              <a:pathLst>
                <a:path w="5443" h="16495" extrusionOk="0">
                  <a:moveTo>
                    <a:pt x="5238" y="1"/>
                  </a:moveTo>
                  <a:cubicBezTo>
                    <a:pt x="5214" y="1"/>
                    <a:pt x="5191" y="3"/>
                    <a:pt x="5169" y="10"/>
                  </a:cubicBezTo>
                  <a:cubicBezTo>
                    <a:pt x="4609" y="147"/>
                    <a:pt x="4051" y="284"/>
                    <a:pt x="3491" y="432"/>
                  </a:cubicBezTo>
                  <a:cubicBezTo>
                    <a:pt x="3359" y="471"/>
                    <a:pt x="3231" y="510"/>
                    <a:pt x="3110" y="510"/>
                  </a:cubicBezTo>
                  <a:cubicBezTo>
                    <a:pt x="2970" y="510"/>
                    <a:pt x="2840" y="458"/>
                    <a:pt x="2722" y="295"/>
                  </a:cubicBezTo>
                  <a:cubicBezTo>
                    <a:pt x="2711" y="295"/>
                    <a:pt x="2574" y="347"/>
                    <a:pt x="2521" y="400"/>
                  </a:cubicBezTo>
                  <a:cubicBezTo>
                    <a:pt x="2490" y="443"/>
                    <a:pt x="2521" y="537"/>
                    <a:pt x="2532" y="600"/>
                  </a:cubicBezTo>
                  <a:cubicBezTo>
                    <a:pt x="2616" y="1160"/>
                    <a:pt x="2448" y="1645"/>
                    <a:pt x="2110" y="2088"/>
                  </a:cubicBezTo>
                  <a:cubicBezTo>
                    <a:pt x="1773" y="2531"/>
                    <a:pt x="1414" y="2963"/>
                    <a:pt x="1150" y="3438"/>
                  </a:cubicBezTo>
                  <a:cubicBezTo>
                    <a:pt x="908" y="3870"/>
                    <a:pt x="591" y="4239"/>
                    <a:pt x="327" y="4640"/>
                  </a:cubicBezTo>
                  <a:cubicBezTo>
                    <a:pt x="233" y="4788"/>
                    <a:pt x="116" y="4924"/>
                    <a:pt x="1" y="5083"/>
                  </a:cubicBezTo>
                  <a:cubicBezTo>
                    <a:pt x="74" y="5178"/>
                    <a:pt x="158" y="5252"/>
                    <a:pt x="201" y="5346"/>
                  </a:cubicBezTo>
                  <a:cubicBezTo>
                    <a:pt x="254" y="5452"/>
                    <a:pt x="264" y="5557"/>
                    <a:pt x="285" y="5674"/>
                  </a:cubicBezTo>
                  <a:cubicBezTo>
                    <a:pt x="538" y="7087"/>
                    <a:pt x="644" y="8521"/>
                    <a:pt x="633" y="9966"/>
                  </a:cubicBezTo>
                  <a:cubicBezTo>
                    <a:pt x="623" y="10788"/>
                    <a:pt x="665" y="11611"/>
                    <a:pt x="676" y="12434"/>
                  </a:cubicBezTo>
                  <a:cubicBezTo>
                    <a:pt x="686" y="12518"/>
                    <a:pt x="676" y="12613"/>
                    <a:pt x="697" y="12698"/>
                  </a:cubicBezTo>
                  <a:cubicBezTo>
                    <a:pt x="855" y="13151"/>
                    <a:pt x="791" y="13615"/>
                    <a:pt x="812" y="14079"/>
                  </a:cubicBezTo>
                  <a:cubicBezTo>
                    <a:pt x="844" y="14744"/>
                    <a:pt x="897" y="15408"/>
                    <a:pt x="950" y="16073"/>
                  </a:cubicBezTo>
                  <a:cubicBezTo>
                    <a:pt x="960" y="16231"/>
                    <a:pt x="992" y="16410"/>
                    <a:pt x="1213" y="16495"/>
                  </a:cubicBezTo>
                  <a:cubicBezTo>
                    <a:pt x="1224" y="16410"/>
                    <a:pt x="1255" y="16347"/>
                    <a:pt x="1245" y="16284"/>
                  </a:cubicBezTo>
                  <a:cubicBezTo>
                    <a:pt x="1203" y="15777"/>
                    <a:pt x="1098" y="15271"/>
                    <a:pt x="1108" y="14765"/>
                  </a:cubicBezTo>
                  <a:cubicBezTo>
                    <a:pt x="1108" y="13900"/>
                    <a:pt x="1034" y="13045"/>
                    <a:pt x="971" y="12181"/>
                  </a:cubicBezTo>
                  <a:cubicBezTo>
                    <a:pt x="908" y="11210"/>
                    <a:pt x="908" y="10230"/>
                    <a:pt x="971" y="9260"/>
                  </a:cubicBezTo>
                  <a:cubicBezTo>
                    <a:pt x="981" y="9059"/>
                    <a:pt x="971" y="8859"/>
                    <a:pt x="950" y="8658"/>
                  </a:cubicBezTo>
                  <a:cubicBezTo>
                    <a:pt x="876" y="7973"/>
                    <a:pt x="929" y="7287"/>
                    <a:pt x="760" y="6612"/>
                  </a:cubicBezTo>
                  <a:cubicBezTo>
                    <a:pt x="697" y="6370"/>
                    <a:pt x="676" y="6127"/>
                    <a:pt x="665" y="5885"/>
                  </a:cubicBezTo>
                  <a:cubicBezTo>
                    <a:pt x="655" y="5663"/>
                    <a:pt x="644" y="5442"/>
                    <a:pt x="697" y="5231"/>
                  </a:cubicBezTo>
                  <a:cubicBezTo>
                    <a:pt x="866" y="4514"/>
                    <a:pt x="1087" y="3828"/>
                    <a:pt x="1635" y="3290"/>
                  </a:cubicBezTo>
                  <a:cubicBezTo>
                    <a:pt x="1825" y="3110"/>
                    <a:pt x="1994" y="2889"/>
                    <a:pt x="2152" y="2678"/>
                  </a:cubicBezTo>
                  <a:cubicBezTo>
                    <a:pt x="2521" y="2161"/>
                    <a:pt x="2985" y="1687"/>
                    <a:pt x="2985" y="980"/>
                  </a:cubicBezTo>
                  <a:cubicBezTo>
                    <a:pt x="2985" y="949"/>
                    <a:pt x="3038" y="917"/>
                    <a:pt x="3069" y="886"/>
                  </a:cubicBezTo>
                  <a:cubicBezTo>
                    <a:pt x="4873" y="453"/>
                    <a:pt x="5010" y="410"/>
                    <a:pt x="5443" y="21"/>
                  </a:cubicBezTo>
                  <a:cubicBezTo>
                    <a:pt x="5355" y="13"/>
                    <a:pt x="5293" y="1"/>
                    <a:pt x="523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0" name="Google Shape;8710;p75"/>
            <p:cNvSpPr/>
            <p:nvPr/>
          </p:nvSpPr>
          <p:spPr>
            <a:xfrm>
              <a:off x="6857850" y="1201975"/>
              <a:ext cx="70950" cy="105500"/>
            </a:xfrm>
            <a:custGeom>
              <a:avLst/>
              <a:gdLst/>
              <a:ahLst/>
              <a:cxnLst/>
              <a:rect l="l" t="t" r="r" b="b"/>
              <a:pathLst>
                <a:path w="2838" h="4220" extrusionOk="0">
                  <a:moveTo>
                    <a:pt x="84" y="1"/>
                  </a:moveTo>
                  <a:cubicBezTo>
                    <a:pt x="32" y="85"/>
                    <a:pt x="0" y="106"/>
                    <a:pt x="11" y="128"/>
                  </a:cubicBezTo>
                  <a:cubicBezTo>
                    <a:pt x="21" y="191"/>
                    <a:pt x="21" y="264"/>
                    <a:pt x="53" y="306"/>
                  </a:cubicBezTo>
                  <a:cubicBezTo>
                    <a:pt x="443" y="866"/>
                    <a:pt x="792" y="1445"/>
                    <a:pt x="1087" y="2068"/>
                  </a:cubicBezTo>
                  <a:cubicBezTo>
                    <a:pt x="1434" y="2795"/>
                    <a:pt x="1909" y="3460"/>
                    <a:pt x="2374" y="4220"/>
                  </a:cubicBezTo>
                  <a:cubicBezTo>
                    <a:pt x="2426" y="4093"/>
                    <a:pt x="2468" y="4030"/>
                    <a:pt x="2479" y="3956"/>
                  </a:cubicBezTo>
                  <a:cubicBezTo>
                    <a:pt x="2500" y="3892"/>
                    <a:pt x="2405" y="3798"/>
                    <a:pt x="2521" y="3735"/>
                  </a:cubicBezTo>
                  <a:cubicBezTo>
                    <a:pt x="2560" y="3742"/>
                    <a:pt x="2585" y="3746"/>
                    <a:pt x="2610" y="3746"/>
                  </a:cubicBezTo>
                  <a:cubicBezTo>
                    <a:pt x="2659" y="3746"/>
                    <a:pt x="2704" y="3727"/>
                    <a:pt x="2838" y="3671"/>
                  </a:cubicBezTo>
                  <a:cubicBezTo>
                    <a:pt x="2669" y="3407"/>
                    <a:pt x="2510" y="3144"/>
                    <a:pt x="2331" y="2891"/>
                  </a:cubicBezTo>
                  <a:cubicBezTo>
                    <a:pt x="2310" y="2859"/>
                    <a:pt x="2226" y="2870"/>
                    <a:pt x="2173" y="2859"/>
                  </a:cubicBezTo>
                  <a:cubicBezTo>
                    <a:pt x="2152" y="2964"/>
                    <a:pt x="2131" y="3049"/>
                    <a:pt x="2099" y="3196"/>
                  </a:cubicBezTo>
                  <a:cubicBezTo>
                    <a:pt x="1846" y="2785"/>
                    <a:pt x="1561" y="2448"/>
                    <a:pt x="1424" y="2068"/>
                  </a:cubicBezTo>
                  <a:cubicBezTo>
                    <a:pt x="1287" y="1688"/>
                    <a:pt x="1076" y="1361"/>
                    <a:pt x="855" y="1035"/>
                  </a:cubicBezTo>
                  <a:cubicBezTo>
                    <a:pt x="623" y="686"/>
                    <a:pt x="412" y="328"/>
                    <a:pt x="84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1" name="Google Shape;8711;p75"/>
            <p:cNvSpPr/>
            <p:nvPr/>
          </p:nvSpPr>
          <p:spPr>
            <a:xfrm>
              <a:off x="6942225" y="1241000"/>
              <a:ext cx="30875" cy="56725"/>
            </a:xfrm>
            <a:custGeom>
              <a:avLst/>
              <a:gdLst/>
              <a:ahLst/>
              <a:cxnLst/>
              <a:rect l="l" t="t" r="r" b="b"/>
              <a:pathLst>
                <a:path w="1235" h="2269" extrusionOk="0">
                  <a:moveTo>
                    <a:pt x="63" y="1"/>
                  </a:moveTo>
                  <a:cubicBezTo>
                    <a:pt x="32" y="170"/>
                    <a:pt x="0" y="222"/>
                    <a:pt x="11" y="275"/>
                  </a:cubicBezTo>
                  <a:cubicBezTo>
                    <a:pt x="53" y="866"/>
                    <a:pt x="95" y="1456"/>
                    <a:pt x="159" y="2047"/>
                  </a:cubicBezTo>
                  <a:cubicBezTo>
                    <a:pt x="169" y="2120"/>
                    <a:pt x="243" y="2184"/>
                    <a:pt x="306" y="2268"/>
                  </a:cubicBezTo>
                  <a:cubicBezTo>
                    <a:pt x="548" y="2163"/>
                    <a:pt x="759" y="2068"/>
                    <a:pt x="1013" y="1963"/>
                  </a:cubicBezTo>
                  <a:cubicBezTo>
                    <a:pt x="1013" y="1604"/>
                    <a:pt x="1234" y="1267"/>
                    <a:pt x="1139" y="887"/>
                  </a:cubicBezTo>
                  <a:cubicBezTo>
                    <a:pt x="970" y="887"/>
                    <a:pt x="949" y="992"/>
                    <a:pt x="907" y="1098"/>
                  </a:cubicBezTo>
                  <a:cubicBezTo>
                    <a:pt x="876" y="1203"/>
                    <a:pt x="949" y="1372"/>
                    <a:pt x="717" y="1414"/>
                  </a:cubicBezTo>
                  <a:cubicBezTo>
                    <a:pt x="696" y="1267"/>
                    <a:pt x="686" y="1140"/>
                    <a:pt x="654" y="1024"/>
                  </a:cubicBezTo>
                  <a:cubicBezTo>
                    <a:pt x="633" y="939"/>
                    <a:pt x="602" y="813"/>
                    <a:pt x="548" y="802"/>
                  </a:cubicBezTo>
                  <a:cubicBezTo>
                    <a:pt x="295" y="749"/>
                    <a:pt x="295" y="528"/>
                    <a:pt x="232" y="359"/>
                  </a:cubicBezTo>
                  <a:cubicBezTo>
                    <a:pt x="190" y="264"/>
                    <a:pt x="148" y="180"/>
                    <a:pt x="63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2" name="Google Shape;8712;p75"/>
            <p:cNvSpPr/>
            <p:nvPr/>
          </p:nvSpPr>
          <p:spPr>
            <a:xfrm>
              <a:off x="6957500" y="1309650"/>
              <a:ext cx="19825" cy="59000"/>
            </a:xfrm>
            <a:custGeom>
              <a:avLst/>
              <a:gdLst/>
              <a:ahLst/>
              <a:cxnLst/>
              <a:rect l="l" t="t" r="r" b="b"/>
              <a:pathLst>
                <a:path w="793" h="2360" extrusionOk="0">
                  <a:moveTo>
                    <a:pt x="402" y="1453"/>
                  </a:moveTo>
                  <a:cubicBezTo>
                    <a:pt x="412" y="1474"/>
                    <a:pt x="434" y="1495"/>
                    <a:pt x="444" y="1516"/>
                  </a:cubicBezTo>
                  <a:cubicBezTo>
                    <a:pt x="423" y="1526"/>
                    <a:pt x="412" y="1537"/>
                    <a:pt x="391" y="1537"/>
                  </a:cubicBezTo>
                  <a:cubicBezTo>
                    <a:pt x="380" y="1526"/>
                    <a:pt x="359" y="1505"/>
                    <a:pt x="370" y="1495"/>
                  </a:cubicBezTo>
                  <a:cubicBezTo>
                    <a:pt x="370" y="1474"/>
                    <a:pt x="391" y="1463"/>
                    <a:pt x="402" y="1453"/>
                  </a:cubicBezTo>
                  <a:close/>
                  <a:moveTo>
                    <a:pt x="590" y="1"/>
                  </a:moveTo>
                  <a:cubicBezTo>
                    <a:pt x="541" y="1"/>
                    <a:pt x="495" y="16"/>
                    <a:pt x="465" y="49"/>
                  </a:cubicBezTo>
                  <a:cubicBezTo>
                    <a:pt x="402" y="113"/>
                    <a:pt x="338" y="187"/>
                    <a:pt x="317" y="260"/>
                  </a:cubicBezTo>
                  <a:cubicBezTo>
                    <a:pt x="212" y="778"/>
                    <a:pt x="106" y="1284"/>
                    <a:pt x="22" y="1800"/>
                  </a:cubicBezTo>
                  <a:cubicBezTo>
                    <a:pt x="1" y="1948"/>
                    <a:pt x="43" y="2106"/>
                    <a:pt x="64" y="2360"/>
                  </a:cubicBezTo>
                  <a:cubicBezTo>
                    <a:pt x="465" y="2032"/>
                    <a:pt x="739" y="1748"/>
                    <a:pt x="739" y="1305"/>
                  </a:cubicBezTo>
                  <a:cubicBezTo>
                    <a:pt x="739" y="1242"/>
                    <a:pt x="792" y="1178"/>
                    <a:pt x="792" y="1115"/>
                  </a:cubicBezTo>
                  <a:cubicBezTo>
                    <a:pt x="792" y="788"/>
                    <a:pt x="792" y="461"/>
                    <a:pt x="781" y="134"/>
                  </a:cubicBezTo>
                  <a:cubicBezTo>
                    <a:pt x="775" y="52"/>
                    <a:pt x="679" y="1"/>
                    <a:pt x="59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3" name="Google Shape;8713;p75"/>
            <p:cNvSpPr/>
            <p:nvPr/>
          </p:nvSpPr>
          <p:spPr>
            <a:xfrm>
              <a:off x="6991775" y="1339625"/>
              <a:ext cx="32475" cy="63300"/>
            </a:xfrm>
            <a:custGeom>
              <a:avLst/>
              <a:gdLst/>
              <a:ahLst/>
              <a:cxnLst/>
              <a:rect l="l" t="t" r="r" b="b"/>
              <a:pathLst>
                <a:path w="1299" h="2532" extrusionOk="0">
                  <a:moveTo>
                    <a:pt x="1256" y="0"/>
                  </a:moveTo>
                  <a:cubicBezTo>
                    <a:pt x="1182" y="43"/>
                    <a:pt x="1130" y="53"/>
                    <a:pt x="1119" y="85"/>
                  </a:cubicBezTo>
                  <a:cubicBezTo>
                    <a:pt x="760" y="791"/>
                    <a:pt x="391" y="1508"/>
                    <a:pt x="43" y="2215"/>
                  </a:cubicBezTo>
                  <a:cubicBezTo>
                    <a:pt x="4" y="2303"/>
                    <a:pt x="19" y="2409"/>
                    <a:pt x="14" y="2508"/>
                  </a:cubicBezTo>
                  <a:lnTo>
                    <a:pt x="14" y="2508"/>
                  </a:lnTo>
                  <a:cubicBezTo>
                    <a:pt x="118" y="2408"/>
                    <a:pt x="257" y="2326"/>
                    <a:pt x="328" y="2204"/>
                  </a:cubicBezTo>
                  <a:cubicBezTo>
                    <a:pt x="539" y="1867"/>
                    <a:pt x="739" y="1529"/>
                    <a:pt x="908" y="1171"/>
                  </a:cubicBezTo>
                  <a:cubicBezTo>
                    <a:pt x="1055" y="875"/>
                    <a:pt x="1161" y="559"/>
                    <a:pt x="1277" y="243"/>
                  </a:cubicBezTo>
                  <a:cubicBezTo>
                    <a:pt x="1298" y="179"/>
                    <a:pt x="1266" y="95"/>
                    <a:pt x="1256" y="0"/>
                  </a:cubicBezTo>
                  <a:close/>
                  <a:moveTo>
                    <a:pt x="14" y="2508"/>
                  </a:moveTo>
                  <a:lnTo>
                    <a:pt x="14" y="2508"/>
                  </a:lnTo>
                  <a:cubicBezTo>
                    <a:pt x="9" y="2512"/>
                    <a:pt x="5" y="2516"/>
                    <a:pt x="1" y="2521"/>
                  </a:cubicBezTo>
                  <a:lnTo>
                    <a:pt x="12" y="2532"/>
                  </a:lnTo>
                  <a:cubicBezTo>
                    <a:pt x="13" y="2524"/>
                    <a:pt x="13" y="2516"/>
                    <a:pt x="14" y="2508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4" name="Google Shape;8714;p75"/>
            <p:cNvSpPr/>
            <p:nvPr/>
          </p:nvSpPr>
          <p:spPr>
            <a:xfrm>
              <a:off x="6909800" y="1340600"/>
              <a:ext cx="19525" cy="47875"/>
            </a:xfrm>
            <a:custGeom>
              <a:avLst/>
              <a:gdLst/>
              <a:ahLst/>
              <a:cxnLst/>
              <a:rect l="l" t="t" r="r" b="b"/>
              <a:pathLst>
                <a:path w="781" h="1915" extrusionOk="0">
                  <a:moveTo>
                    <a:pt x="56" y="1"/>
                  </a:moveTo>
                  <a:cubicBezTo>
                    <a:pt x="42" y="1"/>
                    <a:pt x="27" y="2"/>
                    <a:pt x="10" y="4"/>
                  </a:cubicBezTo>
                  <a:cubicBezTo>
                    <a:pt x="21" y="119"/>
                    <a:pt x="0" y="246"/>
                    <a:pt x="42" y="362"/>
                  </a:cubicBezTo>
                  <a:cubicBezTo>
                    <a:pt x="221" y="879"/>
                    <a:pt x="422" y="1385"/>
                    <a:pt x="622" y="1902"/>
                  </a:cubicBezTo>
                  <a:cubicBezTo>
                    <a:pt x="627" y="1912"/>
                    <a:pt x="645" y="1915"/>
                    <a:pt x="672" y="1915"/>
                  </a:cubicBezTo>
                  <a:cubicBezTo>
                    <a:pt x="700" y="1915"/>
                    <a:pt x="738" y="1912"/>
                    <a:pt x="781" y="1912"/>
                  </a:cubicBezTo>
                  <a:cubicBezTo>
                    <a:pt x="717" y="1290"/>
                    <a:pt x="411" y="742"/>
                    <a:pt x="242" y="161"/>
                  </a:cubicBezTo>
                  <a:cubicBezTo>
                    <a:pt x="223" y="85"/>
                    <a:pt x="187" y="1"/>
                    <a:pt x="56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5" name="Google Shape;8715;p75"/>
            <p:cNvSpPr/>
            <p:nvPr/>
          </p:nvSpPr>
          <p:spPr>
            <a:xfrm>
              <a:off x="7078275" y="1286350"/>
              <a:ext cx="47225" cy="30675"/>
            </a:xfrm>
            <a:custGeom>
              <a:avLst/>
              <a:gdLst/>
              <a:ahLst/>
              <a:cxnLst/>
              <a:rect l="l" t="t" r="r" b="b"/>
              <a:pathLst>
                <a:path w="1889" h="1227" extrusionOk="0">
                  <a:moveTo>
                    <a:pt x="1888" y="1"/>
                  </a:moveTo>
                  <a:lnTo>
                    <a:pt x="1888" y="1"/>
                  </a:lnTo>
                  <a:cubicBezTo>
                    <a:pt x="1762" y="64"/>
                    <a:pt x="1688" y="106"/>
                    <a:pt x="1603" y="138"/>
                  </a:cubicBezTo>
                  <a:cubicBezTo>
                    <a:pt x="1514" y="168"/>
                    <a:pt x="1416" y="197"/>
                    <a:pt x="1317" y="227"/>
                  </a:cubicBezTo>
                  <a:lnTo>
                    <a:pt x="1317" y="227"/>
                  </a:lnTo>
                  <a:cubicBezTo>
                    <a:pt x="1318" y="225"/>
                    <a:pt x="1318" y="224"/>
                    <a:pt x="1319" y="222"/>
                  </a:cubicBezTo>
                  <a:lnTo>
                    <a:pt x="1319" y="222"/>
                  </a:lnTo>
                  <a:lnTo>
                    <a:pt x="1298" y="233"/>
                  </a:lnTo>
                  <a:cubicBezTo>
                    <a:pt x="1304" y="231"/>
                    <a:pt x="1311" y="229"/>
                    <a:pt x="1317" y="227"/>
                  </a:cubicBezTo>
                  <a:lnTo>
                    <a:pt x="1317" y="227"/>
                  </a:lnTo>
                  <a:cubicBezTo>
                    <a:pt x="1242" y="424"/>
                    <a:pt x="1085" y="486"/>
                    <a:pt x="897" y="507"/>
                  </a:cubicBezTo>
                  <a:lnTo>
                    <a:pt x="907" y="486"/>
                  </a:lnTo>
                  <a:lnTo>
                    <a:pt x="907" y="486"/>
                  </a:lnTo>
                  <a:cubicBezTo>
                    <a:pt x="728" y="855"/>
                    <a:pt x="232" y="834"/>
                    <a:pt x="0" y="1171"/>
                  </a:cubicBezTo>
                  <a:cubicBezTo>
                    <a:pt x="73" y="1199"/>
                    <a:pt x="115" y="1226"/>
                    <a:pt x="146" y="1226"/>
                  </a:cubicBezTo>
                  <a:cubicBezTo>
                    <a:pt x="150" y="1226"/>
                    <a:pt x="155" y="1226"/>
                    <a:pt x="159" y="1224"/>
                  </a:cubicBezTo>
                  <a:cubicBezTo>
                    <a:pt x="802" y="1024"/>
                    <a:pt x="1371" y="697"/>
                    <a:pt x="1846" y="212"/>
                  </a:cubicBezTo>
                  <a:cubicBezTo>
                    <a:pt x="1877" y="180"/>
                    <a:pt x="1867" y="106"/>
                    <a:pt x="188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6" name="Google Shape;8716;p75"/>
            <p:cNvSpPr/>
            <p:nvPr/>
          </p:nvSpPr>
          <p:spPr>
            <a:xfrm>
              <a:off x="6799300" y="1294250"/>
              <a:ext cx="45650" cy="22975"/>
            </a:xfrm>
            <a:custGeom>
              <a:avLst/>
              <a:gdLst/>
              <a:ahLst/>
              <a:cxnLst/>
              <a:rect l="l" t="t" r="r" b="b"/>
              <a:pathLst>
                <a:path w="1826" h="919" extrusionOk="0">
                  <a:moveTo>
                    <a:pt x="142" y="0"/>
                  </a:moveTo>
                  <a:cubicBezTo>
                    <a:pt x="98" y="0"/>
                    <a:pt x="52" y="10"/>
                    <a:pt x="1" y="33"/>
                  </a:cubicBezTo>
                  <a:cubicBezTo>
                    <a:pt x="96" y="297"/>
                    <a:pt x="328" y="360"/>
                    <a:pt x="507" y="444"/>
                  </a:cubicBezTo>
                  <a:cubicBezTo>
                    <a:pt x="908" y="634"/>
                    <a:pt x="1266" y="918"/>
                    <a:pt x="1730" y="918"/>
                  </a:cubicBezTo>
                  <a:cubicBezTo>
                    <a:pt x="1762" y="918"/>
                    <a:pt x="1784" y="866"/>
                    <a:pt x="1826" y="834"/>
                  </a:cubicBezTo>
                  <a:cubicBezTo>
                    <a:pt x="1730" y="644"/>
                    <a:pt x="1530" y="665"/>
                    <a:pt x="1383" y="581"/>
                  </a:cubicBezTo>
                  <a:cubicBezTo>
                    <a:pt x="1245" y="508"/>
                    <a:pt x="1098" y="454"/>
                    <a:pt x="961" y="391"/>
                  </a:cubicBezTo>
                  <a:cubicBezTo>
                    <a:pt x="802" y="318"/>
                    <a:pt x="655" y="222"/>
                    <a:pt x="497" y="149"/>
                  </a:cubicBezTo>
                  <a:cubicBezTo>
                    <a:pt x="385" y="93"/>
                    <a:pt x="279" y="0"/>
                    <a:pt x="142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7" name="Google Shape;8717;p75"/>
            <p:cNvSpPr/>
            <p:nvPr/>
          </p:nvSpPr>
          <p:spPr>
            <a:xfrm>
              <a:off x="6870500" y="1283450"/>
              <a:ext cx="36150" cy="39850"/>
            </a:xfrm>
            <a:custGeom>
              <a:avLst/>
              <a:gdLst/>
              <a:ahLst/>
              <a:cxnLst/>
              <a:rect l="l" t="t" r="r" b="b"/>
              <a:pathLst>
                <a:path w="1446" h="1594" extrusionOk="0">
                  <a:moveTo>
                    <a:pt x="0" y="1"/>
                  </a:moveTo>
                  <a:cubicBezTo>
                    <a:pt x="106" y="265"/>
                    <a:pt x="307" y="401"/>
                    <a:pt x="464" y="560"/>
                  </a:cubicBezTo>
                  <a:cubicBezTo>
                    <a:pt x="766" y="882"/>
                    <a:pt x="1099" y="1164"/>
                    <a:pt x="1270" y="1576"/>
                  </a:cubicBezTo>
                  <a:lnTo>
                    <a:pt x="1270" y="1576"/>
                  </a:lnTo>
                  <a:cubicBezTo>
                    <a:pt x="1322" y="1493"/>
                    <a:pt x="1384" y="1402"/>
                    <a:pt x="1446" y="1319"/>
                  </a:cubicBezTo>
                  <a:cubicBezTo>
                    <a:pt x="1097" y="708"/>
                    <a:pt x="549" y="201"/>
                    <a:pt x="0" y="1"/>
                  </a:cubicBezTo>
                  <a:close/>
                  <a:moveTo>
                    <a:pt x="1270" y="1576"/>
                  </a:moveTo>
                  <a:cubicBezTo>
                    <a:pt x="1269" y="1578"/>
                    <a:pt x="1267" y="1580"/>
                    <a:pt x="1266" y="1583"/>
                  </a:cubicBezTo>
                  <a:lnTo>
                    <a:pt x="1277" y="1593"/>
                  </a:lnTo>
                  <a:cubicBezTo>
                    <a:pt x="1275" y="1588"/>
                    <a:pt x="1272" y="1582"/>
                    <a:pt x="1270" y="1576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8" name="Google Shape;8718;p75"/>
            <p:cNvSpPr/>
            <p:nvPr/>
          </p:nvSpPr>
          <p:spPr>
            <a:xfrm>
              <a:off x="6901875" y="1177975"/>
              <a:ext cx="20850" cy="48025"/>
            </a:xfrm>
            <a:custGeom>
              <a:avLst/>
              <a:gdLst/>
              <a:ahLst/>
              <a:cxnLst/>
              <a:rect l="l" t="t" r="r" b="b"/>
              <a:pathLst>
                <a:path w="834" h="1921" extrusionOk="0">
                  <a:moveTo>
                    <a:pt x="53" y="1"/>
                  </a:moveTo>
                  <a:cubicBezTo>
                    <a:pt x="32" y="43"/>
                    <a:pt x="1" y="85"/>
                    <a:pt x="11" y="117"/>
                  </a:cubicBezTo>
                  <a:lnTo>
                    <a:pt x="707" y="1889"/>
                  </a:lnTo>
                  <a:cubicBezTo>
                    <a:pt x="718" y="1910"/>
                    <a:pt x="749" y="1910"/>
                    <a:pt x="770" y="1920"/>
                  </a:cubicBezTo>
                  <a:cubicBezTo>
                    <a:pt x="781" y="1920"/>
                    <a:pt x="802" y="1910"/>
                    <a:pt x="823" y="1910"/>
                  </a:cubicBezTo>
                  <a:cubicBezTo>
                    <a:pt x="834" y="1362"/>
                    <a:pt x="391" y="275"/>
                    <a:pt x="53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9" name="Google Shape;8719;p75"/>
            <p:cNvSpPr/>
            <p:nvPr/>
          </p:nvSpPr>
          <p:spPr>
            <a:xfrm>
              <a:off x="7011300" y="1265275"/>
              <a:ext cx="36400" cy="32975"/>
            </a:xfrm>
            <a:custGeom>
              <a:avLst/>
              <a:gdLst/>
              <a:ahLst/>
              <a:cxnLst/>
              <a:rect l="l" t="t" r="r" b="b"/>
              <a:pathLst>
                <a:path w="1456" h="1319" extrusionOk="0">
                  <a:moveTo>
                    <a:pt x="1456" y="0"/>
                  </a:moveTo>
                  <a:lnTo>
                    <a:pt x="1456" y="0"/>
                  </a:lnTo>
                  <a:cubicBezTo>
                    <a:pt x="1277" y="63"/>
                    <a:pt x="1181" y="63"/>
                    <a:pt x="1139" y="116"/>
                  </a:cubicBezTo>
                  <a:cubicBezTo>
                    <a:pt x="760" y="495"/>
                    <a:pt x="285" y="791"/>
                    <a:pt x="0" y="1318"/>
                  </a:cubicBezTo>
                  <a:cubicBezTo>
                    <a:pt x="370" y="1245"/>
                    <a:pt x="380" y="1245"/>
                    <a:pt x="507" y="1107"/>
                  </a:cubicBezTo>
                  <a:cubicBezTo>
                    <a:pt x="813" y="781"/>
                    <a:pt x="1214" y="538"/>
                    <a:pt x="1456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20" name="Google Shape;8720;p75"/>
            <p:cNvSpPr/>
            <p:nvPr/>
          </p:nvSpPr>
          <p:spPr>
            <a:xfrm>
              <a:off x="7002075" y="1189325"/>
              <a:ext cx="12925" cy="45100"/>
            </a:xfrm>
            <a:custGeom>
              <a:avLst/>
              <a:gdLst/>
              <a:ahLst/>
              <a:cxnLst/>
              <a:rect l="l" t="t" r="r" b="b"/>
              <a:pathLst>
                <a:path w="517" h="1804" extrusionOk="0">
                  <a:moveTo>
                    <a:pt x="380" y="1"/>
                  </a:moveTo>
                  <a:lnTo>
                    <a:pt x="380" y="1"/>
                  </a:lnTo>
                  <a:cubicBezTo>
                    <a:pt x="158" y="612"/>
                    <a:pt x="22" y="1161"/>
                    <a:pt x="1" y="1804"/>
                  </a:cubicBezTo>
                  <a:cubicBezTo>
                    <a:pt x="390" y="1298"/>
                    <a:pt x="517" y="676"/>
                    <a:pt x="38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21" name="Google Shape;8721;p75"/>
            <p:cNvSpPr/>
            <p:nvPr/>
          </p:nvSpPr>
          <p:spPr>
            <a:xfrm>
              <a:off x="6925075" y="1347775"/>
              <a:ext cx="19800" cy="37600"/>
            </a:xfrm>
            <a:custGeom>
              <a:avLst/>
              <a:gdLst/>
              <a:ahLst/>
              <a:cxnLst/>
              <a:rect l="l" t="t" r="r" b="b"/>
              <a:pathLst>
                <a:path w="792" h="1504" extrusionOk="0">
                  <a:moveTo>
                    <a:pt x="95" y="1"/>
                  </a:moveTo>
                  <a:cubicBezTo>
                    <a:pt x="64" y="22"/>
                    <a:pt x="32" y="43"/>
                    <a:pt x="1" y="54"/>
                  </a:cubicBezTo>
                  <a:cubicBezTo>
                    <a:pt x="32" y="160"/>
                    <a:pt x="64" y="254"/>
                    <a:pt x="95" y="349"/>
                  </a:cubicBezTo>
                  <a:cubicBezTo>
                    <a:pt x="138" y="455"/>
                    <a:pt x="191" y="549"/>
                    <a:pt x="233" y="655"/>
                  </a:cubicBezTo>
                  <a:cubicBezTo>
                    <a:pt x="285" y="771"/>
                    <a:pt x="338" y="898"/>
                    <a:pt x="391" y="1013"/>
                  </a:cubicBezTo>
                  <a:cubicBezTo>
                    <a:pt x="433" y="1119"/>
                    <a:pt x="475" y="1224"/>
                    <a:pt x="517" y="1320"/>
                  </a:cubicBezTo>
                  <a:cubicBezTo>
                    <a:pt x="555" y="1403"/>
                    <a:pt x="575" y="1504"/>
                    <a:pt x="696" y="1504"/>
                  </a:cubicBezTo>
                  <a:cubicBezTo>
                    <a:pt x="712" y="1504"/>
                    <a:pt x="730" y="1502"/>
                    <a:pt x="749" y="1499"/>
                  </a:cubicBezTo>
                  <a:cubicBezTo>
                    <a:pt x="760" y="1446"/>
                    <a:pt x="791" y="1372"/>
                    <a:pt x="770" y="1320"/>
                  </a:cubicBezTo>
                  <a:cubicBezTo>
                    <a:pt x="602" y="919"/>
                    <a:pt x="423" y="518"/>
                    <a:pt x="243" y="117"/>
                  </a:cubicBezTo>
                  <a:cubicBezTo>
                    <a:pt x="222" y="64"/>
                    <a:pt x="149" y="43"/>
                    <a:pt x="95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22" name="Google Shape;8722;p75"/>
            <p:cNvSpPr/>
            <p:nvPr/>
          </p:nvSpPr>
          <p:spPr>
            <a:xfrm>
              <a:off x="6818300" y="1259475"/>
              <a:ext cx="17175" cy="21250"/>
            </a:xfrm>
            <a:custGeom>
              <a:avLst/>
              <a:gdLst/>
              <a:ahLst/>
              <a:cxnLst/>
              <a:rect l="l" t="t" r="r" b="b"/>
              <a:pathLst>
                <a:path w="687" h="850" extrusionOk="0">
                  <a:moveTo>
                    <a:pt x="74" y="0"/>
                  </a:moveTo>
                  <a:cubicBezTo>
                    <a:pt x="42" y="190"/>
                    <a:pt x="21" y="338"/>
                    <a:pt x="0" y="464"/>
                  </a:cubicBezTo>
                  <a:cubicBezTo>
                    <a:pt x="282" y="761"/>
                    <a:pt x="366" y="849"/>
                    <a:pt x="439" y="849"/>
                  </a:cubicBezTo>
                  <a:cubicBezTo>
                    <a:pt x="469" y="849"/>
                    <a:pt x="498" y="834"/>
                    <a:pt x="538" y="812"/>
                  </a:cubicBezTo>
                  <a:cubicBezTo>
                    <a:pt x="485" y="696"/>
                    <a:pt x="433" y="570"/>
                    <a:pt x="380" y="453"/>
                  </a:cubicBezTo>
                  <a:cubicBezTo>
                    <a:pt x="496" y="390"/>
                    <a:pt x="644" y="495"/>
                    <a:pt x="686" y="295"/>
                  </a:cubicBezTo>
                  <a:cubicBezTo>
                    <a:pt x="559" y="116"/>
                    <a:pt x="380" y="31"/>
                    <a:pt x="74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23" name="Google Shape;8723;p75"/>
            <p:cNvSpPr/>
            <p:nvPr/>
          </p:nvSpPr>
          <p:spPr>
            <a:xfrm>
              <a:off x="7087750" y="1281350"/>
              <a:ext cx="28700" cy="19625"/>
            </a:xfrm>
            <a:custGeom>
              <a:avLst/>
              <a:gdLst/>
              <a:ahLst/>
              <a:cxnLst/>
              <a:rect l="l" t="t" r="r" b="b"/>
              <a:pathLst>
                <a:path w="1148" h="785" extrusionOk="0">
                  <a:moveTo>
                    <a:pt x="961" y="0"/>
                  </a:moveTo>
                  <a:cubicBezTo>
                    <a:pt x="613" y="190"/>
                    <a:pt x="307" y="433"/>
                    <a:pt x="1" y="717"/>
                  </a:cubicBezTo>
                  <a:cubicBezTo>
                    <a:pt x="67" y="767"/>
                    <a:pt x="126" y="785"/>
                    <a:pt x="181" y="785"/>
                  </a:cubicBezTo>
                  <a:cubicBezTo>
                    <a:pt x="311" y="785"/>
                    <a:pt x="417" y="686"/>
                    <a:pt x="528" y="686"/>
                  </a:cubicBezTo>
                  <a:lnTo>
                    <a:pt x="518" y="707"/>
                  </a:lnTo>
                  <a:cubicBezTo>
                    <a:pt x="609" y="554"/>
                    <a:pt x="740" y="461"/>
                    <a:pt x="919" y="426"/>
                  </a:cubicBezTo>
                  <a:lnTo>
                    <a:pt x="919" y="426"/>
                  </a:lnTo>
                  <a:cubicBezTo>
                    <a:pt x="919" y="428"/>
                    <a:pt x="919" y="431"/>
                    <a:pt x="919" y="433"/>
                  </a:cubicBezTo>
                  <a:lnTo>
                    <a:pt x="940" y="422"/>
                  </a:lnTo>
                  <a:lnTo>
                    <a:pt x="940" y="422"/>
                  </a:lnTo>
                  <a:cubicBezTo>
                    <a:pt x="933" y="423"/>
                    <a:pt x="926" y="424"/>
                    <a:pt x="919" y="426"/>
                  </a:cubicBezTo>
                  <a:lnTo>
                    <a:pt x="919" y="426"/>
                  </a:lnTo>
                  <a:cubicBezTo>
                    <a:pt x="927" y="292"/>
                    <a:pt x="1148" y="197"/>
                    <a:pt x="961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24" name="Google Shape;8724;p75"/>
            <p:cNvSpPr/>
            <p:nvPr/>
          </p:nvSpPr>
          <p:spPr>
            <a:xfrm>
              <a:off x="6915850" y="1178500"/>
              <a:ext cx="12425" cy="24300"/>
            </a:xfrm>
            <a:custGeom>
              <a:avLst/>
              <a:gdLst/>
              <a:ahLst/>
              <a:cxnLst/>
              <a:rect l="l" t="t" r="r" b="b"/>
              <a:pathLst>
                <a:path w="497" h="972" extrusionOk="0">
                  <a:moveTo>
                    <a:pt x="0" y="1"/>
                  </a:moveTo>
                  <a:lnTo>
                    <a:pt x="0" y="1"/>
                  </a:lnTo>
                  <a:cubicBezTo>
                    <a:pt x="85" y="507"/>
                    <a:pt x="169" y="666"/>
                    <a:pt x="496" y="971"/>
                  </a:cubicBezTo>
                  <a:cubicBezTo>
                    <a:pt x="496" y="476"/>
                    <a:pt x="338" y="18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25" name="Google Shape;8725;p75"/>
            <p:cNvSpPr/>
            <p:nvPr/>
          </p:nvSpPr>
          <p:spPr>
            <a:xfrm>
              <a:off x="6982050" y="1319600"/>
              <a:ext cx="11450" cy="29800"/>
            </a:xfrm>
            <a:custGeom>
              <a:avLst/>
              <a:gdLst/>
              <a:ahLst/>
              <a:cxnLst/>
              <a:rect l="l" t="t" r="r" b="b"/>
              <a:pathLst>
                <a:path w="458" h="1192" extrusionOk="0">
                  <a:moveTo>
                    <a:pt x="347" y="1"/>
                  </a:moveTo>
                  <a:cubicBezTo>
                    <a:pt x="312" y="1"/>
                    <a:pt x="269" y="10"/>
                    <a:pt x="221" y="31"/>
                  </a:cubicBezTo>
                  <a:cubicBezTo>
                    <a:pt x="305" y="401"/>
                    <a:pt x="0" y="748"/>
                    <a:pt x="127" y="1191"/>
                  </a:cubicBezTo>
                  <a:cubicBezTo>
                    <a:pt x="221" y="1149"/>
                    <a:pt x="253" y="1139"/>
                    <a:pt x="253" y="1128"/>
                  </a:cubicBezTo>
                  <a:cubicBezTo>
                    <a:pt x="327" y="790"/>
                    <a:pt x="401" y="453"/>
                    <a:pt x="443" y="105"/>
                  </a:cubicBezTo>
                  <a:cubicBezTo>
                    <a:pt x="457" y="41"/>
                    <a:pt x="419" y="1"/>
                    <a:pt x="34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26" name="Google Shape;8726;p75"/>
            <p:cNvSpPr/>
            <p:nvPr/>
          </p:nvSpPr>
          <p:spPr>
            <a:xfrm>
              <a:off x="6846525" y="1222850"/>
              <a:ext cx="22425" cy="22650"/>
            </a:xfrm>
            <a:custGeom>
              <a:avLst/>
              <a:gdLst/>
              <a:ahLst/>
              <a:cxnLst/>
              <a:rect l="l" t="t" r="r" b="b"/>
              <a:pathLst>
                <a:path w="897" h="906" extrusionOk="0">
                  <a:moveTo>
                    <a:pt x="179" y="0"/>
                  </a:moveTo>
                  <a:cubicBezTo>
                    <a:pt x="136" y="0"/>
                    <a:pt x="77" y="10"/>
                    <a:pt x="0" y="10"/>
                  </a:cubicBezTo>
                  <a:cubicBezTo>
                    <a:pt x="190" y="400"/>
                    <a:pt x="453" y="621"/>
                    <a:pt x="896" y="906"/>
                  </a:cubicBezTo>
                  <a:cubicBezTo>
                    <a:pt x="759" y="389"/>
                    <a:pt x="485" y="210"/>
                    <a:pt x="232" y="10"/>
                  </a:cubicBezTo>
                  <a:cubicBezTo>
                    <a:pt x="218" y="3"/>
                    <a:pt x="200" y="0"/>
                    <a:pt x="179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27" name="Google Shape;8727;p75"/>
            <p:cNvSpPr/>
            <p:nvPr/>
          </p:nvSpPr>
          <p:spPr>
            <a:xfrm>
              <a:off x="7016575" y="1294525"/>
              <a:ext cx="24275" cy="17175"/>
            </a:xfrm>
            <a:custGeom>
              <a:avLst/>
              <a:gdLst/>
              <a:ahLst/>
              <a:cxnLst/>
              <a:rect l="l" t="t" r="r" b="b"/>
              <a:pathLst>
                <a:path w="971" h="687" extrusionOk="0">
                  <a:moveTo>
                    <a:pt x="876" y="0"/>
                  </a:moveTo>
                  <a:cubicBezTo>
                    <a:pt x="359" y="254"/>
                    <a:pt x="243" y="338"/>
                    <a:pt x="0" y="686"/>
                  </a:cubicBezTo>
                  <a:cubicBezTo>
                    <a:pt x="391" y="654"/>
                    <a:pt x="623" y="401"/>
                    <a:pt x="876" y="211"/>
                  </a:cubicBezTo>
                  <a:cubicBezTo>
                    <a:pt x="949" y="159"/>
                    <a:pt x="970" y="75"/>
                    <a:pt x="876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28" name="Google Shape;8728;p75"/>
            <p:cNvSpPr/>
            <p:nvPr/>
          </p:nvSpPr>
          <p:spPr>
            <a:xfrm>
              <a:off x="6992050" y="1190100"/>
              <a:ext cx="10575" cy="26925"/>
            </a:xfrm>
            <a:custGeom>
              <a:avLst/>
              <a:gdLst/>
              <a:ahLst/>
              <a:cxnLst/>
              <a:rect l="l" t="t" r="r" b="b"/>
              <a:pathLst>
                <a:path w="423" h="1077" extrusionOk="0">
                  <a:moveTo>
                    <a:pt x="116" y="1"/>
                  </a:moveTo>
                  <a:cubicBezTo>
                    <a:pt x="85" y="328"/>
                    <a:pt x="43" y="634"/>
                    <a:pt x="1" y="1077"/>
                  </a:cubicBezTo>
                  <a:cubicBezTo>
                    <a:pt x="338" y="718"/>
                    <a:pt x="423" y="371"/>
                    <a:pt x="275" y="43"/>
                  </a:cubicBezTo>
                  <a:cubicBezTo>
                    <a:pt x="264" y="22"/>
                    <a:pt x="191" y="22"/>
                    <a:pt x="116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29" name="Google Shape;8729;p75"/>
            <p:cNvSpPr/>
            <p:nvPr/>
          </p:nvSpPr>
          <p:spPr>
            <a:xfrm>
              <a:off x="6956975" y="1165075"/>
              <a:ext cx="9525" cy="24275"/>
            </a:xfrm>
            <a:custGeom>
              <a:avLst/>
              <a:gdLst/>
              <a:ahLst/>
              <a:cxnLst/>
              <a:rect l="l" t="t" r="r" b="b"/>
              <a:pathLst>
                <a:path w="381" h="971" extrusionOk="0">
                  <a:moveTo>
                    <a:pt x="244" y="0"/>
                  </a:moveTo>
                  <a:cubicBezTo>
                    <a:pt x="1" y="275"/>
                    <a:pt x="75" y="517"/>
                    <a:pt x="75" y="739"/>
                  </a:cubicBezTo>
                  <a:cubicBezTo>
                    <a:pt x="75" y="844"/>
                    <a:pt x="106" y="960"/>
                    <a:pt x="254" y="971"/>
                  </a:cubicBezTo>
                  <a:cubicBezTo>
                    <a:pt x="380" y="580"/>
                    <a:pt x="380" y="580"/>
                    <a:pt x="244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30" name="Google Shape;8730;p75"/>
            <p:cNvSpPr/>
            <p:nvPr/>
          </p:nvSpPr>
          <p:spPr>
            <a:xfrm>
              <a:off x="6987850" y="1272125"/>
              <a:ext cx="12150" cy="19250"/>
            </a:xfrm>
            <a:custGeom>
              <a:avLst/>
              <a:gdLst/>
              <a:ahLst/>
              <a:cxnLst/>
              <a:rect l="l" t="t" r="r" b="b"/>
              <a:pathLst>
                <a:path w="486" h="770" extrusionOk="0">
                  <a:moveTo>
                    <a:pt x="316" y="0"/>
                  </a:moveTo>
                  <a:cubicBezTo>
                    <a:pt x="0" y="190"/>
                    <a:pt x="137" y="507"/>
                    <a:pt x="105" y="770"/>
                  </a:cubicBezTo>
                  <a:cubicBezTo>
                    <a:pt x="232" y="559"/>
                    <a:pt x="485" y="359"/>
                    <a:pt x="316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31" name="Google Shape;8731;p75"/>
            <p:cNvSpPr/>
            <p:nvPr/>
          </p:nvSpPr>
          <p:spPr>
            <a:xfrm>
              <a:off x="6935100" y="1174275"/>
              <a:ext cx="13750" cy="25350"/>
            </a:xfrm>
            <a:custGeom>
              <a:avLst/>
              <a:gdLst/>
              <a:ahLst/>
              <a:cxnLst/>
              <a:rect l="l" t="t" r="r" b="b"/>
              <a:pathLst>
                <a:path w="550" h="1014" extrusionOk="0">
                  <a:moveTo>
                    <a:pt x="128" y="1"/>
                  </a:moveTo>
                  <a:cubicBezTo>
                    <a:pt x="92" y="1"/>
                    <a:pt x="48" y="24"/>
                    <a:pt x="1" y="86"/>
                  </a:cubicBezTo>
                  <a:cubicBezTo>
                    <a:pt x="116" y="339"/>
                    <a:pt x="243" y="613"/>
                    <a:pt x="433" y="1014"/>
                  </a:cubicBezTo>
                  <a:cubicBezTo>
                    <a:pt x="507" y="824"/>
                    <a:pt x="549" y="761"/>
                    <a:pt x="538" y="718"/>
                  </a:cubicBezTo>
                  <a:cubicBezTo>
                    <a:pt x="444" y="497"/>
                    <a:pt x="338" y="286"/>
                    <a:pt x="222" y="75"/>
                  </a:cubicBezTo>
                  <a:cubicBezTo>
                    <a:pt x="205" y="35"/>
                    <a:pt x="172" y="1"/>
                    <a:pt x="12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32" name="Google Shape;8732;p75"/>
            <p:cNvSpPr/>
            <p:nvPr/>
          </p:nvSpPr>
          <p:spPr>
            <a:xfrm>
              <a:off x="6811125" y="1282225"/>
              <a:ext cx="20375" cy="9575"/>
            </a:xfrm>
            <a:custGeom>
              <a:avLst/>
              <a:gdLst/>
              <a:ahLst/>
              <a:cxnLst/>
              <a:rect l="l" t="t" r="r" b="b"/>
              <a:pathLst>
                <a:path w="815" h="383" extrusionOk="0">
                  <a:moveTo>
                    <a:pt x="129" y="1"/>
                  </a:moveTo>
                  <a:cubicBezTo>
                    <a:pt x="68" y="1"/>
                    <a:pt x="0" y="41"/>
                    <a:pt x="34" y="176"/>
                  </a:cubicBezTo>
                  <a:cubicBezTo>
                    <a:pt x="231" y="230"/>
                    <a:pt x="420" y="382"/>
                    <a:pt x="672" y="382"/>
                  </a:cubicBezTo>
                  <a:cubicBezTo>
                    <a:pt x="717" y="382"/>
                    <a:pt x="765" y="377"/>
                    <a:pt x="814" y="366"/>
                  </a:cubicBezTo>
                  <a:cubicBezTo>
                    <a:pt x="772" y="282"/>
                    <a:pt x="762" y="187"/>
                    <a:pt x="720" y="176"/>
                  </a:cubicBezTo>
                  <a:cubicBezTo>
                    <a:pt x="540" y="103"/>
                    <a:pt x="361" y="50"/>
                    <a:pt x="171" y="7"/>
                  </a:cubicBezTo>
                  <a:cubicBezTo>
                    <a:pt x="159" y="3"/>
                    <a:pt x="144" y="1"/>
                    <a:pt x="129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33" name="Google Shape;8733;p75"/>
            <p:cNvSpPr/>
            <p:nvPr/>
          </p:nvSpPr>
          <p:spPr>
            <a:xfrm>
              <a:off x="7024750" y="1312725"/>
              <a:ext cx="17675" cy="10575"/>
            </a:xfrm>
            <a:custGeom>
              <a:avLst/>
              <a:gdLst/>
              <a:ahLst/>
              <a:cxnLst/>
              <a:rect l="l" t="t" r="r" b="b"/>
              <a:pathLst>
                <a:path w="707" h="423" extrusionOk="0">
                  <a:moveTo>
                    <a:pt x="707" y="1"/>
                  </a:moveTo>
                  <a:cubicBezTo>
                    <a:pt x="190" y="64"/>
                    <a:pt x="127" y="106"/>
                    <a:pt x="1" y="422"/>
                  </a:cubicBezTo>
                  <a:cubicBezTo>
                    <a:pt x="306" y="380"/>
                    <a:pt x="528" y="233"/>
                    <a:pt x="70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34" name="Google Shape;8734;p75"/>
            <p:cNvSpPr/>
            <p:nvPr/>
          </p:nvSpPr>
          <p:spPr>
            <a:xfrm>
              <a:off x="6841775" y="1236000"/>
              <a:ext cx="15550" cy="16625"/>
            </a:xfrm>
            <a:custGeom>
              <a:avLst/>
              <a:gdLst/>
              <a:ahLst/>
              <a:cxnLst/>
              <a:rect l="l" t="t" r="r" b="b"/>
              <a:pathLst>
                <a:path w="622" h="665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327"/>
                    <a:pt x="306" y="464"/>
                    <a:pt x="601" y="665"/>
                  </a:cubicBezTo>
                  <a:cubicBezTo>
                    <a:pt x="622" y="295"/>
                    <a:pt x="411" y="190"/>
                    <a:pt x="274" y="63"/>
                  </a:cubicBezTo>
                  <a:cubicBezTo>
                    <a:pt x="221" y="21"/>
                    <a:pt x="127" y="2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35" name="Google Shape;8735;p75"/>
            <p:cNvSpPr/>
            <p:nvPr/>
          </p:nvSpPr>
          <p:spPr>
            <a:xfrm>
              <a:off x="6973325" y="1278450"/>
              <a:ext cx="12425" cy="16900"/>
            </a:xfrm>
            <a:custGeom>
              <a:avLst/>
              <a:gdLst/>
              <a:ahLst/>
              <a:cxnLst/>
              <a:rect l="l" t="t" r="r" b="b"/>
              <a:pathLst>
                <a:path w="497" h="676" extrusionOk="0">
                  <a:moveTo>
                    <a:pt x="307" y="1"/>
                  </a:moveTo>
                  <a:cubicBezTo>
                    <a:pt x="233" y="222"/>
                    <a:pt x="1" y="401"/>
                    <a:pt x="180" y="676"/>
                  </a:cubicBezTo>
                  <a:cubicBezTo>
                    <a:pt x="296" y="475"/>
                    <a:pt x="497" y="296"/>
                    <a:pt x="30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36" name="Google Shape;8736;p75"/>
            <p:cNvSpPr/>
            <p:nvPr/>
          </p:nvSpPr>
          <p:spPr>
            <a:xfrm>
              <a:off x="6955925" y="1413700"/>
              <a:ext cx="7925" cy="14550"/>
            </a:xfrm>
            <a:custGeom>
              <a:avLst/>
              <a:gdLst/>
              <a:ahLst/>
              <a:cxnLst/>
              <a:rect l="l" t="t" r="r" b="b"/>
              <a:pathLst>
                <a:path w="317" h="582" extrusionOk="0">
                  <a:moveTo>
                    <a:pt x="54" y="1"/>
                  </a:moveTo>
                  <a:lnTo>
                    <a:pt x="54" y="1"/>
                  </a:lnTo>
                  <a:cubicBezTo>
                    <a:pt x="0" y="380"/>
                    <a:pt x="11" y="401"/>
                    <a:pt x="317" y="581"/>
                  </a:cubicBezTo>
                  <a:cubicBezTo>
                    <a:pt x="254" y="317"/>
                    <a:pt x="254" y="127"/>
                    <a:pt x="54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37" name="Google Shape;8737;p75"/>
            <p:cNvSpPr/>
            <p:nvPr/>
          </p:nvSpPr>
          <p:spPr>
            <a:xfrm>
              <a:off x="6978900" y="1402625"/>
              <a:ext cx="13175" cy="11900"/>
            </a:xfrm>
            <a:custGeom>
              <a:avLst/>
              <a:gdLst/>
              <a:ahLst/>
              <a:cxnLst/>
              <a:rect l="l" t="t" r="r" b="b"/>
              <a:pathLst>
                <a:path w="527" h="476" extrusionOk="0">
                  <a:moveTo>
                    <a:pt x="516" y="1"/>
                  </a:moveTo>
                  <a:cubicBezTo>
                    <a:pt x="512" y="4"/>
                    <a:pt x="508" y="8"/>
                    <a:pt x="504" y="12"/>
                  </a:cubicBezTo>
                  <a:lnTo>
                    <a:pt x="504" y="12"/>
                  </a:lnTo>
                  <a:cubicBezTo>
                    <a:pt x="512" y="12"/>
                    <a:pt x="519" y="12"/>
                    <a:pt x="527" y="12"/>
                  </a:cubicBezTo>
                  <a:lnTo>
                    <a:pt x="516" y="1"/>
                  </a:lnTo>
                  <a:close/>
                  <a:moveTo>
                    <a:pt x="504" y="12"/>
                  </a:moveTo>
                  <a:lnTo>
                    <a:pt x="504" y="12"/>
                  </a:lnTo>
                  <a:cubicBezTo>
                    <a:pt x="50" y="23"/>
                    <a:pt x="0" y="70"/>
                    <a:pt x="52" y="476"/>
                  </a:cubicBezTo>
                  <a:cubicBezTo>
                    <a:pt x="216" y="301"/>
                    <a:pt x="360" y="156"/>
                    <a:pt x="504" y="12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78B19DF7-F054-43CA-9F25-A983B6987F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>
            <a:fillRect/>
          </a:stretch>
        </p:blipFill>
        <p:spPr>
          <a:xfrm>
            <a:off x="-518752" y="1926427"/>
            <a:ext cx="3079439" cy="4991661"/>
          </a:xfrm>
          <a:prstGeom prst="rect">
            <a:avLst/>
          </a:prstGeom>
          <a:effectLst>
            <a:outerShdw blurRad="76200" dir="18900000" sy="23000" kx="-1200000" algn="bl" rotWithShape="0">
              <a:schemeClr val="accent3">
                <a:alpha val="20000"/>
              </a:schemeClr>
            </a:outerShdw>
          </a:effectLst>
        </p:spPr>
      </p:pic>
      <p:sp>
        <p:nvSpPr>
          <p:cNvPr id="54" name="Rectangle: Rounded Corners 53">
            <a:extLst>
              <a:ext uri="{FF2B5EF4-FFF2-40B4-BE49-F238E27FC236}">
                <a16:creationId xmlns="" xmlns:a16="http://schemas.microsoft.com/office/drawing/2014/main" id="{49114260-84D7-4F7A-8FBF-BD83B34771F9}"/>
              </a:ext>
            </a:extLst>
          </p:cNvPr>
          <p:cNvSpPr/>
          <p:nvPr/>
        </p:nvSpPr>
        <p:spPr>
          <a:xfrm>
            <a:off x="3198793" y="4522388"/>
            <a:ext cx="8767280" cy="215879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1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29D1A40-3C4B-4114-A251-FF99FB2E2ED7}"/>
              </a:ext>
            </a:extLst>
          </p:cNvPr>
          <p:cNvSpPr/>
          <p:nvPr/>
        </p:nvSpPr>
        <p:spPr>
          <a:xfrm>
            <a:off x="3431057" y="4514308"/>
            <a:ext cx="8302752" cy="2144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Vệ sinh trường lớp sạch sẽ. Cần phát huy ý thức thấy rác thì nhặt bỏ đúng nơi quy định.</a:t>
            </a: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Tập thể dục giữa giờ đúng quy định.</a:t>
            </a: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Tham gia đầy đủ, tích cực các hoạt động khác trong nhà trường.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DCC31896-723A-4792-B6D6-A8F5507F4FE1}"/>
              </a:ext>
            </a:extLst>
          </p:cNvPr>
          <p:cNvSpPr/>
          <p:nvPr/>
        </p:nvSpPr>
        <p:spPr>
          <a:xfrm>
            <a:off x="1841667" y="70211"/>
            <a:ext cx="2363891" cy="405871"/>
          </a:xfrm>
          <a:prstGeom prst="roundRect">
            <a:avLst>
              <a:gd name="adj" fmla="val 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accent6">
                    <a:lumMod val="25000"/>
                  </a:schemeClr>
                </a:solidFill>
              </a:rPr>
              <a:t>Nề</a:t>
            </a:r>
            <a:r>
              <a:rPr lang="en-US" sz="2667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accent6">
                    <a:lumMod val="25000"/>
                  </a:schemeClr>
                </a:solidFill>
              </a:rPr>
              <a:t>nếp</a:t>
            </a:r>
            <a:endParaRPr lang="en-US" sz="2667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B428F49-D280-4E1A-B012-9E4586C9292A}"/>
              </a:ext>
            </a:extLst>
          </p:cNvPr>
          <p:cNvGrpSpPr/>
          <p:nvPr/>
        </p:nvGrpSpPr>
        <p:grpSpPr>
          <a:xfrm>
            <a:off x="2096189" y="548822"/>
            <a:ext cx="8767280" cy="1057725"/>
            <a:chOff x="2065106" y="657783"/>
            <a:chExt cx="6575460" cy="7932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6853F7F1-6C39-4BA7-AFB6-860E7FE7ABA9}"/>
                </a:ext>
              </a:extLst>
            </p:cNvPr>
            <p:cNvSpPr/>
            <p:nvPr/>
          </p:nvSpPr>
          <p:spPr>
            <a:xfrm>
              <a:off x="2065106" y="657783"/>
              <a:ext cx="6575460" cy="7932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1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17FAD3AC-1063-4BD2-A8CC-F474C22EBFC4}"/>
                </a:ext>
              </a:extLst>
            </p:cNvPr>
            <p:cNvSpPr/>
            <p:nvPr/>
          </p:nvSpPr>
          <p:spPr>
            <a:xfrm>
              <a:off x="2214644" y="692692"/>
              <a:ext cx="6227064" cy="684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nề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nếp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ra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,...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E7F1939-58EB-4EB0-9FE4-A3CFC48221CA}"/>
              </a:ext>
            </a:extLst>
          </p:cNvPr>
          <p:cNvGrpSpPr/>
          <p:nvPr/>
        </p:nvGrpSpPr>
        <p:grpSpPr>
          <a:xfrm>
            <a:off x="2626174" y="2166836"/>
            <a:ext cx="8956332" cy="1746851"/>
            <a:chOff x="2210993" y="1970756"/>
            <a:chExt cx="6717249" cy="1310138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="" xmlns:a16="http://schemas.microsoft.com/office/drawing/2014/main" id="{FBD47771-347F-49A3-B3EF-C9F40AC34EFE}"/>
                </a:ext>
              </a:extLst>
            </p:cNvPr>
            <p:cNvSpPr/>
            <p:nvPr/>
          </p:nvSpPr>
          <p:spPr>
            <a:xfrm>
              <a:off x="2210993" y="1984057"/>
              <a:ext cx="6717248" cy="12968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1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3D0A6671-8970-4779-9F24-88193874CB0A}"/>
                </a:ext>
              </a:extLst>
            </p:cNvPr>
            <p:cNvSpPr/>
            <p:nvPr/>
          </p:nvSpPr>
          <p:spPr>
            <a:xfrm>
              <a:off x="2210993" y="1970756"/>
              <a:ext cx="6717249" cy="1300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Tiếp tục chuẩn bị bài và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vi-VN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 trước khi đến lớp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Tích cực học tốt và rèn luyện tốt để là những học sinh tích cực, tự tin, gương mẫu, sáng tạo. Phát huy học nhóm và Đôi bạn cùng tiến.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EB3A4F40-0B80-417E-B88A-4DD6BCDFBB06}"/>
              </a:ext>
            </a:extLst>
          </p:cNvPr>
          <p:cNvSpPr/>
          <p:nvPr/>
        </p:nvSpPr>
        <p:spPr>
          <a:xfrm>
            <a:off x="3071096" y="1668343"/>
            <a:ext cx="2363891" cy="402336"/>
          </a:xfrm>
          <a:prstGeom prst="roundRect">
            <a:avLst>
              <a:gd name="adj" fmla="val 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accent6">
                    <a:lumMod val="25000"/>
                  </a:schemeClr>
                </a:solidFill>
              </a:rPr>
              <a:t>Học</a:t>
            </a:r>
            <a:r>
              <a:rPr lang="en-US" sz="2667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accent6">
                    <a:lumMod val="25000"/>
                  </a:schemeClr>
                </a:solidFill>
              </a:rPr>
              <a:t>tập</a:t>
            </a:r>
            <a:endParaRPr lang="en-US" sz="2667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="" xmlns:a16="http://schemas.microsoft.com/office/drawing/2014/main" id="{4AD4491B-1B75-4E4C-8381-5E7B3DAE6630}"/>
              </a:ext>
            </a:extLst>
          </p:cNvPr>
          <p:cNvSpPr/>
          <p:nvPr/>
        </p:nvSpPr>
        <p:spPr>
          <a:xfrm>
            <a:off x="3855648" y="4023015"/>
            <a:ext cx="4720939" cy="402336"/>
          </a:xfrm>
          <a:prstGeom prst="roundRect">
            <a:avLst>
              <a:gd name="adj" fmla="val 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accent6">
                    <a:lumMod val="25000"/>
                  </a:schemeClr>
                </a:solidFill>
              </a:rPr>
              <a:t>Các</a:t>
            </a:r>
            <a:r>
              <a:rPr lang="en-US" sz="2667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accent6">
                    <a:lumMod val="25000"/>
                  </a:schemeClr>
                </a:solidFill>
              </a:rPr>
              <a:t>hoạt</a:t>
            </a:r>
            <a:r>
              <a:rPr lang="en-US" sz="2667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accent6">
                    <a:lumMod val="25000"/>
                  </a:schemeClr>
                </a:solidFill>
              </a:rPr>
              <a:t>động</a:t>
            </a:r>
            <a:r>
              <a:rPr lang="en-US" sz="2667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accent6">
                    <a:lumMod val="25000"/>
                  </a:schemeClr>
                </a:solidFill>
              </a:rPr>
              <a:t>khác</a:t>
            </a:r>
            <a:endParaRPr lang="en-US" sz="2667" b="1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" grpId="0" uiExpand="1" build="p"/>
      <p:bldP spid="7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6255" y="1780507"/>
            <a:ext cx="10075025" cy="1713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CHỦ ĐỀ TUẦN 25: 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 đồng cùng hành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716" l="46812" r="63261">
                        <a14:foregroundMark x1="53841" y1="93134" x2="56232" y2="92836"/>
                        <a14:foregroundMark x1="52391" y1="96716" x2="55435" y2="95672"/>
                        <a14:backgroundMark x1="53841" y1="40299" x2="53841" y2="40299"/>
                        <a14:backgroundMark x1="55507" y1="51343" x2="55507" y2="51343"/>
                        <a14:backgroundMark x1="55217" y1="58358" x2="55217" y2="58358"/>
                        <a14:backgroundMark x1="54275" y1="62388" x2="54275" y2="62388"/>
                        <a14:backgroundMark x1="55217" y1="62388" x2="55217" y2="62388"/>
                        <a14:backgroundMark x1="53043" y1="68060" x2="53043" y2="68060"/>
                        <a14:backgroundMark x1="57174" y1="47164" x2="57174" y2="47164"/>
                        <a14:backgroundMark x1="56957" y1="47910" x2="56957" y2="47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96" r="34687" b="-205"/>
          <a:stretch>
            <a:fillRect/>
          </a:stretch>
        </p:blipFill>
        <p:spPr>
          <a:xfrm>
            <a:off x="9536908" y="88900"/>
            <a:ext cx="2858292" cy="681094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256495" y="337506"/>
            <a:ext cx="11622156" cy="6056243"/>
          </a:xfrm>
          <a:custGeom>
            <a:avLst/>
            <a:gdLst>
              <a:gd name="connsiteX0" fmla="*/ 0 w 11622156"/>
              <a:gd name="connsiteY0" fmla="*/ 1009394 h 6056243"/>
              <a:gd name="connsiteX1" fmla="*/ 1009394 w 11622156"/>
              <a:gd name="connsiteY1" fmla="*/ 0 h 6056243"/>
              <a:gd name="connsiteX2" fmla="*/ 1766365 w 11622156"/>
              <a:gd name="connsiteY2" fmla="*/ 0 h 6056243"/>
              <a:gd name="connsiteX3" fmla="*/ 2139202 w 11622156"/>
              <a:gd name="connsiteY3" fmla="*/ 0 h 6056243"/>
              <a:gd name="connsiteX4" fmla="*/ 2416005 w 11622156"/>
              <a:gd name="connsiteY4" fmla="*/ 0 h 6056243"/>
              <a:gd name="connsiteX5" fmla="*/ 3076943 w 11622156"/>
              <a:gd name="connsiteY5" fmla="*/ 0 h 6056243"/>
              <a:gd name="connsiteX6" fmla="*/ 3449779 w 11622156"/>
              <a:gd name="connsiteY6" fmla="*/ 0 h 6056243"/>
              <a:gd name="connsiteX7" fmla="*/ 4206751 w 11622156"/>
              <a:gd name="connsiteY7" fmla="*/ 0 h 6056243"/>
              <a:gd name="connsiteX8" fmla="*/ 4579587 w 11622156"/>
              <a:gd name="connsiteY8" fmla="*/ 0 h 6056243"/>
              <a:gd name="connsiteX9" fmla="*/ 4952424 w 11622156"/>
              <a:gd name="connsiteY9" fmla="*/ 0 h 6056243"/>
              <a:gd name="connsiteX10" fmla="*/ 5229227 w 11622156"/>
              <a:gd name="connsiteY10" fmla="*/ 0 h 6056243"/>
              <a:gd name="connsiteX11" fmla="*/ 5698097 w 11622156"/>
              <a:gd name="connsiteY11" fmla="*/ 0 h 6056243"/>
              <a:gd name="connsiteX12" fmla="*/ 6166968 w 11622156"/>
              <a:gd name="connsiteY12" fmla="*/ 0 h 6056243"/>
              <a:gd name="connsiteX13" fmla="*/ 6635838 w 11622156"/>
              <a:gd name="connsiteY13" fmla="*/ 0 h 6056243"/>
              <a:gd name="connsiteX14" fmla="*/ 7296776 w 11622156"/>
              <a:gd name="connsiteY14" fmla="*/ 0 h 6056243"/>
              <a:gd name="connsiteX15" fmla="*/ 7669612 w 11622156"/>
              <a:gd name="connsiteY15" fmla="*/ 0 h 6056243"/>
              <a:gd name="connsiteX16" fmla="*/ 8234516 w 11622156"/>
              <a:gd name="connsiteY16" fmla="*/ 0 h 6056243"/>
              <a:gd name="connsiteX17" fmla="*/ 8607353 w 11622156"/>
              <a:gd name="connsiteY17" fmla="*/ 0 h 6056243"/>
              <a:gd name="connsiteX18" fmla="*/ 9364324 w 11622156"/>
              <a:gd name="connsiteY18" fmla="*/ 0 h 6056243"/>
              <a:gd name="connsiteX19" fmla="*/ 9833194 w 11622156"/>
              <a:gd name="connsiteY19" fmla="*/ 0 h 6056243"/>
              <a:gd name="connsiteX20" fmla="*/ 10109997 w 11622156"/>
              <a:gd name="connsiteY20" fmla="*/ 0 h 6056243"/>
              <a:gd name="connsiteX21" fmla="*/ 10612762 w 11622156"/>
              <a:gd name="connsiteY21" fmla="*/ 0 h 6056243"/>
              <a:gd name="connsiteX22" fmla="*/ 11622156 w 11622156"/>
              <a:gd name="connsiteY22" fmla="*/ 1009394 h 6056243"/>
              <a:gd name="connsiteX23" fmla="*/ 11622156 w 11622156"/>
              <a:gd name="connsiteY23" fmla="*/ 1666922 h 6056243"/>
              <a:gd name="connsiteX24" fmla="*/ 11622156 w 11622156"/>
              <a:gd name="connsiteY24" fmla="*/ 2162953 h 6056243"/>
              <a:gd name="connsiteX25" fmla="*/ 11622156 w 11622156"/>
              <a:gd name="connsiteY25" fmla="*/ 2658983 h 6056243"/>
              <a:gd name="connsiteX26" fmla="*/ 11622156 w 11622156"/>
              <a:gd name="connsiteY26" fmla="*/ 3235762 h 6056243"/>
              <a:gd name="connsiteX27" fmla="*/ 11622156 w 11622156"/>
              <a:gd name="connsiteY27" fmla="*/ 3812541 h 6056243"/>
              <a:gd name="connsiteX28" fmla="*/ 11622156 w 11622156"/>
              <a:gd name="connsiteY28" fmla="*/ 4470070 h 6056243"/>
              <a:gd name="connsiteX29" fmla="*/ 11622156 w 11622156"/>
              <a:gd name="connsiteY29" fmla="*/ 5046849 h 6056243"/>
              <a:gd name="connsiteX30" fmla="*/ 10612762 w 11622156"/>
              <a:gd name="connsiteY30" fmla="*/ 6056243 h 6056243"/>
              <a:gd name="connsiteX31" fmla="*/ 10047858 w 11622156"/>
              <a:gd name="connsiteY31" fmla="*/ 6056243 h 6056243"/>
              <a:gd name="connsiteX32" fmla="*/ 9578988 w 11622156"/>
              <a:gd name="connsiteY32" fmla="*/ 6056243 h 6056243"/>
              <a:gd name="connsiteX33" fmla="*/ 9302185 w 11622156"/>
              <a:gd name="connsiteY33" fmla="*/ 6056243 h 6056243"/>
              <a:gd name="connsiteX34" fmla="*/ 8545213 w 11622156"/>
              <a:gd name="connsiteY34" fmla="*/ 6056243 h 6056243"/>
              <a:gd name="connsiteX35" fmla="*/ 8268410 w 11622156"/>
              <a:gd name="connsiteY35" fmla="*/ 6056243 h 6056243"/>
              <a:gd name="connsiteX36" fmla="*/ 7607473 w 11622156"/>
              <a:gd name="connsiteY36" fmla="*/ 6056243 h 6056243"/>
              <a:gd name="connsiteX37" fmla="*/ 7138602 w 11622156"/>
              <a:gd name="connsiteY37" fmla="*/ 6056243 h 6056243"/>
              <a:gd name="connsiteX38" fmla="*/ 6765766 w 11622156"/>
              <a:gd name="connsiteY38" fmla="*/ 6056243 h 6056243"/>
              <a:gd name="connsiteX39" fmla="*/ 6296895 w 11622156"/>
              <a:gd name="connsiteY39" fmla="*/ 6056243 h 6056243"/>
              <a:gd name="connsiteX40" fmla="*/ 5635958 w 11622156"/>
              <a:gd name="connsiteY40" fmla="*/ 6056243 h 6056243"/>
              <a:gd name="connsiteX41" fmla="*/ 4975020 w 11622156"/>
              <a:gd name="connsiteY41" fmla="*/ 6056243 h 6056243"/>
              <a:gd name="connsiteX42" fmla="*/ 4506150 w 11622156"/>
              <a:gd name="connsiteY42" fmla="*/ 6056243 h 6056243"/>
              <a:gd name="connsiteX43" fmla="*/ 4037279 w 11622156"/>
              <a:gd name="connsiteY43" fmla="*/ 6056243 h 6056243"/>
              <a:gd name="connsiteX44" fmla="*/ 3376342 w 11622156"/>
              <a:gd name="connsiteY44" fmla="*/ 6056243 h 6056243"/>
              <a:gd name="connsiteX45" fmla="*/ 3003505 w 11622156"/>
              <a:gd name="connsiteY45" fmla="*/ 6056243 h 6056243"/>
              <a:gd name="connsiteX46" fmla="*/ 2726702 w 11622156"/>
              <a:gd name="connsiteY46" fmla="*/ 6056243 h 6056243"/>
              <a:gd name="connsiteX47" fmla="*/ 1969731 w 11622156"/>
              <a:gd name="connsiteY47" fmla="*/ 6056243 h 6056243"/>
              <a:gd name="connsiteX48" fmla="*/ 1692928 w 11622156"/>
              <a:gd name="connsiteY48" fmla="*/ 6056243 h 6056243"/>
              <a:gd name="connsiteX49" fmla="*/ 1009394 w 11622156"/>
              <a:gd name="connsiteY49" fmla="*/ 6056243 h 6056243"/>
              <a:gd name="connsiteX50" fmla="*/ 0 w 11622156"/>
              <a:gd name="connsiteY50" fmla="*/ 5046849 h 6056243"/>
              <a:gd name="connsiteX51" fmla="*/ 0 w 11622156"/>
              <a:gd name="connsiteY51" fmla="*/ 4591193 h 6056243"/>
              <a:gd name="connsiteX52" fmla="*/ 0 w 11622156"/>
              <a:gd name="connsiteY52" fmla="*/ 4054789 h 6056243"/>
              <a:gd name="connsiteX53" fmla="*/ 0 w 11622156"/>
              <a:gd name="connsiteY53" fmla="*/ 3397260 h 6056243"/>
              <a:gd name="connsiteX54" fmla="*/ 0 w 11622156"/>
              <a:gd name="connsiteY54" fmla="*/ 2901230 h 6056243"/>
              <a:gd name="connsiteX55" fmla="*/ 0 w 11622156"/>
              <a:gd name="connsiteY55" fmla="*/ 2445574 h 6056243"/>
              <a:gd name="connsiteX56" fmla="*/ 0 w 11622156"/>
              <a:gd name="connsiteY56" fmla="*/ 1788046 h 6056243"/>
              <a:gd name="connsiteX57" fmla="*/ 0 w 11622156"/>
              <a:gd name="connsiteY57" fmla="*/ 1009394 h 605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622156" h="6056243" fill="none" extrusionOk="0">
                <a:moveTo>
                  <a:pt x="0" y="1009394"/>
                </a:moveTo>
                <a:cubicBezTo>
                  <a:pt x="52822" y="524201"/>
                  <a:pt x="520798" y="110751"/>
                  <a:pt x="1009394" y="0"/>
                </a:cubicBezTo>
                <a:cubicBezTo>
                  <a:pt x="1358058" y="-78456"/>
                  <a:pt x="1434242" y="825"/>
                  <a:pt x="1766365" y="0"/>
                </a:cubicBezTo>
                <a:cubicBezTo>
                  <a:pt x="2098488" y="-825"/>
                  <a:pt x="1984889" y="44684"/>
                  <a:pt x="2139202" y="0"/>
                </a:cubicBezTo>
                <a:cubicBezTo>
                  <a:pt x="2293515" y="-44684"/>
                  <a:pt x="2359350" y="4175"/>
                  <a:pt x="2416005" y="0"/>
                </a:cubicBezTo>
                <a:cubicBezTo>
                  <a:pt x="2472660" y="-4175"/>
                  <a:pt x="2831903" y="30027"/>
                  <a:pt x="3076943" y="0"/>
                </a:cubicBezTo>
                <a:cubicBezTo>
                  <a:pt x="3321983" y="-30027"/>
                  <a:pt x="3265968" y="13709"/>
                  <a:pt x="3449779" y="0"/>
                </a:cubicBezTo>
                <a:cubicBezTo>
                  <a:pt x="3633590" y="-13709"/>
                  <a:pt x="4014923" y="27739"/>
                  <a:pt x="4206751" y="0"/>
                </a:cubicBezTo>
                <a:cubicBezTo>
                  <a:pt x="4398579" y="-27739"/>
                  <a:pt x="4484973" y="7019"/>
                  <a:pt x="4579587" y="0"/>
                </a:cubicBezTo>
                <a:cubicBezTo>
                  <a:pt x="4674201" y="-7019"/>
                  <a:pt x="4859018" y="15080"/>
                  <a:pt x="4952424" y="0"/>
                </a:cubicBezTo>
                <a:cubicBezTo>
                  <a:pt x="5045830" y="-15080"/>
                  <a:pt x="5155584" y="2938"/>
                  <a:pt x="5229227" y="0"/>
                </a:cubicBezTo>
                <a:cubicBezTo>
                  <a:pt x="5302870" y="-2938"/>
                  <a:pt x="5484059" y="13918"/>
                  <a:pt x="5698097" y="0"/>
                </a:cubicBezTo>
                <a:cubicBezTo>
                  <a:pt x="5912135" y="-13918"/>
                  <a:pt x="6038395" y="15009"/>
                  <a:pt x="6166968" y="0"/>
                </a:cubicBezTo>
                <a:cubicBezTo>
                  <a:pt x="6295541" y="-15009"/>
                  <a:pt x="6455774" y="42725"/>
                  <a:pt x="6635838" y="0"/>
                </a:cubicBezTo>
                <a:cubicBezTo>
                  <a:pt x="6815902" y="-42725"/>
                  <a:pt x="7038396" y="73758"/>
                  <a:pt x="7296776" y="0"/>
                </a:cubicBezTo>
                <a:cubicBezTo>
                  <a:pt x="7555156" y="-73758"/>
                  <a:pt x="7492686" y="41702"/>
                  <a:pt x="7669612" y="0"/>
                </a:cubicBezTo>
                <a:cubicBezTo>
                  <a:pt x="7846538" y="-41702"/>
                  <a:pt x="7954474" y="57749"/>
                  <a:pt x="8234516" y="0"/>
                </a:cubicBezTo>
                <a:cubicBezTo>
                  <a:pt x="8514558" y="-57749"/>
                  <a:pt x="8448370" y="19613"/>
                  <a:pt x="8607353" y="0"/>
                </a:cubicBezTo>
                <a:cubicBezTo>
                  <a:pt x="8766336" y="-19613"/>
                  <a:pt x="9025987" y="47697"/>
                  <a:pt x="9364324" y="0"/>
                </a:cubicBezTo>
                <a:cubicBezTo>
                  <a:pt x="9702661" y="-47697"/>
                  <a:pt x="9731668" y="19070"/>
                  <a:pt x="9833194" y="0"/>
                </a:cubicBezTo>
                <a:cubicBezTo>
                  <a:pt x="9934720" y="-19070"/>
                  <a:pt x="10018046" y="8719"/>
                  <a:pt x="10109997" y="0"/>
                </a:cubicBezTo>
                <a:cubicBezTo>
                  <a:pt x="10201948" y="-8719"/>
                  <a:pt x="10414611" y="38790"/>
                  <a:pt x="10612762" y="0"/>
                </a:cubicBezTo>
                <a:cubicBezTo>
                  <a:pt x="11041545" y="34044"/>
                  <a:pt x="11494868" y="440594"/>
                  <a:pt x="11622156" y="1009394"/>
                </a:cubicBezTo>
                <a:cubicBezTo>
                  <a:pt x="11699873" y="1287461"/>
                  <a:pt x="11620591" y="1448278"/>
                  <a:pt x="11622156" y="1666922"/>
                </a:cubicBezTo>
                <a:cubicBezTo>
                  <a:pt x="11623721" y="1885566"/>
                  <a:pt x="11603030" y="1986042"/>
                  <a:pt x="11622156" y="2162953"/>
                </a:cubicBezTo>
                <a:cubicBezTo>
                  <a:pt x="11641282" y="2339864"/>
                  <a:pt x="11617295" y="2521599"/>
                  <a:pt x="11622156" y="2658983"/>
                </a:cubicBezTo>
                <a:cubicBezTo>
                  <a:pt x="11627017" y="2796367"/>
                  <a:pt x="11594400" y="3019284"/>
                  <a:pt x="11622156" y="3235762"/>
                </a:cubicBezTo>
                <a:cubicBezTo>
                  <a:pt x="11649912" y="3452240"/>
                  <a:pt x="11571482" y="3531182"/>
                  <a:pt x="11622156" y="3812541"/>
                </a:cubicBezTo>
                <a:cubicBezTo>
                  <a:pt x="11672830" y="4093900"/>
                  <a:pt x="11576804" y="4244422"/>
                  <a:pt x="11622156" y="4470070"/>
                </a:cubicBezTo>
                <a:cubicBezTo>
                  <a:pt x="11667508" y="4695718"/>
                  <a:pt x="11598623" y="4762520"/>
                  <a:pt x="11622156" y="5046849"/>
                </a:cubicBezTo>
                <a:cubicBezTo>
                  <a:pt x="11659448" y="5457655"/>
                  <a:pt x="11233090" y="5978096"/>
                  <a:pt x="10612762" y="6056243"/>
                </a:cubicBezTo>
                <a:cubicBezTo>
                  <a:pt x="10486867" y="6062969"/>
                  <a:pt x="10267403" y="6017910"/>
                  <a:pt x="10047858" y="6056243"/>
                </a:cubicBezTo>
                <a:cubicBezTo>
                  <a:pt x="9828313" y="6094576"/>
                  <a:pt x="9688542" y="6022418"/>
                  <a:pt x="9578988" y="6056243"/>
                </a:cubicBezTo>
                <a:cubicBezTo>
                  <a:pt x="9469434" y="6090068"/>
                  <a:pt x="9366482" y="6036218"/>
                  <a:pt x="9302185" y="6056243"/>
                </a:cubicBezTo>
                <a:cubicBezTo>
                  <a:pt x="9237888" y="6076268"/>
                  <a:pt x="8782197" y="6044401"/>
                  <a:pt x="8545213" y="6056243"/>
                </a:cubicBezTo>
                <a:cubicBezTo>
                  <a:pt x="8308229" y="6068085"/>
                  <a:pt x="8335034" y="6049803"/>
                  <a:pt x="8268410" y="6056243"/>
                </a:cubicBezTo>
                <a:cubicBezTo>
                  <a:pt x="8201786" y="6062683"/>
                  <a:pt x="7846806" y="5988982"/>
                  <a:pt x="7607473" y="6056243"/>
                </a:cubicBezTo>
                <a:cubicBezTo>
                  <a:pt x="7368140" y="6123504"/>
                  <a:pt x="7233825" y="6040316"/>
                  <a:pt x="7138602" y="6056243"/>
                </a:cubicBezTo>
                <a:cubicBezTo>
                  <a:pt x="7043379" y="6072170"/>
                  <a:pt x="6951940" y="6021842"/>
                  <a:pt x="6765766" y="6056243"/>
                </a:cubicBezTo>
                <a:cubicBezTo>
                  <a:pt x="6579592" y="6090644"/>
                  <a:pt x="6394272" y="6038811"/>
                  <a:pt x="6296895" y="6056243"/>
                </a:cubicBezTo>
                <a:cubicBezTo>
                  <a:pt x="6199518" y="6073675"/>
                  <a:pt x="5850902" y="6020866"/>
                  <a:pt x="5635958" y="6056243"/>
                </a:cubicBezTo>
                <a:cubicBezTo>
                  <a:pt x="5421014" y="6091620"/>
                  <a:pt x="5291497" y="6003730"/>
                  <a:pt x="4975020" y="6056243"/>
                </a:cubicBezTo>
                <a:cubicBezTo>
                  <a:pt x="4658543" y="6108756"/>
                  <a:pt x="4690023" y="6032412"/>
                  <a:pt x="4506150" y="6056243"/>
                </a:cubicBezTo>
                <a:cubicBezTo>
                  <a:pt x="4322277" y="6080074"/>
                  <a:pt x="4216000" y="6042625"/>
                  <a:pt x="4037279" y="6056243"/>
                </a:cubicBezTo>
                <a:cubicBezTo>
                  <a:pt x="3858558" y="6069861"/>
                  <a:pt x="3589902" y="6005571"/>
                  <a:pt x="3376342" y="6056243"/>
                </a:cubicBezTo>
                <a:cubicBezTo>
                  <a:pt x="3162782" y="6106915"/>
                  <a:pt x="3126455" y="6032497"/>
                  <a:pt x="3003505" y="6056243"/>
                </a:cubicBezTo>
                <a:cubicBezTo>
                  <a:pt x="2880555" y="6079989"/>
                  <a:pt x="2835689" y="6028650"/>
                  <a:pt x="2726702" y="6056243"/>
                </a:cubicBezTo>
                <a:cubicBezTo>
                  <a:pt x="2617715" y="6083836"/>
                  <a:pt x="2305374" y="5970815"/>
                  <a:pt x="1969731" y="6056243"/>
                </a:cubicBezTo>
                <a:cubicBezTo>
                  <a:pt x="1634088" y="6141671"/>
                  <a:pt x="1764743" y="6038579"/>
                  <a:pt x="1692928" y="6056243"/>
                </a:cubicBezTo>
                <a:cubicBezTo>
                  <a:pt x="1621113" y="6073907"/>
                  <a:pt x="1231212" y="6054577"/>
                  <a:pt x="1009394" y="6056243"/>
                </a:cubicBezTo>
                <a:cubicBezTo>
                  <a:pt x="501338" y="6121373"/>
                  <a:pt x="-29231" y="5611870"/>
                  <a:pt x="0" y="5046849"/>
                </a:cubicBezTo>
                <a:cubicBezTo>
                  <a:pt x="-8765" y="4913072"/>
                  <a:pt x="19605" y="4782815"/>
                  <a:pt x="0" y="4591193"/>
                </a:cubicBezTo>
                <a:cubicBezTo>
                  <a:pt x="-19605" y="4399571"/>
                  <a:pt x="43031" y="4194103"/>
                  <a:pt x="0" y="4054789"/>
                </a:cubicBezTo>
                <a:cubicBezTo>
                  <a:pt x="-43031" y="3915475"/>
                  <a:pt x="54479" y="3622438"/>
                  <a:pt x="0" y="3397260"/>
                </a:cubicBezTo>
                <a:cubicBezTo>
                  <a:pt x="-54479" y="3172082"/>
                  <a:pt x="20148" y="3132545"/>
                  <a:pt x="0" y="2901230"/>
                </a:cubicBezTo>
                <a:cubicBezTo>
                  <a:pt x="-20148" y="2669915"/>
                  <a:pt x="3618" y="2551636"/>
                  <a:pt x="0" y="2445574"/>
                </a:cubicBezTo>
                <a:cubicBezTo>
                  <a:pt x="-3618" y="2339512"/>
                  <a:pt x="21679" y="1937906"/>
                  <a:pt x="0" y="1788046"/>
                </a:cubicBezTo>
                <a:cubicBezTo>
                  <a:pt x="-21679" y="1638186"/>
                  <a:pt x="11227" y="1339892"/>
                  <a:pt x="0" y="1009394"/>
                </a:cubicBezTo>
                <a:close/>
              </a:path>
              <a:path w="11622156" h="6056243" stroke="0" extrusionOk="0">
                <a:moveTo>
                  <a:pt x="0" y="1009394"/>
                </a:moveTo>
                <a:cubicBezTo>
                  <a:pt x="-14695" y="365116"/>
                  <a:pt x="407031" y="-96688"/>
                  <a:pt x="1009394" y="0"/>
                </a:cubicBezTo>
                <a:cubicBezTo>
                  <a:pt x="1065416" y="-20774"/>
                  <a:pt x="1210244" y="32682"/>
                  <a:pt x="1286197" y="0"/>
                </a:cubicBezTo>
                <a:cubicBezTo>
                  <a:pt x="1362150" y="-32682"/>
                  <a:pt x="1616902" y="56945"/>
                  <a:pt x="1851101" y="0"/>
                </a:cubicBezTo>
                <a:cubicBezTo>
                  <a:pt x="2085300" y="-56945"/>
                  <a:pt x="2000136" y="11991"/>
                  <a:pt x="2127904" y="0"/>
                </a:cubicBezTo>
                <a:cubicBezTo>
                  <a:pt x="2255672" y="-11991"/>
                  <a:pt x="2581626" y="47181"/>
                  <a:pt x="2788842" y="0"/>
                </a:cubicBezTo>
                <a:cubicBezTo>
                  <a:pt x="2996058" y="-47181"/>
                  <a:pt x="3007596" y="42043"/>
                  <a:pt x="3161678" y="0"/>
                </a:cubicBezTo>
                <a:cubicBezTo>
                  <a:pt x="3315760" y="-42043"/>
                  <a:pt x="3305923" y="25098"/>
                  <a:pt x="3438481" y="0"/>
                </a:cubicBezTo>
                <a:cubicBezTo>
                  <a:pt x="3571039" y="-25098"/>
                  <a:pt x="3614912" y="26520"/>
                  <a:pt x="3715284" y="0"/>
                </a:cubicBezTo>
                <a:cubicBezTo>
                  <a:pt x="3815656" y="-26520"/>
                  <a:pt x="4058612" y="45119"/>
                  <a:pt x="4280188" y="0"/>
                </a:cubicBezTo>
                <a:cubicBezTo>
                  <a:pt x="4501764" y="-45119"/>
                  <a:pt x="4496929" y="16987"/>
                  <a:pt x="4653025" y="0"/>
                </a:cubicBezTo>
                <a:cubicBezTo>
                  <a:pt x="4809121" y="-16987"/>
                  <a:pt x="4856613" y="11495"/>
                  <a:pt x="4929828" y="0"/>
                </a:cubicBezTo>
                <a:cubicBezTo>
                  <a:pt x="5003043" y="-11495"/>
                  <a:pt x="5348821" y="52314"/>
                  <a:pt x="5686799" y="0"/>
                </a:cubicBezTo>
                <a:cubicBezTo>
                  <a:pt x="6024777" y="-52314"/>
                  <a:pt x="6047552" y="61205"/>
                  <a:pt x="6347737" y="0"/>
                </a:cubicBezTo>
                <a:cubicBezTo>
                  <a:pt x="6647922" y="-61205"/>
                  <a:pt x="6586937" y="27819"/>
                  <a:pt x="6720573" y="0"/>
                </a:cubicBezTo>
                <a:cubicBezTo>
                  <a:pt x="6854209" y="-27819"/>
                  <a:pt x="7074483" y="29335"/>
                  <a:pt x="7285477" y="0"/>
                </a:cubicBezTo>
                <a:cubicBezTo>
                  <a:pt x="7496471" y="-29335"/>
                  <a:pt x="7428573" y="7613"/>
                  <a:pt x="7562280" y="0"/>
                </a:cubicBezTo>
                <a:cubicBezTo>
                  <a:pt x="7695987" y="-7613"/>
                  <a:pt x="7849050" y="34570"/>
                  <a:pt x="8031151" y="0"/>
                </a:cubicBezTo>
                <a:cubicBezTo>
                  <a:pt x="8213252" y="-34570"/>
                  <a:pt x="8228236" y="5479"/>
                  <a:pt x="8307954" y="0"/>
                </a:cubicBezTo>
                <a:cubicBezTo>
                  <a:pt x="8387672" y="-5479"/>
                  <a:pt x="8515141" y="12890"/>
                  <a:pt x="8584757" y="0"/>
                </a:cubicBezTo>
                <a:cubicBezTo>
                  <a:pt x="8654373" y="-12890"/>
                  <a:pt x="8934157" y="47297"/>
                  <a:pt x="9053627" y="0"/>
                </a:cubicBezTo>
                <a:cubicBezTo>
                  <a:pt x="9173097" y="-47297"/>
                  <a:pt x="9411826" y="64582"/>
                  <a:pt x="9618531" y="0"/>
                </a:cubicBezTo>
                <a:cubicBezTo>
                  <a:pt x="9825236" y="-64582"/>
                  <a:pt x="10229751" y="28462"/>
                  <a:pt x="10612762" y="0"/>
                </a:cubicBezTo>
                <a:cubicBezTo>
                  <a:pt x="11106439" y="52871"/>
                  <a:pt x="11607988" y="460967"/>
                  <a:pt x="11622156" y="1009394"/>
                </a:cubicBezTo>
                <a:cubicBezTo>
                  <a:pt x="11672623" y="1186910"/>
                  <a:pt x="11565715" y="1370085"/>
                  <a:pt x="11622156" y="1545799"/>
                </a:cubicBezTo>
                <a:cubicBezTo>
                  <a:pt x="11678597" y="1721514"/>
                  <a:pt x="11608139" y="1891118"/>
                  <a:pt x="11622156" y="2203327"/>
                </a:cubicBezTo>
                <a:cubicBezTo>
                  <a:pt x="11636173" y="2515536"/>
                  <a:pt x="11592030" y="2590917"/>
                  <a:pt x="11622156" y="2739732"/>
                </a:cubicBezTo>
                <a:cubicBezTo>
                  <a:pt x="11652282" y="2888547"/>
                  <a:pt x="11560594" y="3210546"/>
                  <a:pt x="11622156" y="3356886"/>
                </a:cubicBezTo>
                <a:cubicBezTo>
                  <a:pt x="11683718" y="3503226"/>
                  <a:pt x="11569268" y="3680875"/>
                  <a:pt x="11622156" y="3933665"/>
                </a:cubicBezTo>
                <a:cubicBezTo>
                  <a:pt x="11675044" y="4186455"/>
                  <a:pt x="11613034" y="4187556"/>
                  <a:pt x="11622156" y="4429695"/>
                </a:cubicBezTo>
                <a:cubicBezTo>
                  <a:pt x="11631278" y="4671834"/>
                  <a:pt x="11559831" y="4785347"/>
                  <a:pt x="11622156" y="5046849"/>
                </a:cubicBezTo>
                <a:cubicBezTo>
                  <a:pt x="11671119" y="5642148"/>
                  <a:pt x="11186671" y="6012676"/>
                  <a:pt x="10612762" y="6056243"/>
                </a:cubicBezTo>
                <a:cubicBezTo>
                  <a:pt x="10400494" y="6117983"/>
                  <a:pt x="10098454" y="6003946"/>
                  <a:pt x="9855791" y="6056243"/>
                </a:cubicBezTo>
                <a:cubicBezTo>
                  <a:pt x="9613128" y="6108540"/>
                  <a:pt x="9393518" y="6031075"/>
                  <a:pt x="9098819" y="6056243"/>
                </a:cubicBezTo>
                <a:cubicBezTo>
                  <a:pt x="8804120" y="6081411"/>
                  <a:pt x="8756590" y="5985490"/>
                  <a:pt x="8437882" y="6056243"/>
                </a:cubicBezTo>
                <a:cubicBezTo>
                  <a:pt x="8119174" y="6126996"/>
                  <a:pt x="8087844" y="6054828"/>
                  <a:pt x="7969011" y="6056243"/>
                </a:cubicBezTo>
                <a:cubicBezTo>
                  <a:pt x="7850178" y="6057658"/>
                  <a:pt x="7615845" y="6050488"/>
                  <a:pt x="7500141" y="6056243"/>
                </a:cubicBezTo>
                <a:cubicBezTo>
                  <a:pt x="7384437" y="6061998"/>
                  <a:pt x="7217425" y="6038451"/>
                  <a:pt x="7127304" y="6056243"/>
                </a:cubicBezTo>
                <a:cubicBezTo>
                  <a:pt x="7037183" y="6074035"/>
                  <a:pt x="6650256" y="6042105"/>
                  <a:pt x="6466367" y="6056243"/>
                </a:cubicBezTo>
                <a:cubicBezTo>
                  <a:pt x="6282478" y="6070381"/>
                  <a:pt x="6063783" y="6050412"/>
                  <a:pt x="5901463" y="6056243"/>
                </a:cubicBezTo>
                <a:cubicBezTo>
                  <a:pt x="5739143" y="6062074"/>
                  <a:pt x="5577055" y="6036910"/>
                  <a:pt x="5432592" y="6056243"/>
                </a:cubicBezTo>
                <a:cubicBezTo>
                  <a:pt x="5288129" y="6075576"/>
                  <a:pt x="5070847" y="6014055"/>
                  <a:pt x="4963722" y="6056243"/>
                </a:cubicBezTo>
                <a:cubicBezTo>
                  <a:pt x="4856597" y="6098431"/>
                  <a:pt x="4517685" y="5997824"/>
                  <a:pt x="4302784" y="6056243"/>
                </a:cubicBezTo>
                <a:cubicBezTo>
                  <a:pt x="4087883" y="6114662"/>
                  <a:pt x="3800842" y="6041131"/>
                  <a:pt x="3545813" y="6056243"/>
                </a:cubicBezTo>
                <a:cubicBezTo>
                  <a:pt x="3290784" y="6071355"/>
                  <a:pt x="3272405" y="6003240"/>
                  <a:pt x="3076943" y="6056243"/>
                </a:cubicBezTo>
                <a:cubicBezTo>
                  <a:pt x="2881481" y="6109246"/>
                  <a:pt x="2718902" y="6034739"/>
                  <a:pt x="2416005" y="6056243"/>
                </a:cubicBezTo>
                <a:cubicBezTo>
                  <a:pt x="2113108" y="6077747"/>
                  <a:pt x="2050843" y="6026924"/>
                  <a:pt x="1755067" y="6056243"/>
                </a:cubicBezTo>
                <a:cubicBezTo>
                  <a:pt x="1459291" y="6085562"/>
                  <a:pt x="1293464" y="5968102"/>
                  <a:pt x="1009394" y="6056243"/>
                </a:cubicBezTo>
                <a:cubicBezTo>
                  <a:pt x="585023" y="6058739"/>
                  <a:pt x="18105" y="5487898"/>
                  <a:pt x="0" y="5046849"/>
                </a:cubicBezTo>
                <a:cubicBezTo>
                  <a:pt x="-55081" y="4840345"/>
                  <a:pt x="32113" y="4701234"/>
                  <a:pt x="0" y="4510444"/>
                </a:cubicBezTo>
                <a:cubicBezTo>
                  <a:pt x="-32113" y="4319654"/>
                  <a:pt x="34767" y="4111321"/>
                  <a:pt x="0" y="3893290"/>
                </a:cubicBezTo>
                <a:cubicBezTo>
                  <a:pt x="-34767" y="3675259"/>
                  <a:pt x="6124" y="3575045"/>
                  <a:pt x="0" y="3356886"/>
                </a:cubicBezTo>
                <a:cubicBezTo>
                  <a:pt x="-6124" y="3138727"/>
                  <a:pt x="63900" y="3020011"/>
                  <a:pt x="0" y="2780106"/>
                </a:cubicBezTo>
                <a:cubicBezTo>
                  <a:pt x="-63900" y="2540201"/>
                  <a:pt x="36283" y="2399461"/>
                  <a:pt x="0" y="2243702"/>
                </a:cubicBezTo>
                <a:cubicBezTo>
                  <a:pt x="-36283" y="2087943"/>
                  <a:pt x="12002" y="1847001"/>
                  <a:pt x="0" y="1586173"/>
                </a:cubicBezTo>
                <a:cubicBezTo>
                  <a:pt x="-12002" y="1325345"/>
                  <a:pt x="15546" y="1188833"/>
                  <a:pt x="0" y="10093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/>
              <a:ea typeface="字魂107号-萌趣欢乐体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2526" y="476250"/>
            <a:ext cx="10258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887" y="1285875"/>
            <a:ext cx="9711751" cy="40195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>
            <a:fillRect/>
          </a:stretch>
        </p:blipFill>
        <p:spPr>
          <a:xfrm>
            <a:off x="0" y="-23977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09549"/>
            <a:ext cx="11620500" cy="63531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4218" y="3132187"/>
            <a:ext cx="4544063" cy="3413728"/>
            <a:chOff x="664935" y="3237290"/>
            <a:chExt cx="4544063" cy="3413728"/>
          </a:xfrm>
        </p:grpSpPr>
        <p:pic>
          <p:nvPicPr>
            <p:cNvPr id="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64935" y="3237290"/>
              <a:ext cx="4544063" cy="3413728"/>
            </a:xfrm>
            <a:prstGeom prst="rect">
              <a:avLst/>
            </a:prstGeom>
          </p:spPr>
        </p:pic>
        <p:sp>
          <p:nvSpPr>
            <p:cNvPr id="7" name="椭圆 31"/>
            <p:cNvSpPr/>
            <p:nvPr/>
          </p:nvSpPr>
          <p:spPr>
            <a:xfrm flipH="1">
              <a:off x="1059743" y="5508461"/>
              <a:ext cx="3954045" cy="96425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FFFF00">
                <a:alpha val="83000"/>
              </a:srgbClr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Thảo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luận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nhóm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tổ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12" name="Speech Bubble: Rectangle with Corners Rounded 11"/>
          <p:cNvSpPr/>
          <p:nvPr/>
        </p:nvSpPr>
        <p:spPr>
          <a:xfrm>
            <a:off x="3057524" y="847725"/>
            <a:ext cx="6238875" cy="1133475"/>
          </a:xfrm>
          <a:prstGeom prst="wedgeRoundRectCallout">
            <a:avLst>
              <a:gd name="adj1" fmla="val -34726"/>
              <a:gd name="adj2" fmla="val 8231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srgbClr val="FF0000"/>
                </a:solidFill>
              </a:rPr>
              <a:t>Lựa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chọn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địa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điểm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gian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tổ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chức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hoạt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động</a:t>
            </a:r>
            <a:r>
              <a:rPr lang="en-US" sz="3600" dirty="0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4991100" y="2438401"/>
            <a:ext cx="5667375" cy="923924"/>
          </a:xfrm>
          <a:prstGeom prst="wedgeRoundRectCallout">
            <a:avLst>
              <a:gd name="adj1" fmla="val -34726"/>
              <a:gd name="adj2" fmla="val 8231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Liệt kê từng công việc cụ thể để tổ chức hoạt động;</a:t>
            </a:r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5248275" y="4019550"/>
            <a:ext cx="6419850" cy="1409700"/>
          </a:xfrm>
          <a:prstGeom prst="wedgeRoundRectCallout">
            <a:avLst>
              <a:gd name="adj1" fmla="val -34726"/>
              <a:gd name="adj2" fmla="val 8231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công nhiệm vụ cụ thể cho từng thành viên trong nhóm, bạn nào làm việc gì.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256495" y="337506"/>
            <a:ext cx="11622156" cy="6056243"/>
          </a:xfrm>
          <a:custGeom>
            <a:avLst/>
            <a:gdLst>
              <a:gd name="connsiteX0" fmla="*/ 0 w 11622156"/>
              <a:gd name="connsiteY0" fmla="*/ 1009394 h 6056243"/>
              <a:gd name="connsiteX1" fmla="*/ 1009394 w 11622156"/>
              <a:gd name="connsiteY1" fmla="*/ 0 h 6056243"/>
              <a:gd name="connsiteX2" fmla="*/ 1766365 w 11622156"/>
              <a:gd name="connsiteY2" fmla="*/ 0 h 6056243"/>
              <a:gd name="connsiteX3" fmla="*/ 2139202 w 11622156"/>
              <a:gd name="connsiteY3" fmla="*/ 0 h 6056243"/>
              <a:gd name="connsiteX4" fmla="*/ 2416005 w 11622156"/>
              <a:gd name="connsiteY4" fmla="*/ 0 h 6056243"/>
              <a:gd name="connsiteX5" fmla="*/ 3076943 w 11622156"/>
              <a:gd name="connsiteY5" fmla="*/ 0 h 6056243"/>
              <a:gd name="connsiteX6" fmla="*/ 3449779 w 11622156"/>
              <a:gd name="connsiteY6" fmla="*/ 0 h 6056243"/>
              <a:gd name="connsiteX7" fmla="*/ 4206751 w 11622156"/>
              <a:gd name="connsiteY7" fmla="*/ 0 h 6056243"/>
              <a:gd name="connsiteX8" fmla="*/ 4579587 w 11622156"/>
              <a:gd name="connsiteY8" fmla="*/ 0 h 6056243"/>
              <a:gd name="connsiteX9" fmla="*/ 4952424 w 11622156"/>
              <a:gd name="connsiteY9" fmla="*/ 0 h 6056243"/>
              <a:gd name="connsiteX10" fmla="*/ 5229227 w 11622156"/>
              <a:gd name="connsiteY10" fmla="*/ 0 h 6056243"/>
              <a:gd name="connsiteX11" fmla="*/ 5698097 w 11622156"/>
              <a:gd name="connsiteY11" fmla="*/ 0 h 6056243"/>
              <a:gd name="connsiteX12" fmla="*/ 6166968 w 11622156"/>
              <a:gd name="connsiteY12" fmla="*/ 0 h 6056243"/>
              <a:gd name="connsiteX13" fmla="*/ 6635838 w 11622156"/>
              <a:gd name="connsiteY13" fmla="*/ 0 h 6056243"/>
              <a:gd name="connsiteX14" fmla="*/ 7296776 w 11622156"/>
              <a:gd name="connsiteY14" fmla="*/ 0 h 6056243"/>
              <a:gd name="connsiteX15" fmla="*/ 7669612 w 11622156"/>
              <a:gd name="connsiteY15" fmla="*/ 0 h 6056243"/>
              <a:gd name="connsiteX16" fmla="*/ 8234516 w 11622156"/>
              <a:gd name="connsiteY16" fmla="*/ 0 h 6056243"/>
              <a:gd name="connsiteX17" fmla="*/ 8607353 w 11622156"/>
              <a:gd name="connsiteY17" fmla="*/ 0 h 6056243"/>
              <a:gd name="connsiteX18" fmla="*/ 9364324 w 11622156"/>
              <a:gd name="connsiteY18" fmla="*/ 0 h 6056243"/>
              <a:gd name="connsiteX19" fmla="*/ 9833194 w 11622156"/>
              <a:gd name="connsiteY19" fmla="*/ 0 h 6056243"/>
              <a:gd name="connsiteX20" fmla="*/ 10109997 w 11622156"/>
              <a:gd name="connsiteY20" fmla="*/ 0 h 6056243"/>
              <a:gd name="connsiteX21" fmla="*/ 10612762 w 11622156"/>
              <a:gd name="connsiteY21" fmla="*/ 0 h 6056243"/>
              <a:gd name="connsiteX22" fmla="*/ 11622156 w 11622156"/>
              <a:gd name="connsiteY22" fmla="*/ 1009394 h 6056243"/>
              <a:gd name="connsiteX23" fmla="*/ 11622156 w 11622156"/>
              <a:gd name="connsiteY23" fmla="*/ 1666922 h 6056243"/>
              <a:gd name="connsiteX24" fmla="*/ 11622156 w 11622156"/>
              <a:gd name="connsiteY24" fmla="*/ 2162953 h 6056243"/>
              <a:gd name="connsiteX25" fmla="*/ 11622156 w 11622156"/>
              <a:gd name="connsiteY25" fmla="*/ 2658983 h 6056243"/>
              <a:gd name="connsiteX26" fmla="*/ 11622156 w 11622156"/>
              <a:gd name="connsiteY26" fmla="*/ 3235762 h 6056243"/>
              <a:gd name="connsiteX27" fmla="*/ 11622156 w 11622156"/>
              <a:gd name="connsiteY27" fmla="*/ 3812541 h 6056243"/>
              <a:gd name="connsiteX28" fmla="*/ 11622156 w 11622156"/>
              <a:gd name="connsiteY28" fmla="*/ 4470070 h 6056243"/>
              <a:gd name="connsiteX29" fmla="*/ 11622156 w 11622156"/>
              <a:gd name="connsiteY29" fmla="*/ 5046849 h 6056243"/>
              <a:gd name="connsiteX30" fmla="*/ 10612762 w 11622156"/>
              <a:gd name="connsiteY30" fmla="*/ 6056243 h 6056243"/>
              <a:gd name="connsiteX31" fmla="*/ 10047858 w 11622156"/>
              <a:gd name="connsiteY31" fmla="*/ 6056243 h 6056243"/>
              <a:gd name="connsiteX32" fmla="*/ 9578988 w 11622156"/>
              <a:gd name="connsiteY32" fmla="*/ 6056243 h 6056243"/>
              <a:gd name="connsiteX33" fmla="*/ 9302185 w 11622156"/>
              <a:gd name="connsiteY33" fmla="*/ 6056243 h 6056243"/>
              <a:gd name="connsiteX34" fmla="*/ 8545213 w 11622156"/>
              <a:gd name="connsiteY34" fmla="*/ 6056243 h 6056243"/>
              <a:gd name="connsiteX35" fmla="*/ 8268410 w 11622156"/>
              <a:gd name="connsiteY35" fmla="*/ 6056243 h 6056243"/>
              <a:gd name="connsiteX36" fmla="*/ 7607473 w 11622156"/>
              <a:gd name="connsiteY36" fmla="*/ 6056243 h 6056243"/>
              <a:gd name="connsiteX37" fmla="*/ 7138602 w 11622156"/>
              <a:gd name="connsiteY37" fmla="*/ 6056243 h 6056243"/>
              <a:gd name="connsiteX38" fmla="*/ 6765766 w 11622156"/>
              <a:gd name="connsiteY38" fmla="*/ 6056243 h 6056243"/>
              <a:gd name="connsiteX39" fmla="*/ 6296895 w 11622156"/>
              <a:gd name="connsiteY39" fmla="*/ 6056243 h 6056243"/>
              <a:gd name="connsiteX40" fmla="*/ 5635958 w 11622156"/>
              <a:gd name="connsiteY40" fmla="*/ 6056243 h 6056243"/>
              <a:gd name="connsiteX41" fmla="*/ 4975020 w 11622156"/>
              <a:gd name="connsiteY41" fmla="*/ 6056243 h 6056243"/>
              <a:gd name="connsiteX42" fmla="*/ 4506150 w 11622156"/>
              <a:gd name="connsiteY42" fmla="*/ 6056243 h 6056243"/>
              <a:gd name="connsiteX43" fmla="*/ 4037279 w 11622156"/>
              <a:gd name="connsiteY43" fmla="*/ 6056243 h 6056243"/>
              <a:gd name="connsiteX44" fmla="*/ 3376342 w 11622156"/>
              <a:gd name="connsiteY44" fmla="*/ 6056243 h 6056243"/>
              <a:gd name="connsiteX45" fmla="*/ 3003505 w 11622156"/>
              <a:gd name="connsiteY45" fmla="*/ 6056243 h 6056243"/>
              <a:gd name="connsiteX46" fmla="*/ 2726702 w 11622156"/>
              <a:gd name="connsiteY46" fmla="*/ 6056243 h 6056243"/>
              <a:gd name="connsiteX47" fmla="*/ 1969731 w 11622156"/>
              <a:gd name="connsiteY47" fmla="*/ 6056243 h 6056243"/>
              <a:gd name="connsiteX48" fmla="*/ 1692928 w 11622156"/>
              <a:gd name="connsiteY48" fmla="*/ 6056243 h 6056243"/>
              <a:gd name="connsiteX49" fmla="*/ 1009394 w 11622156"/>
              <a:gd name="connsiteY49" fmla="*/ 6056243 h 6056243"/>
              <a:gd name="connsiteX50" fmla="*/ 0 w 11622156"/>
              <a:gd name="connsiteY50" fmla="*/ 5046849 h 6056243"/>
              <a:gd name="connsiteX51" fmla="*/ 0 w 11622156"/>
              <a:gd name="connsiteY51" fmla="*/ 4591193 h 6056243"/>
              <a:gd name="connsiteX52" fmla="*/ 0 w 11622156"/>
              <a:gd name="connsiteY52" fmla="*/ 4054789 h 6056243"/>
              <a:gd name="connsiteX53" fmla="*/ 0 w 11622156"/>
              <a:gd name="connsiteY53" fmla="*/ 3397260 h 6056243"/>
              <a:gd name="connsiteX54" fmla="*/ 0 w 11622156"/>
              <a:gd name="connsiteY54" fmla="*/ 2901230 h 6056243"/>
              <a:gd name="connsiteX55" fmla="*/ 0 w 11622156"/>
              <a:gd name="connsiteY55" fmla="*/ 2445574 h 6056243"/>
              <a:gd name="connsiteX56" fmla="*/ 0 w 11622156"/>
              <a:gd name="connsiteY56" fmla="*/ 1788046 h 6056243"/>
              <a:gd name="connsiteX57" fmla="*/ 0 w 11622156"/>
              <a:gd name="connsiteY57" fmla="*/ 1009394 h 605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622156" h="6056243" fill="none" extrusionOk="0">
                <a:moveTo>
                  <a:pt x="0" y="1009394"/>
                </a:moveTo>
                <a:cubicBezTo>
                  <a:pt x="52822" y="524201"/>
                  <a:pt x="520798" y="110751"/>
                  <a:pt x="1009394" y="0"/>
                </a:cubicBezTo>
                <a:cubicBezTo>
                  <a:pt x="1358058" y="-78456"/>
                  <a:pt x="1434242" y="825"/>
                  <a:pt x="1766365" y="0"/>
                </a:cubicBezTo>
                <a:cubicBezTo>
                  <a:pt x="2098488" y="-825"/>
                  <a:pt x="1984889" y="44684"/>
                  <a:pt x="2139202" y="0"/>
                </a:cubicBezTo>
                <a:cubicBezTo>
                  <a:pt x="2293515" y="-44684"/>
                  <a:pt x="2359350" y="4175"/>
                  <a:pt x="2416005" y="0"/>
                </a:cubicBezTo>
                <a:cubicBezTo>
                  <a:pt x="2472660" y="-4175"/>
                  <a:pt x="2831903" y="30027"/>
                  <a:pt x="3076943" y="0"/>
                </a:cubicBezTo>
                <a:cubicBezTo>
                  <a:pt x="3321983" y="-30027"/>
                  <a:pt x="3265968" y="13709"/>
                  <a:pt x="3449779" y="0"/>
                </a:cubicBezTo>
                <a:cubicBezTo>
                  <a:pt x="3633590" y="-13709"/>
                  <a:pt x="4014923" y="27739"/>
                  <a:pt x="4206751" y="0"/>
                </a:cubicBezTo>
                <a:cubicBezTo>
                  <a:pt x="4398579" y="-27739"/>
                  <a:pt x="4484973" y="7019"/>
                  <a:pt x="4579587" y="0"/>
                </a:cubicBezTo>
                <a:cubicBezTo>
                  <a:pt x="4674201" y="-7019"/>
                  <a:pt x="4859018" y="15080"/>
                  <a:pt x="4952424" y="0"/>
                </a:cubicBezTo>
                <a:cubicBezTo>
                  <a:pt x="5045830" y="-15080"/>
                  <a:pt x="5155584" y="2938"/>
                  <a:pt x="5229227" y="0"/>
                </a:cubicBezTo>
                <a:cubicBezTo>
                  <a:pt x="5302870" y="-2938"/>
                  <a:pt x="5484059" y="13918"/>
                  <a:pt x="5698097" y="0"/>
                </a:cubicBezTo>
                <a:cubicBezTo>
                  <a:pt x="5912135" y="-13918"/>
                  <a:pt x="6038395" y="15009"/>
                  <a:pt x="6166968" y="0"/>
                </a:cubicBezTo>
                <a:cubicBezTo>
                  <a:pt x="6295541" y="-15009"/>
                  <a:pt x="6455774" y="42725"/>
                  <a:pt x="6635838" y="0"/>
                </a:cubicBezTo>
                <a:cubicBezTo>
                  <a:pt x="6815902" y="-42725"/>
                  <a:pt x="7038396" y="73758"/>
                  <a:pt x="7296776" y="0"/>
                </a:cubicBezTo>
                <a:cubicBezTo>
                  <a:pt x="7555156" y="-73758"/>
                  <a:pt x="7492686" y="41702"/>
                  <a:pt x="7669612" y="0"/>
                </a:cubicBezTo>
                <a:cubicBezTo>
                  <a:pt x="7846538" y="-41702"/>
                  <a:pt x="7954474" y="57749"/>
                  <a:pt x="8234516" y="0"/>
                </a:cubicBezTo>
                <a:cubicBezTo>
                  <a:pt x="8514558" y="-57749"/>
                  <a:pt x="8448370" y="19613"/>
                  <a:pt x="8607353" y="0"/>
                </a:cubicBezTo>
                <a:cubicBezTo>
                  <a:pt x="8766336" y="-19613"/>
                  <a:pt x="9025987" y="47697"/>
                  <a:pt x="9364324" y="0"/>
                </a:cubicBezTo>
                <a:cubicBezTo>
                  <a:pt x="9702661" y="-47697"/>
                  <a:pt x="9731668" y="19070"/>
                  <a:pt x="9833194" y="0"/>
                </a:cubicBezTo>
                <a:cubicBezTo>
                  <a:pt x="9934720" y="-19070"/>
                  <a:pt x="10018046" y="8719"/>
                  <a:pt x="10109997" y="0"/>
                </a:cubicBezTo>
                <a:cubicBezTo>
                  <a:pt x="10201948" y="-8719"/>
                  <a:pt x="10414611" y="38790"/>
                  <a:pt x="10612762" y="0"/>
                </a:cubicBezTo>
                <a:cubicBezTo>
                  <a:pt x="11041545" y="34044"/>
                  <a:pt x="11494868" y="440594"/>
                  <a:pt x="11622156" y="1009394"/>
                </a:cubicBezTo>
                <a:cubicBezTo>
                  <a:pt x="11699873" y="1287461"/>
                  <a:pt x="11620591" y="1448278"/>
                  <a:pt x="11622156" y="1666922"/>
                </a:cubicBezTo>
                <a:cubicBezTo>
                  <a:pt x="11623721" y="1885566"/>
                  <a:pt x="11603030" y="1986042"/>
                  <a:pt x="11622156" y="2162953"/>
                </a:cubicBezTo>
                <a:cubicBezTo>
                  <a:pt x="11641282" y="2339864"/>
                  <a:pt x="11617295" y="2521599"/>
                  <a:pt x="11622156" y="2658983"/>
                </a:cubicBezTo>
                <a:cubicBezTo>
                  <a:pt x="11627017" y="2796367"/>
                  <a:pt x="11594400" y="3019284"/>
                  <a:pt x="11622156" y="3235762"/>
                </a:cubicBezTo>
                <a:cubicBezTo>
                  <a:pt x="11649912" y="3452240"/>
                  <a:pt x="11571482" y="3531182"/>
                  <a:pt x="11622156" y="3812541"/>
                </a:cubicBezTo>
                <a:cubicBezTo>
                  <a:pt x="11672830" y="4093900"/>
                  <a:pt x="11576804" y="4244422"/>
                  <a:pt x="11622156" y="4470070"/>
                </a:cubicBezTo>
                <a:cubicBezTo>
                  <a:pt x="11667508" y="4695718"/>
                  <a:pt x="11598623" y="4762520"/>
                  <a:pt x="11622156" y="5046849"/>
                </a:cubicBezTo>
                <a:cubicBezTo>
                  <a:pt x="11659448" y="5457655"/>
                  <a:pt x="11233090" y="5978096"/>
                  <a:pt x="10612762" y="6056243"/>
                </a:cubicBezTo>
                <a:cubicBezTo>
                  <a:pt x="10486867" y="6062969"/>
                  <a:pt x="10267403" y="6017910"/>
                  <a:pt x="10047858" y="6056243"/>
                </a:cubicBezTo>
                <a:cubicBezTo>
                  <a:pt x="9828313" y="6094576"/>
                  <a:pt x="9688542" y="6022418"/>
                  <a:pt x="9578988" y="6056243"/>
                </a:cubicBezTo>
                <a:cubicBezTo>
                  <a:pt x="9469434" y="6090068"/>
                  <a:pt x="9366482" y="6036218"/>
                  <a:pt x="9302185" y="6056243"/>
                </a:cubicBezTo>
                <a:cubicBezTo>
                  <a:pt x="9237888" y="6076268"/>
                  <a:pt x="8782197" y="6044401"/>
                  <a:pt x="8545213" y="6056243"/>
                </a:cubicBezTo>
                <a:cubicBezTo>
                  <a:pt x="8308229" y="6068085"/>
                  <a:pt x="8335034" y="6049803"/>
                  <a:pt x="8268410" y="6056243"/>
                </a:cubicBezTo>
                <a:cubicBezTo>
                  <a:pt x="8201786" y="6062683"/>
                  <a:pt x="7846806" y="5988982"/>
                  <a:pt x="7607473" y="6056243"/>
                </a:cubicBezTo>
                <a:cubicBezTo>
                  <a:pt x="7368140" y="6123504"/>
                  <a:pt x="7233825" y="6040316"/>
                  <a:pt x="7138602" y="6056243"/>
                </a:cubicBezTo>
                <a:cubicBezTo>
                  <a:pt x="7043379" y="6072170"/>
                  <a:pt x="6951940" y="6021842"/>
                  <a:pt x="6765766" y="6056243"/>
                </a:cubicBezTo>
                <a:cubicBezTo>
                  <a:pt x="6579592" y="6090644"/>
                  <a:pt x="6394272" y="6038811"/>
                  <a:pt x="6296895" y="6056243"/>
                </a:cubicBezTo>
                <a:cubicBezTo>
                  <a:pt x="6199518" y="6073675"/>
                  <a:pt x="5850902" y="6020866"/>
                  <a:pt x="5635958" y="6056243"/>
                </a:cubicBezTo>
                <a:cubicBezTo>
                  <a:pt x="5421014" y="6091620"/>
                  <a:pt x="5291497" y="6003730"/>
                  <a:pt x="4975020" y="6056243"/>
                </a:cubicBezTo>
                <a:cubicBezTo>
                  <a:pt x="4658543" y="6108756"/>
                  <a:pt x="4690023" y="6032412"/>
                  <a:pt x="4506150" y="6056243"/>
                </a:cubicBezTo>
                <a:cubicBezTo>
                  <a:pt x="4322277" y="6080074"/>
                  <a:pt x="4216000" y="6042625"/>
                  <a:pt x="4037279" y="6056243"/>
                </a:cubicBezTo>
                <a:cubicBezTo>
                  <a:pt x="3858558" y="6069861"/>
                  <a:pt x="3589902" y="6005571"/>
                  <a:pt x="3376342" y="6056243"/>
                </a:cubicBezTo>
                <a:cubicBezTo>
                  <a:pt x="3162782" y="6106915"/>
                  <a:pt x="3126455" y="6032497"/>
                  <a:pt x="3003505" y="6056243"/>
                </a:cubicBezTo>
                <a:cubicBezTo>
                  <a:pt x="2880555" y="6079989"/>
                  <a:pt x="2835689" y="6028650"/>
                  <a:pt x="2726702" y="6056243"/>
                </a:cubicBezTo>
                <a:cubicBezTo>
                  <a:pt x="2617715" y="6083836"/>
                  <a:pt x="2305374" y="5970815"/>
                  <a:pt x="1969731" y="6056243"/>
                </a:cubicBezTo>
                <a:cubicBezTo>
                  <a:pt x="1634088" y="6141671"/>
                  <a:pt x="1764743" y="6038579"/>
                  <a:pt x="1692928" y="6056243"/>
                </a:cubicBezTo>
                <a:cubicBezTo>
                  <a:pt x="1621113" y="6073907"/>
                  <a:pt x="1231212" y="6054577"/>
                  <a:pt x="1009394" y="6056243"/>
                </a:cubicBezTo>
                <a:cubicBezTo>
                  <a:pt x="501338" y="6121373"/>
                  <a:pt x="-29231" y="5611870"/>
                  <a:pt x="0" y="5046849"/>
                </a:cubicBezTo>
                <a:cubicBezTo>
                  <a:pt x="-8765" y="4913072"/>
                  <a:pt x="19605" y="4782815"/>
                  <a:pt x="0" y="4591193"/>
                </a:cubicBezTo>
                <a:cubicBezTo>
                  <a:pt x="-19605" y="4399571"/>
                  <a:pt x="43031" y="4194103"/>
                  <a:pt x="0" y="4054789"/>
                </a:cubicBezTo>
                <a:cubicBezTo>
                  <a:pt x="-43031" y="3915475"/>
                  <a:pt x="54479" y="3622438"/>
                  <a:pt x="0" y="3397260"/>
                </a:cubicBezTo>
                <a:cubicBezTo>
                  <a:pt x="-54479" y="3172082"/>
                  <a:pt x="20148" y="3132545"/>
                  <a:pt x="0" y="2901230"/>
                </a:cubicBezTo>
                <a:cubicBezTo>
                  <a:pt x="-20148" y="2669915"/>
                  <a:pt x="3618" y="2551636"/>
                  <a:pt x="0" y="2445574"/>
                </a:cubicBezTo>
                <a:cubicBezTo>
                  <a:pt x="-3618" y="2339512"/>
                  <a:pt x="21679" y="1937906"/>
                  <a:pt x="0" y="1788046"/>
                </a:cubicBezTo>
                <a:cubicBezTo>
                  <a:pt x="-21679" y="1638186"/>
                  <a:pt x="11227" y="1339892"/>
                  <a:pt x="0" y="1009394"/>
                </a:cubicBezTo>
                <a:close/>
              </a:path>
              <a:path w="11622156" h="6056243" stroke="0" extrusionOk="0">
                <a:moveTo>
                  <a:pt x="0" y="1009394"/>
                </a:moveTo>
                <a:cubicBezTo>
                  <a:pt x="-14695" y="365116"/>
                  <a:pt x="407031" y="-96688"/>
                  <a:pt x="1009394" y="0"/>
                </a:cubicBezTo>
                <a:cubicBezTo>
                  <a:pt x="1065416" y="-20774"/>
                  <a:pt x="1210244" y="32682"/>
                  <a:pt x="1286197" y="0"/>
                </a:cubicBezTo>
                <a:cubicBezTo>
                  <a:pt x="1362150" y="-32682"/>
                  <a:pt x="1616902" y="56945"/>
                  <a:pt x="1851101" y="0"/>
                </a:cubicBezTo>
                <a:cubicBezTo>
                  <a:pt x="2085300" y="-56945"/>
                  <a:pt x="2000136" y="11991"/>
                  <a:pt x="2127904" y="0"/>
                </a:cubicBezTo>
                <a:cubicBezTo>
                  <a:pt x="2255672" y="-11991"/>
                  <a:pt x="2581626" y="47181"/>
                  <a:pt x="2788842" y="0"/>
                </a:cubicBezTo>
                <a:cubicBezTo>
                  <a:pt x="2996058" y="-47181"/>
                  <a:pt x="3007596" y="42043"/>
                  <a:pt x="3161678" y="0"/>
                </a:cubicBezTo>
                <a:cubicBezTo>
                  <a:pt x="3315760" y="-42043"/>
                  <a:pt x="3305923" y="25098"/>
                  <a:pt x="3438481" y="0"/>
                </a:cubicBezTo>
                <a:cubicBezTo>
                  <a:pt x="3571039" y="-25098"/>
                  <a:pt x="3614912" y="26520"/>
                  <a:pt x="3715284" y="0"/>
                </a:cubicBezTo>
                <a:cubicBezTo>
                  <a:pt x="3815656" y="-26520"/>
                  <a:pt x="4058612" y="45119"/>
                  <a:pt x="4280188" y="0"/>
                </a:cubicBezTo>
                <a:cubicBezTo>
                  <a:pt x="4501764" y="-45119"/>
                  <a:pt x="4496929" y="16987"/>
                  <a:pt x="4653025" y="0"/>
                </a:cubicBezTo>
                <a:cubicBezTo>
                  <a:pt x="4809121" y="-16987"/>
                  <a:pt x="4856613" y="11495"/>
                  <a:pt x="4929828" y="0"/>
                </a:cubicBezTo>
                <a:cubicBezTo>
                  <a:pt x="5003043" y="-11495"/>
                  <a:pt x="5348821" y="52314"/>
                  <a:pt x="5686799" y="0"/>
                </a:cubicBezTo>
                <a:cubicBezTo>
                  <a:pt x="6024777" y="-52314"/>
                  <a:pt x="6047552" y="61205"/>
                  <a:pt x="6347737" y="0"/>
                </a:cubicBezTo>
                <a:cubicBezTo>
                  <a:pt x="6647922" y="-61205"/>
                  <a:pt x="6586937" y="27819"/>
                  <a:pt x="6720573" y="0"/>
                </a:cubicBezTo>
                <a:cubicBezTo>
                  <a:pt x="6854209" y="-27819"/>
                  <a:pt x="7074483" y="29335"/>
                  <a:pt x="7285477" y="0"/>
                </a:cubicBezTo>
                <a:cubicBezTo>
                  <a:pt x="7496471" y="-29335"/>
                  <a:pt x="7428573" y="7613"/>
                  <a:pt x="7562280" y="0"/>
                </a:cubicBezTo>
                <a:cubicBezTo>
                  <a:pt x="7695987" y="-7613"/>
                  <a:pt x="7849050" y="34570"/>
                  <a:pt x="8031151" y="0"/>
                </a:cubicBezTo>
                <a:cubicBezTo>
                  <a:pt x="8213252" y="-34570"/>
                  <a:pt x="8228236" y="5479"/>
                  <a:pt x="8307954" y="0"/>
                </a:cubicBezTo>
                <a:cubicBezTo>
                  <a:pt x="8387672" y="-5479"/>
                  <a:pt x="8515141" y="12890"/>
                  <a:pt x="8584757" y="0"/>
                </a:cubicBezTo>
                <a:cubicBezTo>
                  <a:pt x="8654373" y="-12890"/>
                  <a:pt x="8934157" y="47297"/>
                  <a:pt x="9053627" y="0"/>
                </a:cubicBezTo>
                <a:cubicBezTo>
                  <a:pt x="9173097" y="-47297"/>
                  <a:pt x="9411826" y="64582"/>
                  <a:pt x="9618531" y="0"/>
                </a:cubicBezTo>
                <a:cubicBezTo>
                  <a:pt x="9825236" y="-64582"/>
                  <a:pt x="10229751" y="28462"/>
                  <a:pt x="10612762" y="0"/>
                </a:cubicBezTo>
                <a:cubicBezTo>
                  <a:pt x="11106439" y="52871"/>
                  <a:pt x="11607988" y="460967"/>
                  <a:pt x="11622156" y="1009394"/>
                </a:cubicBezTo>
                <a:cubicBezTo>
                  <a:pt x="11672623" y="1186910"/>
                  <a:pt x="11565715" y="1370085"/>
                  <a:pt x="11622156" y="1545799"/>
                </a:cubicBezTo>
                <a:cubicBezTo>
                  <a:pt x="11678597" y="1721514"/>
                  <a:pt x="11608139" y="1891118"/>
                  <a:pt x="11622156" y="2203327"/>
                </a:cubicBezTo>
                <a:cubicBezTo>
                  <a:pt x="11636173" y="2515536"/>
                  <a:pt x="11592030" y="2590917"/>
                  <a:pt x="11622156" y="2739732"/>
                </a:cubicBezTo>
                <a:cubicBezTo>
                  <a:pt x="11652282" y="2888547"/>
                  <a:pt x="11560594" y="3210546"/>
                  <a:pt x="11622156" y="3356886"/>
                </a:cubicBezTo>
                <a:cubicBezTo>
                  <a:pt x="11683718" y="3503226"/>
                  <a:pt x="11569268" y="3680875"/>
                  <a:pt x="11622156" y="3933665"/>
                </a:cubicBezTo>
                <a:cubicBezTo>
                  <a:pt x="11675044" y="4186455"/>
                  <a:pt x="11613034" y="4187556"/>
                  <a:pt x="11622156" y="4429695"/>
                </a:cubicBezTo>
                <a:cubicBezTo>
                  <a:pt x="11631278" y="4671834"/>
                  <a:pt x="11559831" y="4785347"/>
                  <a:pt x="11622156" y="5046849"/>
                </a:cubicBezTo>
                <a:cubicBezTo>
                  <a:pt x="11671119" y="5642148"/>
                  <a:pt x="11186671" y="6012676"/>
                  <a:pt x="10612762" y="6056243"/>
                </a:cubicBezTo>
                <a:cubicBezTo>
                  <a:pt x="10400494" y="6117983"/>
                  <a:pt x="10098454" y="6003946"/>
                  <a:pt x="9855791" y="6056243"/>
                </a:cubicBezTo>
                <a:cubicBezTo>
                  <a:pt x="9613128" y="6108540"/>
                  <a:pt x="9393518" y="6031075"/>
                  <a:pt x="9098819" y="6056243"/>
                </a:cubicBezTo>
                <a:cubicBezTo>
                  <a:pt x="8804120" y="6081411"/>
                  <a:pt x="8756590" y="5985490"/>
                  <a:pt x="8437882" y="6056243"/>
                </a:cubicBezTo>
                <a:cubicBezTo>
                  <a:pt x="8119174" y="6126996"/>
                  <a:pt x="8087844" y="6054828"/>
                  <a:pt x="7969011" y="6056243"/>
                </a:cubicBezTo>
                <a:cubicBezTo>
                  <a:pt x="7850178" y="6057658"/>
                  <a:pt x="7615845" y="6050488"/>
                  <a:pt x="7500141" y="6056243"/>
                </a:cubicBezTo>
                <a:cubicBezTo>
                  <a:pt x="7384437" y="6061998"/>
                  <a:pt x="7217425" y="6038451"/>
                  <a:pt x="7127304" y="6056243"/>
                </a:cubicBezTo>
                <a:cubicBezTo>
                  <a:pt x="7037183" y="6074035"/>
                  <a:pt x="6650256" y="6042105"/>
                  <a:pt x="6466367" y="6056243"/>
                </a:cubicBezTo>
                <a:cubicBezTo>
                  <a:pt x="6282478" y="6070381"/>
                  <a:pt x="6063783" y="6050412"/>
                  <a:pt x="5901463" y="6056243"/>
                </a:cubicBezTo>
                <a:cubicBezTo>
                  <a:pt x="5739143" y="6062074"/>
                  <a:pt x="5577055" y="6036910"/>
                  <a:pt x="5432592" y="6056243"/>
                </a:cubicBezTo>
                <a:cubicBezTo>
                  <a:pt x="5288129" y="6075576"/>
                  <a:pt x="5070847" y="6014055"/>
                  <a:pt x="4963722" y="6056243"/>
                </a:cubicBezTo>
                <a:cubicBezTo>
                  <a:pt x="4856597" y="6098431"/>
                  <a:pt x="4517685" y="5997824"/>
                  <a:pt x="4302784" y="6056243"/>
                </a:cubicBezTo>
                <a:cubicBezTo>
                  <a:pt x="4087883" y="6114662"/>
                  <a:pt x="3800842" y="6041131"/>
                  <a:pt x="3545813" y="6056243"/>
                </a:cubicBezTo>
                <a:cubicBezTo>
                  <a:pt x="3290784" y="6071355"/>
                  <a:pt x="3272405" y="6003240"/>
                  <a:pt x="3076943" y="6056243"/>
                </a:cubicBezTo>
                <a:cubicBezTo>
                  <a:pt x="2881481" y="6109246"/>
                  <a:pt x="2718902" y="6034739"/>
                  <a:pt x="2416005" y="6056243"/>
                </a:cubicBezTo>
                <a:cubicBezTo>
                  <a:pt x="2113108" y="6077747"/>
                  <a:pt x="2050843" y="6026924"/>
                  <a:pt x="1755067" y="6056243"/>
                </a:cubicBezTo>
                <a:cubicBezTo>
                  <a:pt x="1459291" y="6085562"/>
                  <a:pt x="1293464" y="5968102"/>
                  <a:pt x="1009394" y="6056243"/>
                </a:cubicBezTo>
                <a:cubicBezTo>
                  <a:pt x="585023" y="6058739"/>
                  <a:pt x="18105" y="5487898"/>
                  <a:pt x="0" y="5046849"/>
                </a:cubicBezTo>
                <a:cubicBezTo>
                  <a:pt x="-55081" y="4840345"/>
                  <a:pt x="32113" y="4701234"/>
                  <a:pt x="0" y="4510444"/>
                </a:cubicBezTo>
                <a:cubicBezTo>
                  <a:pt x="-32113" y="4319654"/>
                  <a:pt x="34767" y="4111321"/>
                  <a:pt x="0" y="3893290"/>
                </a:cubicBezTo>
                <a:cubicBezTo>
                  <a:pt x="-34767" y="3675259"/>
                  <a:pt x="6124" y="3575045"/>
                  <a:pt x="0" y="3356886"/>
                </a:cubicBezTo>
                <a:cubicBezTo>
                  <a:pt x="-6124" y="3138727"/>
                  <a:pt x="63900" y="3020011"/>
                  <a:pt x="0" y="2780106"/>
                </a:cubicBezTo>
                <a:cubicBezTo>
                  <a:pt x="-63900" y="2540201"/>
                  <a:pt x="36283" y="2399461"/>
                  <a:pt x="0" y="2243702"/>
                </a:cubicBezTo>
                <a:cubicBezTo>
                  <a:pt x="-36283" y="2087943"/>
                  <a:pt x="12002" y="1847001"/>
                  <a:pt x="0" y="1586173"/>
                </a:cubicBezTo>
                <a:cubicBezTo>
                  <a:pt x="-12002" y="1325345"/>
                  <a:pt x="15546" y="1188833"/>
                  <a:pt x="0" y="10093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/>
              <a:ea typeface="字魂107号-萌趣欢乐体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2526" y="476250"/>
            <a:ext cx="10258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69" y="1285874"/>
            <a:ext cx="10399369" cy="468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9877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314</Words>
  <Application>Microsoft Office PowerPoint</Application>
  <PresentationFormat>Widescreen</PresentationFormat>
  <Paragraphs>31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SimSun</vt:lpstr>
      <vt:lpstr>Arial</vt:lpstr>
      <vt:lpstr>Calibri</vt:lpstr>
      <vt:lpstr>Calibri Light</vt:lpstr>
      <vt:lpstr>Cambria</vt:lpstr>
      <vt:lpstr>Fredoka One</vt:lpstr>
      <vt:lpstr>HP001 4 hàng</vt:lpstr>
      <vt:lpstr>HP001 5 hàng</vt:lpstr>
      <vt:lpstr>Times New Roman</vt:lpstr>
      <vt:lpstr>Work Sans</vt:lpstr>
      <vt:lpstr>字魂107号-萌趣欢乐体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Hằng Nguyễn Thu</dc:creator>
  <cp:lastModifiedBy>THANH GIONG</cp:lastModifiedBy>
  <cp:revision>9</cp:revision>
  <dcterms:created xsi:type="dcterms:W3CDTF">2025-03-06T00:54:47Z</dcterms:created>
  <dcterms:modified xsi:type="dcterms:W3CDTF">2025-03-12T07:38:31Z</dcterms:modified>
</cp:coreProperties>
</file>