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82" r:id="rId2"/>
    <p:sldId id="272" r:id="rId3"/>
    <p:sldId id="258" r:id="rId4"/>
    <p:sldId id="263" r:id="rId5"/>
    <p:sldId id="264" r:id="rId6"/>
    <p:sldId id="270" r:id="rId7"/>
    <p:sldId id="273" r:id="rId8"/>
    <p:sldId id="271" r:id="rId9"/>
    <p:sldId id="275" r:id="rId10"/>
    <p:sldId id="274" r:id="rId11"/>
    <p:sldId id="278" r:id="rId12"/>
    <p:sldId id="276" r:id="rId13"/>
    <p:sldId id="280" r:id="rId14"/>
    <p:sldId id="279" r:id="rId15"/>
    <p:sldId id="265" r:id="rId16"/>
    <p:sldId id="269" r:id="rId17"/>
    <p:sldId id="267" r:id="rId18"/>
    <p:sldId id="268" r:id="rId19"/>
  </p:sldIdLst>
  <p:sldSz cx="12192000" cy="6858000"/>
  <p:notesSz cx="6858000" cy="9144000"/>
  <p:embeddedFontLst>
    <p:embeddedFont>
      <p:font typeface="Calibri Light" charset="0"/>
      <p:regular r:id="rId20"/>
      <p:italic r:id="rId21"/>
    </p:embeddedFont>
    <p:embeddedFont>
      <p:font typeface="#9Slide07 IcielPony" charset="0"/>
      <p:regular r:id="rId22"/>
    </p:embeddedFont>
    <p:embeddedFont>
      <p:font typeface="#9Slide01 Tieu de ngan" charset="0"/>
      <p:bold r:id="rId23"/>
    </p:embeddedFont>
    <p:embeddedFont>
      <p:font typeface="#9Slide01 Noi dung ngan" charset="0"/>
      <p:regular r:id="rId24"/>
    </p:embeddedFont>
    <p:embeddedFont>
      <p:font typeface="Cambria Math" pitchFamily="18" charset="0"/>
      <p:regular r:id="rId25"/>
    </p:embeddedFont>
    <p:embeddedFont>
      <p:font typeface="HP001 4 hàng" pitchFamily="34" charset="0"/>
      <p:regular r:id="rId26"/>
      <p:bold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820"/>
    <a:srgbClr val="0B0B0B"/>
    <a:srgbClr val="2F8987"/>
    <a:srgbClr val="6BCDCB"/>
    <a:srgbClr val="E8566D"/>
    <a:srgbClr val="F9EA55"/>
    <a:srgbClr val="FCFEFC"/>
    <a:srgbClr val="F9FBF8"/>
    <a:srgbClr val="F8EF9B"/>
    <a:srgbClr val="7F7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51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A28F88-DE7E-45F0-BB4E-5FCCD77C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D76AE3E-F333-41B9-BD2D-EEA9FA19E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1F7A28-056B-4F8D-9C63-87B042E73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4A8A-2A6A-4535-B688-3937A56CC273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48207E-21A2-4FF6-8F9F-D9A908B02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C3D5D6-DAAB-4E32-AAF0-D951E268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17A-0AD8-46D5-8E42-8A2CA34B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1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6D5C78-2B6E-4CD5-9E98-734150797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2C78D5-6121-4938-B62E-C75A96526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72B7FB-8B07-4523-922E-DA060618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4A8A-2A6A-4535-B688-3937A56CC273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9E11CC-5641-470A-BCF4-4CD69753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DE5C4E-68DE-461A-8017-50C276DB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17A-0AD8-46D5-8E42-8A2CA34B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3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4147711-23A1-4F34-AE86-40880FA65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D3A1533-5AD7-403A-932B-71FDBBB1C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0A8C16-B5DF-4854-88DA-3CFC589FF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4A8A-2A6A-4535-B688-3937A56CC273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9F67F8-EDF4-4F71-BF19-0C79AD24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FF0FD-593F-442A-820E-7F043CB02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17A-0AD8-46D5-8E42-8A2CA34B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26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04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8C519-8DA4-4FE4-A4E4-7A4F6359F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062F70-FD96-4FD0-BC75-A2C7917D1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C2CD22-71B3-452C-92E5-9B5D1BB7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4A8A-2A6A-4535-B688-3937A56CC273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01E7E2-ED31-42B0-854F-EB628044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967E7-F882-412F-B931-8E88D9CA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17A-0AD8-46D5-8E42-8A2CA34B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0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9B91D-7C0F-4D19-A3C8-8FC34C664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0D1CF8-B7DE-4999-9024-BE5C9F47A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D4D627-5718-453C-A530-A843DD0F5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4A8A-2A6A-4535-B688-3937A56CC273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F9098F-A716-4618-B8B9-E69564BE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4D27B3-561E-46E1-B2B4-2CF2BBA6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17A-0AD8-46D5-8E42-8A2CA34B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2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A9438B-528A-4114-A22D-59BF99AB8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2D2898-4837-4926-A4F4-B81BC3B1C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6C2DC4-D8BF-4C87-AC1A-FBAC392B2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DAB220-A689-4BE8-BCF8-94015D47D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4A8A-2A6A-4535-B688-3937A56CC273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C84FC3-61DD-473D-8309-56994721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FCBEAE-3392-4793-9C0D-1810E0E2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17A-0AD8-46D5-8E42-8A2CA34B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42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E7E3D1-8EE2-47A3-A9D1-6679B2B1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882558-CA65-4A98-8C69-20A4A0C51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BCBC74-AA41-4672-951C-AACF53348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9666E98-2302-4DA4-BDAB-03A3E1391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0179ACF-437E-475E-AE05-349848F5B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62F04C-B32E-4366-B4ED-915AF46E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4A8A-2A6A-4535-B688-3937A56CC273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4F63BE-6766-4B03-8961-43D2809A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B681C5-16FB-44D7-B354-1621897A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17A-0AD8-46D5-8E42-8A2CA34B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1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A34A2C-084D-41A5-84FC-B32CF604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9E6FB5-71E9-4A98-B603-D7498094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4A8A-2A6A-4535-B688-3937A56CC273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B8E2D9-1044-4C5C-A10B-B50AF994D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14ED2ED-DEA4-4907-A215-2F053428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17A-0AD8-46D5-8E42-8A2CA34B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71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5712EF-091E-4694-8FD8-7FFA3C5D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9E2F21-526E-4BAE-995D-E3C93332F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031163-A227-48E9-A91A-1670B190B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F293B0-3D45-471B-9F21-78BC4B04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4A8A-2A6A-4535-B688-3937A56CC273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646DC2-6206-4963-A3EA-DE710B741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6DF260-2630-4773-B86C-E88D3564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17A-0AD8-46D5-8E42-8A2CA34B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5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8B55B0-5C83-4E01-8E3A-0520AA6C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0B79A2E-2598-44FD-92A2-9596861E8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F7F0F76-192C-47F3-94F1-AC1053E38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637A2D-2CCC-47FF-B3DC-3F07C1518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4A8A-2A6A-4535-B688-3937A56CC273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9D81F2-4DAC-447F-AB1E-C79C7A182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3706F0-1BEA-460A-90E8-84FA8DD9A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17A-0AD8-46D5-8E42-8A2CA34B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7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602390DF-39CD-4862-9BA3-63D148A894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67E07D-6EB0-43F9-92DA-C19F268D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175FF4-39AA-4496-8EB9-5ED58CCFE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69653F-B4CE-4E71-BB30-490FB0816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54A8A-2A6A-4535-B688-3937A56CC273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352024-98EE-49A1-9AFB-80894AA43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C16C92-AD38-4C85-8704-2104817B7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FB17A-0AD8-46D5-8E42-8A2CA34B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2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10.gif"/><Relationship Id="rId4" Type="http://schemas.openxmlformats.org/officeDocument/2006/relationships/image" Target="../media/image28.png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8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0.png"/><Relationship Id="rId3" Type="http://schemas.openxmlformats.org/officeDocument/2006/relationships/image" Target="../media/image201.png"/><Relationship Id="rId12" Type="http://schemas.openxmlformats.org/officeDocument/2006/relationships/image" Target="../media/image21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0.png"/><Relationship Id="rId5" Type="http://schemas.openxmlformats.org/officeDocument/2006/relationships/image" Target="../media/image22.png"/><Relationship Id="rId4" Type="http://schemas.openxmlformats.org/officeDocument/2006/relationships/image" Target="../media/image2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28D7DA-7E3F-3FB9-8083-E19321482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background with blue clouds and stars&#10;&#10;AI-generated content may be incorrect.">
            <a:extLst>
              <a:ext uri="{FF2B5EF4-FFF2-40B4-BE49-F238E27FC236}">
                <a16:creationId xmlns="" xmlns:a16="http://schemas.microsoft.com/office/drawing/2014/main" id="{FDBDF05D-105F-B3F5-CBC5-431E3D2C5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"/>
            <a:ext cx="12192000" cy="6852647"/>
          </a:xfrm>
          <a:prstGeom prst="rect">
            <a:avLst/>
          </a:prstGeom>
        </p:spPr>
      </p:pic>
      <p:pic>
        <p:nvPicPr>
          <p:cNvPr id="38" name="Picture 5" descr="POINSET3">
            <a:extLst>
              <a:ext uri="{FF2B5EF4-FFF2-40B4-BE49-F238E27FC236}">
                <a16:creationId xmlns="" xmlns:a16="http://schemas.microsoft.com/office/drawing/2014/main" id="{46AFCCDC-92B0-5E4A-7A95-E165139F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979375"/>
            <a:ext cx="2136539" cy="187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>
            <a:extLst>
              <a:ext uri="{FF2B5EF4-FFF2-40B4-BE49-F238E27FC236}">
                <a16:creationId xmlns="" xmlns:a16="http://schemas.microsoft.com/office/drawing/2014/main" id="{449162C2-79E9-D0A3-381D-C53C3928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135" y="100228"/>
            <a:ext cx="7749874" cy="73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>
              <a:spcBef>
                <a:spcPct val="50000"/>
              </a:spcBef>
            </a:pPr>
            <a:r>
              <a:rPr lang="en-US" altLang="en-US" sz="2133" b="1" dirty="0" smtClean="0">
                <a:solidFill>
                  <a:srgbClr val="FF0066"/>
                </a:solidFill>
                <a:latin typeface="Times New Roman" pitchFamily="18" charset="0"/>
              </a:rPr>
              <a:t>UBND </a:t>
            </a:r>
            <a:r>
              <a:rPr lang="vi-VN" altLang="en-US" sz="2133" b="1" dirty="0" smtClean="0">
                <a:solidFill>
                  <a:srgbClr val="FF0066"/>
                </a:solidFill>
                <a:latin typeface="Times New Roman" pitchFamily="18" charset="0"/>
              </a:rPr>
              <a:t>THÀNH </a:t>
            </a:r>
            <a:r>
              <a:rPr lang="vi-VN" altLang="en-US" sz="2133" b="1" dirty="0">
                <a:solidFill>
                  <a:srgbClr val="FF0066"/>
                </a:solidFill>
                <a:latin typeface="Times New Roman" pitchFamily="18" charset="0"/>
              </a:rPr>
              <a:t>PHỐ QUY NHƠN</a:t>
            </a:r>
            <a:br>
              <a:rPr lang="vi-VN" altLang="en-US" sz="2133" b="1" dirty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altLang="en-US" sz="2133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sp>
        <p:nvSpPr>
          <p:cNvPr id="40" name="Text Box 14">
            <a:extLst>
              <a:ext uri="{FF2B5EF4-FFF2-40B4-BE49-F238E27FC236}">
                <a16:creationId xmlns="" xmlns:a16="http://schemas.microsoft.com/office/drawing/2014/main" id="{FBA269ED-7137-6C56-EC81-F6540726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759" y="4200436"/>
            <a:ext cx="7584177" cy="75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 eaLnBrk="1" hangingPunct="1">
              <a:spcBef>
                <a:spcPts val="1011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 4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="" xmlns:a16="http://schemas.microsoft.com/office/drawing/2014/main" id="{52F1A29E-A4E5-BCFF-5438-2BF86F43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751" y="2982432"/>
            <a:ext cx="9466392" cy="138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 eaLnBrk="1" hangingPunct="1">
              <a:defRPr/>
            </a:pP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148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816069" eaLnBrk="1" hangingPunct="1">
              <a:defRPr/>
            </a:pP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148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2" name="Picture 22" descr="bd21315_">
            <a:extLst>
              <a:ext uri="{FF2B5EF4-FFF2-40B4-BE49-F238E27FC236}">
                <a16:creationId xmlns="" xmlns:a16="http://schemas.microsoft.com/office/drawing/2014/main" id="{6402961A-D265-0FF9-FD3F-AF5323E7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61" y="4864328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4E757C3F-D18F-DF35-ACA2-B8AF508958C3}"/>
              </a:ext>
            </a:extLst>
          </p:cNvPr>
          <p:cNvCxnSpPr>
            <a:cxnSpLocks/>
          </p:cNvCxnSpPr>
          <p:nvPr/>
        </p:nvCxnSpPr>
        <p:spPr>
          <a:xfrm>
            <a:off x="4581127" y="834736"/>
            <a:ext cx="377788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7" descr="BƯỚM 58">
            <a:extLst>
              <a:ext uri="{FF2B5EF4-FFF2-40B4-BE49-F238E27FC236}">
                <a16:creationId xmlns="" xmlns:a16="http://schemas.microsoft.com/office/drawing/2014/main" id="{874D8E4B-06F1-CA38-C88A-41A6FAF6D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077709" y="4899355"/>
            <a:ext cx="911783" cy="118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animal-14[1]">
            <a:extLst>
              <a:ext uri="{FF2B5EF4-FFF2-40B4-BE49-F238E27FC236}">
                <a16:creationId xmlns="" xmlns:a16="http://schemas.microsoft.com/office/drawing/2014/main" id="{56346336-AC06-DAE7-1B7F-5A765B6F2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29001" y="4764451"/>
            <a:ext cx="836939" cy="60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POINSET2">
            <a:extLst>
              <a:ext uri="{FF2B5EF4-FFF2-40B4-BE49-F238E27FC236}">
                <a16:creationId xmlns="" xmlns:a16="http://schemas.microsoft.com/office/drawing/2014/main" id="{415744E7-7FAC-7D32-320F-E538BD3B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5271" y="-101602"/>
            <a:ext cx="1445301" cy="172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8">
            <a:extLst>
              <a:ext uri="{FF2B5EF4-FFF2-40B4-BE49-F238E27FC236}">
                <a16:creationId xmlns="" xmlns:a16="http://schemas.microsoft.com/office/drawing/2014/main" id="{03F26570-A38B-8AAE-79AA-B37EF57E3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868" y="5372729"/>
            <a:ext cx="4788262" cy="101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732" tIns="45365" rIns="90732" bIns="453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16069"/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G</a:t>
            </a:r>
            <a:r>
              <a:rPr lang="vi-VN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GD:</a:t>
            </a:r>
            <a:r>
              <a:rPr lang="vi-VN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Lê </a:t>
            </a:r>
            <a:r>
              <a:rPr lang="en-US" altLang="en-US" sz="30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 Kim Dung</a:t>
            </a:r>
            <a:endParaRPr lang="vi-VN" altLang="en-US" sz="30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816069"/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Năm học 2024-2025</a:t>
            </a:r>
            <a:endParaRPr lang="en-US" altLang="en-US" sz="30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4E585AE-C36E-6FD8-13F9-3CE8FD759964}"/>
              </a:ext>
            </a:extLst>
          </p:cNvPr>
          <p:cNvSpPr txBox="1"/>
          <p:nvPr/>
        </p:nvSpPr>
        <p:spPr>
          <a:xfrm>
            <a:off x="2286000" y="241890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8979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-83622" y="4932787"/>
            <a:ext cx="12689279" cy="1925213"/>
            <a:chOff x="-83622" y="4932787"/>
            <a:chExt cx="12689279" cy="1925213"/>
          </a:xfrm>
        </p:grpSpPr>
        <p:sp>
          <p:nvSpPr>
            <p:cNvPr id="56" name="Freeform 55"/>
            <p:cNvSpPr/>
            <p:nvPr/>
          </p:nvSpPr>
          <p:spPr>
            <a:xfrm flipH="1">
              <a:off x="5884409" y="5439079"/>
              <a:ext cx="6307591" cy="1418921"/>
            </a:xfrm>
            <a:custGeom>
              <a:avLst/>
              <a:gdLst>
                <a:gd name="connsiteX0" fmla="*/ 0 w 6307591"/>
                <a:gd name="connsiteY0" fmla="*/ 0 h 1418921"/>
                <a:gd name="connsiteX1" fmla="*/ 12025 w 6307591"/>
                <a:gd name="connsiteY1" fmla="*/ 1418921 h 1418921"/>
                <a:gd name="connsiteX2" fmla="*/ 6307591 w 6307591"/>
                <a:gd name="connsiteY2" fmla="*/ 1418921 h 1418921"/>
                <a:gd name="connsiteX3" fmla="*/ 5866228 w 6307591"/>
                <a:gd name="connsiteY3" fmla="*/ 464234 h 1418921"/>
                <a:gd name="connsiteX4" fmla="*/ 0 w 6307591"/>
                <a:gd name="connsiteY4" fmla="*/ 0 h 14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7591" h="1418921">
                  <a:moveTo>
                    <a:pt x="0" y="0"/>
                  </a:moveTo>
                  <a:lnTo>
                    <a:pt x="12025" y="1418921"/>
                  </a:lnTo>
                  <a:lnTo>
                    <a:pt x="6307591" y="1418921"/>
                  </a:lnTo>
                  <a:lnTo>
                    <a:pt x="5866228" y="464234"/>
                  </a:lnTo>
                  <a:cubicBezTo>
                    <a:pt x="3277773" y="14067"/>
                    <a:pt x="1983544" y="0"/>
                    <a:pt x="0" y="0"/>
                  </a:cubicBezTo>
                  <a:close/>
                </a:path>
              </a:pathLst>
            </a:custGeom>
            <a:solidFill>
              <a:srgbClr val="DCE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flipH="1">
              <a:off x="0" y="4932787"/>
              <a:ext cx="12605657" cy="1925213"/>
            </a:xfrm>
            <a:custGeom>
              <a:avLst/>
              <a:gdLst>
                <a:gd name="connsiteX0" fmla="*/ 12605657 w 12605657"/>
                <a:gd name="connsiteY0" fmla="*/ 0 h 1925213"/>
                <a:gd name="connsiteX1" fmla="*/ 6662057 w 12605657"/>
                <a:gd name="connsiteY1" fmla="*/ 827315 h 1925213"/>
                <a:gd name="connsiteX2" fmla="*/ 0 w 12605657"/>
                <a:gd name="connsiteY2" fmla="*/ 1175658 h 1925213"/>
                <a:gd name="connsiteX3" fmla="*/ 12813 w 12605657"/>
                <a:gd name="connsiteY3" fmla="*/ 1925213 h 1925213"/>
                <a:gd name="connsiteX4" fmla="*/ 12605657 w 12605657"/>
                <a:gd name="connsiteY4" fmla="*/ 1925213 h 19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5657" h="1925213">
                  <a:moveTo>
                    <a:pt x="12605657" y="0"/>
                  </a:moveTo>
                  <a:cubicBezTo>
                    <a:pt x="9864801" y="1415255"/>
                    <a:pt x="8108685" y="509340"/>
                    <a:pt x="6662057" y="827315"/>
                  </a:cubicBezTo>
                  <a:cubicBezTo>
                    <a:pt x="4371033" y="1140377"/>
                    <a:pt x="2220686" y="1622252"/>
                    <a:pt x="0" y="1175658"/>
                  </a:cubicBezTo>
                  <a:lnTo>
                    <a:pt x="12813" y="1925213"/>
                  </a:lnTo>
                  <a:lnTo>
                    <a:pt x="12605657" y="192521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DA78"/>
                </a:gs>
                <a:gs pos="90000">
                  <a:srgbClr val="91B12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 flipH="1">
              <a:off x="-83622" y="5789829"/>
              <a:ext cx="12351131" cy="1068171"/>
            </a:xfrm>
            <a:custGeom>
              <a:avLst/>
              <a:gdLst>
                <a:gd name="connsiteX0" fmla="*/ 6057940 w 12351131"/>
                <a:gd name="connsiteY0" fmla="*/ 1024 h 1068171"/>
                <a:gd name="connsiteX1" fmla="*/ 13357 w 12351131"/>
                <a:gd name="connsiteY1" fmla="*/ 672442 h 1068171"/>
                <a:gd name="connsiteX2" fmla="*/ 13357 w 12351131"/>
                <a:gd name="connsiteY2" fmla="*/ 765207 h 1068171"/>
                <a:gd name="connsiteX3" fmla="*/ 5522 w 12351131"/>
                <a:gd name="connsiteY3" fmla="*/ 1068171 h 1068171"/>
                <a:gd name="connsiteX4" fmla="*/ 12351131 w 12351131"/>
                <a:gd name="connsiteY4" fmla="*/ 1068171 h 1068171"/>
                <a:gd name="connsiteX5" fmla="*/ 12351131 w 12351131"/>
                <a:gd name="connsiteY5" fmla="*/ 804963 h 1068171"/>
                <a:gd name="connsiteX6" fmla="*/ 6057940 w 12351131"/>
                <a:gd name="connsiteY6" fmla="*/ 1024 h 10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51131" h="1068171">
                  <a:moveTo>
                    <a:pt x="6057940" y="1024"/>
                  </a:moveTo>
                  <a:cubicBezTo>
                    <a:pt x="4153166" y="-15593"/>
                    <a:pt x="2093502" y="168299"/>
                    <a:pt x="13357" y="672442"/>
                  </a:cubicBezTo>
                  <a:cubicBezTo>
                    <a:pt x="-16695" y="679725"/>
                    <a:pt x="13357" y="734285"/>
                    <a:pt x="13357" y="765207"/>
                  </a:cubicBezTo>
                  <a:lnTo>
                    <a:pt x="5522" y="1068171"/>
                  </a:lnTo>
                  <a:lnTo>
                    <a:pt x="12351131" y="1068171"/>
                  </a:lnTo>
                  <a:lnTo>
                    <a:pt x="12351131" y="804963"/>
                  </a:lnTo>
                  <a:cubicBezTo>
                    <a:pt x="10699887" y="375201"/>
                    <a:pt x="8506935" y="22387"/>
                    <a:pt x="6057940" y="1024"/>
                  </a:cubicBezTo>
                  <a:close/>
                </a:path>
              </a:pathLst>
            </a:custGeom>
            <a:gradFill>
              <a:gsLst>
                <a:gs pos="0">
                  <a:srgbClr val="BCDA78"/>
                </a:gs>
                <a:gs pos="100000">
                  <a:srgbClr val="B2D34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6EC5676-0262-4695-ADEA-98312AFB382B}"/>
              </a:ext>
            </a:extLst>
          </p:cNvPr>
          <p:cNvSpPr txBox="1"/>
          <p:nvPr/>
        </p:nvSpPr>
        <p:spPr>
          <a:xfrm>
            <a:off x="355117" y="182880"/>
            <a:ext cx="470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2</a:t>
            </a:r>
            <a:r>
              <a:rPr lang="vi-VN" sz="3600" dirty="0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.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Nhận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xét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#9Slide01 Tieu de ngan" panose="020B060402020202020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C918794-0B9F-4C87-A4BD-9224EBA1B982}"/>
              </a:ext>
            </a:extLst>
          </p:cNvPr>
          <p:cNvGrpSpPr/>
          <p:nvPr/>
        </p:nvGrpSpPr>
        <p:grpSpPr>
          <a:xfrm>
            <a:off x="783357" y="1179960"/>
            <a:ext cx="11038941" cy="1641389"/>
            <a:chOff x="2561068" y="3575144"/>
            <a:chExt cx="13792200" cy="2462085"/>
          </a:xfrm>
        </p:grpSpPr>
        <p:sp>
          <p:nvSpPr>
            <p:cNvPr id="33" name="Rounded Rectangle 93">
              <a:extLst>
                <a:ext uri="{FF2B5EF4-FFF2-40B4-BE49-F238E27FC236}">
                  <a16:creationId xmlns:a16="http://schemas.microsoft.com/office/drawing/2014/main" xmlns="" id="{A7669673-5EBE-4E57-8C6A-B0A3B97F8582}"/>
                </a:ext>
              </a:extLst>
            </p:cNvPr>
            <p:cNvSpPr/>
            <p:nvPr/>
          </p:nvSpPr>
          <p:spPr>
            <a:xfrm>
              <a:off x="2561068" y="3575144"/>
              <a:ext cx="13792200" cy="2462085"/>
            </a:xfrm>
            <a:prstGeom prst="roundRect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5C655CF-B55D-409A-B973-10DBA86ED6D0}"/>
                </a:ext>
              </a:extLst>
            </p:cNvPr>
            <p:cNvSpPr txBox="1"/>
            <p:nvPr/>
          </p:nvSpPr>
          <p:spPr>
            <a:xfrm>
              <a:off x="3031307" y="3724804"/>
              <a:ext cx="12887738" cy="1961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cộng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phân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, ta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cộng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giữ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nguyên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#9Slide01 Noi dung ngan" panose="000006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1 Noi dung ngan" panose="000006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0A8D16FA-9071-463C-9822-76CFE77FD070}"/>
                  </a:ext>
                </a:extLst>
              </p:cNvPr>
              <p:cNvSpPr txBox="1"/>
              <p:nvPr/>
            </p:nvSpPr>
            <p:spPr>
              <a:xfrm>
                <a:off x="961297" y="3630874"/>
                <a:ext cx="6372570" cy="884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dirty="0" err="1">
                    <a:solidFill>
                      <a:srgbClr val="002060"/>
                    </a:solidFill>
                    <a:latin typeface="#9Slide01 Noi dung ngan" panose="00000600000000000000" pitchFamily="2" charset="0"/>
                    <a:cs typeface="Times New Roman" panose="02020603050405020304" pitchFamily="18" charset="0"/>
                  </a:rPr>
                  <a:t>Ví</a:t>
                </a:r>
                <a:r>
                  <a:rPr lang="en-US" sz="3200" dirty="0">
                    <a:solidFill>
                      <a:srgbClr val="002060"/>
                    </a:solidFill>
                    <a:latin typeface="#9Slide01 Noi dung ngan" panose="000006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1 Noi dung ngan" panose="00000600000000000000" pitchFamily="2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dirty="0">
                    <a:solidFill>
                      <a:srgbClr val="002060"/>
                    </a:solidFill>
                    <a:latin typeface="#9Slide01 Noi dung ngan" panose="00000600000000000000" pitchFamily="2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vi-VN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36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#9Slide01 Noi dung ngan" panose="00000600000000000000" pitchFamily="2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A8D16FA-9071-463C-9822-76CFE77FD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97" y="3630874"/>
                <a:ext cx="6372570" cy="884538"/>
              </a:xfrm>
              <a:prstGeom prst="rect">
                <a:avLst/>
              </a:prstGeom>
              <a:blipFill>
                <a:blip r:embed="rId2"/>
                <a:stretch>
                  <a:fillRect l="-2488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D12AEBFD-DF0F-453A-B62E-41C1C8D3F971}"/>
                  </a:ext>
                </a:extLst>
              </p:cNvPr>
              <p:cNvSpPr txBox="1"/>
              <p:nvPr/>
            </p:nvSpPr>
            <p:spPr>
              <a:xfrm>
                <a:off x="4858133" y="3630874"/>
                <a:ext cx="6372570" cy="876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60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#9Slide01 Tieu de ngan" panose="020B0604020202020204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12AEBFD-DF0F-453A-B62E-41C1C8D3F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133" y="3630874"/>
                <a:ext cx="6372570" cy="876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98BC1021-CD4B-44CB-B967-9C0D9FF46F11}"/>
                  </a:ext>
                </a:extLst>
              </p:cNvPr>
              <p:cNvSpPr txBox="1"/>
              <p:nvPr/>
            </p:nvSpPr>
            <p:spPr>
              <a:xfrm>
                <a:off x="3300774" y="3630874"/>
                <a:ext cx="6372570" cy="884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dirty="0">
                    <a:solidFill>
                      <a:srgbClr val="002060"/>
                    </a:solidFill>
                    <a:latin typeface="#9Slide01 Noi dung ngan" panose="000006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60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 + 5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#9Slide01 Noi dung ngan" panose="00000600000000000000" pitchFamily="2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8BC1021-CD4B-44CB-B967-9C0D9FF46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774" y="3630874"/>
                <a:ext cx="6372570" cy="8845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0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-83622" y="4932787"/>
            <a:ext cx="12689279" cy="1925213"/>
            <a:chOff x="-83622" y="4932787"/>
            <a:chExt cx="12689279" cy="1925213"/>
          </a:xfrm>
        </p:grpSpPr>
        <p:sp>
          <p:nvSpPr>
            <p:cNvPr id="56" name="Freeform 55"/>
            <p:cNvSpPr/>
            <p:nvPr/>
          </p:nvSpPr>
          <p:spPr>
            <a:xfrm flipH="1">
              <a:off x="5884409" y="5439079"/>
              <a:ext cx="6307591" cy="1418921"/>
            </a:xfrm>
            <a:custGeom>
              <a:avLst/>
              <a:gdLst>
                <a:gd name="connsiteX0" fmla="*/ 0 w 6307591"/>
                <a:gd name="connsiteY0" fmla="*/ 0 h 1418921"/>
                <a:gd name="connsiteX1" fmla="*/ 12025 w 6307591"/>
                <a:gd name="connsiteY1" fmla="*/ 1418921 h 1418921"/>
                <a:gd name="connsiteX2" fmla="*/ 6307591 w 6307591"/>
                <a:gd name="connsiteY2" fmla="*/ 1418921 h 1418921"/>
                <a:gd name="connsiteX3" fmla="*/ 5866228 w 6307591"/>
                <a:gd name="connsiteY3" fmla="*/ 464234 h 1418921"/>
                <a:gd name="connsiteX4" fmla="*/ 0 w 6307591"/>
                <a:gd name="connsiteY4" fmla="*/ 0 h 14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7591" h="1418921">
                  <a:moveTo>
                    <a:pt x="0" y="0"/>
                  </a:moveTo>
                  <a:lnTo>
                    <a:pt x="12025" y="1418921"/>
                  </a:lnTo>
                  <a:lnTo>
                    <a:pt x="6307591" y="1418921"/>
                  </a:lnTo>
                  <a:lnTo>
                    <a:pt x="5866228" y="464234"/>
                  </a:lnTo>
                  <a:cubicBezTo>
                    <a:pt x="3277773" y="14067"/>
                    <a:pt x="1983544" y="0"/>
                    <a:pt x="0" y="0"/>
                  </a:cubicBezTo>
                  <a:close/>
                </a:path>
              </a:pathLst>
            </a:custGeom>
            <a:solidFill>
              <a:srgbClr val="DCE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flipH="1">
              <a:off x="0" y="4932787"/>
              <a:ext cx="12605657" cy="1925213"/>
            </a:xfrm>
            <a:custGeom>
              <a:avLst/>
              <a:gdLst>
                <a:gd name="connsiteX0" fmla="*/ 12605657 w 12605657"/>
                <a:gd name="connsiteY0" fmla="*/ 0 h 1925213"/>
                <a:gd name="connsiteX1" fmla="*/ 6662057 w 12605657"/>
                <a:gd name="connsiteY1" fmla="*/ 827315 h 1925213"/>
                <a:gd name="connsiteX2" fmla="*/ 0 w 12605657"/>
                <a:gd name="connsiteY2" fmla="*/ 1175658 h 1925213"/>
                <a:gd name="connsiteX3" fmla="*/ 12813 w 12605657"/>
                <a:gd name="connsiteY3" fmla="*/ 1925213 h 1925213"/>
                <a:gd name="connsiteX4" fmla="*/ 12605657 w 12605657"/>
                <a:gd name="connsiteY4" fmla="*/ 1925213 h 19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5657" h="1925213">
                  <a:moveTo>
                    <a:pt x="12605657" y="0"/>
                  </a:moveTo>
                  <a:cubicBezTo>
                    <a:pt x="9864801" y="1415255"/>
                    <a:pt x="8108685" y="509340"/>
                    <a:pt x="6662057" y="827315"/>
                  </a:cubicBezTo>
                  <a:cubicBezTo>
                    <a:pt x="4371033" y="1140377"/>
                    <a:pt x="2220686" y="1622252"/>
                    <a:pt x="0" y="1175658"/>
                  </a:cubicBezTo>
                  <a:lnTo>
                    <a:pt x="12813" y="1925213"/>
                  </a:lnTo>
                  <a:lnTo>
                    <a:pt x="12605657" y="192521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DA78"/>
                </a:gs>
                <a:gs pos="90000">
                  <a:srgbClr val="91B12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 flipH="1">
              <a:off x="-83622" y="5789829"/>
              <a:ext cx="12351131" cy="1068171"/>
            </a:xfrm>
            <a:custGeom>
              <a:avLst/>
              <a:gdLst>
                <a:gd name="connsiteX0" fmla="*/ 6057940 w 12351131"/>
                <a:gd name="connsiteY0" fmla="*/ 1024 h 1068171"/>
                <a:gd name="connsiteX1" fmla="*/ 13357 w 12351131"/>
                <a:gd name="connsiteY1" fmla="*/ 672442 h 1068171"/>
                <a:gd name="connsiteX2" fmla="*/ 13357 w 12351131"/>
                <a:gd name="connsiteY2" fmla="*/ 765207 h 1068171"/>
                <a:gd name="connsiteX3" fmla="*/ 5522 w 12351131"/>
                <a:gd name="connsiteY3" fmla="*/ 1068171 h 1068171"/>
                <a:gd name="connsiteX4" fmla="*/ 12351131 w 12351131"/>
                <a:gd name="connsiteY4" fmla="*/ 1068171 h 1068171"/>
                <a:gd name="connsiteX5" fmla="*/ 12351131 w 12351131"/>
                <a:gd name="connsiteY5" fmla="*/ 804963 h 1068171"/>
                <a:gd name="connsiteX6" fmla="*/ 6057940 w 12351131"/>
                <a:gd name="connsiteY6" fmla="*/ 1024 h 10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51131" h="1068171">
                  <a:moveTo>
                    <a:pt x="6057940" y="1024"/>
                  </a:moveTo>
                  <a:cubicBezTo>
                    <a:pt x="4153166" y="-15593"/>
                    <a:pt x="2093502" y="168299"/>
                    <a:pt x="13357" y="672442"/>
                  </a:cubicBezTo>
                  <a:cubicBezTo>
                    <a:pt x="-16695" y="679725"/>
                    <a:pt x="13357" y="734285"/>
                    <a:pt x="13357" y="765207"/>
                  </a:cubicBezTo>
                  <a:lnTo>
                    <a:pt x="5522" y="1068171"/>
                  </a:lnTo>
                  <a:lnTo>
                    <a:pt x="12351131" y="1068171"/>
                  </a:lnTo>
                  <a:lnTo>
                    <a:pt x="12351131" y="804963"/>
                  </a:lnTo>
                  <a:cubicBezTo>
                    <a:pt x="10699887" y="375201"/>
                    <a:pt x="8506935" y="22387"/>
                    <a:pt x="6057940" y="1024"/>
                  </a:cubicBezTo>
                  <a:close/>
                </a:path>
              </a:pathLst>
            </a:custGeom>
            <a:gradFill>
              <a:gsLst>
                <a:gs pos="0">
                  <a:srgbClr val="BCDA78"/>
                </a:gs>
                <a:gs pos="100000">
                  <a:srgbClr val="B2D34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074" name="Picture 2" descr="120 个GIF 点子| 居家布置, 可爱的卡通, 游戏椅">
            <a:extLst>
              <a:ext uri="{FF2B5EF4-FFF2-40B4-BE49-F238E27FC236}">
                <a16:creationId xmlns:a16="http://schemas.microsoft.com/office/drawing/2014/main" xmlns="" id="{1334365D-C6C7-4F16-AD5D-5385C5C459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80" y="4139313"/>
            <a:ext cx="2093240" cy="2093240"/>
          </a:xfrm>
          <a:prstGeom prst="rect">
            <a:avLst/>
          </a:prstGeom>
          <a:noFill/>
          <a:effectLst>
            <a:outerShdw blurRad="127000" dist="38100" sx="110000" sy="110000" algn="l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B07303E-36C7-4AF6-8C3E-3B4C8B4D0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2" y="761184"/>
            <a:ext cx="2015775" cy="1134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71BE86B-79C2-4A40-8900-E048A67481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71261" y="-140245"/>
            <a:ext cx="2015775" cy="11343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4908068-00E9-436B-8C0D-810E87BA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54" y="395117"/>
            <a:ext cx="1418586" cy="798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8D79C62-20ED-4727-B9DF-511726AAC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9921763" y="976975"/>
            <a:ext cx="2015775" cy="11343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54D952B-4BA3-431A-9F9D-EBE41B38986C}"/>
              </a:ext>
            </a:extLst>
          </p:cNvPr>
          <p:cNvSpPr txBox="1"/>
          <p:nvPr/>
        </p:nvSpPr>
        <p:spPr>
          <a:xfrm flipH="1">
            <a:off x="-339275" y="2463589"/>
            <a:ext cx="12870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>
                <a:ln w="22225">
                  <a:solidFill>
                    <a:schemeClr val="bg1"/>
                  </a:solidFill>
                </a:ln>
                <a:solidFill>
                  <a:srgbClr val="F9EA55"/>
                </a:solidFill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defRPr>
            </a:lvl1pPr>
          </a:lstStyle>
          <a:p>
            <a:r>
              <a:rPr lang="en-US" sz="7200" dirty="0" err="1"/>
              <a:t>Luyện</a:t>
            </a:r>
            <a:r>
              <a:rPr lang="en-US" sz="7200" dirty="0"/>
              <a:t> </a:t>
            </a:r>
            <a:r>
              <a:rPr lang="en-US" sz="7200" dirty="0" err="1">
                <a:solidFill>
                  <a:srgbClr val="CF0820"/>
                </a:solidFill>
              </a:rPr>
              <a:t>tập</a:t>
            </a:r>
            <a:r>
              <a:rPr lang="en-US" sz="7200" dirty="0">
                <a:solidFill>
                  <a:srgbClr val="CF0820"/>
                </a:solidFill>
              </a:rPr>
              <a:t> –</a:t>
            </a:r>
            <a:r>
              <a:rPr lang="en-US" sz="7200" dirty="0"/>
              <a:t> </a:t>
            </a:r>
            <a:r>
              <a:rPr lang="en-US" sz="7200" dirty="0" err="1">
                <a:solidFill>
                  <a:srgbClr val="00B050"/>
                </a:solidFill>
              </a:rPr>
              <a:t>thực</a:t>
            </a:r>
            <a:r>
              <a:rPr lang="en-US" sz="7200" dirty="0"/>
              <a:t> </a:t>
            </a:r>
            <a:r>
              <a:rPr lang="en-US" sz="7200" dirty="0" err="1">
                <a:solidFill>
                  <a:schemeClr val="accent1">
                    <a:lumMod val="75000"/>
                  </a:schemeClr>
                </a:solidFill>
              </a:rPr>
              <a:t>hành</a:t>
            </a:r>
            <a:endParaRPr lang="en-US" sz="7200" dirty="0">
              <a:solidFill>
                <a:srgbClr val="CF0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55"/>
          <p:cNvSpPr/>
          <p:nvPr/>
        </p:nvSpPr>
        <p:spPr>
          <a:xfrm flipH="1">
            <a:off x="5884409" y="6398453"/>
            <a:ext cx="6307591" cy="1418921"/>
          </a:xfrm>
          <a:custGeom>
            <a:avLst/>
            <a:gdLst>
              <a:gd name="connsiteX0" fmla="*/ 0 w 6307591"/>
              <a:gd name="connsiteY0" fmla="*/ 0 h 1418921"/>
              <a:gd name="connsiteX1" fmla="*/ 12025 w 6307591"/>
              <a:gd name="connsiteY1" fmla="*/ 1418921 h 1418921"/>
              <a:gd name="connsiteX2" fmla="*/ 6307591 w 6307591"/>
              <a:gd name="connsiteY2" fmla="*/ 1418921 h 1418921"/>
              <a:gd name="connsiteX3" fmla="*/ 5866228 w 6307591"/>
              <a:gd name="connsiteY3" fmla="*/ 464234 h 1418921"/>
              <a:gd name="connsiteX4" fmla="*/ 0 w 6307591"/>
              <a:gd name="connsiteY4" fmla="*/ 0 h 141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7591" h="1418921">
                <a:moveTo>
                  <a:pt x="0" y="0"/>
                </a:moveTo>
                <a:lnTo>
                  <a:pt x="12025" y="1418921"/>
                </a:lnTo>
                <a:lnTo>
                  <a:pt x="6307591" y="1418921"/>
                </a:lnTo>
                <a:lnTo>
                  <a:pt x="5866228" y="464234"/>
                </a:lnTo>
                <a:cubicBezTo>
                  <a:pt x="3277773" y="14067"/>
                  <a:pt x="1983544" y="0"/>
                  <a:pt x="0" y="0"/>
                </a:cubicBezTo>
                <a:close/>
              </a:path>
            </a:pathLst>
          </a:custGeom>
          <a:solidFill>
            <a:srgbClr val="DCE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 flipH="1">
            <a:off x="-24758" y="6007115"/>
            <a:ext cx="12605657" cy="1925213"/>
          </a:xfrm>
          <a:custGeom>
            <a:avLst/>
            <a:gdLst>
              <a:gd name="connsiteX0" fmla="*/ 12605657 w 12605657"/>
              <a:gd name="connsiteY0" fmla="*/ 0 h 1925213"/>
              <a:gd name="connsiteX1" fmla="*/ 6662057 w 12605657"/>
              <a:gd name="connsiteY1" fmla="*/ 827315 h 1925213"/>
              <a:gd name="connsiteX2" fmla="*/ 0 w 12605657"/>
              <a:gd name="connsiteY2" fmla="*/ 1175658 h 1925213"/>
              <a:gd name="connsiteX3" fmla="*/ 12813 w 12605657"/>
              <a:gd name="connsiteY3" fmla="*/ 1925213 h 1925213"/>
              <a:gd name="connsiteX4" fmla="*/ 12605657 w 12605657"/>
              <a:gd name="connsiteY4" fmla="*/ 1925213 h 192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05657" h="1925213">
                <a:moveTo>
                  <a:pt x="12605657" y="0"/>
                </a:moveTo>
                <a:cubicBezTo>
                  <a:pt x="9864801" y="1415255"/>
                  <a:pt x="8108685" y="509340"/>
                  <a:pt x="6662057" y="827315"/>
                </a:cubicBezTo>
                <a:cubicBezTo>
                  <a:pt x="4371033" y="1140377"/>
                  <a:pt x="2220686" y="1622252"/>
                  <a:pt x="0" y="1175658"/>
                </a:cubicBezTo>
                <a:lnTo>
                  <a:pt x="12813" y="1925213"/>
                </a:lnTo>
                <a:lnTo>
                  <a:pt x="12605657" y="1925213"/>
                </a:lnTo>
                <a:close/>
              </a:path>
            </a:pathLst>
          </a:custGeom>
          <a:gradFill flip="none" rotWithShape="1">
            <a:gsLst>
              <a:gs pos="0">
                <a:srgbClr val="BCDA78"/>
              </a:gs>
              <a:gs pos="90000">
                <a:srgbClr val="91B12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 flipH="1">
            <a:off x="-79566" y="6491282"/>
            <a:ext cx="12351131" cy="1068171"/>
          </a:xfrm>
          <a:custGeom>
            <a:avLst/>
            <a:gdLst>
              <a:gd name="connsiteX0" fmla="*/ 6057940 w 12351131"/>
              <a:gd name="connsiteY0" fmla="*/ 1024 h 1068171"/>
              <a:gd name="connsiteX1" fmla="*/ 13357 w 12351131"/>
              <a:gd name="connsiteY1" fmla="*/ 672442 h 1068171"/>
              <a:gd name="connsiteX2" fmla="*/ 13357 w 12351131"/>
              <a:gd name="connsiteY2" fmla="*/ 765207 h 1068171"/>
              <a:gd name="connsiteX3" fmla="*/ 5522 w 12351131"/>
              <a:gd name="connsiteY3" fmla="*/ 1068171 h 1068171"/>
              <a:gd name="connsiteX4" fmla="*/ 12351131 w 12351131"/>
              <a:gd name="connsiteY4" fmla="*/ 1068171 h 1068171"/>
              <a:gd name="connsiteX5" fmla="*/ 12351131 w 12351131"/>
              <a:gd name="connsiteY5" fmla="*/ 804963 h 1068171"/>
              <a:gd name="connsiteX6" fmla="*/ 6057940 w 12351131"/>
              <a:gd name="connsiteY6" fmla="*/ 1024 h 106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1131" h="1068171">
                <a:moveTo>
                  <a:pt x="6057940" y="1024"/>
                </a:moveTo>
                <a:cubicBezTo>
                  <a:pt x="4153166" y="-15593"/>
                  <a:pt x="2093502" y="168299"/>
                  <a:pt x="13357" y="672442"/>
                </a:cubicBezTo>
                <a:cubicBezTo>
                  <a:pt x="-16695" y="679725"/>
                  <a:pt x="13357" y="734285"/>
                  <a:pt x="13357" y="765207"/>
                </a:cubicBezTo>
                <a:lnTo>
                  <a:pt x="5522" y="1068171"/>
                </a:lnTo>
                <a:lnTo>
                  <a:pt x="12351131" y="1068171"/>
                </a:lnTo>
                <a:lnTo>
                  <a:pt x="12351131" y="804963"/>
                </a:lnTo>
                <a:cubicBezTo>
                  <a:pt x="10699887" y="375201"/>
                  <a:pt x="8506935" y="22387"/>
                  <a:pt x="6057940" y="1024"/>
                </a:cubicBezTo>
                <a:close/>
              </a:path>
            </a:pathLst>
          </a:custGeom>
          <a:gradFill>
            <a:gsLst>
              <a:gs pos="0">
                <a:srgbClr val="BCDA78"/>
              </a:gs>
              <a:gs pos="100000">
                <a:srgbClr val="B2D3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D4F151-D7BE-423B-96C4-1EA13FEE62BF}"/>
              </a:ext>
            </a:extLst>
          </p:cNvPr>
          <p:cNvSpPr txBox="1"/>
          <p:nvPr/>
        </p:nvSpPr>
        <p:spPr>
          <a:xfrm>
            <a:off x="212251" y="249997"/>
            <a:ext cx="608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Bài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1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 (SGK – tr49):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Tính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#9Slide01 Tieu de ngan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4FD119A-94AF-48FD-B6FE-C3A11DA19054}"/>
                  </a:ext>
                </a:extLst>
              </p:cNvPr>
              <p:cNvSpPr txBox="1"/>
              <p:nvPr/>
            </p:nvSpPr>
            <p:spPr>
              <a:xfrm>
                <a:off x="5353173" y="4821652"/>
                <a:ext cx="152652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36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#9Slide01 Tieu de ngan" panose="020B060402020202020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4FD119A-94AF-48FD-B6FE-C3A11DA19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173" y="4821652"/>
                <a:ext cx="1526526" cy="879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ED34EEFC-5B78-40F7-9AAB-359EBB97CCC6}"/>
                  </a:ext>
                </a:extLst>
              </p:cNvPr>
              <p:cNvSpPr txBox="1"/>
              <p:nvPr/>
            </p:nvSpPr>
            <p:spPr>
              <a:xfrm>
                <a:off x="6621375" y="4810329"/>
                <a:ext cx="1823295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60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  +  1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#9Slide01 Tieu de ngan" panose="020B060402020202020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34EEFC-5B78-40F7-9AAB-359EBB97C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375" y="4810329"/>
                <a:ext cx="1823295" cy="8792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69ED807F-1CE9-4D3A-9835-921C336B2FEA}"/>
                  </a:ext>
                </a:extLst>
              </p:cNvPr>
              <p:cNvSpPr txBox="1"/>
              <p:nvPr/>
            </p:nvSpPr>
            <p:spPr>
              <a:xfrm>
                <a:off x="8338458" y="4821652"/>
                <a:ext cx="1077307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60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#9Slide01 Tieu de ngan" panose="020B060402020202020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ED807F-1CE9-4D3A-9835-921C336B2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458" y="4821652"/>
                <a:ext cx="1077307" cy="8792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1">
            <a:extLst>
              <a:ext uri="{FF2B5EF4-FFF2-40B4-BE49-F238E27FC236}">
                <a16:creationId xmlns:a16="http://schemas.microsoft.com/office/drawing/2014/main" xmlns="" id="{544AC545-F870-41AB-92CD-B7F19C5EEF90}"/>
              </a:ext>
            </a:extLst>
          </p:cNvPr>
          <p:cNvSpPr/>
          <p:nvPr/>
        </p:nvSpPr>
        <p:spPr>
          <a:xfrm>
            <a:off x="2776236" y="4566942"/>
            <a:ext cx="1905001" cy="1377313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7826" t="-65938" r="-385839" b="-126638"/>
            </a:stretch>
          </a:blipFill>
        </p:spPr>
        <p:txBody>
          <a:bodyPr/>
          <a:lstStyle/>
          <a:p>
            <a:endParaRPr lang="x-none" sz="2800" dirty="0">
              <a:latin typeface="UTM Avo" panose="02040603050506020204" pitchFamily="1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F02331B-538A-469A-B8A1-C6F73EC3DC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6" t="19450" r="63664" b="44364"/>
          <a:stretch/>
        </p:blipFill>
        <p:spPr>
          <a:xfrm>
            <a:off x="2756343" y="970110"/>
            <a:ext cx="1807833" cy="1239867"/>
          </a:xfrm>
          <a:custGeom>
            <a:avLst/>
            <a:gdLst>
              <a:gd name="connsiteX0" fmla="*/ 0 w 1584960"/>
              <a:gd name="connsiteY0" fmla="*/ 0 h 1087014"/>
              <a:gd name="connsiteX1" fmla="*/ 1584960 w 1584960"/>
              <a:gd name="connsiteY1" fmla="*/ 0 h 1087014"/>
              <a:gd name="connsiteX2" fmla="*/ 1584960 w 1584960"/>
              <a:gd name="connsiteY2" fmla="*/ 1087014 h 1087014"/>
              <a:gd name="connsiteX3" fmla="*/ 0 w 1584960"/>
              <a:gd name="connsiteY3" fmla="*/ 1087014 h 108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960" h="1087014">
                <a:moveTo>
                  <a:pt x="0" y="0"/>
                </a:moveTo>
                <a:lnTo>
                  <a:pt x="1584960" y="0"/>
                </a:lnTo>
                <a:lnTo>
                  <a:pt x="1584960" y="1087014"/>
                </a:lnTo>
                <a:lnTo>
                  <a:pt x="0" y="1087014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AF4FDFA-D126-4AB9-BEC4-BBD1F80C8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4" t="15283" r="35866" b="48531"/>
          <a:stretch/>
        </p:blipFill>
        <p:spPr>
          <a:xfrm>
            <a:off x="5576216" y="833886"/>
            <a:ext cx="1807833" cy="1239867"/>
          </a:xfrm>
          <a:custGeom>
            <a:avLst/>
            <a:gdLst>
              <a:gd name="connsiteX0" fmla="*/ 0 w 1584960"/>
              <a:gd name="connsiteY0" fmla="*/ 0 h 1087014"/>
              <a:gd name="connsiteX1" fmla="*/ 1584960 w 1584960"/>
              <a:gd name="connsiteY1" fmla="*/ 0 h 1087014"/>
              <a:gd name="connsiteX2" fmla="*/ 1584960 w 1584960"/>
              <a:gd name="connsiteY2" fmla="*/ 1087014 h 1087014"/>
              <a:gd name="connsiteX3" fmla="*/ 0 w 1584960"/>
              <a:gd name="connsiteY3" fmla="*/ 1087014 h 108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960" h="1087014">
                <a:moveTo>
                  <a:pt x="0" y="0"/>
                </a:moveTo>
                <a:lnTo>
                  <a:pt x="1584960" y="0"/>
                </a:lnTo>
                <a:lnTo>
                  <a:pt x="1584960" y="1087014"/>
                </a:lnTo>
                <a:lnTo>
                  <a:pt x="0" y="1087014"/>
                </a:ln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BA2E2A7-D698-4426-BD05-11074056FB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1" t="20119" r="8069" b="43695"/>
          <a:stretch/>
        </p:blipFill>
        <p:spPr>
          <a:xfrm>
            <a:off x="8227528" y="971295"/>
            <a:ext cx="1807833" cy="1239867"/>
          </a:xfrm>
          <a:custGeom>
            <a:avLst/>
            <a:gdLst>
              <a:gd name="connsiteX0" fmla="*/ 0 w 1584960"/>
              <a:gd name="connsiteY0" fmla="*/ 0 h 1087014"/>
              <a:gd name="connsiteX1" fmla="*/ 1584960 w 1584960"/>
              <a:gd name="connsiteY1" fmla="*/ 0 h 1087014"/>
              <a:gd name="connsiteX2" fmla="*/ 1584960 w 1584960"/>
              <a:gd name="connsiteY2" fmla="*/ 1087014 h 1087014"/>
              <a:gd name="connsiteX3" fmla="*/ 0 w 1584960"/>
              <a:gd name="connsiteY3" fmla="*/ 1087014 h 108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960" h="1087014">
                <a:moveTo>
                  <a:pt x="0" y="0"/>
                </a:moveTo>
                <a:lnTo>
                  <a:pt x="1584960" y="0"/>
                </a:lnTo>
                <a:lnTo>
                  <a:pt x="1584960" y="1087014"/>
                </a:lnTo>
                <a:lnTo>
                  <a:pt x="0" y="1087014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79455EB-9ACE-425D-9836-9B3AE93138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9" t="60333" r="10651" b="3481"/>
          <a:stretch/>
        </p:blipFill>
        <p:spPr>
          <a:xfrm>
            <a:off x="7969906" y="2513362"/>
            <a:ext cx="1807833" cy="1239867"/>
          </a:xfrm>
          <a:custGeom>
            <a:avLst/>
            <a:gdLst>
              <a:gd name="connsiteX0" fmla="*/ 0 w 1584960"/>
              <a:gd name="connsiteY0" fmla="*/ 0 h 1087014"/>
              <a:gd name="connsiteX1" fmla="*/ 1584960 w 1584960"/>
              <a:gd name="connsiteY1" fmla="*/ 0 h 1087014"/>
              <a:gd name="connsiteX2" fmla="*/ 1584960 w 1584960"/>
              <a:gd name="connsiteY2" fmla="*/ 1087014 h 1087014"/>
              <a:gd name="connsiteX3" fmla="*/ 0 w 1584960"/>
              <a:gd name="connsiteY3" fmla="*/ 1087014 h 108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960" h="1087014">
                <a:moveTo>
                  <a:pt x="0" y="0"/>
                </a:moveTo>
                <a:lnTo>
                  <a:pt x="1584960" y="0"/>
                </a:lnTo>
                <a:lnTo>
                  <a:pt x="1584960" y="1087014"/>
                </a:lnTo>
                <a:lnTo>
                  <a:pt x="0" y="1087014"/>
                </a:ln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AD09AA6-1139-4932-BE7C-88327A0402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6" t="60333" r="40524" b="3481"/>
          <a:stretch/>
        </p:blipFill>
        <p:spPr>
          <a:xfrm>
            <a:off x="4995665" y="2410283"/>
            <a:ext cx="1807833" cy="1239867"/>
          </a:xfrm>
          <a:custGeom>
            <a:avLst/>
            <a:gdLst>
              <a:gd name="connsiteX0" fmla="*/ 0 w 1584960"/>
              <a:gd name="connsiteY0" fmla="*/ 0 h 1087014"/>
              <a:gd name="connsiteX1" fmla="*/ 1584960 w 1584960"/>
              <a:gd name="connsiteY1" fmla="*/ 0 h 1087014"/>
              <a:gd name="connsiteX2" fmla="*/ 1584960 w 1584960"/>
              <a:gd name="connsiteY2" fmla="*/ 1087014 h 1087014"/>
              <a:gd name="connsiteX3" fmla="*/ 0 w 1584960"/>
              <a:gd name="connsiteY3" fmla="*/ 1087014 h 108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960" h="1087014">
                <a:moveTo>
                  <a:pt x="0" y="0"/>
                </a:moveTo>
                <a:lnTo>
                  <a:pt x="1584960" y="0"/>
                </a:lnTo>
                <a:lnTo>
                  <a:pt x="1584960" y="1087014"/>
                </a:lnTo>
                <a:lnTo>
                  <a:pt x="0" y="1087014"/>
                </a:ln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B5184EC-93B7-4550-BB4A-8A5E82B0FE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59118" r="70396" b="4696"/>
          <a:stretch/>
        </p:blipFill>
        <p:spPr>
          <a:xfrm>
            <a:off x="2156639" y="2410283"/>
            <a:ext cx="1741182" cy="1239867"/>
          </a:xfrm>
          <a:custGeom>
            <a:avLst/>
            <a:gdLst>
              <a:gd name="connsiteX0" fmla="*/ 0 w 1526526"/>
              <a:gd name="connsiteY0" fmla="*/ 0 h 1087014"/>
              <a:gd name="connsiteX1" fmla="*/ 1526526 w 1526526"/>
              <a:gd name="connsiteY1" fmla="*/ 0 h 1087014"/>
              <a:gd name="connsiteX2" fmla="*/ 1526526 w 1526526"/>
              <a:gd name="connsiteY2" fmla="*/ 1087014 h 1087014"/>
              <a:gd name="connsiteX3" fmla="*/ 0 w 1526526"/>
              <a:gd name="connsiteY3" fmla="*/ 1087014 h 108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526" h="1087014">
                <a:moveTo>
                  <a:pt x="0" y="0"/>
                </a:moveTo>
                <a:lnTo>
                  <a:pt x="1526526" y="0"/>
                </a:lnTo>
                <a:lnTo>
                  <a:pt x="1526526" y="1087014"/>
                </a:lnTo>
                <a:lnTo>
                  <a:pt x="0" y="108701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35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55"/>
          <p:cNvSpPr/>
          <p:nvPr/>
        </p:nvSpPr>
        <p:spPr>
          <a:xfrm flipH="1">
            <a:off x="5884409" y="6398453"/>
            <a:ext cx="6307591" cy="1418921"/>
          </a:xfrm>
          <a:custGeom>
            <a:avLst/>
            <a:gdLst>
              <a:gd name="connsiteX0" fmla="*/ 0 w 6307591"/>
              <a:gd name="connsiteY0" fmla="*/ 0 h 1418921"/>
              <a:gd name="connsiteX1" fmla="*/ 12025 w 6307591"/>
              <a:gd name="connsiteY1" fmla="*/ 1418921 h 1418921"/>
              <a:gd name="connsiteX2" fmla="*/ 6307591 w 6307591"/>
              <a:gd name="connsiteY2" fmla="*/ 1418921 h 1418921"/>
              <a:gd name="connsiteX3" fmla="*/ 5866228 w 6307591"/>
              <a:gd name="connsiteY3" fmla="*/ 464234 h 1418921"/>
              <a:gd name="connsiteX4" fmla="*/ 0 w 6307591"/>
              <a:gd name="connsiteY4" fmla="*/ 0 h 141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7591" h="1418921">
                <a:moveTo>
                  <a:pt x="0" y="0"/>
                </a:moveTo>
                <a:lnTo>
                  <a:pt x="12025" y="1418921"/>
                </a:lnTo>
                <a:lnTo>
                  <a:pt x="6307591" y="1418921"/>
                </a:lnTo>
                <a:lnTo>
                  <a:pt x="5866228" y="464234"/>
                </a:lnTo>
                <a:cubicBezTo>
                  <a:pt x="3277773" y="14067"/>
                  <a:pt x="1983544" y="0"/>
                  <a:pt x="0" y="0"/>
                </a:cubicBezTo>
                <a:close/>
              </a:path>
            </a:pathLst>
          </a:custGeom>
          <a:solidFill>
            <a:srgbClr val="DCE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 flipH="1">
            <a:off x="-24758" y="6007115"/>
            <a:ext cx="12605657" cy="1925213"/>
          </a:xfrm>
          <a:custGeom>
            <a:avLst/>
            <a:gdLst>
              <a:gd name="connsiteX0" fmla="*/ 12605657 w 12605657"/>
              <a:gd name="connsiteY0" fmla="*/ 0 h 1925213"/>
              <a:gd name="connsiteX1" fmla="*/ 6662057 w 12605657"/>
              <a:gd name="connsiteY1" fmla="*/ 827315 h 1925213"/>
              <a:gd name="connsiteX2" fmla="*/ 0 w 12605657"/>
              <a:gd name="connsiteY2" fmla="*/ 1175658 h 1925213"/>
              <a:gd name="connsiteX3" fmla="*/ 12813 w 12605657"/>
              <a:gd name="connsiteY3" fmla="*/ 1925213 h 1925213"/>
              <a:gd name="connsiteX4" fmla="*/ 12605657 w 12605657"/>
              <a:gd name="connsiteY4" fmla="*/ 1925213 h 192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05657" h="1925213">
                <a:moveTo>
                  <a:pt x="12605657" y="0"/>
                </a:moveTo>
                <a:cubicBezTo>
                  <a:pt x="9864801" y="1415255"/>
                  <a:pt x="8108685" y="509340"/>
                  <a:pt x="6662057" y="827315"/>
                </a:cubicBezTo>
                <a:cubicBezTo>
                  <a:pt x="4371033" y="1140377"/>
                  <a:pt x="2220686" y="1622252"/>
                  <a:pt x="0" y="1175658"/>
                </a:cubicBezTo>
                <a:lnTo>
                  <a:pt x="12813" y="1925213"/>
                </a:lnTo>
                <a:lnTo>
                  <a:pt x="12605657" y="1925213"/>
                </a:lnTo>
                <a:close/>
              </a:path>
            </a:pathLst>
          </a:custGeom>
          <a:gradFill flip="none" rotWithShape="1">
            <a:gsLst>
              <a:gs pos="0">
                <a:srgbClr val="BCDA78"/>
              </a:gs>
              <a:gs pos="90000">
                <a:srgbClr val="91B12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 flipH="1">
            <a:off x="-79566" y="6491282"/>
            <a:ext cx="12351131" cy="1068171"/>
          </a:xfrm>
          <a:custGeom>
            <a:avLst/>
            <a:gdLst>
              <a:gd name="connsiteX0" fmla="*/ 6057940 w 12351131"/>
              <a:gd name="connsiteY0" fmla="*/ 1024 h 1068171"/>
              <a:gd name="connsiteX1" fmla="*/ 13357 w 12351131"/>
              <a:gd name="connsiteY1" fmla="*/ 672442 h 1068171"/>
              <a:gd name="connsiteX2" fmla="*/ 13357 w 12351131"/>
              <a:gd name="connsiteY2" fmla="*/ 765207 h 1068171"/>
              <a:gd name="connsiteX3" fmla="*/ 5522 w 12351131"/>
              <a:gd name="connsiteY3" fmla="*/ 1068171 h 1068171"/>
              <a:gd name="connsiteX4" fmla="*/ 12351131 w 12351131"/>
              <a:gd name="connsiteY4" fmla="*/ 1068171 h 1068171"/>
              <a:gd name="connsiteX5" fmla="*/ 12351131 w 12351131"/>
              <a:gd name="connsiteY5" fmla="*/ 804963 h 1068171"/>
              <a:gd name="connsiteX6" fmla="*/ 6057940 w 12351131"/>
              <a:gd name="connsiteY6" fmla="*/ 1024 h 106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1131" h="1068171">
                <a:moveTo>
                  <a:pt x="6057940" y="1024"/>
                </a:moveTo>
                <a:cubicBezTo>
                  <a:pt x="4153166" y="-15593"/>
                  <a:pt x="2093502" y="168299"/>
                  <a:pt x="13357" y="672442"/>
                </a:cubicBezTo>
                <a:cubicBezTo>
                  <a:pt x="-16695" y="679725"/>
                  <a:pt x="13357" y="734285"/>
                  <a:pt x="13357" y="765207"/>
                </a:cubicBezTo>
                <a:lnTo>
                  <a:pt x="5522" y="1068171"/>
                </a:lnTo>
                <a:lnTo>
                  <a:pt x="12351131" y="1068171"/>
                </a:lnTo>
                <a:lnTo>
                  <a:pt x="12351131" y="804963"/>
                </a:lnTo>
                <a:cubicBezTo>
                  <a:pt x="10699887" y="375201"/>
                  <a:pt x="8506935" y="22387"/>
                  <a:pt x="6057940" y="1024"/>
                </a:cubicBezTo>
                <a:close/>
              </a:path>
            </a:pathLst>
          </a:custGeom>
          <a:gradFill>
            <a:gsLst>
              <a:gs pos="0">
                <a:srgbClr val="BCDA78"/>
              </a:gs>
              <a:gs pos="100000">
                <a:srgbClr val="B2D3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D4F151-D7BE-423B-96C4-1EA13FEE62BF}"/>
              </a:ext>
            </a:extLst>
          </p:cNvPr>
          <p:cNvSpPr txBox="1"/>
          <p:nvPr/>
        </p:nvSpPr>
        <p:spPr>
          <a:xfrm>
            <a:off x="212251" y="256753"/>
            <a:ext cx="608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Bài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1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 (SGK – tr49):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#9Slide01 Tieu de ngan" panose="020B0604020202020204" charset="0"/>
              </a:rPr>
              <a:t>Tính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#9Slide01 Tieu de ngan" panose="020B060402020202020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DED52CA-0454-47AB-A7D7-0A8CD508580E}"/>
              </a:ext>
            </a:extLst>
          </p:cNvPr>
          <p:cNvGrpSpPr/>
          <p:nvPr/>
        </p:nvGrpSpPr>
        <p:grpSpPr>
          <a:xfrm>
            <a:off x="205329" y="1171814"/>
            <a:ext cx="5399709" cy="1154444"/>
            <a:chOff x="205329" y="1171814"/>
            <a:chExt cx="5399709" cy="1154444"/>
          </a:xfrm>
        </p:grpSpPr>
        <p:sp>
          <p:nvSpPr>
            <p:cNvPr id="17" name="1">
              <a:extLst>
                <a:ext uri="{FF2B5EF4-FFF2-40B4-BE49-F238E27FC236}">
                  <a16:creationId xmlns:a16="http://schemas.microsoft.com/office/drawing/2014/main" xmlns="" id="{84470BA4-D935-467B-8452-B7B77DC8BC2A}"/>
                </a:ext>
              </a:extLst>
            </p:cNvPr>
            <p:cNvSpPr/>
            <p:nvPr/>
          </p:nvSpPr>
          <p:spPr>
            <a:xfrm>
              <a:off x="205329" y="1171814"/>
              <a:ext cx="1597499" cy="1154444"/>
            </a:xfrm>
            <a:custGeom>
              <a:avLst/>
              <a:gdLst/>
              <a:ahLst/>
              <a:cxnLst/>
              <a:rect l="l" t="t" r="r" b="b"/>
              <a:pathLst>
                <a:path w="7861109" h="2839201">
                  <a:moveTo>
                    <a:pt x="0" y="0"/>
                  </a:moveTo>
                  <a:lnTo>
                    <a:pt x="7861109" y="0"/>
                  </a:lnTo>
                  <a:lnTo>
                    <a:pt x="7861109" y="2839202"/>
                  </a:lnTo>
                  <a:lnTo>
                    <a:pt x="0" y="2839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7826" t="-65938" r="-385839" b="-126638"/>
              </a:stretch>
            </a:blipFill>
          </p:spPr>
          <p:txBody>
            <a:bodyPr/>
            <a:lstStyle/>
            <a:p>
              <a:endParaRPr lang="x-none" sz="2800" dirty="0">
                <a:latin typeface="UTM Avo" panose="02040603050506020204" pitchFamily="18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001A8F20-9207-45DD-A965-6C6BD620072D}"/>
                </a:ext>
              </a:extLst>
            </p:cNvPr>
            <p:cNvGrpSpPr/>
            <p:nvPr/>
          </p:nvGrpSpPr>
          <p:grpSpPr>
            <a:xfrm>
              <a:off x="2216597" y="1302883"/>
              <a:ext cx="3388441" cy="892307"/>
              <a:chOff x="2733484" y="8751355"/>
              <a:chExt cx="5546311" cy="133845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66C01F88-C99E-4081-92A6-90662EA57F21}"/>
                  </a:ext>
                </a:extLst>
              </p:cNvPr>
              <p:cNvGrpSpPr/>
              <p:nvPr/>
            </p:nvGrpSpPr>
            <p:grpSpPr>
              <a:xfrm>
                <a:off x="2733484" y="8758972"/>
                <a:ext cx="634021" cy="1323436"/>
                <a:chOff x="12048141" y="4460520"/>
                <a:chExt cx="531200" cy="1323436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0BC4DEB4-2262-48CB-9B04-F46A93FFFA49}"/>
                    </a:ext>
                  </a:extLst>
                </p:cNvPr>
                <p:cNvSpPr txBox="1"/>
                <p:nvPr/>
              </p:nvSpPr>
              <p:spPr>
                <a:xfrm>
                  <a:off x="12049785" y="4460520"/>
                  <a:ext cx="520263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xmlns="" id="{DDAFE434-395F-41E4-B6F0-366A72DE9D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137314"/>
                  <a:ext cx="53120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4B71B82E-505B-4A0A-B508-E0C7A2883616}"/>
                  </a:ext>
                </a:extLst>
              </p:cNvPr>
              <p:cNvGrpSpPr/>
              <p:nvPr/>
            </p:nvGrpSpPr>
            <p:grpSpPr>
              <a:xfrm>
                <a:off x="3984991" y="8751355"/>
                <a:ext cx="634021" cy="1323436"/>
                <a:chOff x="12027673" y="4452903"/>
                <a:chExt cx="531200" cy="1323436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EB5099DE-77F2-46EA-AF97-31F1F59B58A0}"/>
                    </a:ext>
                  </a:extLst>
                </p:cNvPr>
                <p:cNvSpPr txBox="1"/>
                <p:nvPr/>
              </p:nvSpPr>
              <p:spPr>
                <a:xfrm>
                  <a:off x="12051133" y="4452903"/>
                  <a:ext cx="484284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xmlns="" id="{9CAC467B-8D1E-4F4A-AF80-22F7A96EB3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673" y="5137314"/>
                  <a:ext cx="53120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B3D562E7-841E-477E-AA3C-1A3286A7A55D}"/>
                  </a:ext>
                </a:extLst>
              </p:cNvPr>
              <p:cNvSpPr txBox="1"/>
              <p:nvPr/>
            </p:nvSpPr>
            <p:spPr>
              <a:xfrm>
                <a:off x="3469893" y="9071898"/>
                <a:ext cx="412709" cy="692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EAA1745F-8AAE-4239-A597-6C6302F150D6}"/>
                  </a:ext>
                </a:extLst>
              </p:cNvPr>
              <p:cNvSpPr txBox="1"/>
              <p:nvPr/>
            </p:nvSpPr>
            <p:spPr>
              <a:xfrm>
                <a:off x="4775393" y="9079518"/>
                <a:ext cx="370129" cy="692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32276067-EF2D-4F18-855B-109D782AAEC5}"/>
                  </a:ext>
                </a:extLst>
              </p:cNvPr>
              <p:cNvGrpSpPr/>
              <p:nvPr/>
            </p:nvGrpSpPr>
            <p:grpSpPr>
              <a:xfrm>
                <a:off x="5213077" y="8766377"/>
                <a:ext cx="1789866" cy="1323436"/>
                <a:chOff x="12053260" y="4436138"/>
                <a:chExt cx="495952" cy="1323436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2B741937-AB41-4B2F-B180-91AA609B90CC}"/>
                    </a:ext>
                  </a:extLst>
                </p:cNvPr>
                <p:cNvSpPr txBox="1"/>
                <p:nvPr/>
              </p:nvSpPr>
              <p:spPr>
                <a:xfrm>
                  <a:off x="12053260" y="4436138"/>
                  <a:ext cx="488406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2 + 1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xmlns="" id="{621561BC-434F-4E06-A671-AD540DFD10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6303" y="5105527"/>
                  <a:ext cx="482909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B606BE9-411F-4F09-8697-5C0141716E45}"/>
                  </a:ext>
                </a:extLst>
              </p:cNvPr>
              <p:cNvSpPr txBox="1"/>
              <p:nvPr/>
            </p:nvSpPr>
            <p:spPr>
              <a:xfrm>
                <a:off x="7125921" y="9079517"/>
                <a:ext cx="363140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46D36BAB-B2F8-487D-B749-045201410F6E}"/>
                  </a:ext>
                </a:extLst>
              </p:cNvPr>
              <p:cNvGrpSpPr/>
              <p:nvPr/>
            </p:nvGrpSpPr>
            <p:grpSpPr>
              <a:xfrm>
                <a:off x="7645773" y="8766364"/>
                <a:ext cx="634022" cy="1323436"/>
                <a:chOff x="12095162" y="4451514"/>
                <a:chExt cx="531201" cy="1323436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2D5EAC0D-18A5-4E94-92AE-6B12B98FAAA5}"/>
                    </a:ext>
                  </a:extLst>
                </p:cNvPr>
                <p:cNvSpPr txBox="1"/>
                <p:nvPr/>
              </p:nvSpPr>
              <p:spPr>
                <a:xfrm>
                  <a:off x="12119922" y="4451514"/>
                  <a:ext cx="484285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xmlns="" id="{15A6BEEF-33EC-474C-8D3B-EFBF8CDDFC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95162" y="5120916"/>
                  <a:ext cx="531201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56FA21B-7C5E-465C-A3B1-958FA07F3371}"/>
              </a:ext>
            </a:extLst>
          </p:cNvPr>
          <p:cNvGrpSpPr/>
          <p:nvPr/>
        </p:nvGrpSpPr>
        <p:grpSpPr>
          <a:xfrm>
            <a:off x="146402" y="2971850"/>
            <a:ext cx="5583379" cy="1154443"/>
            <a:chOff x="146402" y="2971850"/>
            <a:chExt cx="5583379" cy="1154443"/>
          </a:xfrm>
        </p:grpSpPr>
        <p:sp>
          <p:nvSpPr>
            <p:cNvPr id="16" name="4">
              <a:extLst>
                <a:ext uri="{FF2B5EF4-FFF2-40B4-BE49-F238E27FC236}">
                  <a16:creationId xmlns:a16="http://schemas.microsoft.com/office/drawing/2014/main" xmlns="" id="{27CA1125-0496-495B-AC91-126647B35D99}"/>
                </a:ext>
              </a:extLst>
            </p:cNvPr>
            <p:cNvSpPr/>
            <p:nvPr/>
          </p:nvSpPr>
          <p:spPr>
            <a:xfrm>
              <a:off x="146402" y="2971850"/>
              <a:ext cx="1715960" cy="1154443"/>
            </a:xfrm>
            <a:custGeom>
              <a:avLst/>
              <a:gdLst/>
              <a:ahLst/>
              <a:cxnLst/>
              <a:rect l="l" t="t" r="r" b="b"/>
              <a:pathLst>
                <a:path w="7861109" h="2839201">
                  <a:moveTo>
                    <a:pt x="0" y="0"/>
                  </a:moveTo>
                  <a:lnTo>
                    <a:pt x="7861109" y="0"/>
                  </a:lnTo>
                  <a:lnTo>
                    <a:pt x="7861109" y="2839202"/>
                  </a:lnTo>
                  <a:lnTo>
                    <a:pt x="0" y="2839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9556" t="-172219" r="-401154" b="-13735"/>
              </a:stretch>
            </a:blipFill>
          </p:spPr>
          <p:txBody>
            <a:bodyPr/>
            <a:lstStyle/>
            <a:p>
              <a:endParaRPr lang="x-none" sz="2800" dirty="0">
                <a:latin typeface="UTM Avo" panose="02040603050506020204" pitchFamily="18"/>
              </a:endParaRP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xmlns="" id="{DF48929C-EC41-4606-8117-B5B132686FBC}"/>
                </a:ext>
              </a:extLst>
            </p:cNvPr>
            <p:cNvGrpSpPr/>
            <p:nvPr/>
          </p:nvGrpSpPr>
          <p:grpSpPr>
            <a:xfrm>
              <a:off x="2341340" y="3118749"/>
              <a:ext cx="3388441" cy="892307"/>
              <a:chOff x="2733484" y="8751355"/>
              <a:chExt cx="5546311" cy="1338458"/>
            </a:xfrm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xmlns="" id="{2120B321-811C-4D84-8D54-DBC465D034B9}"/>
                  </a:ext>
                </a:extLst>
              </p:cNvPr>
              <p:cNvGrpSpPr/>
              <p:nvPr/>
            </p:nvGrpSpPr>
            <p:grpSpPr>
              <a:xfrm>
                <a:off x="2733484" y="8758972"/>
                <a:ext cx="634021" cy="1323436"/>
                <a:chOff x="12048141" y="4460520"/>
                <a:chExt cx="531200" cy="1323436"/>
              </a:xfrm>
            </p:grpSpPr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xmlns="" id="{FF0498B5-6F6E-436A-B462-E52D84F0EC6D}"/>
                    </a:ext>
                  </a:extLst>
                </p:cNvPr>
                <p:cNvSpPr txBox="1"/>
                <p:nvPr/>
              </p:nvSpPr>
              <p:spPr>
                <a:xfrm>
                  <a:off x="12049785" y="4460520"/>
                  <a:ext cx="520263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xmlns="" id="{EF3FDC2B-B89A-4B0F-BCCE-F0E569D3B6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118545"/>
                  <a:ext cx="53120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xmlns="" id="{6B42B04C-6AEF-42B1-AB0B-640351A11BBC}"/>
                  </a:ext>
                </a:extLst>
              </p:cNvPr>
              <p:cNvGrpSpPr/>
              <p:nvPr/>
            </p:nvGrpSpPr>
            <p:grpSpPr>
              <a:xfrm>
                <a:off x="3983673" y="8751355"/>
                <a:ext cx="634021" cy="1323436"/>
                <a:chOff x="12026569" y="4452903"/>
                <a:chExt cx="531200" cy="1323436"/>
              </a:xfrm>
            </p:grpSpPr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xmlns="" id="{281D39D6-966F-4B7E-BC6D-581CF354473F}"/>
                    </a:ext>
                  </a:extLst>
                </p:cNvPr>
                <p:cNvSpPr txBox="1"/>
                <p:nvPr/>
              </p:nvSpPr>
              <p:spPr>
                <a:xfrm>
                  <a:off x="12051133" y="4452903"/>
                  <a:ext cx="484284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xmlns="" id="{513E3141-7B1C-461F-BCD1-A5F5F72E8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6569" y="5118545"/>
                  <a:ext cx="53120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xmlns="" id="{D6DC0523-0F06-4021-8C7B-C8811E35006C}"/>
                  </a:ext>
                </a:extLst>
              </p:cNvPr>
              <p:cNvSpPr txBox="1"/>
              <p:nvPr/>
            </p:nvSpPr>
            <p:spPr>
              <a:xfrm>
                <a:off x="3469234" y="9047690"/>
                <a:ext cx="412709" cy="692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xmlns="" id="{6E2FC06A-896A-4FA2-A671-926BA804A55B}"/>
                  </a:ext>
                </a:extLst>
              </p:cNvPr>
              <p:cNvSpPr txBox="1"/>
              <p:nvPr/>
            </p:nvSpPr>
            <p:spPr>
              <a:xfrm>
                <a:off x="4775393" y="9049328"/>
                <a:ext cx="370129" cy="692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xmlns="" id="{8BC647C7-F620-435C-85CD-088720E0FEF7}"/>
                  </a:ext>
                </a:extLst>
              </p:cNvPr>
              <p:cNvGrpSpPr/>
              <p:nvPr/>
            </p:nvGrpSpPr>
            <p:grpSpPr>
              <a:xfrm>
                <a:off x="5213097" y="8766377"/>
                <a:ext cx="1789856" cy="1323436"/>
                <a:chOff x="12053260" y="4436138"/>
                <a:chExt cx="495949" cy="1323436"/>
              </a:xfrm>
            </p:grpSpPr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xmlns="" id="{E2C0DCF6-8EA4-4A6C-B76E-84BABA7A0042}"/>
                    </a:ext>
                  </a:extLst>
                </p:cNvPr>
                <p:cNvSpPr txBox="1"/>
                <p:nvPr/>
              </p:nvSpPr>
              <p:spPr>
                <a:xfrm>
                  <a:off x="12053260" y="4436138"/>
                  <a:ext cx="488406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6 + 2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xmlns="" id="{CF5173E2-67C0-4187-AA5D-7C9244556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6300" y="5086758"/>
                  <a:ext cx="482909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xmlns="" id="{13CA3D31-6A84-4631-B01C-AE53614AAD2F}"/>
                  </a:ext>
                </a:extLst>
              </p:cNvPr>
              <p:cNvSpPr txBox="1"/>
              <p:nvPr/>
            </p:nvSpPr>
            <p:spPr>
              <a:xfrm>
                <a:off x="7125921" y="9057396"/>
                <a:ext cx="363140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xmlns="" id="{6BC1E4C0-4F10-4B38-92DA-1C3EC9EE1BDE}"/>
                  </a:ext>
                </a:extLst>
              </p:cNvPr>
              <p:cNvGrpSpPr/>
              <p:nvPr/>
            </p:nvGrpSpPr>
            <p:grpSpPr>
              <a:xfrm>
                <a:off x="7645773" y="8766364"/>
                <a:ext cx="634022" cy="1323436"/>
                <a:chOff x="12095162" y="4451514"/>
                <a:chExt cx="531201" cy="1323436"/>
              </a:xfrm>
            </p:grpSpPr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xmlns="" id="{9C6FCEEF-D294-4BD0-A08D-847DA709FAFA}"/>
                    </a:ext>
                  </a:extLst>
                </p:cNvPr>
                <p:cNvSpPr txBox="1"/>
                <p:nvPr/>
              </p:nvSpPr>
              <p:spPr>
                <a:xfrm>
                  <a:off x="12119922" y="4451514"/>
                  <a:ext cx="484285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xmlns="" id="{037AA72B-2BD9-4008-9CDF-947B44D7D3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95162" y="5102147"/>
                  <a:ext cx="531201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7F61B99-BA18-40DC-8CA1-2086F1628B88}"/>
              </a:ext>
            </a:extLst>
          </p:cNvPr>
          <p:cNvGrpSpPr/>
          <p:nvPr/>
        </p:nvGrpSpPr>
        <p:grpSpPr>
          <a:xfrm>
            <a:off x="175798" y="4770852"/>
            <a:ext cx="5553139" cy="1196064"/>
            <a:chOff x="175798" y="4770852"/>
            <a:chExt cx="5553139" cy="1196064"/>
          </a:xfrm>
        </p:grpSpPr>
        <p:sp>
          <p:nvSpPr>
            <p:cNvPr id="90" name="2">
              <a:extLst>
                <a:ext uri="{FF2B5EF4-FFF2-40B4-BE49-F238E27FC236}">
                  <a16:creationId xmlns:a16="http://schemas.microsoft.com/office/drawing/2014/main" xmlns="" id="{646B12E7-0302-4040-B4CE-75903EFF6F72}"/>
                </a:ext>
              </a:extLst>
            </p:cNvPr>
            <p:cNvSpPr/>
            <p:nvPr/>
          </p:nvSpPr>
          <p:spPr>
            <a:xfrm>
              <a:off x="175798" y="4770852"/>
              <a:ext cx="1653066" cy="1196064"/>
            </a:xfrm>
            <a:custGeom>
              <a:avLst/>
              <a:gdLst/>
              <a:ahLst/>
              <a:cxnLst/>
              <a:rect l="l" t="t" r="r" b="b"/>
              <a:pathLst>
                <a:path w="7861109" h="2839201">
                  <a:moveTo>
                    <a:pt x="0" y="0"/>
                  </a:moveTo>
                  <a:lnTo>
                    <a:pt x="7861109" y="0"/>
                  </a:lnTo>
                  <a:lnTo>
                    <a:pt x="7861109" y="2839202"/>
                  </a:lnTo>
                  <a:lnTo>
                    <a:pt x="0" y="2839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80156" t="-40765" r="-213510" b="-151811"/>
              </a:stretch>
            </a:blipFill>
          </p:spPr>
          <p:txBody>
            <a:bodyPr/>
            <a:lstStyle/>
            <a:p>
              <a:endParaRPr lang="x-none" sz="2800" dirty="0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xmlns="" id="{37201F83-CF39-44E5-B83E-E2992AE769F2}"/>
                </a:ext>
              </a:extLst>
            </p:cNvPr>
            <p:cNvGrpSpPr/>
            <p:nvPr/>
          </p:nvGrpSpPr>
          <p:grpSpPr>
            <a:xfrm>
              <a:off x="2340496" y="4925122"/>
              <a:ext cx="3388441" cy="892307"/>
              <a:chOff x="2733484" y="8751355"/>
              <a:chExt cx="5546311" cy="1338458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xmlns="" id="{B49637C8-3E14-45E4-8A18-035C1B38F0D3}"/>
                  </a:ext>
                </a:extLst>
              </p:cNvPr>
              <p:cNvGrpSpPr/>
              <p:nvPr/>
            </p:nvGrpSpPr>
            <p:grpSpPr>
              <a:xfrm>
                <a:off x="2733484" y="8758972"/>
                <a:ext cx="634021" cy="1323436"/>
                <a:chOff x="12048141" y="4460520"/>
                <a:chExt cx="531200" cy="1323436"/>
              </a:xfrm>
            </p:grpSpPr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xmlns="" id="{A9950ABC-EC79-4927-8576-92194B31A79E}"/>
                    </a:ext>
                  </a:extLst>
                </p:cNvPr>
                <p:cNvSpPr txBox="1"/>
                <p:nvPr/>
              </p:nvSpPr>
              <p:spPr>
                <a:xfrm>
                  <a:off x="12049785" y="4460520"/>
                  <a:ext cx="520263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xmlns="" id="{AE650113-63C9-4788-ACC6-7B497FF89E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118545"/>
                  <a:ext cx="53120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xmlns="" id="{1755F3E9-FBE6-4971-962F-7B8C23CB31C6}"/>
                  </a:ext>
                </a:extLst>
              </p:cNvPr>
              <p:cNvGrpSpPr/>
              <p:nvPr/>
            </p:nvGrpSpPr>
            <p:grpSpPr>
              <a:xfrm>
                <a:off x="3983673" y="8751355"/>
                <a:ext cx="634021" cy="1323436"/>
                <a:chOff x="12026569" y="4452903"/>
                <a:chExt cx="531200" cy="1323436"/>
              </a:xfrm>
            </p:grpSpPr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xmlns="" id="{C9058E2B-4E85-4FD3-8B19-00EACFB930BE}"/>
                    </a:ext>
                  </a:extLst>
                </p:cNvPr>
                <p:cNvSpPr txBox="1"/>
                <p:nvPr/>
              </p:nvSpPr>
              <p:spPr>
                <a:xfrm>
                  <a:off x="12051133" y="4452903"/>
                  <a:ext cx="484284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xmlns="" id="{ED8E46D6-F0C3-4576-B35B-B94EBD77C4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6569" y="5118545"/>
                  <a:ext cx="53120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xmlns="" id="{38B4D8A6-A5FF-43CD-8958-E2ABAA2A6431}"/>
                  </a:ext>
                </a:extLst>
              </p:cNvPr>
              <p:cNvSpPr txBox="1"/>
              <p:nvPr/>
            </p:nvSpPr>
            <p:spPr>
              <a:xfrm>
                <a:off x="3469234" y="9047690"/>
                <a:ext cx="412709" cy="692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xmlns="" id="{1B6BDA1A-FBD2-4674-B2A7-6AEB77A654BE}"/>
                  </a:ext>
                </a:extLst>
              </p:cNvPr>
              <p:cNvSpPr txBox="1"/>
              <p:nvPr/>
            </p:nvSpPr>
            <p:spPr>
              <a:xfrm>
                <a:off x="4775393" y="9049328"/>
                <a:ext cx="370129" cy="692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xmlns="" id="{60DFCFE6-892E-49D7-B85A-0C3F81A962CB}"/>
                  </a:ext>
                </a:extLst>
              </p:cNvPr>
              <p:cNvGrpSpPr/>
              <p:nvPr/>
            </p:nvGrpSpPr>
            <p:grpSpPr>
              <a:xfrm>
                <a:off x="5213097" y="8766377"/>
                <a:ext cx="1789856" cy="1323436"/>
                <a:chOff x="12053260" y="4436138"/>
                <a:chExt cx="495949" cy="1323436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xmlns="" id="{A53A9EB5-5515-4BF4-9E61-609942D13F39}"/>
                    </a:ext>
                  </a:extLst>
                </p:cNvPr>
                <p:cNvSpPr txBox="1"/>
                <p:nvPr/>
              </p:nvSpPr>
              <p:spPr>
                <a:xfrm>
                  <a:off x="12053260" y="4436138"/>
                  <a:ext cx="488406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240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+ 5</a:t>
                  </a:r>
                  <a:endPara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xmlns="" id="{CBDD02BE-A72E-4972-923E-F971AA737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6300" y="5086758"/>
                  <a:ext cx="482909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xmlns="" id="{E700E004-83F6-4572-91B0-AC03F0603927}"/>
                  </a:ext>
                </a:extLst>
              </p:cNvPr>
              <p:cNvSpPr txBox="1"/>
              <p:nvPr/>
            </p:nvSpPr>
            <p:spPr>
              <a:xfrm>
                <a:off x="7125921" y="9057396"/>
                <a:ext cx="363140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xmlns="" id="{ED4150BA-9555-4487-8C61-735AAA1E9795}"/>
                  </a:ext>
                </a:extLst>
              </p:cNvPr>
              <p:cNvGrpSpPr/>
              <p:nvPr/>
            </p:nvGrpSpPr>
            <p:grpSpPr>
              <a:xfrm>
                <a:off x="7645773" y="8766364"/>
                <a:ext cx="634022" cy="1323436"/>
                <a:chOff x="12095162" y="4451514"/>
                <a:chExt cx="531201" cy="1323436"/>
              </a:xfrm>
            </p:grpSpPr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xmlns="" id="{C992175C-4AF4-4BB4-8320-75255F8608DC}"/>
                    </a:ext>
                  </a:extLst>
                </p:cNvPr>
                <p:cNvSpPr txBox="1"/>
                <p:nvPr/>
              </p:nvSpPr>
              <p:spPr>
                <a:xfrm>
                  <a:off x="12119922" y="4451514"/>
                  <a:ext cx="484285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xmlns="" id="{80752484-39F3-47D9-8EEF-8FB714F066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95162" y="5102147"/>
                  <a:ext cx="531201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8FED9FF-4021-4FE1-944D-A6E0C7D9369E}"/>
              </a:ext>
            </a:extLst>
          </p:cNvPr>
          <p:cNvGrpSpPr/>
          <p:nvPr/>
        </p:nvGrpSpPr>
        <p:grpSpPr>
          <a:xfrm>
            <a:off x="6143246" y="2991130"/>
            <a:ext cx="5530873" cy="1153170"/>
            <a:chOff x="6143246" y="2991130"/>
            <a:chExt cx="5530873" cy="1153170"/>
          </a:xfrm>
        </p:grpSpPr>
        <p:sp>
          <p:nvSpPr>
            <p:cNvPr id="158" name="3">
              <a:extLst>
                <a:ext uri="{FF2B5EF4-FFF2-40B4-BE49-F238E27FC236}">
                  <a16:creationId xmlns:a16="http://schemas.microsoft.com/office/drawing/2014/main" xmlns="" id="{E63F7EB4-D9CB-43ED-A7EB-BF94466E2132}"/>
                </a:ext>
              </a:extLst>
            </p:cNvPr>
            <p:cNvSpPr/>
            <p:nvPr/>
          </p:nvSpPr>
          <p:spPr>
            <a:xfrm>
              <a:off x="6143246" y="2991130"/>
              <a:ext cx="1604763" cy="1153170"/>
            </a:xfrm>
            <a:custGeom>
              <a:avLst/>
              <a:gdLst/>
              <a:ahLst/>
              <a:cxnLst/>
              <a:rect l="l" t="t" r="r" b="b"/>
              <a:pathLst>
                <a:path w="7861109" h="2839201">
                  <a:moveTo>
                    <a:pt x="0" y="0"/>
                  </a:moveTo>
                  <a:lnTo>
                    <a:pt x="7861109" y="0"/>
                  </a:lnTo>
                  <a:lnTo>
                    <a:pt x="7861109" y="2839202"/>
                  </a:lnTo>
                  <a:lnTo>
                    <a:pt x="0" y="2839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46677" t="-62217" r="-52120" b="-117100"/>
              </a:stretch>
            </a:blipFill>
          </p:spPr>
          <p:txBody>
            <a:bodyPr/>
            <a:lstStyle/>
            <a:p>
              <a:endParaRPr lang="x-none" sz="2800" dirty="0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xmlns="" id="{089B6A89-7CE4-4342-B764-36BFAAB1DA60}"/>
                </a:ext>
              </a:extLst>
            </p:cNvPr>
            <p:cNvGrpSpPr/>
            <p:nvPr/>
          </p:nvGrpSpPr>
          <p:grpSpPr>
            <a:xfrm>
              <a:off x="8285678" y="3118758"/>
              <a:ext cx="3388441" cy="892307"/>
              <a:chOff x="2733484" y="8751355"/>
              <a:chExt cx="5546311" cy="1338458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xmlns="" id="{DE2F0361-7248-48A1-BC49-B09DFC26F876}"/>
                  </a:ext>
                </a:extLst>
              </p:cNvPr>
              <p:cNvGrpSpPr/>
              <p:nvPr/>
            </p:nvGrpSpPr>
            <p:grpSpPr>
              <a:xfrm>
                <a:off x="2733484" y="8758972"/>
                <a:ext cx="634021" cy="1323436"/>
                <a:chOff x="12048141" y="4460520"/>
                <a:chExt cx="531200" cy="1323436"/>
              </a:xfrm>
            </p:grpSpPr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xmlns="" id="{85ACE04D-798B-495C-A797-94188BBDBCB1}"/>
                    </a:ext>
                  </a:extLst>
                </p:cNvPr>
                <p:cNvSpPr txBox="1"/>
                <p:nvPr/>
              </p:nvSpPr>
              <p:spPr>
                <a:xfrm>
                  <a:off x="12049785" y="4460520"/>
                  <a:ext cx="520263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xmlns="" id="{F6A79C30-E325-4D96-915D-6C17907BF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118545"/>
                  <a:ext cx="53120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xmlns="" id="{384CF683-1955-43F8-A1AF-32D35DE119FE}"/>
                  </a:ext>
                </a:extLst>
              </p:cNvPr>
              <p:cNvGrpSpPr/>
              <p:nvPr/>
            </p:nvGrpSpPr>
            <p:grpSpPr>
              <a:xfrm>
                <a:off x="3983673" y="8751355"/>
                <a:ext cx="634021" cy="1323436"/>
                <a:chOff x="12026569" y="4452903"/>
                <a:chExt cx="531200" cy="1323436"/>
              </a:xfrm>
            </p:grpSpPr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xmlns="" id="{7F707220-DCA0-416C-AD74-BBBAB3F30E1C}"/>
                    </a:ext>
                  </a:extLst>
                </p:cNvPr>
                <p:cNvSpPr txBox="1"/>
                <p:nvPr/>
              </p:nvSpPr>
              <p:spPr>
                <a:xfrm>
                  <a:off x="12051133" y="4452903"/>
                  <a:ext cx="484284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xmlns="" id="{63B1AE1F-8076-42AD-9B53-4EA4F4F0DC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6569" y="5118545"/>
                  <a:ext cx="53120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xmlns="" id="{AA4377C0-4F13-49CF-9291-09053E71D502}"/>
                  </a:ext>
                </a:extLst>
              </p:cNvPr>
              <p:cNvSpPr txBox="1"/>
              <p:nvPr/>
            </p:nvSpPr>
            <p:spPr>
              <a:xfrm>
                <a:off x="3469234" y="9047690"/>
                <a:ext cx="412709" cy="692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xmlns="" id="{1702CABC-F4DF-40A9-BEC6-5DDAC1D62CE0}"/>
                  </a:ext>
                </a:extLst>
              </p:cNvPr>
              <p:cNvSpPr txBox="1"/>
              <p:nvPr/>
            </p:nvSpPr>
            <p:spPr>
              <a:xfrm>
                <a:off x="4775393" y="9049328"/>
                <a:ext cx="370129" cy="692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xmlns="" id="{9EA4C55B-F022-40CE-968F-C207B2829AFA}"/>
                  </a:ext>
                </a:extLst>
              </p:cNvPr>
              <p:cNvGrpSpPr/>
              <p:nvPr/>
            </p:nvGrpSpPr>
            <p:grpSpPr>
              <a:xfrm>
                <a:off x="5213097" y="8766377"/>
                <a:ext cx="1789856" cy="1323436"/>
                <a:chOff x="12053260" y="4436138"/>
                <a:chExt cx="495949" cy="1323436"/>
              </a:xfrm>
            </p:grpSpPr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xmlns="" id="{395593C1-B522-4506-A8ED-C22D486D0663}"/>
                    </a:ext>
                  </a:extLst>
                </p:cNvPr>
                <p:cNvSpPr txBox="1"/>
                <p:nvPr/>
              </p:nvSpPr>
              <p:spPr>
                <a:xfrm>
                  <a:off x="12053260" y="4436138"/>
                  <a:ext cx="488406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US" sz="240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+ 4</a:t>
                  </a:r>
                  <a:endPara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xmlns="" id="{B271AA58-6129-4E92-B7A5-73EDEC6AA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6300" y="5086758"/>
                  <a:ext cx="482909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xmlns="" id="{B1B680FD-F19F-4C8C-9EB6-5CD8D6B4EE42}"/>
                  </a:ext>
                </a:extLst>
              </p:cNvPr>
              <p:cNvSpPr txBox="1"/>
              <p:nvPr/>
            </p:nvSpPr>
            <p:spPr>
              <a:xfrm>
                <a:off x="7125921" y="9057396"/>
                <a:ext cx="363140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xmlns="" id="{88F511C4-F04B-4DF4-8D86-6B0347A1C891}"/>
                  </a:ext>
                </a:extLst>
              </p:cNvPr>
              <p:cNvGrpSpPr/>
              <p:nvPr/>
            </p:nvGrpSpPr>
            <p:grpSpPr>
              <a:xfrm>
                <a:off x="7645773" y="8766364"/>
                <a:ext cx="634022" cy="1323436"/>
                <a:chOff x="12095162" y="4451514"/>
                <a:chExt cx="531201" cy="1323436"/>
              </a:xfrm>
            </p:grpSpPr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xmlns="" id="{E914A34D-20C8-4763-BE8A-CEBC2B7D8B9E}"/>
                    </a:ext>
                  </a:extLst>
                </p:cNvPr>
                <p:cNvSpPr txBox="1"/>
                <p:nvPr/>
              </p:nvSpPr>
              <p:spPr>
                <a:xfrm>
                  <a:off x="12119922" y="4451514"/>
                  <a:ext cx="484285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xmlns="" id="{F3224CD2-D372-427D-9834-042A733E37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95162" y="5102147"/>
                  <a:ext cx="531201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F239497-F63E-46A7-8CDB-4AB805DAD5D6}"/>
              </a:ext>
            </a:extLst>
          </p:cNvPr>
          <p:cNvGrpSpPr/>
          <p:nvPr/>
        </p:nvGrpSpPr>
        <p:grpSpPr>
          <a:xfrm>
            <a:off x="6145418" y="4809807"/>
            <a:ext cx="5528701" cy="1120258"/>
            <a:chOff x="6145418" y="4809807"/>
            <a:chExt cx="5528701" cy="1120258"/>
          </a:xfrm>
        </p:grpSpPr>
        <p:sp>
          <p:nvSpPr>
            <p:cNvPr id="157" name="6">
              <a:extLst>
                <a:ext uri="{FF2B5EF4-FFF2-40B4-BE49-F238E27FC236}">
                  <a16:creationId xmlns:a16="http://schemas.microsoft.com/office/drawing/2014/main" xmlns="" id="{3101B67C-3AEE-45A6-B6A9-1A57382559A1}"/>
                </a:ext>
              </a:extLst>
            </p:cNvPr>
            <p:cNvSpPr/>
            <p:nvPr/>
          </p:nvSpPr>
          <p:spPr>
            <a:xfrm>
              <a:off x="6145418" y="4809807"/>
              <a:ext cx="1600418" cy="1120258"/>
            </a:xfrm>
            <a:custGeom>
              <a:avLst/>
              <a:gdLst/>
              <a:ahLst/>
              <a:cxnLst/>
              <a:rect l="l" t="t" r="r" b="b"/>
              <a:pathLst>
                <a:path w="7861109" h="2839201">
                  <a:moveTo>
                    <a:pt x="0" y="0"/>
                  </a:moveTo>
                  <a:lnTo>
                    <a:pt x="7861109" y="0"/>
                  </a:lnTo>
                  <a:lnTo>
                    <a:pt x="7861109" y="2839202"/>
                  </a:lnTo>
                  <a:lnTo>
                    <a:pt x="0" y="2839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31137" t="-186720" r="-67660" b="-15585"/>
              </a:stretch>
            </a:blipFill>
          </p:spPr>
          <p:txBody>
            <a:bodyPr/>
            <a:lstStyle/>
            <a:p>
              <a:endParaRPr lang="x-none" sz="2800" dirty="0"/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xmlns="" id="{A7534CD2-22C9-4184-8BE5-E88A0BC69467}"/>
                </a:ext>
              </a:extLst>
            </p:cNvPr>
            <p:cNvGrpSpPr/>
            <p:nvPr/>
          </p:nvGrpSpPr>
          <p:grpSpPr>
            <a:xfrm>
              <a:off x="8285678" y="4923783"/>
              <a:ext cx="3388441" cy="892307"/>
              <a:chOff x="2733484" y="8751355"/>
              <a:chExt cx="5546311" cy="1338458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xmlns="" id="{1B839380-862F-4F0B-B2FA-9DA4EC6CA1B1}"/>
                  </a:ext>
                </a:extLst>
              </p:cNvPr>
              <p:cNvGrpSpPr/>
              <p:nvPr/>
            </p:nvGrpSpPr>
            <p:grpSpPr>
              <a:xfrm>
                <a:off x="2733484" y="8758972"/>
                <a:ext cx="634021" cy="1323436"/>
                <a:chOff x="12048141" y="4460520"/>
                <a:chExt cx="531200" cy="1323436"/>
              </a:xfrm>
            </p:grpSpPr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xmlns="" id="{5B920B26-B4B6-4922-8975-549332C7A689}"/>
                    </a:ext>
                  </a:extLst>
                </p:cNvPr>
                <p:cNvSpPr txBox="1"/>
                <p:nvPr/>
              </p:nvSpPr>
              <p:spPr>
                <a:xfrm>
                  <a:off x="12049785" y="4460520"/>
                  <a:ext cx="520263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xmlns="" id="{BF4AD1FA-5952-4FC2-8975-61753D1D58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118545"/>
                  <a:ext cx="53120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xmlns="" id="{FD071811-8721-4D26-A445-5FEE7950A167}"/>
                  </a:ext>
                </a:extLst>
              </p:cNvPr>
              <p:cNvGrpSpPr/>
              <p:nvPr/>
            </p:nvGrpSpPr>
            <p:grpSpPr>
              <a:xfrm>
                <a:off x="3983673" y="8751355"/>
                <a:ext cx="634021" cy="1323436"/>
                <a:chOff x="12026569" y="4452903"/>
                <a:chExt cx="531200" cy="1323436"/>
              </a:xfrm>
            </p:grpSpPr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xmlns="" id="{FFA31F92-4A68-48F6-8BC9-2696D12F4DA9}"/>
                    </a:ext>
                  </a:extLst>
                </p:cNvPr>
                <p:cNvSpPr txBox="1"/>
                <p:nvPr/>
              </p:nvSpPr>
              <p:spPr>
                <a:xfrm>
                  <a:off x="12051133" y="4452903"/>
                  <a:ext cx="484284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xmlns="" id="{CA2EFDFB-7F31-4E5A-9C50-ADAD1259B5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6569" y="5118545"/>
                  <a:ext cx="53120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xmlns="" id="{48DC954D-6BAE-48C8-980A-AED05D675546}"/>
                  </a:ext>
                </a:extLst>
              </p:cNvPr>
              <p:cNvSpPr txBox="1"/>
              <p:nvPr/>
            </p:nvSpPr>
            <p:spPr>
              <a:xfrm>
                <a:off x="3469234" y="9047690"/>
                <a:ext cx="412709" cy="692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xmlns="" id="{B6454AAA-44E0-4847-A33E-5810E06E7A33}"/>
                  </a:ext>
                </a:extLst>
              </p:cNvPr>
              <p:cNvSpPr txBox="1"/>
              <p:nvPr/>
            </p:nvSpPr>
            <p:spPr>
              <a:xfrm>
                <a:off x="4775393" y="9049328"/>
                <a:ext cx="370129" cy="692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xmlns="" id="{3D4B5278-C967-41E6-B768-815A62F072C9}"/>
                  </a:ext>
                </a:extLst>
              </p:cNvPr>
              <p:cNvGrpSpPr/>
              <p:nvPr/>
            </p:nvGrpSpPr>
            <p:grpSpPr>
              <a:xfrm>
                <a:off x="5213097" y="8766377"/>
                <a:ext cx="1789856" cy="1323436"/>
                <a:chOff x="12053260" y="4436138"/>
                <a:chExt cx="495949" cy="1323436"/>
              </a:xfrm>
            </p:grpSpPr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xmlns="" id="{EE8196EE-4DC3-4837-BB67-158C8286010A}"/>
                    </a:ext>
                  </a:extLst>
                </p:cNvPr>
                <p:cNvSpPr txBox="1"/>
                <p:nvPr/>
              </p:nvSpPr>
              <p:spPr>
                <a:xfrm>
                  <a:off x="12053260" y="4436138"/>
                  <a:ext cx="488406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  <a:r>
                    <a:rPr lang="en-US" sz="240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+ 2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xmlns="" id="{735678A9-901A-43F9-B595-6A3AEF3435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6300" y="5086758"/>
                  <a:ext cx="482909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xmlns="" id="{471C3691-8441-42D7-B32F-AAFC190E53F9}"/>
                  </a:ext>
                </a:extLst>
              </p:cNvPr>
              <p:cNvSpPr txBox="1"/>
              <p:nvPr/>
            </p:nvSpPr>
            <p:spPr>
              <a:xfrm>
                <a:off x="7125921" y="9057396"/>
                <a:ext cx="363140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xmlns="" id="{657BE165-517D-4D28-83C6-345B8101CBEC}"/>
                  </a:ext>
                </a:extLst>
              </p:cNvPr>
              <p:cNvGrpSpPr/>
              <p:nvPr/>
            </p:nvGrpSpPr>
            <p:grpSpPr>
              <a:xfrm>
                <a:off x="7645773" y="8766364"/>
                <a:ext cx="634022" cy="1323436"/>
                <a:chOff x="12095162" y="4451514"/>
                <a:chExt cx="531201" cy="1323436"/>
              </a:xfrm>
            </p:grpSpPr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xmlns="" id="{DC3C9D74-8990-4218-90D5-1EB995D0F445}"/>
                    </a:ext>
                  </a:extLst>
                </p:cNvPr>
                <p:cNvSpPr txBox="1"/>
                <p:nvPr/>
              </p:nvSpPr>
              <p:spPr>
                <a:xfrm>
                  <a:off x="12119922" y="4451514"/>
                  <a:ext cx="484285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xmlns="" id="{9DCF0F14-C073-49F9-BCA2-A096599DFE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95162" y="5102147"/>
                  <a:ext cx="531201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E330E1-EC43-429C-9E94-6FA9E6C26F59}"/>
              </a:ext>
            </a:extLst>
          </p:cNvPr>
          <p:cNvGrpSpPr/>
          <p:nvPr/>
        </p:nvGrpSpPr>
        <p:grpSpPr>
          <a:xfrm>
            <a:off x="6146877" y="1172451"/>
            <a:ext cx="5620155" cy="1153171"/>
            <a:chOff x="6146877" y="1172451"/>
            <a:chExt cx="5620155" cy="1153171"/>
          </a:xfrm>
        </p:grpSpPr>
        <p:sp>
          <p:nvSpPr>
            <p:cNvPr id="89" name="5">
              <a:extLst>
                <a:ext uri="{FF2B5EF4-FFF2-40B4-BE49-F238E27FC236}">
                  <a16:creationId xmlns:a16="http://schemas.microsoft.com/office/drawing/2014/main" xmlns="" id="{88854CA8-4159-41DD-A2C8-6E72A01E60A5}"/>
                </a:ext>
              </a:extLst>
            </p:cNvPr>
            <p:cNvSpPr/>
            <p:nvPr/>
          </p:nvSpPr>
          <p:spPr>
            <a:xfrm>
              <a:off x="6146877" y="1172451"/>
              <a:ext cx="1597500" cy="1153171"/>
            </a:xfrm>
            <a:custGeom>
              <a:avLst/>
              <a:gdLst/>
              <a:ahLst/>
              <a:cxnLst/>
              <a:rect l="l" t="t" r="r" b="b"/>
              <a:pathLst>
                <a:path w="7861109" h="2839201">
                  <a:moveTo>
                    <a:pt x="0" y="0"/>
                  </a:moveTo>
                  <a:lnTo>
                    <a:pt x="7861109" y="0"/>
                  </a:lnTo>
                  <a:lnTo>
                    <a:pt x="7861109" y="2839202"/>
                  </a:lnTo>
                  <a:lnTo>
                    <a:pt x="0" y="2839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45620" t="-174907" r="-248047" b="-11047"/>
              </a:stretch>
            </a:blipFill>
          </p:spPr>
          <p:txBody>
            <a:bodyPr/>
            <a:lstStyle/>
            <a:p>
              <a:endParaRPr lang="x-none" sz="2800" dirty="0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xmlns="" id="{BAA602B9-96B1-4F91-AEB7-062FD2A5107A}"/>
                </a:ext>
              </a:extLst>
            </p:cNvPr>
            <p:cNvGrpSpPr/>
            <p:nvPr/>
          </p:nvGrpSpPr>
          <p:grpSpPr>
            <a:xfrm>
              <a:off x="8155053" y="1302883"/>
              <a:ext cx="3611979" cy="892307"/>
              <a:chOff x="2519672" y="8751355"/>
              <a:chExt cx="5912206" cy="1338458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xmlns="" id="{30649CD1-B456-4ADB-BA46-6D3BABEF4C9E}"/>
                  </a:ext>
                </a:extLst>
              </p:cNvPr>
              <p:cNvGrpSpPr/>
              <p:nvPr/>
            </p:nvGrpSpPr>
            <p:grpSpPr>
              <a:xfrm>
                <a:off x="2519672" y="8758972"/>
                <a:ext cx="1052513" cy="1323438"/>
                <a:chOff x="11869005" y="4460520"/>
                <a:chExt cx="881824" cy="1323438"/>
              </a:xfrm>
            </p:grpSpPr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xmlns="" id="{8C694A9E-F327-44D7-90A8-678B53EA815D}"/>
                    </a:ext>
                  </a:extLst>
                </p:cNvPr>
                <p:cNvSpPr txBox="1"/>
                <p:nvPr/>
              </p:nvSpPr>
              <p:spPr>
                <a:xfrm>
                  <a:off x="11869005" y="4460520"/>
                  <a:ext cx="881824" cy="13234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12</a:t>
                  </a:r>
                  <a:endPara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18</a:t>
                  </a:r>
                  <a:endPara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xmlns="" id="{56DDD65A-9FED-4163-B899-51989F31FE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118545"/>
                  <a:ext cx="53120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xmlns="" id="{255F9999-8F9E-40BB-93FC-B0594A5A5B33}"/>
                  </a:ext>
                </a:extLst>
              </p:cNvPr>
              <p:cNvGrpSpPr/>
              <p:nvPr/>
            </p:nvGrpSpPr>
            <p:grpSpPr>
              <a:xfrm>
                <a:off x="3904009" y="8751355"/>
                <a:ext cx="840776" cy="1323437"/>
                <a:chOff x="11959807" y="4452903"/>
                <a:chExt cx="704424" cy="1323437"/>
              </a:xfrm>
            </p:grpSpPr>
            <p:sp>
              <p:nvSpPr>
                <p:cNvPr id="252" name="TextBox 251">
                  <a:extLst>
                    <a:ext uri="{FF2B5EF4-FFF2-40B4-BE49-F238E27FC236}">
                      <a16:creationId xmlns:a16="http://schemas.microsoft.com/office/drawing/2014/main" xmlns="" id="{E0711DC9-A2EA-4840-BF20-A6BFBABA9D1A}"/>
                    </a:ext>
                  </a:extLst>
                </p:cNvPr>
                <p:cNvSpPr txBox="1"/>
                <p:nvPr/>
              </p:nvSpPr>
              <p:spPr>
                <a:xfrm>
                  <a:off x="11959807" y="4452903"/>
                  <a:ext cx="704424" cy="132343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  <a:endPara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18</a:t>
                  </a:r>
                  <a:endPara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xmlns="" id="{68446985-F7C5-4613-AD50-35E3E3D02A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3527" y="5118545"/>
                  <a:ext cx="531201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xmlns="" id="{87F8D66C-A912-4CE1-947C-4E76E7F0EC59}"/>
                  </a:ext>
                </a:extLst>
              </p:cNvPr>
              <p:cNvSpPr txBox="1"/>
              <p:nvPr/>
            </p:nvSpPr>
            <p:spPr>
              <a:xfrm>
                <a:off x="3491300" y="9047690"/>
                <a:ext cx="412709" cy="692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xmlns="" id="{2299C3AF-1A52-47AE-9C3A-6C515A09F759}"/>
                  </a:ext>
                </a:extLst>
              </p:cNvPr>
              <p:cNvSpPr txBox="1"/>
              <p:nvPr/>
            </p:nvSpPr>
            <p:spPr>
              <a:xfrm>
                <a:off x="4785625" y="9049328"/>
                <a:ext cx="370129" cy="692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xmlns="" id="{BA0616A9-A425-4A1E-90BE-03DFD150EFA1}"/>
                  </a:ext>
                </a:extLst>
              </p:cNvPr>
              <p:cNvGrpSpPr/>
              <p:nvPr/>
            </p:nvGrpSpPr>
            <p:grpSpPr>
              <a:xfrm>
                <a:off x="5279531" y="8766377"/>
                <a:ext cx="1762634" cy="1323436"/>
                <a:chOff x="12071666" y="4436138"/>
                <a:chExt cx="488406" cy="1323436"/>
              </a:xfrm>
            </p:grpSpPr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xmlns="" id="{B9619E44-12B8-4380-8712-88798EC6BEE7}"/>
                    </a:ext>
                  </a:extLst>
                </p:cNvPr>
                <p:cNvSpPr txBox="1"/>
                <p:nvPr/>
              </p:nvSpPr>
              <p:spPr>
                <a:xfrm>
                  <a:off x="12071666" y="4436138"/>
                  <a:ext cx="488406" cy="1323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240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+ 7</a:t>
                  </a:r>
                  <a:endPara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18</a:t>
                  </a:r>
                  <a:endPara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xmlns="" id="{6A3E2005-FCEC-4C13-BA50-656572AEB9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71674" y="5086758"/>
                  <a:ext cx="482909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xmlns="" id="{A0A41C66-58E9-450A-A418-9D5DD6679C6F}"/>
                  </a:ext>
                </a:extLst>
              </p:cNvPr>
              <p:cNvSpPr txBox="1"/>
              <p:nvPr/>
            </p:nvSpPr>
            <p:spPr>
              <a:xfrm>
                <a:off x="7146143" y="9057396"/>
                <a:ext cx="363140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xmlns="" id="{8DBFDA20-6778-4CDB-85AE-97B56045AF24}"/>
                  </a:ext>
                </a:extLst>
              </p:cNvPr>
              <p:cNvGrpSpPr/>
              <p:nvPr/>
            </p:nvGrpSpPr>
            <p:grpSpPr>
              <a:xfrm>
                <a:off x="7468300" y="8766364"/>
                <a:ext cx="963578" cy="1323437"/>
                <a:chOff x="11946469" y="4451514"/>
                <a:chExt cx="807312" cy="1323437"/>
              </a:xfrm>
            </p:grpSpPr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xmlns="" id="{BC462E25-0B89-4770-BA6D-06A949E02D55}"/>
                    </a:ext>
                  </a:extLst>
                </p:cNvPr>
                <p:cNvSpPr txBox="1"/>
                <p:nvPr/>
              </p:nvSpPr>
              <p:spPr>
                <a:xfrm>
                  <a:off x="11946469" y="4451514"/>
                  <a:ext cx="807312" cy="132343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en-US" sz="2400" dirty="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9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400"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18</a:t>
                  </a:r>
                  <a:endPara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xmlns="" id="{341A0925-B885-4DFB-99E1-9EF4ED4504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84528" y="5102147"/>
                  <a:ext cx="531201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02478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-83622" y="4932787"/>
            <a:ext cx="12689279" cy="1925213"/>
            <a:chOff x="-83622" y="4932787"/>
            <a:chExt cx="12689279" cy="1925213"/>
          </a:xfrm>
        </p:grpSpPr>
        <p:sp>
          <p:nvSpPr>
            <p:cNvPr id="56" name="Freeform 55"/>
            <p:cNvSpPr/>
            <p:nvPr/>
          </p:nvSpPr>
          <p:spPr>
            <a:xfrm flipH="1">
              <a:off x="5884409" y="5439079"/>
              <a:ext cx="6307591" cy="1418921"/>
            </a:xfrm>
            <a:custGeom>
              <a:avLst/>
              <a:gdLst>
                <a:gd name="connsiteX0" fmla="*/ 0 w 6307591"/>
                <a:gd name="connsiteY0" fmla="*/ 0 h 1418921"/>
                <a:gd name="connsiteX1" fmla="*/ 12025 w 6307591"/>
                <a:gd name="connsiteY1" fmla="*/ 1418921 h 1418921"/>
                <a:gd name="connsiteX2" fmla="*/ 6307591 w 6307591"/>
                <a:gd name="connsiteY2" fmla="*/ 1418921 h 1418921"/>
                <a:gd name="connsiteX3" fmla="*/ 5866228 w 6307591"/>
                <a:gd name="connsiteY3" fmla="*/ 464234 h 1418921"/>
                <a:gd name="connsiteX4" fmla="*/ 0 w 6307591"/>
                <a:gd name="connsiteY4" fmla="*/ 0 h 14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7591" h="1418921">
                  <a:moveTo>
                    <a:pt x="0" y="0"/>
                  </a:moveTo>
                  <a:lnTo>
                    <a:pt x="12025" y="1418921"/>
                  </a:lnTo>
                  <a:lnTo>
                    <a:pt x="6307591" y="1418921"/>
                  </a:lnTo>
                  <a:lnTo>
                    <a:pt x="5866228" y="464234"/>
                  </a:lnTo>
                  <a:cubicBezTo>
                    <a:pt x="3277773" y="14067"/>
                    <a:pt x="1983544" y="0"/>
                    <a:pt x="0" y="0"/>
                  </a:cubicBezTo>
                  <a:close/>
                </a:path>
              </a:pathLst>
            </a:custGeom>
            <a:solidFill>
              <a:srgbClr val="DCE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flipH="1">
              <a:off x="0" y="4932787"/>
              <a:ext cx="12605657" cy="1925213"/>
            </a:xfrm>
            <a:custGeom>
              <a:avLst/>
              <a:gdLst>
                <a:gd name="connsiteX0" fmla="*/ 12605657 w 12605657"/>
                <a:gd name="connsiteY0" fmla="*/ 0 h 1925213"/>
                <a:gd name="connsiteX1" fmla="*/ 6662057 w 12605657"/>
                <a:gd name="connsiteY1" fmla="*/ 827315 h 1925213"/>
                <a:gd name="connsiteX2" fmla="*/ 0 w 12605657"/>
                <a:gd name="connsiteY2" fmla="*/ 1175658 h 1925213"/>
                <a:gd name="connsiteX3" fmla="*/ 12813 w 12605657"/>
                <a:gd name="connsiteY3" fmla="*/ 1925213 h 1925213"/>
                <a:gd name="connsiteX4" fmla="*/ 12605657 w 12605657"/>
                <a:gd name="connsiteY4" fmla="*/ 1925213 h 19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5657" h="1925213">
                  <a:moveTo>
                    <a:pt x="12605657" y="0"/>
                  </a:moveTo>
                  <a:cubicBezTo>
                    <a:pt x="9864801" y="1415255"/>
                    <a:pt x="8108685" y="509340"/>
                    <a:pt x="6662057" y="827315"/>
                  </a:cubicBezTo>
                  <a:cubicBezTo>
                    <a:pt x="4371033" y="1140377"/>
                    <a:pt x="2220686" y="1622252"/>
                    <a:pt x="0" y="1175658"/>
                  </a:cubicBezTo>
                  <a:lnTo>
                    <a:pt x="12813" y="1925213"/>
                  </a:lnTo>
                  <a:lnTo>
                    <a:pt x="12605657" y="192521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DA78"/>
                </a:gs>
                <a:gs pos="90000">
                  <a:srgbClr val="91B12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 flipH="1">
              <a:off x="-83622" y="5789829"/>
              <a:ext cx="12351131" cy="1068171"/>
            </a:xfrm>
            <a:custGeom>
              <a:avLst/>
              <a:gdLst>
                <a:gd name="connsiteX0" fmla="*/ 6057940 w 12351131"/>
                <a:gd name="connsiteY0" fmla="*/ 1024 h 1068171"/>
                <a:gd name="connsiteX1" fmla="*/ 13357 w 12351131"/>
                <a:gd name="connsiteY1" fmla="*/ 672442 h 1068171"/>
                <a:gd name="connsiteX2" fmla="*/ 13357 w 12351131"/>
                <a:gd name="connsiteY2" fmla="*/ 765207 h 1068171"/>
                <a:gd name="connsiteX3" fmla="*/ 5522 w 12351131"/>
                <a:gd name="connsiteY3" fmla="*/ 1068171 h 1068171"/>
                <a:gd name="connsiteX4" fmla="*/ 12351131 w 12351131"/>
                <a:gd name="connsiteY4" fmla="*/ 1068171 h 1068171"/>
                <a:gd name="connsiteX5" fmla="*/ 12351131 w 12351131"/>
                <a:gd name="connsiteY5" fmla="*/ 804963 h 1068171"/>
                <a:gd name="connsiteX6" fmla="*/ 6057940 w 12351131"/>
                <a:gd name="connsiteY6" fmla="*/ 1024 h 10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51131" h="1068171">
                  <a:moveTo>
                    <a:pt x="6057940" y="1024"/>
                  </a:moveTo>
                  <a:cubicBezTo>
                    <a:pt x="4153166" y="-15593"/>
                    <a:pt x="2093502" y="168299"/>
                    <a:pt x="13357" y="672442"/>
                  </a:cubicBezTo>
                  <a:cubicBezTo>
                    <a:pt x="-16695" y="679725"/>
                    <a:pt x="13357" y="734285"/>
                    <a:pt x="13357" y="765207"/>
                  </a:cubicBezTo>
                  <a:lnTo>
                    <a:pt x="5522" y="1068171"/>
                  </a:lnTo>
                  <a:lnTo>
                    <a:pt x="12351131" y="1068171"/>
                  </a:lnTo>
                  <a:lnTo>
                    <a:pt x="12351131" y="804963"/>
                  </a:lnTo>
                  <a:cubicBezTo>
                    <a:pt x="10699887" y="375201"/>
                    <a:pt x="8506935" y="22387"/>
                    <a:pt x="6057940" y="1024"/>
                  </a:cubicBezTo>
                  <a:close/>
                </a:path>
              </a:pathLst>
            </a:custGeom>
            <a:gradFill>
              <a:gsLst>
                <a:gs pos="0">
                  <a:srgbClr val="BCDA78"/>
                </a:gs>
                <a:gs pos="100000">
                  <a:srgbClr val="B2D34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73A23B3-64B4-41C0-8277-C26E181E68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22" y="178686"/>
            <a:ext cx="2015775" cy="1134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7235D61-90E7-4F3B-910C-7702BCCC7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84827" y="210483"/>
            <a:ext cx="2015775" cy="11343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D7826F3-08FB-4A1D-9E88-B55C1ADD9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11" y="870774"/>
            <a:ext cx="1418586" cy="798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3CDB657-E287-4E55-9325-1B31948E3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10281567" y="-105945"/>
            <a:ext cx="2015775" cy="11343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F24935-57E7-4106-9FBC-438C2EB44FE7}"/>
              </a:ext>
            </a:extLst>
          </p:cNvPr>
          <p:cNvSpPr txBox="1"/>
          <p:nvPr/>
        </p:nvSpPr>
        <p:spPr>
          <a:xfrm flipH="1">
            <a:off x="-339275" y="2463589"/>
            <a:ext cx="12870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>
                <a:ln w="22225">
                  <a:solidFill>
                    <a:schemeClr val="bg1"/>
                  </a:solidFill>
                </a:ln>
                <a:solidFill>
                  <a:srgbClr val="F9EA55"/>
                </a:solidFill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defRPr>
            </a:lvl1pPr>
          </a:lstStyle>
          <a:p>
            <a:r>
              <a:rPr lang="en-US" sz="7200" dirty="0" err="1"/>
              <a:t>Vận</a:t>
            </a:r>
            <a:r>
              <a:rPr lang="en-US" sz="7200" dirty="0"/>
              <a:t> </a:t>
            </a:r>
            <a:r>
              <a:rPr lang="en-US" sz="7200" dirty="0" err="1">
                <a:solidFill>
                  <a:srgbClr val="CF0820"/>
                </a:solidFill>
              </a:rPr>
              <a:t>dụng</a:t>
            </a:r>
            <a:r>
              <a:rPr lang="en-US" sz="7200" dirty="0">
                <a:solidFill>
                  <a:srgbClr val="CF0820"/>
                </a:solidFill>
              </a:rPr>
              <a:t> –</a:t>
            </a:r>
            <a:r>
              <a:rPr lang="en-US" sz="7200" dirty="0"/>
              <a:t> </a:t>
            </a:r>
            <a:r>
              <a:rPr lang="en-US" sz="7200" dirty="0" err="1">
                <a:solidFill>
                  <a:srgbClr val="00B050"/>
                </a:solidFill>
              </a:rPr>
              <a:t>trải</a:t>
            </a:r>
            <a:r>
              <a:rPr lang="en-US" sz="7200" dirty="0"/>
              <a:t> </a:t>
            </a:r>
            <a:r>
              <a:rPr lang="en-US" sz="7200" dirty="0" err="1">
                <a:solidFill>
                  <a:schemeClr val="accent1">
                    <a:lumMod val="75000"/>
                  </a:schemeClr>
                </a:solidFill>
              </a:rPr>
              <a:t>nghiệm</a:t>
            </a:r>
            <a:endParaRPr lang="en-US" sz="7200" dirty="0">
              <a:solidFill>
                <a:srgbClr val="CF0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7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xmlns="" id="{8A8A2D7F-856B-481C-829F-06F81F43C507}"/>
              </a:ext>
            </a:extLst>
          </p:cNvPr>
          <p:cNvSpPr/>
          <p:nvPr/>
        </p:nvSpPr>
        <p:spPr>
          <a:xfrm>
            <a:off x="6815107" y="2155559"/>
            <a:ext cx="2269828" cy="3241103"/>
          </a:xfrm>
          <a:custGeom>
            <a:avLst/>
            <a:gdLst>
              <a:gd name="connsiteX0" fmla="*/ 546100 w 1092200"/>
              <a:gd name="connsiteY0" fmla="*/ 0 h 1559560"/>
              <a:gd name="connsiteX1" fmla="*/ 1092200 w 1092200"/>
              <a:gd name="connsiteY1" fmla="*/ 546100 h 1559560"/>
              <a:gd name="connsiteX2" fmla="*/ 1092200 w 1092200"/>
              <a:gd name="connsiteY2" fmla="*/ 1559560 h 1559560"/>
              <a:gd name="connsiteX3" fmla="*/ 0 w 1092200"/>
              <a:gd name="connsiteY3" fmla="*/ 1559560 h 1559560"/>
              <a:gd name="connsiteX4" fmla="*/ 0 w 1092200"/>
              <a:gd name="connsiteY4" fmla="*/ 546100 h 1559560"/>
              <a:gd name="connsiteX5" fmla="*/ 546100 w 1092200"/>
              <a:gd name="connsiteY5" fmla="*/ 0 h 155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200" h="1559560">
                <a:moveTo>
                  <a:pt x="546100" y="0"/>
                </a:moveTo>
                <a:cubicBezTo>
                  <a:pt x="847703" y="0"/>
                  <a:pt x="1092200" y="244497"/>
                  <a:pt x="1092200" y="546100"/>
                </a:cubicBezTo>
                <a:lnTo>
                  <a:pt x="1092200" y="1559560"/>
                </a:lnTo>
                <a:lnTo>
                  <a:pt x="0" y="1559560"/>
                </a:lnTo>
                <a:lnTo>
                  <a:pt x="0" y="546100"/>
                </a:lnTo>
                <a:cubicBezTo>
                  <a:pt x="0" y="244497"/>
                  <a:pt x="244497" y="0"/>
                  <a:pt x="54610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8" name="Picture 2" descr="BÁNH QUE AKIKO 10 GÓI 160G ( 20 que x 8g ) - Khác | VietMart.co">
            <a:extLst>
              <a:ext uri="{FF2B5EF4-FFF2-40B4-BE49-F238E27FC236}">
                <a16:creationId xmlns:a16="http://schemas.microsoft.com/office/drawing/2014/main" xmlns="" id="{A86A4BD8-1275-4016-8D09-273BE5AE5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48340" l="7129" r="92676">
                        <a14:foregroundMark x1="28125" y1="43066" x2="13965" y2="41699"/>
                        <a14:foregroundMark x1="13965" y1="41699" x2="7129" y2="42578"/>
                        <a14:foregroundMark x1="91113" y1="43945" x2="91113" y2="43945"/>
                        <a14:foregroundMark x1="92090" y1="42090" x2="83203" y2="41211"/>
                        <a14:foregroundMark x1="83203" y1="41211" x2="60254" y2="45605"/>
                        <a14:foregroundMark x1="60254" y1="45605" x2="35352" y2="43945"/>
                        <a14:foregroundMark x1="35352" y1="43945" x2="12891" y2="46289"/>
                        <a14:foregroundMark x1="12891" y1="46289" x2="10645" y2="45410"/>
                        <a14:foregroundMark x1="92773" y1="40723" x2="92773" y2="40723"/>
                        <a14:foregroundMark x1="72754" y1="40723" x2="72754" y2="40723"/>
                        <a14:foregroundMark x1="67578" y1="40234" x2="67578" y2="40234"/>
                        <a14:foregroundMark x1="7422" y1="40918" x2="7422" y2="40918"/>
                        <a14:foregroundMark x1="13281" y1="40918" x2="13281" y2="40918"/>
                        <a14:foregroundMark x1="7813" y1="48340" x2="7813" y2="48340"/>
                        <a14:foregroundMark x1="13672" y1="41016" x2="13672" y2="41016"/>
                        <a14:foregroundMark x1="12793" y1="41016" x2="12793" y2="4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748" b="50419"/>
          <a:stretch/>
        </p:blipFill>
        <p:spPr bwMode="auto">
          <a:xfrm rot="3600000">
            <a:off x="6362295" y="3510989"/>
            <a:ext cx="3356534" cy="80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42731C5-A284-4BBB-A868-D9E80828BA23}"/>
              </a:ext>
            </a:extLst>
          </p:cNvPr>
          <p:cNvGrpSpPr/>
          <p:nvPr/>
        </p:nvGrpSpPr>
        <p:grpSpPr>
          <a:xfrm>
            <a:off x="3242538" y="2155559"/>
            <a:ext cx="2269828" cy="3241103"/>
            <a:chOff x="236671" y="1895016"/>
            <a:chExt cx="2269828" cy="3241103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05221FD-5D71-4694-9A67-545630F8C166}"/>
                </a:ext>
              </a:extLst>
            </p:cNvPr>
            <p:cNvSpPr/>
            <p:nvPr/>
          </p:nvSpPr>
          <p:spPr>
            <a:xfrm>
              <a:off x="236671" y="1895016"/>
              <a:ext cx="2269828" cy="3241103"/>
            </a:xfrm>
            <a:custGeom>
              <a:avLst/>
              <a:gdLst>
                <a:gd name="connsiteX0" fmla="*/ 546100 w 1092200"/>
                <a:gd name="connsiteY0" fmla="*/ 0 h 1559560"/>
                <a:gd name="connsiteX1" fmla="*/ 1092200 w 1092200"/>
                <a:gd name="connsiteY1" fmla="*/ 546100 h 1559560"/>
                <a:gd name="connsiteX2" fmla="*/ 1092200 w 1092200"/>
                <a:gd name="connsiteY2" fmla="*/ 1559560 h 1559560"/>
                <a:gd name="connsiteX3" fmla="*/ 0 w 1092200"/>
                <a:gd name="connsiteY3" fmla="*/ 1559560 h 1559560"/>
                <a:gd name="connsiteX4" fmla="*/ 0 w 1092200"/>
                <a:gd name="connsiteY4" fmla="*/ 546100 h 1559560"/>
                <a:gd name="connsiteX5" fmla="*/ 546100 w 1092200"/>
                <a:gd name="connsiteY5" fmla="*/ 0 h 155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2200" h="1559560">
                  <a:moveTo>
                    <a:pt x="546100" y="0"/>
                  </a:moveTo>
                  <a:cubicBezTo>
                    <a:pt x="847703" y="0"/>
                    <a:pt x="1092200" y="244497"/>
                    <a:pt x="1092200" y="546100"/>
                  </a:cubicBezTo>
                  <a:lnTo>
                    <a:pt x="1092200" y="1559560"/>
                  </a:lnTo>
                  <a:lnTo>
                    <a:pt x="0" y="1559560"/>
                  </a:lnTo>
                  <a:lnTo>
                    <a:pt x="0" y="546100"/>
                  </a:lnTo>
                  <a:cubicBezTo>
                    <a:pt x="0" y="244497"/>
                    <a:pt x="244497" y="0"/>
                    <a:pt x="54610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E40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B050B28B-34AD-4A9F-AF62-2B4EA201F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480" y="2643384"/>
              <a:ext cx="1897548" cy="1897548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8409604-09CF-4D00-94A0-55E7B6DFB840}"/>
              </a:ext>
            </a:extLst>
          </p:cNvPr>
          <p:cNvSpPr/>
          <p:nvPr/>
        </p:nvSpPr>
        <p:spPr>
          <a:xfrm>
            <a:off x="-107063" y="5409231"/>
            <a:ext cx="12396486" cy="1643605"/>
          </a:xfrm>
          <a:prstGeom prst="rect">
            <a:avLst/>
          </a:prstGeom>
          <a:solidFill>
            <a:srgbClr val="F8D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F0ACE301-EEAD-4551-9C92-34D0773BE3E5}"/>
              </a:ext>
            </a:extLst>
          </p:cNvPr>
          <p:cNvSpPr/>
          <p:nvPr/>
        </p:nvSpPr>
        <p:spPr>
          <a:xfrm>
            <a:off x="-17062" y="-104172"/>
            <a:ext cx="2269829" cy="5534805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43842"/>
            </a:stretch>
          </a:blipFill>
          <a:effectLst>
            <a:outerShdw blurRad="2159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4539300C-C243-4BBD-93CB-CB9806921899}"/>
              </a:ext>
            </a:extLst>
          </p:cNvPr>
          <p:cNvSpPr/>
          <p:nvPr/>
        </p:nvSpPr>
        <p:spPr>
          <a:xfrm flipH="1">
            <a:off x="9922171" y="0"/>
            <a:ext cx="2269829" cy="5534805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43842"/>
            </a:stretch>
          </a:blipFill>
          <a:effectLst>
            <a:outerShdw blurRad="177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7667B00-848B-40B0-ACD5-121EC9682F09}"/>
              </a:ext>
            </a:extLst>
          </p:cNvPr>
          <p:cNvGrpSpPr/>
          <p:nvPr/>
        </p:nvGrpSpPr>
        <p:grpSpPr>
          <a:xfrm>
            <a:off x="-783171" y="-104172"/>
            <a:ext cx="13758343" cy="540328"/>
            <a:chOff x="0" y="0"/>
            <a:chExt cx="13758343" cy="540328"/>
          </a:xfrm>
          <a:effectLst>
            <a:outerShdw blurRad="152400" dist="38100" dir="5400000" sx="102000" sy="102000" algn="t" rotWithShape="0">
              <a:prstClr val="black">
                <a:alpha val="4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6BF44F3-7CD1-4C16-B246-5A40A28AD1DF}"/>
                </a:ext>
              </a:extLst>
            </p:cNvPr>
            <p:cNvGrpSpPr/>
            <p:nvPr/>
          </p:nvGrpSpPr>
          <p:grpSpPr>
            <a:xfrm>
              <a:off x="0" y="0"/>
              <a:ext cx="5908772" cy="540328"/>
              <a:chOff x="0" y="0"/>
              <a:chExt cx="5908772" cy="54032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1B321014-7AFF-4667-B444-6D428B9C078D}"/>
                  </a:ext>
                </a:extLst>
              </p:cNvPr>
              <p:cNvGrpSpPr/>
              <p:nvPr/>
            </p:nvGrpSpPr>
            <p:grpSpPr>
              <a:xfrm>
                <a:off x="0" y="0"/>
                <a:ext cx="1961804" cy="540328"/>
                <a:chOff x="0" y="0"/>
                <a:chExt cx="1961804" cy="540328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4501D814-8423-4FC2-B876-7CF66D1A0A87}"/>
                    </a:ext>
                  </a:extLst>
                </p:cNvPr>
                <p:cNvSpPr/>
                <p:nvPr/>
              </p:nvSpPr>
              <p:spPr>
                <a:xfrm rot="5400000">
                  <a:off x="220287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21615" y="871713"/>
                        <a:pt x="56741" y="700321"/>
                        <a:pt x="0" y="480642"/>
                      </a:cubicBezTo>
                      <a:cubicBezTo>
                        <a:pt x="-56741" y="260963"/>
                        <a:pt x="42621" y="141270"/>
                        <a:pt x="0" y="0"/>
                      </a:cubicBezTo>
                      <a:cubicBezTo>
                        <a:pt x="17553" y="-3377"/>
                        <a:pt x="37609" y="969"/>
                        <a:pt x="49877" y="0"/>
                      </a:cubicBezTo>
                      <a:cubicBezTo>
                        <a:pt x="368042" y="11429"/>
                        <a:pt x="572514" y="270301"/>
                        <a:pt x="540328" y="490451"/>
                      </a:cubicBezTo>
                      <a:cubicBezTo>
                        <a:pt x="530332" y="811911"/>
                        <a:pt x="305834" y="984099"/>
                        <a:pt x="49877" y="980902"/>
                      </a:cubicBezTo>
                      <a:cubicBezTo>
                        <a:pt x="27887" y="985382"/>
                        <a:pt x="12570" y="976453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8330" y="882788"/>
                        <a:pt x="29450" y="720948"/>
                        <a:pt x="0" y="490451"/>
                      </a:cubicBezTo>
                      <a:cubicBezTo>
                        <a:pt x="-29450" y="259954"/>
                        <a:pt x="8192" y="193887"/>
                        <a:pt x="0" y="0"/>
                      </a:cubicBezTo>
                      <a:cubicBezTo>
                        <a:pt x="15953" y="-4807"/>
                        <a:pt x="37868" y="1974"/>
                        <a:pt x="49877" y="0"/>
                      </a:cubicBezTo>
                      <a:cubicBezTo>
                        <a:pt x="286144" y="-13053"/>
                        <a:pt x="531828" y="152026"/>
                        <a:pt x="540328" y="490451"/>
                      </a:cubicBezTo>
                      <a:cubicBezTo>
                        <a:pt x="517687" y="710287"/>
                        <a:pt x="306455" y="996100"/>
                        <a:pt x="49877" y="980902"/>
                      </a:cubicBezTo>
                      <a:cubicBezTo>
                        <a:pt x="29417" y="981533"/>
                        <a:pt x="17277" y="975833"/>
                        <a:pt x="0" y="980902"/>
                      </a:cubicBezTo>
                      <a:close/>
                    </a:path>
                  </a:pathLst>
                </a:custGeom>
                <a:solidFill>
                  <a:srgbClr val="E2482E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3034595165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A10C76F0-A2E0-46C7-93B3-250AAECEDC05}"/>
                    </a:ext>
                  </a:extLst>
                </p:cNvPr>
                <p:cNvSpPr/>
                <p:nvPr/>
              </p:nvSpPr>
              <p:spPr>
                <a:xfrm rot="5400000">
                  <a:off x="1201189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37087" y="869822"/>
                        <a:pt x="46731" y="615854"/>
                        <a:pt x="0" y="480642"/>
                      </a:cubicBezTo>
                      <a:cubicBezTo>
                        <a:pt x="-46731" y="345430"/>
                        <a:pt x="43000" y="124854"/>
                        <a:pt x="0" y="0"/>
                      </a:cubicBezTo>
                      <a:cubicBezTo>
                        <a:pt x="21756" y="-2491"/>
                        <a:pt x="33916" y="969"/>
                        <a:pt x="49877" y="0"/>
                      </a:cubicBezTo>
                      <a:cubicBezTo>
                        <a:pt x="334682" y="32120"/>
                        <a:pt x="513839" y="167258"/>
                        <a:pt x="540328" y="490451"/>
                      </a:cubicBezTo>
                      <a:cubicBezTo>
                        <a:pt x="525507" y="755402"/>
                        <a:pt x="333480" y="1030007"/>
                        <a:pt x="49877" y="980902"/>
                      </a:cubicBezTo>
                      <a:cubicBezTo>
                        <a:pt x="33789" y="984310"/>
                        <a:pt x="10748" y="980747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178" y="808230"/>
                        <a:pt x="41460" y="685845"/>
                        <a:pt x="0" y="500260"/>
                      </a:cubicBezTo>
                      <a:cubicBezTo>
                        <a:pt x="-41460" y="314675"/>
                        <a:pt x="42743" y="150960"/>
                        <a:pt x="0" y="0"/>
                      </a:cubicBezTo>
                      <a:cubicBezTo>
                        <a:pt x="22869" y="-4099"/>
                        <a:pt x="26576" y="733"/>
                        <a:pt x="49877" y="0"/>
                      </a:cubicBezTo>
                      <a:cubicBezTo>
                        <a:pt x="385718" y="27257"/>
                        <a:pt x="549796" y="225911"/>
                        <a:pt x="540328" y="490451"/>
                      </a:cubicBezTo>
                      <a:cubicBezTo>
                        <a:pt x="532119" y="827980"/>
                        <a:pt x="339170" y="980398"/>
                        <a:pt x="49877" y="980902"/>
                      </a:cubicBezTo>
                      <a:cubicBezTo>
                        <a:pt x="26664" y="983901"/>
                        <a:pt x="19329" y="979454"/>
                        <a:pt x="0" y="980902"/>
                      </a:cubicBezTo>
                      <a:close/>
                    </a:path>
                  </a:pathLst>
                </a:custGeom>
                <a:solidFill>
                  <a:srgbClr val="BF321B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2274780856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384EA2E5-287A-4020-84DC-23D8AD56DA79}"/>
                  </a:ext>
                </a:extLst>
              </p:cNvPr>
              <p:cNvGrpSpPr/>
              <p:nvPr/>
            </p:nvGrpSpPr>
            <p:grpSpPr>
              <a:xfrm>
                <a:off x="1990846" y="0"/>
                <a:ext cx="1961804" cy="540328"/>
                <a:chOff x="0" y="0"/>
                <a:chExt cx="1961804" cy="540328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01B40CB2-E5CA-495F-A6C7-FD22C94D5866}"/>
                    </a:ext>
                  </a:extLst>
                </p:cNvPr>
                <p:cNvSpPr/>
                <p:nvPr/>
              </p:nvSpPr>
              <p:spPr>
                <a:xfrm rot="5400000">
                  <a:off x="220287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21615" y="871713"/>
                        <a:pt x="56741" y="700321"/>
                        <a:pt x="0" y="480642"/>
                      </a:cubicBezTo>
                      <a:cubicBezTo>
                        <a:pt x="-56741" y="260963"/>
                        <a:pt x="42621" y="141270"/>
                        <a:pt x="0" y="0"/>
                      </a:cubicBezTo>
                      <a:cubicBezTo>
                        <a:pt x="17553" y="-3377"/>
                        <a:pt x="37609" y="969"/>
                        <a:pt x="49877" y="0"/>
                      </a:cubicBezTo>
                      <a:cubicBezTo>
                        <a:pt x="368042" y="11429"/>
                        <a:pt x="572514" y="270301"/>
                        <a:pt x="540328" y="490451"/>
                      </a:cubicBezTo>
                      <a:cubicBezTo>
                        <a:pt x="530332" y="811911"/>
                        <a:pt x="305834" y="984099"/>
                        <a:pt x="49877" y="980902"/>
                      </a:cubicBezTo>
                      <a:cubicBezTo>
                        <a:pt x="27887" y="985382"/>
                        <a:pt x="12570" y="976453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8330" y="882788"/>
                        <a:pt x="29450" y="720948"/>
                        <a:pt x="0" y="490451"/>
                      </a:cubicBezTo>
                      <a:cubicBezTo>
                        <a:pt x="-29450" y="259954"/>
                        <a:pt x="8192" y="193887"/>
                        <a:pt x="0" y="0"/>
                      </a:cubicBezTo>
                      <a:cubicBezTo>
                        <a:pt x="15953" y="-4807"/>
                        <a:pt x="37868" y="1974"/>
                        <a:pt x="49877" y="0"/>
                      </a:cubicBezTo>
                      <a:cubicBezTo>
                        <a:pt x="286144" y="-13053"/>
                        <a:pt x="531828" y="152026"/>
                        <a:pt x="540328" y="490451"/>
                      </a:cubicBezTo>
                      <a:cubicBezTo>
                        <a:pt x="517687" y="710287"/>
                        <a:pt x="306455" y="996100"/>
                        <a:pt x="49877" y="980902"/>
                      </a:cubicBezTo>
                      <a:cubicBezTo>
                        <a:pt x="29417" y="981533"/>
                        <a:pt x="17277" y="975833"/>
                        <a:pt x="0" y="980902"/>
                      </a:cubicBezTo>
                      <a:close/>
                    </a:path>
                  </a:pathLst>
                </a:custGeom>
                <a:solidFill>
                  <a:srgbClr val="E2482E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3034595165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D31A7948-7860-4594-88DF-FE850F20CD96}"/>
                    </a:ext>
                  </a:extLst>
                </p:cNvPr>
                <p:cNvSpPr/>
                <p:nvPr/>
              </p:nvSpPr>
              <p:spPr>
                <a:xfrm rot="5400000">
                  <a:off x="1201189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37087" y="869822"/>
                        <a:pt x="46731" y="615854"/>
                        <a:pt x="0" y="480642"/>
                      </a:cubicBezTo>
                      <a:cubicBezTo>
                        <a:pt x="-46731" y="345430"/>
                        <a:pt x="43000" y="124854"/>
                        <a:pt x="0" y="0"/>
                      </a:cubicBezTo>
                      <a:cubicBezTo>
                        <a:pt x="21756" y="-2491"/>
                        <a:pt x="33916" y="969"/>
                        <a:pt x="49877" y="0"/>
                      </a:cubicBezTo>
                      <a:cubicBezTo>
                        <a:pt x="334682" y="32120"/>
                        <a:pt x="513839" y="167258"/>
                        <a:pt x="540328" y="490451"/>
                      </a:cubicBezTo>
                      <a:cubicBezTo>
                        <a:pt x="525507" y="755402"/>
                        <a:pt x="333480" y="1030007"/>
                        <a:pt x="49877" y="980902"/>
                      </a:cubicBezTo>
                      <a:cubicBezTo>
                        <a:pt x="33789" y="984310"/>
                        <a:pt x="10748" y="980747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178" y="808230"/>
                        <a:pt x="41460" y="685845"/>
                        <a:pt x="0" y="500260"/>
                      </a:cubicBezTo>
                      <a:cubicBezTo>
                        <a:pt x="-41460" y="314675"/>
                        <a:pt x="42743" y="150960"/>
                        <a:pt x="0" y="0"/>
                      </a:cubicBezTo>
                      <a:cubicBezTo>
                        <a:pt x="22869" y="-4099"/>
                        <a:pt x="26576" y="733"/>
                        <a:pt x="49877" y="0"/>
                      </a:cubicBezTo>
                      <a:cubicBezTo>
                        <a:pt x="385718" y="27257"/>
                        <a:pt x="549796" y="225911"/>
                        <a:pt x="540328" y="490451"/>
                      </a:cubicBezTo>
                      <a:cubicBezTo>
                        <a:pt x="532119" y="827980"/>
                        <a:pt x="339170" y="980398"/>
                        <a:pt x="49877" y="980902"/>
                      </a:cubicBezTo>
                      <a:cubicBezTo>
                        <a:pt x="26664" y="983901"/>
                        <a:pt x="19329" y="979454"/>
                        <a:pt x="0" y="980902"/>
                      </a:cubicBezTo>
                      <a:close/>
                    </a:path>
                  </a:pathLst>
                </a:custGeom>
                <a:solidFill>
                  <a:srgbClr val="BF321B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2274780856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8E234DA9-966A-46E0-86DE-9827E40323EB}"/>
                  </a:ext>
                </a:extLst>
              </p:cNvPr>
              <p:cNvGrpSpPr/>
              <p:nvPr/>
            </p:nvGrpSpPr>
            <p:grpSpPr>
              <a:xfrm>
                <a:off x="3946968" y="0"/>
                <a:ext cx="1961804" cy="540328"/>
                <a:chOff x="0" y="0"/>
                <a:chExt cx="1961804" cy="540328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xmlns="" id="{5DE7CA72-EB3C-473A-90E2-248DDDAA90D2}"/>
                    </a:ext>
                  </a:extLst>
                </p:cNvPr>
                <p:cNvSpPr/>
                <p:nvPr/>
              </p:nvSpPr>
              <p:spPr>
                <a:xfrm rot="5400000">
                  <a:off x="220287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21615" y="871713"/>
                        <a:pt x="56741" y="700321"/>
                        <a:pt x="0" y="480642"/>
                      </a:cubicBezTo>
                      <a:cubicBezTo>
                        <a:pt x="-56741" y="260963"/>
                        <a:pt x="42621" y="141270"/>
                        <a:pt x="0" y="0"/>
                      </a:cubicBezTo>
                      <a:cubicBezTo>
                        <a:pt x="17553" y="-3377"/>
                        <a:pt x="37609" y="969"/>
                        <a:pt x="49877" y="0"/>
                      </a:cubicBezTo>
                      <a:cubicBezTo>
                        <a:pt x="368042" y="11429"/>
                        <a:pt x="572514" y="270301"/>
                        <a:pt x="540328" y="490451"/>
                      </a:cubicBezTo>
                      <a:cubicBezTo>
                        <a:pt x="530332" y="811911"/>
                        <a:pt x="305834" y="984099"/>
                        <a:pt x="49877" y="980902"/>
                      </a:cubicBezTo>
                      <a:cubicBezTo>
                        <a:pt x="27887" y="985382"/>
                        <a:pt x="12570" y="976453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8330" y="882788"/>
                        <a:pt x="29450" y="720948"/>
                        <a:pt x="0" y="490451"/>
                      </a:cubicBezTo>
                      <a:cubicBezTo>
                        <a:pt x="-29450" y="259954"/>
                        <a:pt x="8192" y="193887"/>
                        <a:pt x="0" y="0"/>
                      </a:cubicBezTo>
                      <a:cubicBezTo>
                        <a:pt x="15953" y="-4807"/>
                        <a:pt x="37868" y="1974"/>
                        <a:pt x="49877" y="0"/>
                      </a:cubicBezTo>
                      <a:cubicBezTo>
                        <a:pt x="286144" y="-13053"/>
                        <a:pt x="531828" y="152026"/>
                        <a:pt x="540328" y="490451"/>
                      </a:cubicBezTo>
                      <a:cubicBezTo>
                        <a:pt x="517687" y="710287"/>
                        <a:pt x="306455" y="996100"/>
                        <a:pt x="49877" y="980902"/>
                      </a:cubicBezTo>
                      <a:cubicBezTo>
                        <a:pt x="29417" y="981533"/>
                        <a:pt x="17277" y="975833"/>
                        <a:pt x="0" y="980902"/>
                      </a:cubicBezTo>
                      <a:close/>
                    </a:path>
                  </a:pathLst>
                </a:custGeom>
                <a:solidFill>
                  <a:srgbClr val="E2482E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3034595165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xmlns="" id="{2A1548A3-56FF-41D5-8E79-5793AE9300E4}"/>
                    </a:ext>
                  </a:extLst>
                </p:cNvPr>
                <p:cNvSpPr/>
                <p:nvPr/>
              </p:nvSpPr>
              <p:spPr>
                <a:xfrm rot="5400000">
                  <a:off x="1201189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37087" y="869822"/>
                        <a:pt x="46731" y="615854"/>
                        <a:pt x="0" y="480642"/>
                      </a:cubicBezTo>
                      <a:cubicBezTo>
                        <a:pt x="-46731" y="345430"/>
                        <a:pt x="43000" y="124854"/>
                        <a:pt x="0" y="0"/>
                      </a:cubicBezTo>
                      <a:cubicBezTo>
                        <a:pt x="21756" y="-2491"/>
                        <a:pt x="33916" y="969"/>
                        <a:pt x="49877" y="0"/>
                      </a:cubicBezTo>
                      <a:cubicBezTo>
                        <a:pt x="334682" y="32120"/>
                        <a:pt x="513839" y="167258"/>
                        <a:pt x="540328" y="490451"/>
                      </a:cubicBezTo>
                      <a:cubicBezTo>
                        <a:pt x="525507" y="755402"/>
                        <a:pt x="333480" y="1030007"/>
                        <a:pt x="49877" y="980902"/>
                      </a:cubicBezTo>
                      <a:cubicBezTo>
                        <a:pt x="33789" y="984310"/>
                        <a:pt x="10748" y="980747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178" y="808230"/>
                        <a:pt x="41460" y="685845"/>
                        <a:pt x="0" y="500260"/>
                      </a:cubicBezTo>
                      <a:cubicBezTo>
                        <a:pt x="-41460" y="314675"/>
                        <a:pt x="42743" y="150960"/>
                        <a:pt x="0" y="0"/>
                      </a:cubicBezTo>
                      <a:cubicBezTo>
                        <a:pt x="22869" y="-4099"/>
                        <a:pt x="26576" y="733"/>
                        <a:pt x="49877" y="0"/>
                      </a:cubicBezTo>
                      <a:cubicBezTo>
                        <a:pt x="385718" y="27257"/>
                        <a:pt x="549796" y="225911"/>
                        <a:pt x="540328" y="490451"/>
                      </a:cubicBezTo>
                      <a:cubicBezTo>
                        <a:pt x="532119" y="827980"/>
                        <a:pt x="339170" y="980398"/>
                        <a:pt x="49877" y="980902"/>
                      </a:cubicBezTo>
                      <a:cubicBezTo>
                        <a:pt x="26664" y="983901"/>
                        <a:pt x="19329" y="979454"/>
                        <a:pt x="0" y="980902"/>
                      </a:cubicBezTo>
                      <a:close/>
                    </a:path>
                  </a:pathLst>
                </a:custGeom>
                <a:solidFill>
                  <a:srgbClr val="BF321B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2274780856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5BE762F7-1A1B-4CA1-AFE1-3F58ED14CFE6}"/>
                </a:ext>
              </a:extLst>
            </p:cNvPr>
            <p:cNvGrpSpPr/>
            <p:nvPr/>
          </p:nvGrpSpPr>
          <p:grpSpPr>
            <a:xfrm>
              <a:off x="5893449" y="0"/>
              <a:ext cx="1961804" cy="540328"/>
              <a:chOff x="0" y="0"/>
              <a:chExt cx="1961804" cy="540328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D1260C5F-B834-40AC-B1A8-C2D3713CE620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D2E547F3-BA6C-42C4-BE46-806A79D08965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B7FDE76-A1C9-4EAD-B65E-6E0560858ADD}"/>
                </a:ext>
              </a:extLst>
            </p:cNvPr>
            <p:cNvGrpSpPr/>
            <p:nvPr/>
          </p:nvGrpSpPr>
          <p:grpSpPr>
            <a:xfrm>
              <a:off x="7884295" y="0"/>
              <a:ext cx="1961804" cy="540328"/>
              <a:chOff x="0" y="0"/>
              <a:chExt cx="1961804" cy="540328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DCBAA868-98C3-4DBA-A495-FC8BE57EFCCD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8B62DC88-DDB5-4D07-B0D0-6B3258546755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BBC62D28-3028-4095-8544-5BE796720664}"/>
                </a:ext>
              </a:extLst>
            </p:cNvPr>
            <p:cNvGrpSpPr/>
            <p:nvPr/>
          </p:nvGrpSpPr>
          <p:grpSpPr>
            <a:xfrm>
              <a:off x="9840417" y="0"/>
              <a:ext cx="1961804" cy="540328"/>
              <a:chOff x="0" y="0"/>
              <a:chExt cx="1961804" cy="540328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A62854CF-298C-4B3A-A92C-6BFAC37666D0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CF224C90-1E06-4851-9B14-4014F2EC469C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1E41BE2D-2F4B-46A4-B2EB-87847A0110E5}"/>
                </a:ext>
              </a:extLst>
            </p:cNvPr>
            <p:cNvGrpSpPr/>
            <p:nvPr/>
          </p:nvGrpSpPr>
          <p:grpSpPr>
            <a:xfrm>
              <a:off x="11796539" y="0"/>
              <a:ext cx="1961804" cy="540328"/>
              <a:chOff x="0" y="0"/>
              <a:chExt cx="1961804" cy="540328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F1E5751C-01DF-4B84-AB51-EC6275E53466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349D7E3D-BB61-4B6B-8126-38E3FE635A68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9B5784F8-4FD4-4654-A03A-A230F8A9B889}"/>
              </a:ext>
            </a:extLst>
          </p:cNvPr>
          <p:cNvGrpSpPr/>
          <p:nvPr/>
        </p:nvGrpSpPr>
        <p:grpSpPr>
          <a:xfrm>
            <a:off x="3242538" y="2155559"/>
            <a:ext cx="2269828" cy="3241103"/>
            <a:chOff x="3242538" y="2155559"/>
            <a:chExt cx="2269828" cy="3241103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9EFA9280-FBD6-4D2E-A81E-08D4A1A03B85}"/>
                </a:ext>
              </a:extLst>
            </p:cNvPr>
            <p:cNvSpPr/>
            <p:nvPr/>
          </p:nvSpPr>
          <p:spPr>
            <a:xfrm>
              <a:off x="3242538" y="2155559"/>
              <a:ext cx="2269828" cy="3241103"/>
            </a:xfrm>
            <a:custGeom>
              <a:avLst/>
              <a:gdLst>
                <a:gd name="connsiteX0" fmla="*/ 546100 w 1092200"/>
                <a:gd name="connsiteY0" fmla="*/ 0 h 1559560"/>
                <a:gd name="connsiteX1" fmla="*/ 1092200 w 1092200"/>
                <a:gd name="connsiteY1" fmla="*/ 546100 h 1559560"/>
                <a:gd name="connsiteX2" fmla="*/ 1092200 w 1092200"/>
                <a:gd name="connsiteY2" fmla="*/ 1559560 h 1559560"/>
                <a:gd name="connsiteX3" fmla="*/ 0 w 1092200"/>
                <a:gd name="connsiteY3" fmla="*/ 1559560 h 1559560"/>
                <a:gd name="connsiteX4" fmla="*/ 0 w 1092200"/>
                <a:gd name="connsiteY4" fmla="*/ 546100 h 1559560"/>
                <a:gd name="connsiteX5" fmla="*/ 546100 w 1092200"/>
                <a:gd name="connsiteY5" fmla="*/ 0 h 155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2200" h="1559560">
                  <a:moveTo>
                    <a:pt x="546100" y="0"/>
                  </a:moveTo>
                  <a:cubicBezTo>
                    <a:pt x="847703" y="0"/>
                    <a:pt x="1092200" y="244497"/>
                    <a:pt x="1092200" y="546100"/>
                  </a:cubicBezTo>
                  <a:lnTo>
                    <a:pt x="1092200" y="1559560"/>
                  </a:lnTo>
                  <a:lnTo>
                    <a:pt x="0" y="1559560"/>
                  </a:lnTo>
                  <a:lnTo>
                    <a:pt x="0" y="546100"/>
                  </a:lnTo>
                  <a:cubicBezTo>
                    <a:pt x="0" y="244497"/>
                    <a:pt x="244497" y="0"/>
                    <a:pt x="546100" y="0"/>
                  </a:cubicBezTo>
                  <a:close/>
                </a:path>
              </a:pathLst>
            </a:custGeom>
            <a:solidFill>
              <a:srgbClr val="B54A68"/>
            </a:solidFill>
            <a:ln w="19050">
              <a:solidFill>
                <a:srgbClr val="9E40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2785B43D-01E2-4A50-AB77-4677E00AE6DD}"/>
                </a:ext>
              </a:extLst>
            </p:cNvPr>
            <p:cNvGrpSpPr/>
            <p:nvPr/>
          </p:nvGrpSpPr>
          <p:grpSpPr>
            <a:xfrm>
              <a:off x="3313800" y="2257315"/>
              <a:ext cx="2127304" cy="3037592"/>
              <a:chOff x="3313800" y="2257315"/>
              <a:chExt cx="2127304" cy="3037592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FE63FFE0-AF91-4DB1-8D4D-57541FC4BFBB}"/>
                  </a:ext>
                </a:extLst>
              </p:cNvPr>
              <p:cNvSpPr/>
              <p:nvPr/>
            </p:nvSpPr>
            <p:spPr>
              <a:xfrm>
                <a:off x="3313800" y="2257315"/>
                <a:ext cx="2127304" cy="3037592"/>
              </a:xfrm>
              <a:custGeom>
                <a:avLst/>
                <a:gdLst>
                  <a:gd name="connsiteX0" fmla="*/ 546100 w 1092200"/>
                  <a:gd name="connsiteY0" fmla="*/ 0 h 1559560"/>
                  <a:gd name="connsiteX1" fmla="*/ 1092200 w 1092200"/>
                  <a:gd name="connsiteY1" fmla="*/ 546100 h 1559560"/>
                  <a:gd name="connsiteX2" fmla="*/ 1092200 w 1092200"/>
                  <a:gd name="connsiteY2" fmla="*/ 1559560 h 1559560"/>
                  <a:gd name="connsiteX3" fmla="*/ 0 w 1092200"/>
                  <a:gd name="connsiteY3" fmla="*/ 1559560 h 1559560"/>
                  <a:gd name="connsiteX4" fmla="*/ 0 w 1092200"/>
                  <a:gd name="connsiteY4" fmla="*/ 546100 h 1559560"/>
                  <a:gd name="connsiteX5" fmla="*/ 546100 w 1092200"/>
                  <a:gd name="connsiteY5" fmla="*/ 0 h 1559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2200" h="1559560">
                    <a:moveTo>
                      <a:pt x="546100" y="0"/>
                    </a:moveTo>
                    <a:cubicBezTo>
                      <a:pt x="847703" y="0"/>
                      <a:pt x="1092200" y="244497"/>
                      <a:pt x="1092200" y="546100"/>
                    </a:cubicBezTo>
                    <a:lnTo>
                      <a:pt x="1092200" y="1559560"/>
                    </a:lnTo>
                    <a:lnTo>
                      <a:pt x="0" y="1559560"/>
                    </a:lnTo>
                    <a:lnTo>
                      <a:pt x="0" y="546100"/>
                    </a:lnTo>
                    <a:cubicBezTo>
                      <a:pt x="0" y="244497"/>
                      <a:pt x="244497" y="0"/>
                      <a:pt x="546100" y="0"/>
                    </a:cubicBezTo>
                    <a:close/>
                  </a:path>
                </a:pathLst>
              </a:custGeom>
              <a:solidFill>
                <a:srgbClr val="EB6F99"/>
              </a:solidFill>
              <a:ln w="19050">
                <a:solidFill>
                  <a:srgbClr val="9E40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AD736EF2-6369-4328-82F2-2E3A0496DF49}"/>
                  </a:ext>
                </a:extLst>
              </p:cNvPr>
              <p:cNvSpPr/>
              <p:nvPr/>
            </p:nvSpPr>
            <p:spPr>
              <a:xfrm>
                <a:off x="3961736" y="2599638"/>
                <a:ext cx="910571" cy="905013"/>
              </a:xfrm>
              <a:custGeom>
                <a:avLst/>
                <a:gdLst>
                  <a:gd name="connsiteX0" fmla="*/ 211455 w 438150"/>
                  <a:gd name="connsiteY0" fmla="*/ 379095 h 379095"/>
                  <a:gd name="connsiteX1" fmla="*/ 0 w 438150"/>
                  <a:gd name="connsiteY1" fmla="*/ 5715 h 379095"/>
                  <a:gd name="connsiteX2" fmla="*/ 438150 w 438150"/>
                  <a:gd name="connsiteY2" fmla="*/ 0 h 379095"/>
                  <a:gd name="connsiteX3" fmla="*/ 211455 w 438150"/>
                  <a:gd name="connsiteY3" fmla="*/ 379095 h 379095"/>
                  <a:gd name="connsiteX0" fmla="*/ 211455 w 438150"/>
                  <a:gd name="connsiteY0" fmla="*/ 379095 h 379095"/>
                  <a:gd name="connsiteX1" fmla="*/ 0 w 438150"/>
                  <a:gd name="connsiteY1" fmla="*/ 5715 h 379095"/>
                  <a:gd name="connsiteX2" fmla="*/ 438150 w 438150"/>
                  <a:gd name="connsiteY2" fmla="*/ 0 h 379095"/>
                  <a:gd name="connsiteX3" fmla="*/ 211455 w 438150"/>
                  <a:gd name="connsiteY3" fmla="*/ 379095 h 379095"/>
                  <a:gd name="connsiteX0" fmla="*/ 211455 w 438150"/>
                  <a:gd name="connsiteY0" fmla="*/ 448961 h 448961"/>
                  <a:gd name="connsiteX1" fmla="*/ 0 w 438150"/>
                  <a:gd name="connsiteY1" fmla="*/ 75581 h 448961"/>
                  <a:gd name="connsiteX2" fmla="*/ 438150 w 438150"/>
                  <a:gd name="connsiteY2" fmla="*/ 69866 h 448961"/>
                  <a:gd name="connsiteX3" fmla="*/ 211455 w 438150"/>
                  <a:gd name="connsiteY3" fmla="*/ 448961 h 448961"/>
                  <a:gd name="connsiteX0" fmla="*/ 211455 w 438150"/>
                  <a:gd name="connsiteY0" fmla="*/ 448961 h 448961"/>
                  <a:gd name="connsiteX1" fmla="*/ 0 w 438150"/>
                  <a:gd name="connsiteY1" fmla="*/ 75581 h 448961"/>
                  <a:gd name="connsiteX2" fmla="*/ 438150 w 438150"/>
                  <a:gd name="connsiteY2" fmla="*/ 69866 h 448961"/>
                  <a:gd name="connsiteX3" fmla="*/ 211455 w 438150"/>
                  <a:gd name="connsiteY3" fmla="*/ 448961 h 448961"/>
                  <a:gd name="connsiteX0" fmla="*/ 211455 w 438150"/>
                  <a:gd name="connsiteY0" fmla="*/ 465956 h 465956"/>
                  <a:gd name="connsiteX1" fmla="*/ 0 w 438150"/>
                  <a:gd name="connsiteY1" fmla="*/ 92576 h 465956"/>
                  <a:gd name="connsiteX2" fmla="*/ 438150 w 438150"/>
                  <a:gd name="connsiteY2" fmla="*/ 86861 h 465956"/>
                  <a:gd name="connsiteX3" fmla="*/ 211455 w 438150"/>
                  <a:gd name="connsiteY3" fmla="*/ 465956 h 465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50" h="465956">
                    <a:moveTo>
                      <a:pt x="211455" y="465956"/>
                    </a:moveTo>
                    <a:lnTo>
                      <a:pt x="0" y="92576"/>
                    </a:lnTo>
                    <a:cubicBezTo>
                      <a:pt x="184150" y="-75064"/>
                      <a:pt x="345440" y="23996"/>
                      <a:pt x="438150" y="86861"/>
                    </a:cubicBezTo>
                    <a:lnTo>
                      <a:pt x="211455" y="465956"/>
                    </a:lnTo>
                    <a:close/>
                  </a:path>
                </a:pathLst>
              </a:custGeom>
              <a:solidFill>
                <a:srgbClr val="FAA7C2"/>
              </a:solidFill>
              <a:ln>
                <a:solidFill>
                  <a:srgbClr val="9E40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4BE0BDD2-BF37-4C20-ABE5-B9FD380381C1}"/>
                  </a:ext>
                </a:extLst>
              </p:cNvPr>
              <p:cNvSpPr/>
              <p:nvPr/>
            </p:nvSpPr>
            <p:spPr>
              <a:xfrm>
                <a:off x="3585631" y="2839539"/>
                <a:ext cx="633440" cy="665112"/>
              </a:xfrm>
              <a:custGeom>
                <a:avLst/>
                <a:gdLst>
                  <a:gd name="connsiteX0" fmla="*/ 125730 w 304800"/>
                  <a:gd name="connsiteY0" fmla="*/ 0 h 320040"/>
                  <a:gd name="connsiteX1" fmla="*/ 304800 w 304800"/>
                  <a:gd name="connsiteY1" fmla="*/ 320040 h 320040"/>
                  <a:gd name="connsiteX2" fmla="*/ 0 w 304800"/>
                  <a:gd name="connsiteY2" fmla="*/ 316230 h 320040"/>
                  <a:gd name="connsiteX3" fmla="*/ 125730 w 304800"/>
                  <a:gd name="connsiteY3" fmla="*/ 0 h 320040"/>
                  <a:gd name="connsiteX0" fmla="*/ 125730 w 304800"/>
                  <a:gd name="connsiteY0" fmla="*/ 0 h 320040"/>
                  <a:gd name="connsiteX1" fmla="*/ 304800 w 304800"/>
                  <a:gd name="connsiteY1" fmla="*/ 320040 h 320040"/>
                  <a:gd name="connsiteX2" fmla="*/ 0 w 304800"/>
                  <a:gd name="connsiteY2" fmla="*/ 316230 h 320040"/>
                  <a:gd name="connsiteX3" fmla="*/ 125730 w 304800"/>
                  <a:gd name="connsiteY3" fmla="*/ 0 h 320040"/>
                  <a:gd name="connsiteX0" fmla="*/ 125730 w 304800"/>
                  <a:gd name="connsiteY0" fmla="*/ 0 h 320040"/>
                  <a:gd name="connsiteX1" fmla="*/ 304800 w 304800"/>
                  <a:gd name="connsiteY1" fmla="*/ 320040 h 320040"/>
                  <a:gd name="connsiteX2" fmla="*/ 0 w 304800"/>
                  <a:gd name="connsiteY2" fmla="*/ 316230 h 320040"/>
                  <a:gd name="connsiteX3" fmla="*/ 125730 w 304800"/>
                  <a:gd name="connsiteY3" fmla="*/ 0 h 320040"/>
                  <a:gd name="connsiteX0" fmla="*/ 125730 w 304800"/>
                  <a:gd name="connsiteY0" fmla="*/ 0 h 320040"/>
                  <a:gd name="connsiteX1" fmla="*/ 304800 w 304800"/>
                  <a:gd name="connsiteY1" fmla="*/ 320040 h 320040"/>
                  <a:gd name="connsiteX2" fmla="*/ 0 w 304800"/>
                  <a:gd name="connsiteY2" fmla="*/ 316230 h 320040"/>
                  <a:gd name="connsiteX3" fmla="*/ 125730 w 304800"/>
                  <a:gd name="connsiteY3" fmla="*/ 0 h 320040"/>
                  <a:gd name="connsiteX0" fmla="*/ 125730 w 304800"/>
                  <a:gd name="connsiteY0" fmla="*/ 0 h 320040"/>
                  <a:gd name="connsiteX1" fmla="*/ 304800 w 304800"/>
                  <a:gd name="connsiteY1" fmla="*/ 320040 h 320040"/>
                  <a:gd name="connsiteX2" fmla="*/ 0 w 304800"/>
                  <a:gd name="connsiteY2" fmla="*/ 316230 h 320040"/>
                  <a:gd name="connsiteX3" fmla="*/ 125730 w 304800"/>
                  <a:gd name="connsiteY3" fmla="*/ 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00" h="320040">
                    <a:moveTo>
                      <a:pt x="125730" y="0"/>
                    </a:moveTo>
                    <a:lnTo>
                      <a:pt x="304800" y="320040"/>
                    </a:lnTo>
                    <a:lnTo>
                      <a:pt x="0" y="316230"/>
                    </a:lnTo>
                    <a:cubicBezTo>
                      <a:pt x="0" y="201295"/>
                      <a:pt x="32385" y="101600"/>
                      <a:pt x="125730" y="0"/>
                    </a:cubicBezTo>
                    <a:close/>
                  </a:path>
                </a:pathLst>
              </a:custGeom>
              <a:solidFill>
                <a:srgbClr val="FAA7C2"/>
              </a:solidFill>
              <a:ln>
                <a:solidFill>
                  <a:srgbClr val="9E40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0D35F2D9-4628-4452-866F-7867C1B8B5E0}"/>
                  </a:ext>
                </a:extLst>
              </p:cNvPr>
              <p:cNvSpPr/>
              <p:nvPr/>
            </p:nvSpPr>
            <p:spPr>
              <a:xfrm>
                <a:off x="4614971" y="2831621"/>
                <a:ext cx="575502" cy="673030"/>
              </a:xfrm>
              <a:custGeom>
                <a:avLst/>
                <a:gdLst>
                  <a:gd name="connsiteX0" fmla="*/ 186690 w 274320"/>
                  <a:gd name="connsiteY0" fmla="*/ 0 h 323850"/>
                  <a:gd name="connsiteX1" fmla="*/ 0 w 274320"/>
                  <a:gd name="connsiteY1" fmla="*/ 323850 h 323850"/>
                  <a:gd name="connsiteX2" fmla="*/ 274320 w 274320"/>
                  <a:gd name="connsiteY2" fmla="*/ 316230 h 323850"/>
                  <a:gd name="connsiteX3" fmla="*/ 186690 w 274320"/>
                  <a:gd name="connsiteY3" fmla="*/ 0 h 323850"/>
                  <a:gd name="connsiteX0" fmla="*/ 186690 w 274320"/>
                  <a:gd name="connsiteY0" fmla="*/ 0 h 323850"/>
                  <a:gd name="connsiteX1" fmla="*/ 0 w 274320"/>
                  <a:gd name="connsiteY1" fmla="*/ 323850 h 323850"/>
                  <a:gd name="connsiteX2" fmla="*/ 274320 w 274320"/>
                  <a:gd name="connsiteY2" fmla="*/ 316230 h 323850"/>
                  <a:gd name="connsiteX3" fmla="*/ 186690 w 274320"/>
                  <a:gd name="connsiteY3" fmla="*/ 0 h 323850"/>
                  <a:gd name="connsiteX0" fmla="*/ 186690 w 274320"/>
                  <a:gd name="connsiteY0" fmla="*/ 0 h 323850"/>
                  <a:gd name="connsiteX1" fmla="*/ 0 w 274320"/>
                  <a:gd name="connsiteY1" fmla="*/ 323850 h 323850"/>
                  <a:gd name="connsiteX2" fmla="*/ 274320 w 274320"/>
                  <a:gd name="connsiteY2" fmla="*/ 316230 h 323850"/>
                  <a:gd name="connsiteX3" fmla="*/ 186690 w 274320"/>
                  <a:gd name="connsiteY3" fmla="*/ 0 h 323850"/>
                  <a:gd name="connsiteX0" fmla="*/ 186690 w 274320"/>
                  <a:gd name="connsiteY0" fmla="*/ 0 h 323850"/>
                  <a:gd name="connsiteX1" fmla="*/ 0 w 274320"/>
                  <a:gd name="connsiteY1" fmla="*/ 323850 h 323850"/>
                  <a:gd name="connsiteX2" fmla="*/ 274320 w 274320"/>
                  <a:gd name="connsiteY2" fmla="*/ 316230 h 323850"/>
                  <a:gd name="connsiteX3" fmla="*/ 186690 w 274320"/>
                  <a:gd name="connsiteY3" fmla="*/ 0 h 323850"/>
                  <a:gd name="connsiteX0" fmla="*/ 186690 w 276921"/>
                  <a:gd name="connsiteY0" fmla="*/ 0 h 323850"/>
                  <a:gd name="connsiteX1" fmla="*/ 0 w 276921"/>
                  <a:gd name="connsiteY1" fmla="*/ 323850 h 323850"/>
                  <a:gd name="connsiteX2" fmla="*/ 274320 w 276921"/>
                  <a:gd name="connsiteY2" fmla="*/ 316230 h 323850"/>
                  <a:gd name="connsiteX3" fmla="*/ 186690 w 276921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921" h="323850">
                    <a:moveTo>
                      <a:pt x="186690" y="0"/>
                    </a:moveTo>
                    <a:lnTo>
                      <a:pt x="0" y="323850"/>
                    </a:lnTo>
                    <a:lnTo>
                      <a:pt x="274320" y="316230"/>
                    </a:lnTo>
                    <a:cubicBezTo>
                      <a:pt x="285115" y="205105"/>
                      <a:pt x="263525" y="78740"/>
                      <a:pt x="186690" y="0"/>
                    </a:cubicBezTo>
                    <a:close/>
                  </a:path>
                </a:pathLst>
              </a:custGeom>
              <a:solidFill>
                <a:srgbClr val="FAA7C2"/>
              </a:solidFill>
              <a:ln>
                <a:solidFill>
                  <a:srgbClr val="9E40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DEA96466-2CA4-431D-88F7-85B1DCCCE1FE}"/>
                  </a:ext>
                </a:extLst>
              </p:cNvPr>
              <p:cNvSpPr/>
              <p:nvPr/>
            </p:nvSpPr>
            <p:spPr>
              <a:xfrm>
                <a:off x="3366578" y="3776111"/>
                <a:ext cx="174196" cy="174196"/>
              </a:xfrm>
              <a:prstGeom prst="ellipse">
                <a:avLst/>
              </a:prstGeom>
              <a:solidFill>
                <a:srgbClr val="FAA7C2"/>
              </a:solidFill>
              <a:ln>
                <a:solidFill>
                  <a:srgbClr val="9E40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2042483-8793-4504-87B8-73BC813FE254}"/>
              </a:ext>
            </a:extLst>
          </p:cNvPr>
          <p:cNvSpPr/>
          <p:nvPr/>
        </p:nvSpPr>
        <p:spPr>
          <a:xfrm>
            <a:off x="3585631" y="3669752"/>
            <a:ext cx="1583640" cy="1404126"/>
          </a:xfrm>
          <a:prstGeom prst="rect">
            <a:avLst/>
          </a:prstGeom>
          <a:solidFill>
            <a:srgbClr val="FAA7C2"/>
          </a:solidFill>
          <a:ln>
            <a:solidFill>
              <a:srgbClr val="9E4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hlinkClick r:id="rId8" action="ppaction://hlinksldjump"/>
            <a:extLst>
              <a:ext uri="{FF2B5EF4-FFF2-40B4-BE49-F238E27FC236}">
                <a16:creationId xmlns:a16="http://schemas.microsoft.com/office/drawing/2014/main" xmlns="" id="{CE3BD843-406A-44A7-A6F6-FC033F61E0A4}"/>
              </a:ext>
            </a:extLst>
          </p:cNvPr>
          <p:cNvSpPr txBox="1"/>
          <p:nvPr/>
        </p:nvSpPr>
        <p:spPr>
          <a:xfrm>
            <a:off x="3997633" y="3568004"/>
            <a:ext cx="95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n w="28575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84DEAEF9-6E92-4F0D-94E9-5E69E9C39D29}"/>
              </a:ext>
            </a:extLst>
          </p:cNvPr>
          <p:cNvGrpSpPr/>
          <p:nvPr/>
        </p:nvGrpSpPr>
        <p:grpSpPr>
          <a:xfrm>
            <a:off x="6815666" y="2155559"/>
            <a:ext cx="2269828" cy="3241103"/>
            <a:chOff x="6815107" y="2155559"/>
            <a:chExt cx="2269828" cy="324110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2A28DE3D-3276-4067-8709-A1518C5E05F5}"/>
                </a:ext>
              </a:extLst>
            </p:cNvPr>
            <p:cNvSpPr/>
            <p:nvPr/>
          </p:nvSpPr>
          <p:spPr>
            <a:xfrm>
              <a:off x="6815107" y="2155559"/>
              <a:ext cx="2269828" cy="3241103"/>
            </a:xfrm>
            <a:custGeom>
              <a:avLst/>
              <a:gdLst>
                <a:gd name="connsiteX0" fmla="*/ 546100 w 1092200"/>
                <a:gd name="connsiteY0" fmla="*/ 0 h 1559560"/>
                <a:gd name="connsiteX1" fmla="*/ 1092200 w 1092200"/>
                <a:gd name="connsiteY1" fmla="*/ 546100 h 1559560"/>
                <a:gd name="connsiteX2" fmla="*/ 1092200 w 1092200"/>
                <a:gd name="connsiteY2" fmla="*/ 1559560 h 1559560"/>
                <a:gd name="connsiteX3" fmla="*/ 0 w 1092200"/>
                <a:gd name="connsiteY3" fmla="*/ 1559560 h 1559560"/>
                <a:gd name="connsiteX4" fmla="*/ 0 w 1092200"/>
                <a:gd name="connsiteY4" fmla="*/ 546100 h 1559560"/>
                <a:gd name="connsiteX5" fmla="*/ 546100 w 1092200"/>
                <a:gd name="connsiteY5" fmla="*/ 0 h 155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2200" h="1559560">
                  <a:moveTo>
                    <a:pt x="546100" y="0"/>
                  </a:moveTo>
                  <a:cubicBezTo>
                    <a:pt x="847703" y="0"/>
                    <a:pt x="1092200" y="244497"/>
                    <a:pt x="1092200" y="546100"/>
                  </a:cubicBezTo>
                  <a:lnTo>
                    <a:pt x="1092200" y="1559560"/>
                  </a:lnTo>
                  <a:lnTo>
                    <a:pt x="0" y="1559560"/>
                  </a:lnTo>
                  <a:lnTo>
                    <a:pt x="0" y="546100"/>
                  </a:lnTo>
                  <a:cubicBezTo>
                    <a:pt x="0" y="244497"/>
                    <a:pt x="244497" y="0"/>
                    <a:pt x="546100" y="0"/>
                  </a:cubicBezTo>
                  <a:close/>
                </a:path>
              </a:pathLst>
            </a:custGeom>
            <a:solidFill>
              <a:srgbClr val="BEBD54"/>
            </a:solidFill>
            <a:ln w="19050">
              <a:solidFill>
                <a:srgbClr val="7F7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0D340B8A-E205-44BA-B864-AF217E37FF48}"/>
                </a:ext>
              </a:extLst>
            </p:cNvPr>
            <p:cNvSpPr/>
            <p:nvPr/>
          </p:nvSpPr>
          <p:spPr>
            <a:xfrm>
              <a:off x="6886369" y="2257315"/>
              <a:ext cx="2127304" cy="3037592"/>
            </a:xfrm>
            <a:custGeom>
              <a:avLst/>
              <a:gdLst>
                <a:gd name="connsiteX0" fmla="*/ 546100 w 1092200"/>
                <a:gd name="connsiteY0" fmla="*/ 0 h 1559560"/>
                <a:gd name="connsiteX1" fmla="*/ 1092200 w 1092200"/>
                <a:gd name="connsiteY1" fmla="*/ 546100 h 1559560"/>
                <a:gd name="connsiteX2" fmla="*/ 1092200 w 1092200"/>
                <a:gd name="connsiteY2" fmla="*/ 1559560 h 1559560"/>
                <a:gd name="connsiteX3" fmla="*/ 0 w 1092200"/>
                <a:gd name="connsiteY3" fmla="*/ 1559560 h 1559560"/>
                <a:gd name="connsiteX4" fmla="*/ 0 w 1092200"/>
                <a:gd name="connsiteY4" fmla="*/ 546100 h 1559560"/>
                <a:gd name="connsiteX5" fmla="*/ 546100 w 1092200"/>
                <a:gd name="connsiteY5" fmla="*/ 0 h 155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2200" h="1559560">
                  <a:moveTo>
                    <a:pt x="546100" y="0"/>
                  </a:moveTo>
                  <a:cubicBezTo>
                    <a:pt x="847703" y="0"/>
                    <a:pt x="1092200" y="244497"/>
                    <a:pt x="1092200" y="546100"/>
                  </a:cubicBezTo>
                  <a:lnTo>
                    <a:pt x="1092200" y="1559560"/>
                  </a:lnTo>
                  <a:lnTo>
                    <a:pt x="0" y="1559560"/>
                  </a:lnTo>
                  <a:lnTo>
                    <a:pt x="0" y="546100"/>
                  </a:lnTo>
                  <a:cubicBezTo>
                    <a:pt x="0" y="244497"/>
                    <a:pt x="244497" y="0"/>
                    <a:pt x="546100" y="0"/>
                  </a:cubicBezTo>
                  <a:close/>
                </a:path>
              </a:pathLst>
            </a:custGeom>
            <a:solidFill>
              <a:srgbClr val="F9EA55"/>
            </a:solidFill>
            <a:ln w="19050">
              <a:solidFill>
                <a:srgbClr val="7F7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B81800A8-2221-4B7E-9C3A-1D04943CD07D}"/>
                </a:ext>
              </a:extLst>
            </p:cNvPr>
            <p:cNvSpPr/>
            <p:nvPr/>
          </p:nvSpPr>
          <p:spPr>
            <a:xfrm>
              <a:off x="7534305" y="2599638"/>
              <a:ext cx="910571" cy="905013"/>
            </a:xfrm>
            <a:custGeom>
              <a:avLst/>
              <a:gdLst>
                <a:gd name="connsiteX0" fmla="*/ 211455 w 438150"/>
                <a:gd name="connsiteY0" fmla="*/ 379095 h 379095"/>
                <a:gd name="connsiteX1" fmla="*/ 0 w 438150"/>
                <a:gd name="connsiteY1" fmla="*/ 5715 h 379095"/>
                <a:gd name="connsiteX2" fmla="*/ 438150 w 438150"/>
                <a:gd name="connsiteY2" fmla="*/ 0 h 379095"/>
                <a:gd name="connsiteX3" fmla="*/ 211455 w 438150"/>
                <a:gd name="connsiteY3" fmla="*/ 379095 h 379095"/>
                <a:gd name="connsiteX0" fmla="*/ 211455 w 438150"/>
                <a:gd name="connsiteY0" fmla="*/ 379095 h 379095"/>
                <a:gd name="connsiteX1" fmla="*/ 0 w 438150"/>
                <a:gd name="connsiteY1" fmla="*/ 5715 h 379095"/>
                <a:gd name="connsiteX2" fmla="*/ 438150 w 438150"/>
                <a:gd name="connsiteY2" fmla="*/ 0 h 379095"/>
                <a:gd name="connsiteX3" fmla="*/ 211455 w 438150"/>
                <a:gd name="connsiteY3" fmla="*/ 379095 h 379095"/>
                <a:gd name="connsiteX0" fmla="*/ 211455 w 438150"/>
                <a:gd name="connsiteY0" fmla="*/ 448961 h 448961"/>
                <a:gd name="connsiteX1" fmla="*/ 0 w 438150"/>
                <a:gd name="connsiteY1" fmla="*/ 75581 h 448961"/>
                <a:gd name="connsiteX2" fmla="*/ 438150 w 438150"/>
                <a:gd name="connsiteY2" fmla="*/ 69866 h 448961"/>
                <a:gd name="connsiteX3" fmla="*/ 211455 w 438150"/>
                <a:gd name="connsiteY3" fmla="*/ 448961 h 448961"/>
                <a:gd name="connsiteX0" fmla="*/ 211455 w 438150"/>
                <a:gd name="connsiteY0" fmla="*/ 448961 h 448961"/>
                <a:gd name="connsiteX1" fmla="*/ 0 w 438150"/>
                <a:gd name="connsiteY1" fmla="*/ 75581 h 448961"/>
                <a:gd name="connsiteX2" fmla="*/ 438150 w 438150"/>
                <a:gd name="connsiteY2" fmla="*/ 69866 h 448961"/>
                <a:gd name="connsiteX3" fmla="*/ 211455 w 438150"/>
                <a:gd name="connsiteY3" fmla="*/ 448961 h 448961"/>
                <a:gd name="connsiteX0" fmla="*/ 211455 w 438150"/>
                <a:gd name="connsiteY0" fmla="*/ 465956 h 465956"/>
                <a:gd name="connsiteX1" fmla="*/ 0 w 438150"/>
                <a:gd name="connsiteY1" fmla="*/ 92576 h 465956"/>
                <a:gd name="connsiteX2" fmla="*/ 438150 w 438150"/>
                <a:gd name="connsiteY2" fmla="*/ 86861 h 465956"/>
                <a:gd name="connsiteX3" fmla="*/ 211455 w 438150"/>
                <a:gd name="connsiteY3" fmla="*/ 465956 h 46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465956">
                  <a:moveTo>
                    <a:pt x="211455" y="465956"/>
                  </a:moveTo>
                  <a:lnTo>
                    <a:pt x="0" y="92576"/>
                  </a:lnTo>
                  <a:cubicBezTo>
                    <a:pt x="184150" y="-75064"/>
                    <a:pt x="345440" y="23996"/>
                    <a:pt x="438150" y="86861"/>
                  </a:cubicBezTo>
                  <a:lnTo>
                    <a:pt x="211455" y="465956"/>
                  </a:lnTo>
                  <a:close/>
                </a:path>
              </a:pathLst>
            </a:custGeom>
            <a:solidFill>
              <a:srgbClr val="F8EF9B"/>
            </a:solidFill>
            <a:ln>
              <a:solidFill>
                <a:srgbClr val="7F7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7CBBDB94-755D-4AB7-8C13-F2FBD85F3F14}"/>
                </a:ext>
              </a:extLst>
            </p:cNvPr>
            <p:cNvSpPr/>
            <p:nvPr/>
          </p:nvSpPr>
          <p:spPr>
            <a:xfrm>
              <a:off x="7158200" y="2839539"/>
              <a:ext cx="633440" cy="665112"/>
            </a:xfrm>
            <a:custGeom>
              <a:avLst/>
              <a:gdLst>
                <a:gd name="connsiteX0" fmla="*/ 125730 w 304800"/>
                <a:gd name="connsiteY0" fmla="*/ 0 h 320040"/>
                <a:gd name="connsiteX1" fmla="*/ 304800 w 304800"/>
                <a:gd name="connsiteY1" fmla="*/ 320040 h 320040"/>
                <a:gd name="connsiteX2" fmla="*/ 0 w 304800"/>
                <a:gd name="connsiteY2" fmla="*/ 316230 h 320040"/>
                <a:gd name="connsiteX3" fmla="*/ 125730 w 304800"/>
                <a:gd name="connsiteY3" fmla="*/ 0 h 320040"/>
                <a:gd name="connsiteX0" fmla="*/ 125730 w 304800"/>
                <a:gd name="connsiteY0" fmla="*/ 0 h 320040"/>
                <a:gd name="connsiteX1" fmla="*/ 304800 w 304800"/>
                <a:gd name="connsiteY1" fmla="*/ 320040 h 320040"/>
                <a:gd name="connsiteX2" fmla="*/ 0 w 304800"/>
                <a:gd name="connsiteY2" fmla="*/ 316230 h 320040"/>
                <a:gd name="connsiteX3" fmla="*/ 125730 w 304800"/>
                <a:gd name="connsiteY3" fmla="*/ 0 h 320040"/>
                <a:gd name="connsiteX0" fmla="*/ 125730 w 304800"/>
                <a:gd name="connsiteY0" fmla="*/ 0 h 320040"/>
                <a:gd name="connsiteX1" fmla="*/ 304800 w 304800"/>
                <a:gd name="connsiteY1" fmla="*/ 320040 h 320040"/>
                <a:gd name="connsiteX2" fmla="*/ 0 w 304800"/>
                <a:gd name="connsiteY2" fmla="*/ 316230 h 320040"/>
                <a:gd name="connsiteX3" fmla="*/ 125730 w 304800"/>
                <a:gd name="connsiteY3" fmla="*/ 0 h 320040"/>
                <a:gd name="connsiteX0" fmla="*/ 125730 w 304800"/>
                <a:gd name="connsiteY0" fmla="*/ 0 h 320040"/>
                <a:gd name="connsiteX1" fmla="*/ 304800 w 304800"/>
                <a:gd name="connsiteY1" fmla="*/ 320040 h 320040"/>
                <a:gd name="connsiteX2" fmla="*/ 0 w 304800"/>
                <a:gd name="connsiteY2" fmla="*/ 316230 h 320040"/>
                <a:gd name="connsiteX3" fmla="*/ 125730 w 304800"/>
                <a:gd name="connsiteY3" fmla="*/ 0 h 320040"/>
                <a:gd name="connsiteX0" fmla="*/ 125730 w 304800"/>
                <a:gd name="connsiteY0" fmla="*/ 0 h 320040"/>
                <a:gd name="connsiteX1" fmla="*/ 304800 w 304800"/>
                <a:gd name="connsiteY1" fmla="*/ 320040 h 320040"/>
                <a:gd name="connsiteX2" fmla="*/ 0 w 304800"/>
                <a:gd name="connsiteY2" fmla="*/ 316230 h 320040"/>
                <a:gd name="connsiteX3" fmla="*/ 125730 w 304800"/>
                <a:gd name="connsiteY3" fmla="*/ 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320040">
                  <a:moveTo>
                    <a:pt x="125730" y="0"/>
                  </a:moveTo>
                  <a:lnTo>
                    <a:pt x="304800" y="320040"/>
                  </a:lnTo>
                  <a:lnTo>
                    <a:pt x="0" y="316230"/>
                  </a:lnTo>
                  <a:cubicBezTo>
                    <a:pt x="0" y="201295"/>
                    <a:pt x="32385" y="101600"/>
                    <a:pt x="125730" y="0"/>
                  </a:cubicBezTo>
                  <a:close/>
                </a:path>
              </a:pathLst>
            </a:custGeom>
            <a:solidFill>
              <a:srgbClr val="F8EF9B"/>
            </a:solidFill>
            <a:ln>
              <a:solidFill>
                <a:srgbClr val="7F7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8A102CFA-3E8A-4930-B1D9-F135935F1248}"/>
                </a:ext>
              </a:extLst>
            </p:cNvPr>
            <p:cNvSpPr/>
            <p:nvPr/>
          </p:nvSpPr>
          <p:spPr>
            <a:xfrm>
              <a:off x="8187540" y="2831621"/>
              <a:ext cx="575502" cy="673030"/>
            </a:xfrm>
            <a:custGeom>
              <a:avLst/>
              <a:gdLst>
                <a:gd name="connsiteX0" fmla="*/ 186690 w 274320"/>
                <a:gd name="connsiteY0" fmla="*/ 0 h 323850"/>
                <a:gd name="connsiteX1" fmla="*/ 0 w 274320"/>
                <a:gd name="connsiteY1" fmla="*/ 323850 h 323850"/>
                <a:gd name="connsiteX2" fmla="*/ 274320 w 274320"/>
                <a:gd name="connsiteY2" fmla="*/ 316230 h 323850"/>
                <a:gd name="connsiteX3" fmla="*/ 186690 w 274320"/>
                <a:gd name="connsiteY3" fmla="*/ 0 h 323850"/>
                <a:gd name="connsiteX0" fmla="*/ 186690 w 274320"/>
                <a:gd name="connsiteY0" fmla="*/ 0 h 323850"/>
                <a:gd name="connsiteX1" fmla="*/ 0 w 274320"/>
                <a:gd name="connsiteY1" fmla="*/ 323850 h 323850"/>
                <a:gd name="connsiteX2" fmla="*/ 274320 w 274320"/>
                <a:gd name="connsiteY2" fmla="*/ 316230 h 323850"/>
                <a:gd name="connsiteX3" fmla="*/ 186690 w 274320"/>
                <a:gd name="connsiteY3" fmla="*/ 0 h 323850"/>
                <a:gd name="connsiteX0" fmla="*/ 186690 w 274320"/>
                <a:gd name="connsiteY0" fmla="*/ 0 h 323850"/>
                <a:gd name="connsiteX1" fmla="*/ 0 w 274320"/>
                <a:gd name="connsiteY1" fmla="*/ 323850 h 323850"/>
                <a:gd name="connsiteX2" fmla="*/ 274320 w 274320"/>
                <a:gd name="connsiteY2" fmla="*/ 316230 h 323850"/>
                <a:gd name="connsiteX3" fmla="*/ 186690 w 274320"/>
                <a:gd name="connsiteY3" fmla="*/ 0 h 323850"/>
                <a:gd name="connsiteX0" fmla="*/ 186690 w 274320"/>
                <a:gd name="connsiteY0" fmla="*/ 0 h 323850"/>
                <a:gd name="connsiteX1" fmla="*/ 0 w 274320"/>
                <a:gd name="connsiteY1" fmla="*/ 323850 h 323850"/>
                <a:gd name="connsiteX2" fmla="*/ 274320 w 274320"/>
                <a:gd name="connsiteY2" fmla="*/ 316230 h 323850"/>
                <a:gd name="connsiteX3" fmla="*/ 186690 w 274320"/>
                <a:gd name="connsiteY3" fmla="*/ 0 h 323850"/>
                <a:gd name="connsiteX0" fmla="*/ 186690 w 276921"/>
                <a:gd name="connsiteY0" fmla="*/ 0 h 323850"/>
                <a:gd name="connsiteX1" fmla="*/ 0 w 276921"/>
                <a:gd name="connsiteY1" fmla="*/ 323850 h 323850"/>
                <a:gd name="connsiteX2" fmla="*/ 274320 w 276921"/>
                <a:gd name="connsiteY2" fmla="*/ 316230 h 323850"/>
                <a:gd name="connsiteX3" fmla="*/ 186690 w 276921"/>
                <a:gd name="connsiteY3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921" h="323850">
                  <a:moveTo>
                    <a:pt x="186690" y="0"/>
                  </a:moveTo>
                  <a:lnTo>
                    <a:pt x="0" y="323850"/>
                  </a:lnTo>
                  <a:lnTo>
                    <a:pt x="274320" y="316230"/>
                  </a:lnTo>
                  <a:cubicBezTo>
                    <a:pt x="285115" y="205105"/>
                    <a:pt x="263525" y="78740"/>
                    <a:pt x="186690" y="0"/>
                  </a:cubicBezTo>
                  <a:close/>
                </a:path>
              </a:pathLst>
            </a:custGeom>
            <a:solidFill>
              <a:srgbClr val="F8EF9B"/>
            </a:solidFill>
            <a:ln>
              <a:solidFill>
                <a:srgbClr val="7F7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570BD9B6-7B93-4795-A1A9-19062A6D8C84}"/>
                </a:ext>
              </a:extLst>
            </p:cNvPr>
            <p:cNvSpPr/>
            <p:nvPr/>
          </p:nvSpPr>
          <p:spPr>
            <a:xfrm>
              <a:off x="6939147" y="3776111"/>
              <a:ext cx="174196" cy="174196"/>
            </a:xfrm>
            <a:prstGeom prst="ellipse">
              <a:avLst/>
            </a:prstGeom>
            <a:solidFill>
              <a:srgbClr val="F8EF9B"/>
            </a:solidFill>
            <a:ln>
              <a:solidFill>
                <a:srgbClr val="7F7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D37AE159-E751-4955-87B2-A99C14807810}"/>
              </a:ext>
            </a:extLst>
          </p:cNvPr>
          <p:cNvSpPr/>
          <p:nvPr/>
        </p:nvSpPr>
        <p:spPr>
          <a:xfrm>
            <a:off x="7158759" y="3669752"/>
            <a:ext cx="1583640" cy="1404126"/>
          </a:xfrm>
          <a:prstGeom prst="rect">
            <a:avLst/>
          </a:prstGeom>
          <a:solidFill>
            <a:srgbClr val="F8EF9B"/>
          </a:solidFill>
          <a:ln>
            <a:solidFill>
              <a:srgbClr val="7F7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hlinkClick r:id="rId9" action="ppaction://hlinksldjump"/>
            <a:extLst>
              <a:ext uri="{FF2B5EF4-FFF2-40B4-BE49-F238E27FC236}">
                <a16:creationId xmlns:a16="http://schemas.microsoft.com/office/drawing/2014/main" xmlns="" id="{90EACFCE-0F4C-442A-9161-C8F9ADBA297F}"/>
              </a:ext>
            </a:extLst>
          </p:cNvPr>
          <p:cNvSpPr txBox="1"/>
          <p:nvPr/>
        </p:nvSpPr>
        <p:spPr>
          <a:xfrm>
            <a:off x="7570761" y="3568004"/>
            <a:ext cx="95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2049E3F5-C18B-4350-8E8C-9DC4F808BE4E}"/>
              </a:ext>
            </a:extLst>
          </p:cNvPr>
          <p:cNvSpPr txBox="1"/>
          <p:nvPr/>
        </p:nvSpPr>
        <p:spPr>
          <a:xfrm flipH="1">
            <a:off x="1867237" y="925031"/>
            <a:ext cx="8457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n w="22225">
                  <a:solidFill>
                    <a:schemeClr val="bg1"/>
                  </a:solidFill>
                </a:ln>
                <a:solidFill>
                  <a:srgbClr val="F9EA55"/>
                </a:solidFill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rPr>
              <a:t>Ô</a:t>
            </a:r>
            <a:r>
              <a:rPr lang="en-US" sz="8000">
                <a:ln w="22225">
                  <a:solidFill>
                    <a:schemeClr val="bg1"/>
                  </a:solidFill>
                </a:ln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rPr>
              <a:t> </a:t>
            </a:r>
            <a:r>
              <a:rPr lang="en-US" sz="8000">
                <a:ln w="2222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rPr>
              <a:t>Cửa</a:t>
            </a:r>
            <a:r>
              <a:rPr lang="en-US" sz="8000">
                <a:ln w="22225">
                  <a:solidFill>
                    <a:schemeClr val="bg1"/>
                  </a:solidFill>
                </a:ln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rPr>
              <a:t> </a:t>
            </a:r>
            <a:r>
              <a:rPr lang="en-US" sz="8000">
                <a:ln w="22225">
                  <a:solidFill>
                    <a:schemeClr val="bg1"/>
                  </a:solidFill>
                </a:ln>
                <a:solidFill>
                  <a:srgbClr val="CF0820"/>
                </a:solidFill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rPr>
              <a:t>Bí</a:t>
            </a:r>
            <a:r>
              <a:rPr lang="en-US" sz="8000">
                <a:ln w="22225">
                  <a:solidFill>
                    <a:schemeClr val="bg1"/>
                  </a:solidFill>
                </a:ln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rPr>
              <a:t> </a:t>
            </a:r>
            <a:r>
              <a:rPr lang="en-US" sz="8000">
                <a:ln w="22225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rPr>
              <a:t>Mật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EBD4B84-A417-4709-A278-B6A3BEB13B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r="25790"/>
          <a:stretch/>
        </p:blipFill>
        <p:spPr>
          <a:xfrm>
            <a:off x="197731" y="4040686"/>
            <a:ext cx="2142374" cy="2066383"/>
          </a:xfrm>
          <a:prstGeom prst="rect">
            <a:avLst/>
          </a:prstGeom>
        </p:spPr>
      </p:pic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xmlns="" id="{31C3D093-AD19-45F5-AB7B-AD6BCA2F4D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0"/>
                  <p14:fade in="1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8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13958 -0.0395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59 -0.03958 L 0.40976 -0.029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488" numSld="4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49" grpId="0"/>
      <p:bldP spid="61" grpId="0" animBg="1"/>
      <p:bldP spid="66" grpId="0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8409604-09CF-4D00-94A0-55E7B6DFB840}"/>
              </a:ext>
            </a:extLst>
          </p:cNvPr>
          <p:cNvSpPr/>
          <p:nvPr/>
        </p:nvSpPr>
        <p:spPr>
          <a:xfrm>
            <a:off x="-107063" y="5409231"/>
            <a:ext cx="12396486" cy="1643605"/>
          </a:xfrm>
          <a:prstGeom prst="rect">
            <a:avLst/>
          </a:prstGeom>
          <a:solidFill>
            <a:srgbClr val="F8D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F0ACE301-EEAD-4551-9C92-34D0773BE3E5}"/>
              </a:ext>
            </a:extLst>
          </p:cNvPr>
          <p:cNvSpPr/>
          <p:nvPr/>
        </p:nvSpPr>
        <p:spPr>
          <a:xfrm>
            <a:off x="-17062" y="-104172"/>
            <a:ext cx="2269829" cy="5534805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3842"/>
            </a:stretch>
          </a:blipFill>
          <a:effectLst>
            <a:outerShdw blurRad="2159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4539300C-C243-4BBD-93CB-CB9806921899}"/>
              </a:ext>
            </a:extLst>
          </p:cNvPr>
          <p:cNvSpPr/>
          <p:nvPr/>
        </p:nvSpPr>
        <p:spPr>
          <a:xfrm flipH="1">
            <a:off x="9922171" y="0"/>
            <a:ext cx="2269829" cy="5534805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3842"/>
            </a:stretch>
          </a:blipFill>
          <a:effectLst>
            <a:outerShdw blurRad="177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7667B00-848B-40B0-ACD5-121EC9682F09}"/>
              </a:ext>
            </a:extLst>
          </p:cNvPr>
          <p:cNvGrpSpPr/>
          <p:nvPr/>
        </p:nvGrpSpPr>
        <p:grpSpPr>
          <a:xfrm>
            <a:off x="-783171" y="-104172"/>
            <a:ext cx="13758343" cy="540328"/>
            <a:chOff x="0" y="0"/>
            <a:chExt cx="13758343" cy="540328"/>
          </a:xfrm>
          <a:effectLst>
            <a:outerShdw blurRad="152400" dist="38100" dir="5400000" sx="102000" sy="102000" algn="t" rotWithShape="0">
              <a:prstClr val="black">
                <a:alpha val="4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6BF44F3-7CD1-4C16-B246-5A40A28AD1DF}"/>
                </a:ext>
              </a:extLst>
            </p:cNvPr>
            <p:cNvGrpSpPr/>
            <p:nvPr/>
          </p:nvGrpSpPr>
          <p:grpSpPr>
            <a:xfrm>
              <a:off x="0" y="0"/>
              <a:ext cx="5908772" cy="540328"/>
              <a:chOff x="0" y="0"/>
              <a:chExt cx="5908772" cy="54032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1B321014-7AFF-4667-B444-6D428B9C078D}"/>
                  </a:ext>
                </a:extLst>
              </p:cNvPr>
              <p:cNvGrpSpPr/>
              <p:nvPr/>
            </p:nvGrpSpPr>
            <p:grpSpPr>
              <a:xfrm>
                <a:off x="0" y="0"/>
                <a:ext cx="1961804" cy="540328"/>
                <a:chOff x="0" y="0"/>
                <a:chExt cx="1961804" cy="540328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4501D814-8423-4FC2-B876-7CF66D1A0A87}"/>
                    </a:ext>
                  </a:extLst>
                </p:cNvPr>
                <p:cNvSpPr/>
                <p:nvPr/>
              </p:nvSpPr>
              <p:spPr>
                <a:xfrm rot="5400000">
                  <a:off x="220287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21615" y="871713"/>
                        <a:pt x="56741" y="700321"/>
                        <a:pt x="0" y="480642"/>
                      </a:cubicBezTo>
                      <a:cubicBezTo>
                        <a:pt x="-56741" y="260963"/>
                        <a:pt x="42621" y="141270"/>
                        <a:pt x="0" y="0"/>
                      </a:cubicBezTo>
                      <a:cubicBezTo>
                        <a:pt x="17553" y="-3377"/>
                        <a:pt x="37609" y="969"/>
                        <a:pt x="49877" y="0"/>
                      </a:cubicBezTo>
                      <a:cubicBezTo>
                        <a:pt x="368042" y="11429"/>
                        <a:pt x="572514" y="270301"/>
                        <a:pt x="540328" y="490451"/>
                      </a:cubicBezTo>
                      <a:cubicBezTo>
                        <a:pt x="530332" y="811911"/>
                        <a:pt x="305834" y="984099"/>
                        <a:pt x="49877" y="980902"/>
                      </a:cubicBezTo>
                      <a:cubicBezTo>
                        <a:pt x="27887" y="985382"/>
                        <a:pt x="12570" y="976453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8330" y="882788"/>
                        <a:pt x="29450" y="720948"/>
                        <a:pt x="0" y="490451"/>
                      </a:cubicBezTo>
                      <a:cubicBezTo>
                        <a:pt x="-29450" y="259954"/>
                        <a:pt x="8192" y="193887"/>
                        <a:pt x="0" y="0"/>
                      </a:cubicBezTo>
                      <a:cubicBezTo>
                        <a:pt x="15953" y="-4807"/>
                        <a:pt x="37868" y="1974"/>
                        <a:pt x="49877" y="0"/>
                      </a:cubicBezTo>
                      <a:cubicBezTo>
                        <a:pt x="286144" y="-13053"/>
                        <a:pt x="531828" y="152026"/>
                        <a:pt x="540328" y="490451"/>
                      </a:cubicBezTo>
                      <a:cubicBezTo>
                        <a:pt x="517687" y="710287"/>
                        <a:pt x="306455" y="996100"/>
                        <a:pt x="49877" y="980902"/>
                      </a:cubicBezTo>
                      <a:cubicBezTo>
                        <a:pt x="29417" y="981533"/>
                        <a:pt x="17277" y="975833"/>
                        <a:pt x="0" y="980902"/>
                      </a:cubicBezTo>
                      <a:close/>
                    </a:path>
                  </a:pathLst>
                </a:custGeom>
                <a:solidFill>
                  <a:srgbClr val="E2482E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3034595165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A10C76F0-A2E0-46C7-93B3-250AAECEDC05}"/>
                    </a:ext>
                  </a:extLst>
                </p:cNvPr>
                <p:cNvSpPr/>
                <p:nvPr/>
              </p:nvSpPr>
              <p:spPr>
                <a:xfrm rot="5400000">
                  <a:off x="1201189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37087" y="869822"/>
                        <a:pt x="46731" y="615854"/>
                        <a:pt x="0" y="480642"/>
                      </a:cubicBezTo>
                      <a:cubicBezTo>
                        <a:pt x="-46731" y="345430"/>
                        <a:pt x="43000" y="124854"/>
                        <a:pt x="0" y="0"/>
                      </a:cubicBezTo>
                      <a:cubicBezTo>
                        <a:pt x="21756" y="-2491"/>
                        <a:pt x="33916" y="969"/>
                        <a:pt x="49877" y="0"/>
                      </a:cubicBezTo>
                      <a:cubicBezTo>
                        <a:pt x="334682" y="32120"/>
                        <a:pt x="513839" y="167258"/>
                        <a:pt x="540328" y="490451"/>
                      </a:cubicBezTo>
                      <a:cubicBezTo>
                        <a:pt x="525507" y="755402"/>
                        <a:pt x="333480" y="1030007"/>
                        <a:pt x="49877" y="980902"/>
                      </a:cubicBezTo>
                      <a:cubicBezTo>
                        <a:pt x="33789" y="984310"/>
                        <a:pt x="10748" y="980747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178" y="808230"/>
                        <a:pt x="41460" y="685845"/>
                        <a:pt x="0" y="500260"/>
                      </a:cubicBezTo>
                      <a:cubicBezTo>
                        <a:pt x="-41460" y="314675"/>
                        <a:pt x="42743" y="150960"/>
                        <a:pt x="0" y="0"/>
                      </a:cubicBezTo>
                      <a:cubicBezTo>
                        <a:pt x="22869" y="-4099"/>
                        <a:pt x="26576" y="733"/>
                        <a:pt x="49877" y="0"/>
                      </a:cubicBezTo>
                      <a:cubicBezTo>
                        <a:pt x="385718" y="27257"/>
                        <a:pt x="549796" y="225911"/>
                        <a:pt x="540328" y="490451"/>
                      </a:cubicBezTo>
                      <a:cubicBezTo>
                        <a:pt x="532119" y="827980"/>
                        <a:pt x="339170" y="980398"/>
                        <a:pt x="49877" y="980902"/>
                      </a:cubicBezTo>
                      <a:cubicBezTo>
                        <a:pt x="26664" y="983901"/>
                        <a:pt x="19329" y="979454"/>
                        <a:pt x="0" y="980902"/>
                      </a:cubicBezTo>
                      <a:close/>
                    </a:path>
                  </a:pathLst>
                </a:custGeom>
                <a:solidFill>
                  <a:srgbClr val="BF321B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2274780856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384EA2E5-287A-4020-84DC-23D8AD56DA79}"/>
                  </a:ext>
                </a:extLst>
              </p:cNvPr>
              <p:cNvGrpSpPr/>
              <p:nvPr/>
            </p:nvGrpSpPr>
            <p:grpSpPr>
              <a:xfrm>
                <a:off x="1990846" y="0"/>
                <a:ext cx="1961804" cy="540328"/>
                <a:chOff x="0" y="0"/>
                <a:chExt cx="1961804" cy="540328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01B40CB2-E5CA-495F-A6C7-FD22C94D5866}"/>
                    </a:ext>
                  </a:extLst>
                </p:cNvPr>
                <p:cNvSpPr/>
                <p:nvPr/>
              </p:nvSpPr>
              <p:spPr>
                <a:xfrm rot="5400000">
                  <a:off x="220287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21615" y="871713"/>
                        <a:pt x="56741" y="700321"/>
                        <a:pt x="0" y="480642"/>
                      </a:cubicBezTo>
                      <a:cubicBezTo>
                        <a:pt x="-56741" y="260963"/>
                        <a:pt x="42621" y="141270"/>
                        <a:pt x="0" y="0"/>
                      </a:cubicBezTo>
                      <a:cubicBezTo>
                        <a:pt x="17553" y="-3377"/>
                        <a:pt x="37609" y="969"/>
                        <a:pt x="49877" y="0"/>
                      </a:cubicBezTo>
                      <a:cubicBezTo>
                        <a:pt x="368042" y="11429"/>
                        <a:pt x="572514" y="270301"/>
                        <a:pt x="540328" y="490451"/>
                      </a:cubicBezTo>
                      <a:cubicBezTo>
                        <a:pt x="530332" y="811911"/>
                        <a:pt x="305834" y="984099"/>
                        <a:pt x="49877" y="980902"/>
                      </a:cubicBezTo>
                      <a:cubicBezTo>
                        <a:pt x="27887" y="985382"/>
                        <a:pt x="12570" y="976453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8330" y="882788"/>
                        <a:pt x="29450" y="720948"/>
                        <a:pt x="0" y="490451"/>
                      </a:cubicBezTo>
                      <a:cubicBezTo>
                        <a:pt x="-29450" y="259954"/>
                        <a:pt x="8192" y="193887"/>
                        <a:pt x="0" y="0"/>
                      </a:cubicBezTo>
                      <a:cubicBezTo>
                        <a:pt x="15953" y="-4807"/>
                        <a:pt x="37868" y="1974"/>
                        <a:pt x="49877" y="0"/>
                      </a:cubicBezTo>
                      <a:cubicBezTo>
                        <a:pt x="286144" y="-13053"/>
                        <a:pt x="531828" y="152026"/>
                        <a:pt x="540328" y="490451"/>
                      </a:cubicBezTo>
                      <a:cubicBezTo>
                        <a:pt x="517687" y="710287"/>
                        <a:pt x="306455" y="996100"/>
                        <a:pt x="49877" y="980902"/>
                      </a:cubicBezTo>
                      <a:cubicBezTo>
                        <a:pt x="29417" y="981533"/>
                        <a:pt x="17277" y="975833"/>
                        <a:pt x="0" y="980902"/>
                      </a:cubicBezTo>
                      <a:close/>
                    </a:path>
                  </a:pathLst>
                </a:custGeom>
                <a:solidFill>
                  <a:srgbClr val="E2482E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3034595165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D31A7948-7860-4594-88DF-FE850F20CD96}"/>
                    </a:ext>
                  </a:extLst>
                </p:cNvPr>
                <p:cNvSpPr/>
                <p:nvPr/>
              </p:nvSpPr>
              <p:spPr>
                <a:xfrm rot="5400000">
                  <a:off x="1201189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37087" y="869822"/>
                        <a:pt x="46731" y="615854"/>
                        <a:pt x="0" y="480642"/>
                      </a:cubicBezTo>
                      <a:cubicBezTo>
                        <a:pt x="-46731" y="345430"/>
                        <a:pt x="43000" y="124854"/>
                        <a:pt x="0" y="0"/>
                      </a:cubicBezTo>
                      <a:cubicBezTo>
                        <a:pt x="21756" y="-2491"/>
                        <a:pt x="33916" y="969"/>
                        <a:pt x="49877" y="0"/>
                      </a:cubicBezTo>
                      <a:cubicBezTo>
                        <a:pt x="334682" y="32120"/>
                        <a:pt x="513839" y="167258"/>
                        <a:pt x="540328" y="490451"/>
                      </a:cubicBezTo>
                      <a:cubicBezTo>
                        <a:pt x="525507" y="755402"/>
                        <a:pt x="333480" y="1030007"/>
                        <a:pt x="49877" y="980902"/>
                      </a:cubicBezTo>
                      <a:cubicBezTo>
                        <a:pt x="33789" y="984310"/>
                        <a:pt x="10748" y="980747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178" y="808230"/>
                        <a:pt x="41460" y="685845"/>
                        <a:pt x="0" y="500260"/>
                      </a:cubicBezTo>
                      <a:cubicBezTo>
                        <a:pt x="-41460" y="314675"/>
                        <a:pt x="42743" y="150960"/>
                        <a:pt x="0" y="0"/>
                      </a:cubicBezTo>
                      <a:cubicBezTo>
                        <a:pt x="22869" y="-4099"/>
                        <a:pt x="26576" y="733"/>
                        <a:pt x="49877" y="0"/>
                      </a:cubicBezTo>
                      <a:cubicBezTo>
                        <a:pt x="385718" y="27257"/>
                        <a:pt x="549796" y="225911"/>
                        <a:pt x="540328" y="490451"/>
                      </a:cubicBezTo>
                      <a:cubicBezTo>
                        <a:pt x="532119" y="827980"/>
                        <a:pt x="339170" y="980398"/>
                        <a:pt x="49877" y="980902"/>
                      </a:cubicBezTo>
                      <a:cubicBezTo>
                        <a:pt x="26664" y="983901"/>
                        <a:pt x="19329" y="979454"/>
                        <a:pt x="0" y="980902"/>
                      </a:cubicBezTo>
                      <a:close/>
                    </a:path>
                  </a:pathLst>
                </a:custGeom>
                <a:solidFill>
                  <a:srgbClr val="BF321B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2274780856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8E234DA9-966A-46E0-86DE-9827E40323EB}"/>
                  </a:ext>
                </a:extLst>
              </p:cNvPr>
              <p:cNvGrpSpPr/>
              <p:nvPr/>
            </p:nvGrpSpPr>
            <p:grpSpPr>
              <a:xfrm>
                <a:off x="3946968" y="0"/>
                <a:ext cx="1961804" cy="540328"/>
                <a:chOff x="0" y="0"/>
                <a:chExt cx="1961804" cy="540328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xmlns="" id="{5DE7CA72-EB3C-473A-90E2-248DDDAA90D2}"/>
                    </a:ext>
                  </a:extLst>
                </p:cNvPr>
                <p:cNvSpPr/>
                <p:nvPr/>
              </p:nvSpPr>
              <p:spPr>
                <a:xfrm rot="5400000">
                  <a:off x="220287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21615" y="871713"/>
                        <a:pt x="56741" y="700321"/>
                        <a:pt x="0" y="480642"/>
                      </a:cubicBezTo>
                      <a:cubicBezTo>
                        <a:pt x="-56741" y="260963"/>
                        <a:pt x="42621" y="141270"/>
                        <a:pt x="0" y="0"/>
                      </a:cubicBezTo>
                      <a:cubicBezTo>
                        <a:pt x="17553" y="-3377"/>
                        <a:pt x="37609" y="969"/>
                        <a:pt x="49877" y="0"/>
                      </a:cubicBezTo>
                      <a:cubicBezTo>
                        <a:pt x="368042" y="11429"/>
                        <a:pt x="572514" y="270301"/>
                        <a:pt x="540328" y="490451"/>
                      </a:cubicBezTo>
                      <a:cubicBezTo>
                        <a:pt x="530332" y="811911"/>
                        <a:pt x="305834" y="984099"/>
                        <a:pt x="49877" y="980902"/>
                      </a:cubicBezTo>
                      <a:cubicBezTo>
                        <a:pt x="27887" y="985382"/>
                        <a:pt x="12570" y="976453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8330" y="882788"/>
                        <a:pt x="29450" y="720948"/>
                        <a:pt x="0" y="490451"/>
                      </a:cubicBezTo>
                      <a:cubicBezTo>
                        <a:pt x="-29450" y="259954"/>
                        <a:pt x="8192" y="193887"/>
                        <a:pt x="0" y="0"/>
                      </a:cubicBezTo>
                      <a:cubicBezTo>
                        <a:pt x="15953" y="-4807"/>
                        <a:pt x="37868" y="1974"/>
                        <a:pt x="49877" y="0"/>
                      </a:cubicBezTo>
                      <a:cubicBezTo>
                        <a:pt x="286144" y="-13053"/>
                        <a:pt x="531828" y="152026"/>
                        <a:pt x="540328" y="490451"/>
                      </a:cubicBezTo>
                      <a:cubicBezTo>
                        <a:pt x="517687" y="710287"/>
                        <a:pt x="306455" y="996100"/>
                        <a:pt x="49877" y="980902"/>
                      </a:cubicBezTo>
                      <a:cubicBezTo>
                        <a:pt x="29417" y="981533"/>
                        <a:pt x="17277" y="975833"/>
                        <a:pt x="0" y="980902"/>
                      </a:cubicBezTo>
                      <a:close/>
                    </a:path>
                  </a:pathLst>
                </a:custGeom>
                <a:solidFill>
                  <a:srgbClr val="E2482E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3034595165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xmlns="" id="{2A1548A3-56FF-41D5-8E79-5793AE9300E4}"/>
                    </a:ext>
                  </a:extLst>
                </p:cNvPr>
                <p:cNvSpPr/>
                <p:nvPr/>
              </p:nvSpPr>
              <p:spPr>
                <a:xfrm rot="5400000">
                  <a:off x="1201189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37087" y="869822"/>
                        <a:pt x="46731" y="615854"/>
                        <a:pt x="0" y="480642"/>
                      </a:cubicBezTo>
                      <a:cubicBezTo>
                        <a:pt x="-46731" y="345430"/>
                        <a:pt x="43000" y="124854"/>
                        <a:pt x="0" y="0"/>
                      </a:cubicBezTo>
                      <a:cubicBezTo>
                        <a:pt x="21756" y="-2491"/>
                        <a:pt x="33916" y="969"/>
                        <a:pt x="49877" y="0"/>
                      </a:cubicBezTo>
                      <a:cubicBezTo>
                        <a:pt x="334682" y="32120"/>
                        <a:pt x="513839" y="167258"/>
                        <a:pt x="540328" y="490451"/>
                      </a:cubicBezTo>
                      <a:cubicBezTo>
                        <a:pt x="525507" y="755402"/>
                        <a:pt x="333480" y="1030007"/>
                        <a:pt x="49877" y="980902"/>
                      </a:cubicBezTo>
                      <a:cubicBezTo>
                        <a:pt x="33789" y="984310"/>
                        <a:pt x="10748" y="980747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178" y="808230"/>
                        <a:pt x="41460" y="685845"/>
                        <a:pt x="0" y="500260"/>
                      </a:cubicBezTo>
                      <a:cubicBezTo>
                        <a:pt x="-41460" y="314675"/>
                        <a:pt x="42743" y="150960"/>
                        <a:pt x="0" y="0"/>
                      </a:cubicBezTo>
                      <a:cubicBezTo>
                        <a:pt x="22869" y="-4099"/>
                        <a:pt x="26576" y="733"/>
                        <a:pt x="49877" y="0"/>
                      </a:cubicBezTo>
                      <a:cubicBezTo>
                        <a:pt x="385718" y="27257"/>
                        <a:pt x="549796" y="225911"/>
                        <a:pt x="540328" y="490451"/>
                      </a:cubicBezTo>
                      <a:cubicBezTo>
                        <a:pt x="532119" y="827980"/>
                        <a:pt x="339170" y="980398"/>
                        <a:pt x="49877" y="980902"/>
                      </a:cubicBezTo>
                      <a:cubicBezTo>
                        <a:pt x="26664" y="983901"/>
                        <a:pt x="19329" y="979454"/>
                        <a:pt x="0" y="980902"/>
                      </a:cubicBezTo>
                      <a:close/>
                    </a:path>
                  </a:pathLst>
                </a:custGeom>
                <a:solidFill>
                  <a:srgbClr val="BF321B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2274780856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5BE762F7-1A1B-4CA1-AFE1-3F58ED14CFE6}"/>
                </a:ext>
              </a:extLst>
            </p:cNvPr>
            <p:cNvGrpSpPr/>
            <p:nvPr/>
          </p:nvGrpSpPr>
          <p:grpSpPr>
            <a:xfrm>
              <a:off x="5893449" y="0"/>
              <a:ext cx="1961804" cy="540328"/>
              <a:chOff x="0" y="0"/>
              <a:chExt cx="1961804" cy="540328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D1260C5F-B834-40AC-B1A8-C2D3713CE620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D2E547F3-BA6C-42C4-BE46-806A79D08965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B7FDE76-A1C9-4EAD-B65E-6E0560858ADD}"/>
                </a:ext>
              </a:extLst>
            </p:cNvPr>
            <p:cNvGrpSpPr/>
            <p:nvPr/>
          </p:nvGrpSpPr>
          <p:grpSpPr>
            <a:xfrm>
              <a:off x="7884295" y="0"/>
              <a:ext cx="1961804" cy="540328"/>
              <a:chOff x="0" y="0"/>
              <a:chExt cx="1961804" cy="540328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DCBAA868-98C3-4DBA-A495-FC8BE57EFCCD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8B62DC88-DDB5-4D07-B0D0-6B3258546755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BBC62D28-3028-4095-8544-5BE796720664}"/>
                </a:ext>
              </a:extLst>
            </p:cNvPr>
            <p:cNvGrpSpPr/>
            <p:nvPr/>
          </p:nvGrpSpPr>
          <p:grpSpPr>
            <a:xfrm>
              <a:off x="9840417" y="0"/>
              <a:ext cx="1961804" cy="540328"/>
              <a:chOff x="0" y="0"/>
              <a:chExt cx="1961804" cy="540328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A62854CF-298C-4B3A-A92C-6BFAC37666D0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CF224C90-1E06-4851-9B14-4014F2EC469C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1E41BE2D-2F4B-46A4-B2EB-87847A0110E5}"/>
                </a:ext>
              </a:extLst>
            </p:cNvPr>
            <p:cNvGrpSpPr/>
            <p:nvPr/>
          </p:nvGrpSpPr>
          <p:grpSpPr>
            <a:xfrm>
              <a:off x="11796539" y="0"/>
              <a:ext cx="1961804" cy="540328"/>
              <a:chOff x="0" y="0"/>
              <a:chExt cx="1961804" cy="540328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F1E5751C-01DF-4B84-AB51-EC6275E53466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349D7E3D-BB61-4B6B-8126-38E3FE635A68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2049E3F5-C18B-4350-8E8C-9DC4F808BE4E}"/>
              </a:ext>
            </a:extLst>
          </p:cNvPr>
          <p:cNvSpPr txBox="1"/>
          <p:nvPr/>
        </p:nvSpPr>
        <p:spPr>
          <a:xfrm flipH="1">
            <a:off x="543638" y="-2037244"/>
            <a:ext cx="10726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>
                <a:ln w="22225">
                  <a:solidFill>
                    <a:schemeClr val="bg1"/>
                  </a:solidFill>
                </a:ln>
                <a:solidFill>
                  <a:srgbClr val="F9EA55"/>
                </a:solidFill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defRPr>
            </a:lvl1pPr>
          </a:lstStyle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>
                <a:solidFill>
                  <a:srgbClr val="CF0820"/>
                </a:solidFill>
              </a:rPr>
              <a:t>các</a:t>
            </a:r>
            <a:r>
              <a:rPr lang="en-US" dirty="0"/>
              <a:t> </a:t>
            </a:r>
            <a:r>
              <a:rPr lang="en-US" dirty="0" err="1">
                <a:solidFill>
                  <a:srgbClr val="00B050"/>
                </a:solidFill>
              </a:rPr>
              <a:t>em</a:t>
            </a:r>
            <a:r>
              <a:rPr lang="en-US" dirty="0"/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dirty="0"/>
              <a:t> </a:t>
            </a:r>
            <a:r>
              <a:rPr lang="en-US" dirty="0" err="1">
                <a:solidFill>
                  <a:srgbClr val="CF0820"/>
                </a:solidFill>
              </a:rPr>
              <a:t>tốt</a:t>
            </a:r>
            <a:endParaRPr lang="en-US" dirty="0">
              <a:solidFill>
                <a:srgbClr val="CF082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54B3BE-F6DC-4D6D-947F-24E694B4E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675" y="1045789"/>
            <a:ext cx="13364288" cy="6239351"/>
          </a:xfrm>
          <a:prstGeom prst="rect">
            <a:avLst/>
          </a:prstGeom>
          <a:effectLst>
            <a:outerShdw blurRad="50800" dist="38100" algn="l" rotWithShape="0">
              <a:srgbClr val="0B0B0B"/>
            </a:outerShdw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EBD4B84-A417-4709-A278-B6A3BEB13B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r="25790"/>
          <a:stretch/>
        </p:blipFill>
        <p:spPr>
          <a:xfrm>
            <a:off x="12282001" y="4017537"/>
            <a:ext cx="2142374" cy="206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8409604-09CF-4D00-94A0-55E7B6DFB840}"/>
              </a:ext>
            </a:extLst>
          </p:cNvPr>
          <p:cNvSpPr/>
          <p:nvPr/>
        </p:nvSpPr>
        <p:spPr>
          <a:xfrm>
            <a:off x="-107063" y="5409231"/>
            <a:ext cx="12396486" cy="1643605"/>
          </a:xfrm>
          <a:prstGeom prst="rect">
            <a:avLst/>
          </a:prstGeom>
          <a:solidFill>
            <a:srgbClr val="F8D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F0ACE301-EEAD-4551-9C92-34D0773BE3E5}"/>
              </a:ext>
            </a:extLst>
          </p:cNvPr>
          <p:cNvSpPr/>
          <p:nvPr/>
        </p:nvSpPr>
        <p:spPr>
          <a:xfrm>
            <a:off x="-1727" y="-104172"/>
            <a:ext cx="2269829" cy="5534805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3842"/>
            </a:stretch>
          </a:blipFill>
          <a:effectLst>
            <a:outerShdw blurRad="2159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4539300C-C243-4BBD-93CB-CB9806921899}"/>
              </a:ext>
            </a:extLst>
          </p:cNvPr>
          <p:cNvSpPr/>
          <p:nvPr/>
        </p:nvSpPr>
        <p:spPr>
          <a:xfrm flipH="1">
            <a:off x="9922171" y="0"/>
            <a:ext cx="2269829" cy="5534805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3842"/>
            </a:stretch>
          </a:blipFill>
          <a:effectLst>
            <a:outerShdw blurRad="177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7667B00-848B-40B0-ACD5-121EC9682F09}"/>
              </a:ext>
            </a:extLst>
          </p:cNvPr>
          <p:cNvGrpSpPr/>
          <p:nvPr/>
        </p:nvGrpSpPr>
        <p:grpSpPr>
          <a:xfrm>
            <a:off x="-783171" y="-104172"/>
            <a:ext cx="13758343" cy="540328"/>
            <a:chOff x="0" y="0"/>
            <a:chExt cx="13758343" cy="540328"/>
          </a:xfrm>
          <a:effectLst>
            <a:outerShdw blurRad="152400" dist="38100" dir="5400000" sx="102000" sy="102000" algn="t" rotWithShape="0">
              <a:prstClr val="black">
                <a:alpha val="4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6BF44F3-7CD1-4C16-B246-5A40A28AD1DF}"/>
                </a:ext>
              </a:extLst>
            </p:cNvPr>
            <p:cNvGrpSpPr/>
            <p:nvPr/>
          </p:nvGrpSpPr>
          <p:grpSpPr>
            <a:xfrm>
              <a:off x="0" y="0"/>
              <a:ext cx="5908772" cy="540328"/>
              <a:chOff x="0" y="0"/>
              <a:chExt cx="5908772" cy="54032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1B321014-7AFF-4667-B444-6D428B9C078D}"/>
                  </a:ext>
                </a:extLst>
              </p:cNvPr>
              <p:cNvGrpSpPr/>
              <p:nvPr/>
            </p:nvGrpSpPr>
            <p:grpSpPr>
              <a:xfrm>
                <a:off x="0" y="0"/>
                <a:ext cx="1961804" cy="540328"/>
                <a:chOff x="0" y="0"/>
                <a:chExt cx="1961804" cy="540328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4501D814-8423-4FC2-B876-7CF66D1A0A87}"/>
                    </a:ext>
                  </a:extLst>
                </p:cNvPr>
                <p:cNvSpPr/>
                <p:nvPr/>
              </p:nvSpPr>
              <p:spPr>
                <a:xfrm rot="5400000">
                  <a:off x="220287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21615" y="871713"/>
                        <a:pt x="56741" y="700321"/>
                        <a:pt x="0" y="480642"/>
                      </a:cubicBezTo>
                      <a:cubicBezTo>
                        <a:pt x="-56741" y="260963"/>
                        <a:pt x="42621" y="141270"/>
                        <a:pt x="0" y="0"/>
                      </a:cubicBezTo>
                      <a:cubicBezTo>
                        <a:pt x="17553" y="-3377"/>
                        <a:pt x="37609" y="969"/>
                        <a:pt x="49877" y="0"/>
                      </a:cubicBezTo>
                      <a:cubicBezTo>
                        <a:pt x="368042" y="11429"/>
                        <a:pt x="572514" y="270301"/>
                        <a:pt x="540328" y="490451"/>
                      </a:cubicBezTo>
                      <a:cubicBezTo>
                        <a:pt x="530332" y="811911"/>
                        <a:pt x="305834" y="984099"/>
                        <a:pt x="49877" y="980902"/>
                      </a:cubicBezTo>
                      <a:cubicBezTo>
                        <a:pt x="27887" y="985382"/>
                        <a:pt x="12570" y="976453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8330" y="882788"/>
                        <a:pt x="29450" y="720948"/>
                        <a:pt x="0" y="490451"/>
                      </a:cubicBezTo>
                      <a:cubicBezTo>
                        <a:pt x="-29450" y="259954"/>
                        <a:pt x="8192" y="193887"/>
                        <a:pt x="0" y="0"/>
                      </a:cubicBezTo>
                      <a:cubicBezTo>
                        <a:pt x="15953" y="-4807"/>
                        <a:pt x="37868" y="1974"/>
                        <a:pt x="49877" y="0"/>
                      </a:cubicBezTo>
                      <a:cubicBezTo>
                        <a:pt x="286144" y="-13053"/>
                        <a:pt x="531828" y="152026"/>
                        <a:pt x="540328" y="490451"/>
                      </a:cubicBezTo>
                      <a:cubicBezTo>
                        <a:pt x="517687" y="710287"/>
                        <a:pt x="306455" y="996100"/>
                        <a:pt x="49877" y="980902"/>
                      </a:cubicBezTo>
                      <a:cubicBezTo>
                        <a:pt x="29417" y="981533"/>
                        <a:pt x="17277" y="975833"/>
                        <a:pt x="0" y="980902"/>
                      </a:cubicBezTo>
                      <a:close/>
                    </a:path>
                  </a:pathLst>
                </a:custGeom>
                <a:solidFill>
                  <a:srgbClr val="E2482E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3034595165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A10C76F0-A2E0-46C7-93B3-250AAECEDC05}"/>
                    </a:ext>
                  </a:extLst>
                </p:cNvPr>
                <p:cNvSpPr/>
                <p:nvPr/>
              </p:nvSpPr>
              <p:spPr>
                <a:xfrm rot="5400000">
                  <a:off x="1201189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37087" y="869822"/>
                        <a:pt x="46731" y="615854"/>
                        <a:pt x="0" y="480642"/>
                      </a:cubicBezTo>
                      <a:cubicBezTo>
                        <a:pt x="-46731" y="345430"/>
                        <a:pt x="43000" y="124854"/>
                        <a:pt x="0" y="0"/>
                      </a:cubicBezTo>
                      <a:cubicBezTo>
                        <a:pt x="21756" y="-2491"/>
                        <a:pt x="33916" y="969"/>
                        <a:pt x="49877" y="0"/>
                      </a:cubicBezTo>
                      <a:cubicBezTo>
                        <a:pt x="334682" y="32120"/>
                        <a:pt x="513839" y="167258"/>
                        <a:pt x="540328" y="490451"/>
                      </a:cubicBezTo>
                      <a:cubicBezTo>
                        <a:pt x="525507" y="755402"/>
                        <a:pt x="333480" y="1030007"/>
                        <a:pt x="49877" y="980902"/>
                      </a:cubicBezTo>
                      <a:cubicBezTo>
                        <a:pt x="33789" y="984310"/>
                        <a:pt x="10748" y="980747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178" y="808230"/>
                        <a:pt x="41460" y="685845"/>
                        <a:pt x="0" y="500260"/>
                      </a:cubicBezTo>
                      <a:cubicBezTo>
                        <a:pt x="-41460" y="314675"/>
                        <a:pt x="42743" y="150960"/>
                        <a:pt x="0" y="0"/>
                      </a:cubicBezTo>
                      <a:cubicBezTo>
                        <a:pt x="22869" y="-4099"/>
                        <a:pt x="26576" y="733"/>
                        <a:pt x="49877" y="0"/>
                      </a:cubicBezTo>
                      <a:cubicBezTo>
                        <a:pt x="385718" y="27257"/>
                        <a:pt x="549796" y="225911"/>
                        <a:pt x="540328" y="490451"/>
                      </a:cubicBezTo>
                      <a:cubicBezTo>
                        <a:pt x="532119" y="827980"/>
                        <a:pt x="339170" y="980398"/>
                        <a:pt x="49877" y="980902"/>
                      </a:cubicBezTo>
                      <a:cubicBezTo>
                        <a:pt x="26664" y="983901"/>
                        <a:pt x="19329" y="979454"/>
                        <a:pt x="0" y="980902"/>
                      </a:cubicBezTo>
                      <a:close/>
                    </a:path>
                  </a:pathLst>
                </a:custGeom>
                <a:solidFill>
                  <a:srgbClr val="BF321B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2274780856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384EA2E5-287A-4020-84DC-23D8AD56DA79}"/>
                  </a:ext>
                </a:extLst>
              </p:cNvPr>
              <p:cNvGrpSpPr/>
              <p:nvPr/>
            </p:nvGrpSpPr>
            <p:grpSpPr>
              <a:xfrm>
                <a:off x="1990846" y="0"/>
                <a:ext cx="1961804" cy="540328"/>
                <a:chOff x="0" y="0"/>
                <a:chExt cx="1961804" cy="540328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01B40CB2-E5CA-495F-A6C7-FD22C94D5866}"/>
                    </a:ext>
                  </a:extLst>
                </p:cNvPr>
                <p:cNvSpPr/>
                <p:nvPr/>
              </p:nvSpPr>
              <p:spPr>
                <a:xfrm rot="5400000">
                  <a:off x="220287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21615" y="871713"/>
                        <a:pt x="56741" y="700321"/>
                        <a:pt x="0" y="480642"/>
                      </a:cubicBezTo>
                      <a:cubicBezTo>
                        <a:pt x="-56741" y="260963"/>
                        <a:pt x="42621" y="141270"/>
                        <a:pt x="0" y="0"/>
                      </a:cubicBezTo>
                      <a:cubicBezTo>
                        <a:pt x="17553" y="-3377"/>
                        <a:pt x="37609" y="969"/>
                        <a:pt x="49877" y="0"/>
                      </a:cubicBezTo>
                      <a:cubicBezTo>
                        <a:pt x="368042" y="11429"/>
                        <a:pt x="572514" y="270301"/>
                        <a:pt x="540328" y="490451"/>
                      </a:cubicBezTo>
                      <a:cubicBezTo>
                        <a:pt x="530332" y="811911"/>
                        <a:pt x="305834" y="984099"/>
                        <a:pt x="49877" y="980902"/>
                      </a:cubicBezTo>
                      <a:cubicBezTo>
                        <a:pt x="27887" y="985382"/>
                        <a:pt x="12570" y="976453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8330" y="882788"/>
                        <a:pt x="29450" y="720948"/>
                        <a:pt x="0" y="490451"/>
                      </a:cubicBezTo>
                      <a:cubicBezTo>
                        <a:pt x="-29450" y="259954"/>
                        <a:pt x="8192" y="193887"/>
                        <a:pt x="0" y="0"/>
                      </a:cubicBezTo>
                      <a:cubicBezTo>
                        <a:pt x="15953" y="-4807"/>
                        <a:pt x="37868" y="1974"/>
                        <a:pt x="49877" y="0"/>
                      </a:cubicBezTo>
                      <a:cubicBezTo>
                        <a:pt x="286144" y="-13053"/>
                        <a:pt x="531828" y="152026"/>
                        <a:pt x="540328" y="490451"/>
                      </a:cubicBezTo>
                      <a:cubicBezTo>
                        <a:pt x="517687" y="710287"/>
                        <a:pt x="306455" y="996100"/>
                        <a:pt x="49877" y="980902"/>
                      </a:cubicBezTo>
                      <a:cubicBezTo>
                        <a:pt x="29417" y="981533"/>
                        <a:pt x="17277" y="975833"/>
                        <a:pt x="0" y="980902"/>
                      </a:cubicBezTo>
                      <a:close/>
                    </a:path>
                  </a:pathLst>
                </a:custGeom>
                <a:solidFill>
                  <a:srgbClr val="E2482E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3034595165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D31A7948-7860-4594-88DF-FE850F20CD96}"/>
                    </a:ext>
                  </a:extLst>
                </p:cNvPr>
                <p:cNvSpPr/>
                <p:nvPr/>
              </p:nvSpPr>
              <p:spPr>
                <a:xfrm rot="5400000">
                  <a:off x="1201189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37087" y="869822"/>
                        <a:pt x="46731" y="615854"/>
                        <a:pt x="0" y="480642"/>
                      </a:cubicBezTo>
                      <a:cubicBezTo>
                        <a:pt x="-46731" y="345430"/>
                        <a:pt x="43000" y="124854"/>
                        <a:pt x="0" y="0"/>
                      </a:cubicBezTo>
                      <a:cubicBezTo>
                        <a:pt x="21756" y="-2491"/>
                        <a:pt x="33916" y="969"/>
                        <a:pt x="49877" y="0"/>
                      </a:cubicBezTo>
                      <a:cubicBezTo>
                        <a:pt x="334682" y="32120"/>
                        <a:pt x="513839" y="167258"/>
                        <a:pt x="540328" y="490451"/>
                      </a:cubicBezTo>
                      <a:cubicBezTo>
                        <a:pt x="525507" y="755402"/>
                        <a:pt x="333480" y="1030007"/>
                        <a:pt x="49877" y="980902"/>
                      </a:cubicBezTo>
                      <a:cubicBezTo>
                        <a:pt x="33789" y="984310"/>
                        <a:pt x="10748" y="980747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178" y="808230"/>
                        <a:pt x="41460" y="685845"/>
                        <a:pt x="0" y="500260"/>
                      </a:cubicBezTo>
                      <a:cubicBezTo>
                        <a:pt x="-41460" y="314675"/>
                        <a:pt x="42743" y="150960"/>
                        <a:pt x="0" y="0"/>
                      </a:cubicBezTo>
                      <a:cubicBezTo>
                        <a:pt x="22869" y="-4099"/>
                        <a:pt x="26576" y="733"/>
                        <a:pt x="49877" y="0"/>
                      </a:cubicBezTo>
                      <a:cubicBezTo>
                        <a:pt x="385718" y="27257"/>
                        <a:pt x="549796" y="225911"/>
                        <a:pt x="540328" y="490451"/>
                      </a:cubicBezTo>
                      <a:cubicBezTo>
                        <a:pt x="532119" y="827980"/>
                        <a:pt x="339170" y="980398"/>
                        <a:pt x="49877" y="980902"/>
                      </a:cubicBezTo>
                      <a:cubicBezTo>
                        <a:pt x="26664" y="983901"/>
                        <a:pt x="19329" y="979454"/>
                        <a:pt x="0" y="980902"/>
                      </a:cubicBezTo>
                      <a:close/>
                    </a:path>
                  </a:pathLst>
                </a:custGeom>
                <a:solidFill>
                  <a:srgbClr val="BF321B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2274780856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8E234DA9-966A-46E0-86DE-9827E40323EB}"/>
                  </a:ext>
                </a:extLst>
              </p:cNvPr>
              <p:cNvGrpSpPr/>
              <p:nvPr/>
            </p:nvGrpSpPr>
            <p:grpSpPr>
              <a:xfrm>
                <a:off x="3946968" y="0"/>
                <a:ext cx="1961804" cy="540328"/>
                <a:chOff x="0" y="0"/>
                <a:chExt cx="1961804" cy="540328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xmlns="" id="{5DE7CA72-EB3C-473A-90E2-248DDDAA90D2}"/>
                    </a:ext>
                  </a:extLst>
                </p:cNvPr>
                <p:cNvSpPr/>
                <p:nvPr/>
              </p:nvSpPr>
              <p:spPr>
                <a:xfrm rot="5400000">
                  <a:off x="220287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21615" y="871713"/>
                        <a:pt x="56741" y="700321"/>
                        <a:pt x="0" y="480642"/>
                      </a:cubicBezTo>
                      <a:cubicBezTo>
                        <a:pt x="-56741" y="260963"/>
                        <a:pt x="42621" y="141270"/>
                        <a:pt x="0" y="0"/>
                      </a:cubicBezTo>
                      <a:cubicBezTo>
                        <a:pt x="17553" y="-3377"/>
                        <a:pt x="37609" y="969"/>
                        <a:pt x="49877" y="0"/>
                      </a:cubicBezTo>
                      <a:cubicBezTo>
                        <a:pt x="368042" y="11429"/>
                        <a:pt x="572514" y="270301"/>
                        <a:pt x="540328" y="490451"/>
                      </a:cubicBezTo>
                      <a:cubicBezTo>
                        <a:pt x="530332" y="811911"/>
                        <a:pt x="305834" y="984099"/>
                        <a:pt x="49877" y="980902"/>
                      </a:cubicBezTo>
                      <a:cubicBezTo>
                        <a:pt x="27887" y="985382"/>
                        <a:pt x="12570" y="976453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8330" y="882788"/>
                        <a:pt x="29450" y="720948"/>
                        <a:pt x="0" y="490451"/>
                      </a:cubicBezTo>
                      <a:cubicBezTo>
                        <a:pt x="-29450" y="259954"/>
                        <a:pt x="8192" y="193887"/>
                        <a:pt x="0" y="0"/>
                      </a:cubicBezTo>
                      <a:cubicBezTo>
                        <a:pt x="15953" y="-4807"/>
                        <a:pt x="37868" y="1974"/>
                        <a:pt x="49877" y="0"/>
                      </a:cubicBezTo>
                      <a:cubicBezTo>
                        <a:pt x="286144" y="-13053"/>
                        <a:pt x="531828" y="152026"/>
                        <a:pt x="540328" y="490451"/>
                      </a:cubicBezTo>
                      <a:cubicBezTo>
                        <a:pt x="517687" y="710287"/>
                        <a:pt x="306455" y="996100"/>
                        <a:pt x="49877" y="980902"/>
                      </a:cubicBezTo>
                      <a:cubicBezTo>
                        <a:pt x="29417" y="981533"/>
                        <a:pt x="17277" y="975833"/>
                        <a:pt x="0" y="980902"/>
                      </a:cubicBezTo>
                      <a:close/>
                    </a:path>
                  </a:pathLst>
                </a:custGeom>
                <a:solidFill>
                  <a:srgbClr val="E2482E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3034595165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xmlns="" id="{2A1548A3-56FF-41D5-8E79-5793AE9300E4}"/>
                    </a:ext>
                  </a:extLst>
                </p:cNvPr>
                <p:cNvSpPr/>
                <p:nvPr/>
              </p:nvSpPr>
              <p:spPr>
                <a:xfrm rot="5400000">
                  <a:off x="1201189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37087" y="869822"/>
                        <a:pt x="46731" y="615854"/>
                        <a:pt x="0" y="480642"/>
                      </a:cubicBezTo>
                      <a:cubicBezTo>
                        <a:pt x="-46731" y="345430"/>
                        <a:pt x="43000" y="124854"/>
                        <a:pt x="0" y="0"/>
                      </a:cubicBezTo>
                      <a:cubicBezTo>
                        <a:pt x="21756" y="-2491"/>
                        <a:pt x="33916" y="969"/>
                        <a:pt x="49877" y="0"/>
                      </a:cubicBezTo>
                      <a:cubicBezTo>
                        <a:pt x="334682" y="32120"/>
                        <a:pt x="513839" y="167258"/>
                        <a:pt x="540328" y="490451"/>
                      </a:cubicBezTo>
                      <a:cubicBezTo>
                        <a:pt x="525507" y="755402"/>
                        <a:pt x="333480" y="1030007"/>
                        <a:pt x="49877" y="980902"/>
                      </a:cubicBezTo>
                      <a:cubicBezTo>
                        <a:pt x="33789" y="984310"/>
                        <a:pt x="10748" y="980747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178" y="808230"/>
                        <a:pt x="41460" y="685845"/>
                        <a:pt x="0" y="500260"/>
                      </a:cubicBezTo>
                      <a:cubicBezTo>
                        <a:pt x="-41460" y="314675"/>
                        <a:pt x="42743" y="150960"/>
                        <a:pt x="0" y="0"/>
                      </a:cubicBezTo>
                      <a:cubicBezTo>
                        <a:pt x="22869" y="-4099"/>
                        <a:pt x="26576" y="733"/>
                        <a:pt x="49877" y="0"/>
                      </a:cubicBezTo>
                      <a:cubicBezTo>
                        <a:pt x="385718" y="27257"/>
                        <a:pt x="549796" y="225911"/>
                        <a:pt x="540328" y="490451"/>
                      </a:cubicBezTo>
                      <a:cubicBezTo>
                        <a:pt x="532119" y="827980"/>
                        <a:pt x="339170" y="980398"/>
                        <a:pt x="49877" y="980902"/>
                      </a:cubicBezTo>
                      <a:cubicBezTo>
                        <a:pt x="26664" y="983901"/>
                        <a:pt x="19329" y="979454"/>
                        <a:pt x="0" y="980902"/>
                      </a:cubicBezTo>
                      <a:close/>
                    </a:path>
                  </a:pathLst>
                </a:custGeom>
                <a:solidFill>
                  <a:srgbClr val="BF321B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2274780856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5BE762F7-1A1B-4CA1-AFE1-3F58ED14CFE6}"/>
                </a:ext>
              </a:extLst>
            </p:cNvPr>
            <p:cNvGrpSpPr/>
            <p:nvPr/>
          </p:nvGrpSpPr>
          <p:grpSpPr>
            <a:xfrm>
              <a:off x="5893449" y="0"/>
              <a:ext cx="1961804" cy="540328"/>
              <a:chOff x="0" y="0"/>
              <a:chExt cx="1961804" cy="540328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D1260C5F-B834-40AC-B1A8-C2D3713CE620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D2E547F3-BA6C-42C4-BE46-806A79D08965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B7FDE76-A1C9-4EAD-B65E-6E0560858ADD}"/>
                </a:ext>
              </a:extLst>
            </p:cNvPr>
            <p:cNvGrpSpPr/>
            <p:nvPr/>
          </p:nvGrpSpPr>
          <p:grpSpPr>
            <a:xfrm>
              <a:off x="7884295" y="0"/>
              <a:ext cx="1961804" cy="540328"/>
              <a:chOff x="0" y="0"/>
              <a:chExt cx="1961804" cy="540328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DCBAA868-98C3-4DBA-A495-FC8BE57EFCCD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8B62DC88-DDB5-4D07-B0D0-6B3258546755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BBC62D28-3028-4095-8544-5BE796720664}"/>
                </a:ext>
              </a:extLst>
            </p:cNvPr>
            <p:cNvGrpSpPr/>
            <p:nvPr/>
          </p:nvGrpSpPr>
          <p:grpSpPr>
            <a:xfrm>
              <a:off x="9840417" y="0"/>
              <a:ext cx="1961804" cy="540328"/>
              <a:chOff x="0" y="0"/>
              <a:chExt cx="1961804" cy="540328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A62854CF-298C-4B3A-A92C-6BFAC37666D0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CF224C90-1E06-4851-9B14-4014F2EC469C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1E41BE2D-2F4B-46A4-B2EB-87847A0110E5}"/>
                </a:ext>
              </a:extLst>
            </p:cNvPr>
            <p:cNvGrpSpPr/>
            <p:nvPr/>
          </p:nvGrpSpPr>
          <p:grpSpPr>
            <a:xfrm>
              <a:off x="11796539" y="0"/>
              <a:ext cx="1961804" cy="540328"/>
              <a:chOff x="0" y="0"/>
              <a:chExt cx="1961804" cy="540328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F1E5751C-01DF-4B84-AB51-EC6275E53466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349D7E3D-BB61-4B6B-8126-38E3FE635A68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1BBC1F9C-B5E8-4152-8FFF-72232D62FF84}"/>
              </a:ext>
            </a:extLst>
          </p:cNvPr>
          <p:cNvSpPr txBox="1"/>
          <p:nvPr/>
        </p:nvSpPr>
        <p:spPr>
          <a:xfrm>
            <a:off x="2700960" y="1260647"/>
            <a:ext cx="679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>
                <a:ln w="22225">
                  <a:solidFill>
                    <a:schemeClr val="bg1"/>
                  </a:solidFill>
                </a:ln>
                <a:solidFill>
                  <a:srgbClr val="CF0820"/>
                </a:solidFill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defRPr>
            </a:lvl1pPr>
          </a:lstStyle>
          <a:p>
            <a:r>
              <a:rPr lang="en-US" dirty="0" err="1"/>
              <a:t>Câu</a:t>
            </a:r>
            <a:r>
              <a:rPr lang="en-US" dirty="0"/>
              <a:t> 1: </a:t>
            </a:r>
            <a:r>
              <a:rPr lang="en-US" dirty="0" err="1"/>
              <a:t>Tính</a:t>
            </a:r>
            <a:r>
              <a:rPr lang="en-US" dirty="0"/>
              <a:t>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8FEFF203-F0C5-4943-84CF-1AD4D6C22AAA}"/>
                  </a:ext>
                </a:extLst>
              </p:cNvPr>
              <p:cNvSpPr txBox="1"/>
              <p:nvPr/>
            </p:nvSpPr>
            <p:spPr>
              <a:xfrm flipH="1">
                <a:off x="3075514" y="3216576"/>
                <a:ext cx="6040973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5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EFF203-F0C5-4943-84CF-1AD4D6C22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075514" y="3216576"/>
                <a:ext cx="6040973" cy="16481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7BB6C7B-1573-48E8-9550-4D571A00C737}"/>
              </a:ext>
            </a:extLst>
          </p:cNvPr>
          <p:cNvSpPr/>
          <p:nvPr/>
        </p:nvSpPr>
        <p:spPr>
          <a:xfrm>
            <a:off x="7384648" y="3109623"/>
            <a:ext cx="1331089" cy="1862048"/>
          </a:xfrm>
          <a:prstGeom prst="rect">
            <a:avLst/>
          </a:prstGeom>
          <a:solidFill>
            <a:srgbClr val="6BCD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n w="22225">
                  <a:solidFill>
                    <a:schemeClr val="bg1"/>
                  </a:solidFill>
                </a:ln>
                <a:solidFill>
                  <a:srgbClr val="CF0820"/>
                </a:solidFill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3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8409604-09CF-4D00-94A0-55E7B6DFB840}"/>
              </a:ext>
            </a:extLst>
          </p:cNvPr>
          <p:cNvSpPr/>
          <p:nvPr/>
        </p:nvSpPr>
        <p:spPr>
          <a:xfrm>
            <a:off x="-107063" y="5409231"/>
            <a:ext cx="12396486" cy="1643605"/>
          </a:xfrm>
          <a:prstGeom prst="rect">
            <a:avLst/>
          </a:prstGeom>
          <a:solidFill>
            <a:srgbClr val="F8D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7667B00-848B-40B0-ACD5-121EC9682F09}"/>
              </a:ext>
            </a:extLst>
          </p:cNvPr>
          <p:cNvGrpSpPr/>
          <p:nvPr/>
        </p:nvGrpSpPr>
        <p:grpSpPr>
          <a:xfrm>
            <a:off x="-783171" y="-104172"/>
            <a:ext cx="13758343" cy="540328"/>
            <a:chOff x="0" y="0"/>
            <a:chExt cx="13758343" cy="540328"/>
          </a:xfrm>
          <a:effectLst>
            <a:outerShdw blurRad="152400" dist="38100" dir="5400000" sx="102000" sy="102000" algn="t" rotWithShape="0">
              <a:prstClr val="black">
                <a:alpha val="4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6BF44F3-7CD1-4C16-B246-5A40A28AD1DF}"/>
                </a:ext>
              </a:extLst>
            </p:cNvPr>
            <p:cNvGrpSpPr/>
            <p:nvPr/>
          </p:nvGrpSpPr>
          <p:grpSpPr>
            <a:xfrm>
              <a:off x="0" y="0"/>
              <a:ext cx="5908772" cy="540328"/>
              <a:chOff x="0" y="0"/>
              <a:chExt cx="5908772" cy="54032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1B321014-7AFF-4667-B444-6D428B9C078D}"/>
                  </a:ext>
                </a:extLst>
              </p:cNvPr>
              <p:cNvGrpSpPr/>
              <p:nvPr/>
            </p:nvGrpSpPr>
            <p:grpSpPr>
              <a:xfrm>
                <a:off x="0" y="0"/>
                <a:ext cx="1961804" cy="540328"/>
                <a:chOff x="0" y="0"/>
                <a:chExt cx="1961804" cy="540328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4501D814-8423-4FC2-B876-7CF66D1A0A87}"/>
                    </a:ext>
                  </a:extLst>
                </p:cNvPr>
                <p:cNvSpPr/>
                <p:nvPr/>
              </p:nvSpPr>
              <p:spPr>
                <a:xfrm rot="5400000">
                  <a:off x="220287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21615" y="871713"/>
                        <a:pt x="56741" y="700321"/>
                        <a:pt x="0" y="480642"/>
                      </a:cubicBezTo>
                      <a:cubicBezTo>
                        <a:pt x="-56741" y="260963"/>
                        <a:pt x="42621" y="141270"/>
                        <a:pt x="0" y="0"/>
                      </a:cubicBezTo>
                      <a:cubicBezTo>
                        <a:pt x="17553" y="-3377"/>
                        <a:pt x="37609" y="969"/>
                        <a:pt x="49877" y="0"/>
                      </a:cubicBezTo>
                      <a:cubicBezTo>
                        <a:pt x="368042" y="11429"/>
                        <a:pt x="572514" y="270301"/>
                        <a:pt x="540328" y="490451"/>
                      </a:cubicBezTo>
                      <a:cubicBezTo>
                        <a:pt x="530332" y="811911"/>
                        <a:pt x="305834" y="984099"/>
                        <a:pt x="49877" y="980902"/>
                      </a:cubicBezTo>
                      <a:cubicBezTo>
                        <a:pt x="27887" y="985382"/>
                        <a:pt x="12570" y="976453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8330" y="882788"/>
                        <a:pt x="29450" y="720948"/>
                        <a:pt x="0" y="490451"/>
                      </a:cubicBezTo>
                      <a:cubicBezTo>
                        <a:pt x="-29450" y="259954"/>
                        <a:pt x="8192" y="193887"/>
                        <a:pt x="0" y="0"/>
                      </a:cubicBezTo>
                      <a:cubicBezTo>
                        <a:pt x="15953" y="-4807"/>
                        <a:pt x="37868" y="1974"/>
                        <a:pt x="49877" y="0"/>
                      </a:cubicBezTo>
                      <a:cubicBezTo>
                        <a:pt x="286144" y="-13053"/>
                        <a:pt x="531828" y="152026"/>
                        <a:pt x="540328" y="490451"/>
                      </a:cubicBezTo>
                      <a:cubicBezTo>
                        <a:pt x="517687" y="710287"/>
                        <a:pt x="306455" y="996100"/>
                        <a:pt x="49877" y="980902"/>
                      </a:cubicBezTo>
                      <a:cubicBezTo>
                        <a:pt x="29417" y="981533"/>
                        <a:pt x="17277" y="975833"/>
                        <a:pt x="0" y="980902"/>
                      </a:cubicBezTo>
                      <a:close/>
                    </a:path>
                  </a:pathLst>
                </a:custGeom>
                <a:solidFill>
                  <a:srgbClr val="E2482E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3034595165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A10C76F0-A2E0-46C7-93B3-250AAECEDC05}"/>
                    </a:ext>
                  </a:extLst>
                </p:cNvPr>
                <p:cNvSpPr/>
                <p:nvPr/>
              </p:nvSpPr>
              <p:spPr>
                <a:xfrm rot="5400000">
                  <a:off x="1201189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37087" y="869822"/>
                        <a:pt x="46731" y="615854"/>
                        <a:pt x="0" y="480642"/>
                      </a:cubicBezTo>
                      <a:cubicBezTo>
                        <a:pt x="-46731" y="345430"/>
                        <a:pt x="43000" y="124854"/>
                        <a:pt x="0" y="0"/>
                      </a:cubicBezTo>
                      <a:cubicBezTo>
                        <a:pt x="21756" y="-2491"/>
                        <a:pt x="33916" y="969"/>
                        <a:pt x="49877" y="0"/>
                      </a:cubicBezTo>
                      <a:cubicBezTo>
                        <a:pt x="334682" y="32120"/>
                        <a:pt x="513839" y="167258"/>
                        <a:pt x="540328" y="490451"/>
                      </a:cubicBezTo>
                      <a:cubicBezTo>
                        <a:pt x="525507" y="755402"/>
                        <a:pt x="333480" y="1030007"/>
                        <a:pt x="49877" y="980902"/>
                      </a:cubicBezTo>
                      <a:cubicBezTo>
                        <a:pt x="33789" y="984310"/>
                        <a:pt x="10748" y="980747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178" y="808230"/>
                        <a:pt x="41460" y="685845"/>
                        <a:pt x="0" y="500260"/>
                      </a:cubicBezTo>
                      <a:cubicBezTo>
                        <a:pt x="-41460" y="314675"/>
                        <a:pt x="42743" y="150960"/>
                        <a:pt x="0" y="0"/>
                      </a:cubicBezTo>
                      <a:cubicBezTo>
                        <a:pt x="22869" y="-4099"/>
                        <a:pt x="26576" y="733"/>
                        <a:pt x="49877" y="0"/>
                      </a:cubicBezTo>
                      <a:cubicBezTo>
                        <a:pt x="385718" y="27257"/>
                        <a:pt x="549796" y="225911"/>
                        <a:pt x="540328" y="490451"/>
                      </a:cubicBezTo>
                      <a:cubicBezTo>
                        <a:pt x="532119" y="827980"/>
                        <a:pt x="339170" y="980398"/>
                        <a:pt x="49877" y="980902"/>
                      </a:cubicBezTo>
                      <a:cubicBezTo>
                        <a:pt x="26664" y="983901"/>
                        <a:pt x="19329" y="979454"/>
                        <a:pt x="0" y="980902"/>
                      </a:cubicBezTo>
                      <a:close/>
                    </a:path>
                  </a:pathLst>
                </a:custGeom>
                <a:solidFill>
                  <a:srgbClr val="BF321B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2274780856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384EA2E5-287A-4020-84DC-23D8AD56DA79}"/>
                  </a:ext>
                </a:extLst>
              </p:cNvPr>
              <p:cNvGrpSpPr/>
              <p:nvPr/>
            </p:nvGrpSpPr>
            <p:grpSpPr>
              <a:xfrm>
                <a:off x="1990846" y="0"/>
                <a:ext cx="1961804" cy="540328"/>
                <a:chOff x="0" y="0"/>
                <a:chExt cx="1961804" cy="540328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01B40CB2-E5CA-495F-A6C7-FD22C94D5866}"/>
                    </a:ext>
                  </a:extLst>
                </p:cNvPr>
                <p:cNvSpPr/>
                <p:nvPr/>
              </p:nvSpPr>
              <p:spPr>
                <a:xfrm rot="5400000">
                  <a:off x="220287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21615" y="871713"/>
                        <a:pt x="56741" y="700321"/>
                        <a:pt x="0" y="480642"/>
                      </a:cubicBezTo>
                      <a:cubicBezTo>
                        <a:pt x="-56741" y="260963"/>
                        <a:pt x="42621" y="141270"/>
                        <a:pt x="0" y="0"/>
                      </a:cubicBezTo>
                      <a:cubicBezTo>
                        <a:pt x="17553" y="-3377"/>
                        <a:pt x="37609" y="969"/>
                        <a:pt x="49877" y="0"/>
                      </a:cubicBezTo>
                      <a:cubicBezTo>
                        <a:pt x="368042" y="11429"/>
                        <a:pt x="572514" y="270301"/>
                        <a:pt x="540328" y="490451"/>
                      </a:cubicBezTo>
                      <a:cubicBezTo>
                        <a:pt x="530332" y="811911"/>
                        <a:pt x="305834" y="984099"/>
                        <a:pt x="49877" y="980902"/>
                      </a:cubicBezTo>
                      <a:cubicBezTo>
                        <a:pt x="27887" y="985382"/>
                        <a:pt x="12570" y="976453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8330" y="882788"/>
                        <a:pt x="29450" y="720948"/>
                        <a:pt x="0" y="490451"/>
                      </a:cubicBezTo>
                      <a:cubicBezTo>
                        <a:pt x="-29450" y="259954"/>
                        <a:pt x="8192" y="193887"/>
                        <a:pt x="0" y="0"/>
                      </a:cubicBezTo>
                      <a:cubicBezTo>
                        <a:pt x="15953" y="-4807"/>
                        <a:pt x="37868" y="1974"/>
                        <a:pt x="49877" y="0"/>
                      </a:cubicBezTo>
                      <a:cubicBezTo>
                        <a:pt x="286144" y="-13053"/>
                        <a:pt x="531828" y="152026"/>
                        <a:pt x="540328" y="490451"/>
                      </a:cubicBezTo>
                      <a:cubicBezTo>
                        <a:pt x="517687" y="710287"/>
                        <a:pt x="306455" y="996100"/>
                        <a:pt x="49877" y="980902"/>
                      </a:cubicBezTo>
                      <a:cubicBezTo>
                        <a:pt x="29417" y="981533"/>
                        <a:pt x="17277" y="975833"/>
                        <a:pt x="0" y="980902"/>
                      </a:cubicBezTo>
                      <a:close/>
                    </a:path>
                  </a:pathLst>
                </a:custGeom>
                <a:solidFill>
                  <a:srgbClr val="E2482E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3034595165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D31A7948-7860-4594-88DF-FE850F20CD96}"/>
                    </a:ext>
                  </a:extLst>
                </p:cNvPr>
                <p:cNvSpPr/>
                <p:nvPr/>
              </p:nvSpPr>
              <p:spPr>
                <a:xfrm rot="5400000">
                  <a:off x="1201189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37087" y="869822"/>
                        <a:pt x="46731" y="615854"/>
                        <a:pt x="0" y="480642"/>
                      </a:cubicBezTo>
                      <a:cubicBezTo>
                        <a:pt x="-46731" y="345430"/>
                        <a:pt x="43000" y="124854"/>
                        <a:pt x="0" y="0"/>
                      </a:cubicBezTo>
                      <a:cubicBezTo>
                        <a:pt x="21756" y="-2491"/>
                        <a:pt x="33916" y="969"/>
                        <a:pt x="49877" y="0"/>
                      </a:cubicBezTo>
                      <a:cubicBezTo>
                        <a:pt x="334682" y="32120"/>
                        <a:pt x="513839" y="167258"/>
                        <a:pt x="540328" y="490451"/>
                      </a:cubicBezTo>
                      <a:cubicBezTo>
                        <a:pt x="525507" y="755402"/>
                        <a:pt x="333480" y="1030007"/>
                        <a:pt x="49877" y="980902"/>
                      </a:cubicBezTo>
                      <a:cubicBezTo>
                        <a:pt x="33789" y="984310"/>
                        <a:pt x="10748" y="980747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178" y="808230"/>
                        <a:pt x="41460" y="685845"/>
                        <a:pt x="0" y="500260"/>
                      </a:cubicBezTo>
                      <a:cubicBezTo>
                        <a:pt x="-41460" y="314675"/>
                        <a:pt x="42743" y="150960"/>
                        <a:pt x="0" y="0"/>
                      </a:cubicBezTo>
                      <a:cubicBezTo>
                        <a:pt x="22869" y="-4099"/>
                        <a:pt x="26576" y="733"/>
                        <a:pt x="49877" y="0"/>
                      </a:cubicBezTo>
                      <a:cubicBezTo>
                        <a:pt x="385718" y="27257"/>
                        <a:pt x="549796" y="225911"/>
                        <a:pt x="540328" y="490451"/>
                      </a:cubicBezTo>
                      <a:cubicBezTo>
                        <a:pt x="532119" y="827980"/>
                        <a:pt x="339170" y="980398"/>
                        <a:pt x="49877" y="980902"/>
                      </a:cubicBezTo>
                      <a:cubicBezTo>
                        <a:pt x="26664" y="983901"/>
                        <a:pt x="19329" y="979454"/>
                        <a:pt x="0" y="980902"/>
                      </a:cubicBezTo>
                      <a:close/>
                    </a:path>
                  </a:pathLst>
                </a:custGeom>
                <a:solidFill>
                  <a:srgbClr val="BF321B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2274780856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8E234DA9-966A-46E0-86DE-9827E40323EB}"/>
                  </a:ext>
                </a:extLst>
              </p:cNvPr>
              <p:cNvGrpSpPr/>
              <p:nvPr/>
            </p:nvGrpSpPr>
            <p:grpSpPr>
              <a:xfrm>
                <a:off x="3946968" y="0"/>
                <a:ext cx="1961804" cy="540328"/>
                <a:chOff x="0" y="0"/>
                <a:chExt cx="1961804" cy="540328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xmlns="" id="{5DE7CA72-EB3C-473A-90E2-248DDDAA90D2}"/>
                    </a:ext>
                  </a:extLst>
                </p:cNvPr>
                <p:cNvSpPr/>
                <p:nvPr/>
              </p:nvSpPr>
              <p:spPr>
                <a:xfrm rot="5400000">
                  <a:off x="220287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21615" y="871713"/>
                        <a:pt x="56741" y="700321"/>
                        <a:pt x="0" y="480642"/>
                      </a:cubicBezTo>
                      <a:cubicBezTo>
                        <a:pt x="-56741" y="260963"/>
                        <a:pt x="42621" y="141270"/>
                        <a:pt x="0" y="0"/>
                      </a:cubicBezTo>
                      <a:cubicBezTo>
                        <a:pt x="17553" y="-3377"/>
                        <a:pt x="37609" y="969"/>
                        <a:pt x="49877" y="0"/>
                      </a:cubicBezTo>
                      <a:cubicBezTo>
                        <a:pt x="368042" y="11429"/>
                        <a:pt x="572514" y="270301"/>
                        <a:pt x="540328" y="490451"/>
                      </a:cubicBezTo>
                      <a:cubicBezTo>
                        <a:pt x="530332" y="811911"/>
                        <a:pt x="305834" y="984099"/>
                        <a:pt x="49877" y="980902"/>
                      </a:cubicBezTo>
                      <a:cubicBezTo>
                        <a:pt x="27887" y="985382"/>
                        <a:pt x="12570" y="976453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8330" y="882788"/>
                        <a:pt x="29450" y="720948"/>
                        <a:pt x="0" y="490451"/>
                      </a:cubicBezTo>
                      <a:cubicBezTo>
                        <a:pt x="-29450" y="259954"/>
                        <a:pt x="8192" y="193887"/>
                        <a:pt x="0" y="0"/>
                      </a:cubicBezTo>
                      <a:cubicBezTo>
                        <a:pt x="15953" y="-4807"/>
                        <a:pt x="37868" y="1974"/>
                        <a:pt x="49877" y="0"/>
                      </a:cubicBezTo>
                      <a:cubicBezTo>
                        <a:pt x="286144" y="-13053"/>
                        <a:pt x="531828" y="152026"/>
                        <a:pt x="540328" y="490451"/>
                      </a:cubicBezTo>
                      <a:cubicBezTo>
                        <a:pt x="517687" y="710287"/>
                        <a:pt x="306455" y="996100"/>
                        <a:pt x="49877" y="980902"/>
                      </a:cubicBezTo>
                      <a:cubicBezTo>
                        <a:pt x="29417" y="981533"/>
                        <a:pt x="17277" y="975833"/>
                        <a:pt x="0" y="980902"/>
                      </a:cubicBezTo>
                      <a:close/>
                    </a:path>
                  </a:pathLst>
                </a:custGeom>
                <a:solidFill>
                  <a:srgbClr val="E2482E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3034595165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xmlns="" id="{2A1548A3-56FF-41D5-8E79-5793AE9300E4}"/>
                    </a:ext>
                  </a:extLst>
                </p:cNvPr>
                <p:cNvSpPr/>
                <p:nvPr/>
              </p:nvSpPr>
              <p:spPr>
                <a:xfrm rot="5400000">
                  <a:off x="1201189" y="-220287"/>
                  <a:ext cx="540328" cy="980902"/>
                </a:xfrm>
                <a:custGeom>
                  <a:avLst/>
                  <a:gdLst>
                    <a:gd name="connsiteX0" fmla="*/ 0 w 540328"/>
                    <a:gd name="connsiteY0" fmla="*/ 980902 h 980902"/>
                    <a:gd name="connsiteX1" fmla="*/ 0 w 540328"/>
                    <a:gd name="connsiteY1" fmla="*/ 480642 h 980902"/>
                    <a:gd name="connsiteX2" fmla="*/ 0 w 540328"/>
                    <a:gd name="connsiteY2" fmla="*/ 0 h 980902"/>
                    <a:gd name="connsiteX3" fmla="*/ 49877 w 540328"/>
                    <a:gd name="connsiteY3" fmla="*/ 0 h 980902"/>
                    <a:gd name="connsiteX4" fmla="*/ 540328 w 540328"/>
                    <a:gd name="connsiteY4" fmla="*/ 490451 h 980902"/>
                    <a:gd name="connsiteX5" fmla="*/ 49877 w 540328"/>
                    <a:gd name="connsiteY5" fmla="*/ 980902 h 980902"/>
                    <a:gd name="connsiteX6" fmla="*/ 0 w 540328"/>
                    <a:gd name="connsiteY6" fmla="*/ 980902 h 98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28" h="980902" fill="none" extrusionOk="0">
                      <a:moveTo>
                        <a:pt x="0" y="980902"/>
                      </a:moveTo>
                      <a:cubicBezTo>
                        <a:pt x="-37087" y="869822"/>
                        <a:pt x="46731" y="615854"/>
                        <a:pt x="0" y="480642"/>
                      </a:cubicBezTo>
                      <a:cubicBezTo>
                        <a:pt x="-46731" y="345430"/>
                        <a:pt x="43000" y="124854"/>
                        <a:pt x="0" y="0"/>
                      </a:cubicBezTo>
                      <a:cubicBezTo>
                        <a:pt x="21756" y="-2491"/>
                        <a:pt x="33916" y="969"/>
                        <a:pt x="49877" y="0"/>
                      </a:cubicBezTo>
                      <a:cubicBezTo>
                        <a:pt x="334682" y="32120"/>
                        <a:pt x="513839" y="167258"/>
                        <a:pt x="540328" y="490451"/>
                      </a:cubicBezTo>
                      <a:cubicBezTo>
                        <a:pt x="525507" y="755402"/>
                        <a:pt x="333480" y="1030007"/>
                        <a:pt x="49877" y="980902"/>
                      </a:cubicBezTo>
                      <a:cubicBezTo>
                        <a:pt x="33789" y="984310"/>
                        <a:pt x="10748" y="980747"/>
                        <a:pt x="0" y="980902"/>
                      </a:cubicBezTo>
                      <a:close/>
                    </a:path>
                    <a:path w="540328" h="980902" stroke="0" extrusionOk="0">
                      <a:moveTo>
                        <a:pt x="0" y="980902"/>
                      </a:moveTo>
                      <a:cubicBezTo>
                        <a:pt x="-3178" y="808230"/>
                        <a:pt x="41460" y="685845"/>
                        <a:pt x="0" y="500260"/>
                      </a:cubicBezTo>
                      <a:cubicBezTo>
                        <a:pt x="-41460" y="314675"/>
                        <a:pt x="42743" y="150960"/>
                        <a:pt x="0" y="0"/>
                      </a:cubicBezTo>
                      <a:cubicBezTo>
                        <a:pt x="22869" y="-4099"/>
                        <a:pt x="26576" y="733"/>
                        <a:pt x="49877" y="0"/>
                      </a:cubicBezTo>
                      <a:cubicBezTo>
                        <a:pt x="385718" y="27257"/>
                        <a:pt x="549796" y="225911"/>
                        <a:pt x="540328" y="490451"/>
                      </a:cubicBezTo>
                      <a:cubicBezTo>
                        <a:pt x="532119" y="827980"/>
                        <a:pt x="339170" y="980398"/>
                        <a:pt x="49877" y="980902"/>
                      </a:cubicBezTo>
                      <a:cubicBezTo>
                        <a:pt x="26664" y="983901"/>
                        <a:pt x="19329" y="979454"/>
                        <a:pt x="0" y="980902"/>
                      </a:cubicBezTo>
                      <a:close/>
                    </a:path>
                  </a:pathLst>
                </a:custGeom>
                <a:solidFill>
                  <a:srgbClr val="BF321B"/>
                </a:solidFill>
                <a:ln w="57150">
                  <a:solidFill>
                    <a:srgbClr val="302827"/>
                  </a:solidFill>
                  <a:extLst>
                    <a:ext uri="{C807C97D-BFC1-408E-A445-0C87EB9F89A2}">
                      <ask:lineSketchStyleProps xmlns="" xmlns:ask="http://schemas.microsoft.com/office/drawing/2018/sketchyshapes" sd="2274780856">
                        <a:custGeom>
                          <a:avLst/>
                          <a:gdLst>
                            <a:gd name="connsiteX0" fmla="*/ 0 w 540328"/>
                            <a:gd name="connsiteY0" fmla="*/ 980902 h 980902"/>
                            <a:gd name="connsiteX1" fmla="*/ 0 w 540328"/>
                            <a:gd name="connsiteY1" fmla="*/ 0 h 980902"/>
                            <a:gd name="connsiteX2" fmla="*/ 49877 w 540328"/>
                            <a:gd name="connsiteY2" fmla="*/ 0 h 980902"/>
                            <a:gd name="connsiteX3" fmla="*/ 540328 w 540328"/>
                            <a:gd name="connsiteY3" fmla="*/ 490451 h 980902"/>
                            <a:gd name="connsiteX4" fmla="*/ 49877 w 540328"/>
                            <a:gd name="connsiteY4" fmla="*/ 980902 h 9809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0328" h="980902">
                              <a:moveTo>
                                <a:pt x="0" y="980902"/>
                              </a:moveTo>
                              <a:lnTo>
                                <a:pt x="0" y="0"/>
                              </a:lnTo>
                              <a:lnTo>
                                <a:pt x="49877" y="0"/>
                              </a:lnTo>
                              <a:cubicBezTo>
                                <a:pt x="320746" y="0"/>
                                <a:pt x="540328" y="219582"/>
                                <a:pt x="540328" y="490451"/>
                              </a:cubicBezTo>
                              <a:cubicBezTo>
                                <a:pt x="540328" y="761320"/>
                                <a:pt x="320746" y="980902"/>
                                <a:pt x="49877" y="98090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5BE762F7-1A1B-4CA1-AFE1-3F58ED14CFE6}"/>
                </a:ext>
              </a:extLst>
            </p:cNvPr>
            <p:cNvGrpSpPr/>
            <p:nvPr/>
          </p:nvGrpSpPr>
          <p:grpSpPr>
            <a:xfrm>
              <a:off x="5893449" y="0"/>
              <a:ext cx="1961804" cy="540328"/>
              <a:chOff x="0" y="0"/>
              <a:chExt cx="1961804" cy="540328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D1260C5F-B834-40AC-B1A8-C2D3713CE620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D2E547F3-BA6C-42C4-BE46-806A79D08965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B7FDE76-A1C9-4EAD-B65E-6E0560858ADD}"/>
                </a:ext>
              </a:extLst>
            </p:cNvPr>
            <p:cNvGrpSpPr/>
            <p:nvPr/>
          </p:nvGrpSpPr>
          <p:grpSpPr>
            <a:xfrm>
              <a:off x="7884295" y="0"/>
              <a:ext cx="1961804" cy="540328"/>
              <a:chOff x="0" y="0"/>
              <a:chExt cx="1961804" cy="540328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DCBAA868-98C3-4DBA-A495-FC8BE57EFCCD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8B62DC88-DDB5-4D07-B0D0-6B3258546755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BBC62D28-3028-4095-8544-5BE796720664}"/>
                </a:ext>
              </a:extLst>
            </p:cNvPr>
            <p:cNvGrpSpPr/>
            <p:nvPr/>
          </p:nvGrpSpPr>
          <p:grpSpPr>
            <a:xfrm>
              <a:off x="9840417" y="0"/>
              <a:ext cx="1961804" cy="540328"/>
              <a:chOff x="0" y="0"/>
              <a:chExt cx="1961804" cy="540328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A62854CF-298C-4B3A-A92C-6BFAC37666D0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CF224C90-1E06-4851-9B14-4014F2EC469C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1E41BE2D-2F4B-46A4-B2EB-87847A0110E5}"/>
                </a:ext>
              </a:extLst>
            </p:cNvPr>
            <p:cNvGrpSpPr/>
            <p:nvPr/>
          </p:nvGrpSpPr>
          <p:grpSpPr>
            <a:xfrm>
              <a:off x="11796539" y="0"/>
              <a:ext cx="1961804" cy="540328"/>
              <a:chOff x="0" y="0"/>
              <a:chExt cx="1961804" cy="540328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F1E5751C-01DF-4B84-AB51-EC6275E53466}"/>
                  </a:ext>
                </a:extLst>
              </p:cNvPr>
              <p:cNvSpPr/>
              <p:nvPr/>
            </p:nvSpPr>
            <p:spPr>
              <a:xfrm rot="5400000">
                <a:off x="220287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21615" y="871713"/>
                      <a:pt x="56741" y="700321"/>
                      <a:pt x="0" y="480642"/>
                    </a:cubicBezTo>
                    <a:cubicBezTo>
                      <a:pt x="-56741" y="260963"/>
                      <a:pt x="42621" y="141270"/>
                      <a:pt x="0" y="0"/>
                    </a:cubicBezTo>
                    <a:cubicBezTo>
                      <a:pt x="17553" y="-3377"/>
                      <a:pt x="37609" y="969"/>
                      <a:pt x="49877" y="0"/>
                    </a:cubicBezTo>
                    <a:cubicBezTo>
                      <a:pt x="368042" y="11429"/>
                      <a:pt x="572514" y="270301"/>
                      <a:pt x="540328" y="490451"/>
                    </a:cubicBezTo>
                    <a:cubicBezTo>
                      <a:pt x="530332" y="811911"/>
                      <a:pt x="305834" y="984099"/>
                      <a:pt x="49877" y="980902"/>
                    </a:cubicBezTo>
                    <a:cubicBezTo>
                      <a:pt x="27887" y="985382"/>
                      <a:pt x="12570" y="976453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8330" y="882788"/>
                      <a:pt x="29450" y="720948"/>
                      <a:pt x="0" y="490451"/>
                    </a:cubicBezTo>
                    <a:cubicBezTo>
                      <a:pt x="-29450" y="259954"/>
                      <a:pt x="8192" y="193887"/>
                      <a:pt x="0" y="0"/>
                    </a:cubicBezTo>
                    <a:cubicBezTo>
                      <a:pt x="15953" y="-4807"/>
                      <a:pt x="37868" y="1974"/>
                      <a:pt x="49877" y="0"/>
                    </a:cubicBezTo>
                    <a:cubicBezTo>
                      <a:pt x="286144" y="-13053"/>
                      <a:pt x="531828" y="152026"/>
                      <a:pt x="540328" y="490451"/>
                    </a:cubicBezTo>
                    <a:cubicBezTo>
                      <a:pt x="517687" y="710287"/>
                      <a:pt x="306455" y="996100"/>
                      <a:pt x="49877" y="980902"/>
                    </a:cubicBezTo>
                    <a:cubicBezTo>
                      <a:pt x="29417" y="981533"/>
                      <a:pt x="17277" y="975833"/>
                      <a:pt x="0" y="980902"/>
                    </a:cubicBezTo>
                    <a:close/>
                  </a:path>
                </a:pathLst>
              </a:custGeom>
              <a:solidFill>
                <a:srgbClr val="E2482E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3034595165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349D7E3D-BB61-4B6B-8126-38E3FE635A68}"/>
                  </a:ext>
                </a:extLst>
              </p:cNvPr>
              <p:cNvSpPr/>
              <p:nvPr/>
            </p:nvSpPr>
            <p:spPr>
              <a:xfrm rot="5400000">
                <a:off x="1201189" y="-220287"/>
                <a:ext cx="540328" cy="980902"/>
              </a:xfrm>
              <a:custGeom>
                <a:avLst/>
                <a:gdLst>
                  <a:gd name="connsiteX0" fmla="*/ 0 w 540328"/>
                  <a:gd name="connsiteY0" fmla="*/ 980902 h 980902"/>
                  <a:gd name="connsiteX1" fmla="*/ 0 w 540328"/>
                  <a:gd name="connsiteY1" fmla="*/ 480642 h 980902"/>
                  <a:gd name="connsiteX2" fmla="*/ 0 w 540328"/>
                  <a:gd name="connsiteY2" fmla="*/ 0 h 980902"/>
                  <a:gd name="connsiteX3" fmla="*/ 49877 w 540328"/>
                  <a:gd name="connsiteY3" fmla="*/ 0 h 980902"/>
                  <a:gd name="connsiteX4" fmla="*/ 540328 w 540328"/>
                  <a:gd name="connsiteY4" fmla="*/ 490451 h 980902"/>
                  <a:gd name="connsiteX5" fmla="*/ 49877 w 540328"/>
                  <a:gd name="connsiteY5" fmla="*/ 980902 h 980902"/>
                  <a:gd name="connsiteX6" fmla="*/ 0 w 540328"/>
                  <a:gd name="connsiteY6" fmla="*/ 980902 h 98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328" h="980902" fill="none" extrusionOk="0">
                    <a:moveTo>
                      <a:pt x="0" y="980902"/>
                    </a:moveTo>
                    <a:cubicBezTo>
                      <a:pt x="-37087" y="869822"/>
                      <a:pt x="46731" y="615854"/>
                      <a:pt x="0" y="480642"/>
                    </a:cubicBezTo>
                    <a:cubicBezTo>
                      <a:pt x="-46731" y="345430"/>
                      <a:pt x="43000" y="124854"/>
                      <a:pt x="0" y="0"/>
                    </a:cubicBezTo>
                    <a:cubicBezTo>
                      <a:pt x="21756" y="-2491"/>
                      <a:pt x="33916" y="969"/>
                      <a:pt x="49877" y="0"/>
                    </a:cubicBezTo>
                    <a:cubicBezTo>
                      <a:pt x="334682" y="32120"/>
                      <a:pt x="513839" y="167258"/>
                      <a:pt x="540328" y="490451"/>
                    </a:cubicBezTo>
                    <a:cubicBezTo>
                      <a:pt x="525507" y="755402"/>
                      <a:pt x="333480" y="1030007"/>
                      <a:pt x="49877" y="980902"/>
                    </a:cubicBezTo>
                    <a:cubicBezTo>
                      <a:pt x="33789" y="984310"/>
                      <a:pt x="10748" y="980747"/>
                      <a:pt x="0" y="980902"/>
                    </a:cubicBezTo>
                    <a:close/>
                  </a:path>
                  <a:path w="540328" h="980902" stroke="0" extrusionOk="0">
                    <a:moveTo>
                      <a:pt x="0" y="980902"/>
                    </a:moveTo>
                    <a:cubicBezTo>
                      <a:pt x="-3178" y="808230"/>
                      <a:pt x="41460" y="685845"/>
                      <a:pt x="0" y="500260"/>
                    </a:cubicBezTo>
                    <a:cubicBezTo>
                      <a:pt x="-41460" y="314675"/>
                      <a:pt x="42743" y="150960"/>
                      <a:pt x="0" y="0"/>
                    </a:cubicBezTo>
                    <a:cubicBezTo>
                      <a:pt x="22869" y="-4099"/>
                      <a:pt x="26576" y="733"/>
                      <a:pt x="49877" y="0"/>
                    </a:cubicBezTo>
                    <a:cubicBezTo>
                      <a:pt x="385718" y="27257"/>
                      <a:pt x="549796" y="225911"/>
                      <a:pt x="540328" y="490451"/>
                    </a:cubicBezTo>
                    <a:cubicBezTo>
                      <a:pt x="532119" y="827980"/>
                      <a:pt x="339170" y="980398"/>
                      <a:pt x="49877" y="980902"/>
                    </a:cubicBezTo>
                    <a:cubicBezTo>
                      <a:pt x="26664" y="983901"/>
                      <a:pt x="19329" y="979454"/>
                      <a:pt x="0" y="980902"/>
                    </a:cubicBezTo>
                    <a:close/>
                  </a:path>
                </a:pathLst>
              </a:custGeom>
              <a:solidFill>
                <a:srgbClr val="BF321B"/>
              </a:solidFill>
              <a:ln w="57150">
                <a:solidFill>
                  <a:srgbClr val="302827"/>
                </a:solidFill>
                <a:extLst>
                  <a:ext uri="{C807C97D-BFC1-408E-A445-0C87EB9F89A2}">
                    <ask:lineSketchStyleProps xmlns="" xmlns:ask="http://schemas.microsoft.com/office/drawing/2018/sketchyshapes" sd="2274780856">
                      <a:custGeom>
                        <a:avLst/>
                        <a:gdLst>
                          <a:gd name="connsiteX0" fmla="*/ 0 w 540328"/>
                          <a:gd name="connsiteY0" fmla="*/ 980902 h 980902"/>
                          <a:gd name="connsiteX1" fmla="*/ 0 w 540328"/>
                          <a:gd name="connsiteY1" fmla="*/ 0 h 980902"/>
                          <a:gd name="connsiteX2" fmla="*/ 49877 w 540328"/>
                          <a:gd name="connsiteY2" fmla="*/ 0 h 980902"/>
                          <a:gd name="connsiteX3" fmla="*/ 540328 w 540328"/>
                          <a:gd name="connsiteY3" fmla="*/ 490451 h 980902"/>
                          <a:gd name="connsiteX4" fmla="*/ 49877 w 540328"/>
                          <a:gd name="connsiteY4" fmla="*/ 980902 h 9809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40328" h="980902">
                            <a:moveTo>
                              <a:pt x="0" y="980902"/>
                            </a:moveTo>
                            <a:lnTo>
                              <a:pt x="0" y="0"/>
                            </a:lnTo>
                            <a:lnTo>
                              <a:pt x="49877" y="0"/>
                            </a:lnTo>
                            <a:cubicBezTo>
                              <a:pt x="320746" y="0"/>
                              <a:pt x="540328" y="219582"/>
                              <a:pt x="540328" y="490451"/>
                            </a:cubicBezTo>
                            <a:cubicBezTo>
                              <a:pt x="540328" y="761320"/>
                              <a:pt x="320746" y="980902"/>
                              <a:pt x="49877" y="9809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1BBC1F9C-B5E8-4152-8FFF-72232D62FF84}"/>
              </a:ext>
            </a:extLst>
          </p:cNvPr>
          <p:cNvSpPr txBox="1"/>
          <p:nvPr/>
        </p:nvSpPr>
        <p:spPr>
          <a:xfrm>
            <a:off x="999197" y="2250174"/>
            <a:ext cx="10199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>
                <a:ln w="22225">
                  <a:solidFill>
                    <a:schemeClr val="bg1"/>
                  </a:solidFill>
                </a:ln>
                <a:solidFill>
                  <a:srgbClr val="CF0820"/>
                </a:solidFill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defRPr>
            </a:lvl1pPr>
          </a:lstStyle>
          <a:p>
            <a:r>
              <a:rPr lang="en-US" sz="6000" dirty="0" err="1"/>
              <a:t>Câu</a:t>
            </a:r>
            <a:r>
              <a:rPr lang="en-US" sz="6000" dirty="0"/>
              <a:t> 2: </a:t>
            </a:r>
            <a:r>
              <a:rPr lang="en-US" sz="6000" dirty="0" err="1"/>
              <a:t>Nêu</a:t>
            </a:r>
            <a:r>
              <a:rPr lang="en-US" sz="6000" dirty="0"/>
              <a:t> </a:t>
            </a:r>
            <a:r>
              <a:rPr lang="en-US" sz="6000" dirty="0" err="1"/>
              <a:t>quy</a:t>
            </a:r>
            <a:r>
              <a:rPr lang="en-US" sz="6000" dirty="0"/>
              <a:t> </a:t>
            </a:r>
            <a:r>
              <a:rPr lang="en-US" sz="6000" dirty="0" err="1"/>
              <a:t>tắc</a:t>
            </a:r>
            <a:r>
              <a:rPr lang="en-US" sz="6000" dirty="0"/>
              <a:t> </a:t>
            </a:r>
            <a:r>
              <a:rPr lang="en-US" sz="6000"/>
              <a:t>cộng </a:t>
            </a:r>
            <a:endParaRPr lang="en-US" sz="6000" dirty="0"/>
          </a:p>
          <a:p>
            <a:r>
              <a:rPr lang="en-US" sz="6000" dirty="0" err="1"/>
              <a:t>hai</a:t>
            </a:r>
            <a:r>
              <a:rPr lang="en-US" sz="6000" dirty="0"/>
              <a:t> </a:t>
            </a:r>
            <a:r>
              <a:rPr lang="en-US" sz="6000" dirty="0" err="1"/>
              <a:t>phân</a:t>
            </a:r>
            <a:r>
              <a:rPr lang="en-US" sz="6000" dirty="0"/>
              <a:t> </a:t>
            </a:r>
            <a:r>
              <a:rPr lang="en-US" sz="6000" dirty="0" err="1"/>
              <a:t>số</a:t>
            </a:r>
            <a:r>
              <a:rPr lang="en-US" sz="6000" dirty="0"/>
              <a:t> </a:t>
            </a:r>
            <a:r>
              <a:rPr lang="en-US" sz="6000" dirty="0" err="1"/>
              <a:t>cùng</a:t>
            </a:r>
            <a:r>
              <a:rPr lang="en-US" sz="6000" dirty="0"/>
              <a:t> </a:t>
            </a:r>
            <a:r>
              <a:rPr lang="en-US" sz="6000" dirty="0" err="1"/>
              <a:t>mẫu</a:t>
            </a:r>
            <a:r>
              <a:rPr lang="en-US" sz="6000" dirty="0"/>
              <a:t> </a:t>
            </a:r>
            <a:r>
              <a:rPr lang="en-US" sz="6000" dirty="0" err="1"/>
              <a:t>số</a:t>
            </a:r>
            <a:endParaRPr lang="en-US" sz="6000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F0ACE301-EEAD-4551-9C92-34D0773BE3E5}"/>
              </a:ext>
            </a:extLst>
          </p:cNvPr>
          <p:cNvSpPr/>
          <p:nvPr/>
        </p:nvSpPr>
        <p:spPr>
          <a:xfrm>
            <a:off x="-1727" y="-104172"/>
            <a:ext cx="2544511" cy="5534805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3842"/>
            </a:stretch>
          </a:blipFill>
          <a:effectLst>
            <a:outerShdw blurRad="2159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4539300C-C243-4BBD-93CB-CB9806921899}"/>
              </a:ext>
            </a:extLst>
          </p:cNvPr>
          <p:cNvSpPr/>
          <p:nvPr/>
        </p:nvSpPr>
        <p:spPr>
          <a:xfrm flipH="1">
            <a:off x="9845458" y="0"/>
            <a:ext cx="2346542" cy="5534805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3842"/>
            </a:stretch>
          </a:blipFill>
          <a:effectLst>
            <a:outerShdw blurRad="1778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94+ về hình gif cute hay nhất - coedo.com.vn">
            <a:extLst>
              <a:ext uri="{FF2B5EF4-FFF2-40B4-BE49-F238E27FC236}">
                <a16:creationId xmlns:a16="http://schemas.microsoft.com/office/drawing/2014/main" xmlns="" id="{12BFFA19-A0D9-4376-A131-E962A781C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858" y="4563566"/>
            <a:ext cx="1469292" cy="146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 flipH="1">
            <a:off x="-225083" y="5079704"/>
            <a:ext cx="12678340" cy="3857919"/>
            <a:chOff x="-225083" y="3326652"/>
            <a:chExt cx="12678340" cy="3857919"/>
          </a:xfrm>
        </p:grpSpPr>
        <p:sp>
          <p:nvSpPr>
            <p:cNvPr id="5" name="Freeform 4"/>
            <p:cNvSpPr/>
            <p:nvPr/>
          </p:nvSpPr>
          <p:spPr>
            <a:xfrm>
              <a:off x="-225083" y="3854548"/>
              <a:ext cx="7160455" cy="3319975"/>
            </a:xfrm>
            <a:custGeom>
              <a:avLst/>
              <a:gdLst>
                <a:gd name="connsiteX0" fmla="*/ 0 w 7160455"/>
                <a:gd name="connsiteY0" fmla="*/ 0 h 3319975"/>
                <a:gd name="connsiteX1" fmla="*/ 28135 w 7160455"/>
                <a:gd name="connsiteY1" fmla="*/ 3319975 h 3319975"/>
                <a:gd name="connsiteX2" fmla="*/ 7160455 w 7160455"/>
                <a:gd name="connsiteY2" fmla="*/ 3263704 h 3319975"/>
                <a:gd name="connsiteX3" fmla="*/ 5866228 w 7160455"/>
                <a:gd name="connsiteY3" fmla="*/ 464234 h 3319975"/>
                <a:gd name="connsiteX4" fmla="*/ 0 w 7160455"/>
                <a:gd name="connsiteY4" fmla="*/ 0 h 3319975"/>
                <a:gd name="connsiteX0" fmla="*/ 0 w 7160455"/>
                <a:gd name="connsiteY0" fmla="*/ 0 h 3319975"/>
                <a:gd name="connsiteX1" fmla="*/ 28135 w 7160455"/>
                <a:gd name="connsiteY1" fmla="*/ 3319975 h 3319975"/>
                <a:gd name="connsiteX2" fmla="*/ 7160455 w 7160455"/>
                <a:gd name="connsiteY2" fmla="*/ 3263704 h 3319975"/>
                <a:gd name="connsiteX3" fmla="*/ 5866228 w 7160455"/>
                <a:gd name="connsiteY3" fmla="*/ 464234 h 3319975"/>
                <a:gd name="connsiteX4" fmla="*/ 0 w 7160455"/>
                <a:gd name="connsiteY4" fmla="*/ 0 h 3319975"/>
                <a:gd name="connsiteX0" fmla="*/ 0 w 7160455"/>
                <a:gd name="connsiteY0" fmla="*/ 0 h 3319975"/>
                <a:gd name="connsiteX1" fmla="*/ 28135 w 7160455"/>
                <a:gd name="connsiteY1" fmla="*/ 3319975 h 3319975"/>
                <a:gd name="connsiteX2" fmla="*/ 7160455 w 7160455"/>
                <a:gd name="connsiteY2" fmla="*/ 3263704 h 3319975"/>
                <a:gd name="connsiteX3" fmla="*/ 5866228 w 7160455"/>
                <a:gd name="connsiteY3" fmla="*/ 464234 h 3319975"/>
                <a:gd name="connsiteX4" fmla="*/ 0 w 7160455"/>
                <a:gd name="connsiteY4" fmla="*/ 0 h 33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0455" h="3319975">
                  <a:moveTo>
                    <a:pt x="0" y="0"/>
                  </a:moveTo>
                  <a:lnTo>
                    <a:pt x="28135" y="3319975"/>
                  </a:lnTo>
                  <a:lnTo>
                    <a:pt x="7160455" y="3263704"/>
                  </a:lnTo>
                  <a:lnTo>
                    <a:pt x="5866228" y="464234"/>
                  </a:lnTo>
                  <a:cubicBezTo>
                    <a:pt x="3277773" y="14067"/>
                    <a:pt x="1983544" y="0"/>
                    <a:pt x="0" y="0"/>
                  </a:cubicBezTo>
                  <a:close/>
                </a:path>
              </a:pathLst>
            </a:custGeom>
            <a:solidFill>
              <a:srgbClr val="DCE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-152400" y="3374571"/>
              <a:ext cx="12605657" cy="3810000"/>
            </a:xfrm>
            <a:custGeom>
              <a:avLst/>
              <a:gdLst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05657" h="3810000">
                  <a:moveTo>
                    <a:pt x="0" y="1175658"/>
                  </a:moveTo>
                  <a:cubicBezTo>
                    <a:pt x="2220686" y="1622252"/>
                    <a:pt x="4371033" y="1140377"/>
                    <a:pt x="6662057" y="827315"/>
                  </a:cubicBezTo>
                  <a:cubicBezTo>
                    <a:pt x="8108685" y="509340"/>
                    <a:pt x="9864801" y="1415255"/>
                    <a:pt x="12605657" y="0"/>
                  </a:cubicBezTo>
                  <a:lnTo>
                    <a:pt x="12605657" y="3810000"/>
                  </a:lnTo>
                  <a:lnTo>
                    <a:pt x="43543" y="3722915"/>
                  </a:lnTo>
                  <a:lnTo>
                    <a:pt x="0" y="11756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DA78"/>
                </a:gs>
                <a:gs pos="90000">
                  <a:srgbClr val="91B12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-132522" y="4231613"/>
              <a:ext cx="12377531" cy="2302459"/>
            </a:xfrm>
            <a:custGeom>
              <a:avLst/>
              <a:gdLst>
                <a:gd name="connsiteX0" fmla="*/ 39757 w 12377531"/>
                <a:gd name="connsiteY0" fmla="*/ 92765 h 1630017"/>
                <a:gd name="connsiteX1" fmla="*/ 39757 w 12377531"/>
                <a:gd name="connsiteY1" fmla="*/ 0 h 1630017"/>
                <a:gd name="connsiteX2" fmla="*/ 12377531 w 12377531"/>
                <a:gd name="connsiteY2" fmla="*/ 132521 h 1630017"/>
                <a:gd name="connsiteX3" fmla="*/ 12377531 w 12377531"/>
                <a:gd name="connsiteY3" fmla="*/ 1590260 h 1630017"/>
                <a:gd name="connsiteX4" fmla="*/ 0 w 12377531"/>
                <a:gd name="connsiteY4" fmla="*/ 1630017 h 1630017"/>
                <a:gd name="connsiteX5" fmla="*/ 39757 w 12377531"/>
                <a:gd name="connsiteY5" fmla="*/ 92765 h 1630017"/>
                <a:gd name="connsiteX0" fmla="*/ 39757 w 12377531"/>
                <a:gd name="connsiteY0" fmla="*/ 581571 h 2118823"/>
                <a:gd name="connsiteX1" fmla="*/ 39757 w 12377531"/>
                <a:gd name="connsiteY1" fmla="*/ 488806 h 2118823"/>
                <a:gd name="connsiteX2" fmla="*/ 12377531 w 12377531"/>
                <a:gd name="connsiteY2" fmla="*/ 621327 h 2118823"/>
                <a:gd name="connsiteX3" fmla="*/ 12377531 w 12377531"/>
                <a:gd name="connsiteY3" fmla="*/ 2079066 h 2118823"/>
                <a:gd name="connsiteX4" fmla="*/ 0 w 12377531"/>
                <a:gd name="connsiteY4" fmla="*/ 2118823 h 2118823"/>
                <a:gd name="connsiteX5" fmla="*/ 39757 w 12377531"/>
                <a:gd name="connsiteY5" fmla="*/ 581571 h 2118823"/>
                <a:gd name="connsiteX0" fmla="*/ 39757 w 12377531"/>
                <a:gd name="connsiteY0" fmla="*/ 765207 h 2302459"/>
                <a:gd name="connsiteX1" fmla="*/ 39757 w 12377531"/>
                <a:gd name="connsiteY1" fmla="*/ 672442 h 2302459"/>
                <a:gd name="connsiteX2" fmla="*/ 12377531 w 12377531"/>
                <a:gd name="connsiteY2" fmla="*/ 804963 h 2302459"/>
                <a:gd name="connsiteX3" fmla="*/ 12377531 w 12377531"/>
                <a:gd name="connsiteY3" fmla="*/ 2262702 h 2302459"/>
                <a:gd name="connsiteX4" fmla="*/ 0 w 12377531"/>
                <a:gd name="connsiteY4" fmla="*/ 2302459 h 2302459"/>
                <a:gd name="connsiteX5" fmla="*/ 39757 w 12377531"/>
                <a:gd name="connsiteY5" fmla="*/ 765207 h 230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77531" h="2302459">
                  <a:moveTo>
                    <a:pt x="39757" y="765207"/>
                  </a:moveTo>
                  <a:cubicBezTo>
                    <a:pt x="39757" y="734285"/>
                    <a:pt x="9705" y="679725"/>
                    <a:pt x="39757" y="672442"/>
                  </a:cubicBezTo>
                  <a:cubicBezTo>
                    <a:pt x="4794374" y="-479886"/>
                    <a:pt x="9441987" y="40942"/>
                    <a:pt x="12377531" y="804963"/>
                  </a:cubicBezTo>
                  <a:lnTo>
                    <a:pt x="12377531" y="2262702"/>
                  </a:lnTo>
                  <a:lnTo>
                    <a:pt x="0" y="2302459"/>
                  </a:lnTo>
                  <a:lnTo>
                    <a:pt x="39757" y="765207"/>
                  </a:lnTo>
                  <a:close/>
                </a:path>
              </a:pathLst>
            </a:custGeom>
            <a:gradFill>
              <a:gsLst>
                <a:gs pos="0">
                  <a:srgbClr val="BCDA78"/>
                </a:gs>
                <a:gs pos="100000">
                  <a:srgbClr val="B2D34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593711" y="4514337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rgbClr val="91B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2895161" y="3854548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rgbClr val="91B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8046528" y="4026077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rgbClr val="91B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688311" y="3545160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rgbClr val="91B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11103582" y="3326652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2" descr="Ghim của Tanya campoz trên Gifs | Dễ thương, Hoạt hình, Phim hoạt hình">
            <a:extLst>
              <a:ext uri="{FF2B5EF4-FFF2-40B4-BE49-F238E27FC236}">
                <a16:creationId xmlns:a16="http://schemas.microsoft.com/office/drawing/2014/main" xmlns="" id="{786CFF2E-922A-4443-86C4-0CF57F87C1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6227" y="337682"/>
            <a:ext cx="1457432" cy="120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A732935-2105-4CC3-8B00-F64D305843FF}"/>
              </a:ext>
            </a:extLst>
          </p:cNvPr>
          <p:cNvSpPr txBox="1"/>
          <p:nvPr/>
        </p:nvSpPr>
        <p:spPr>
          <a:xfrm>
            <a:off x="940769" y="2100491"/>
            <a:ext cx="10726019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/>
            <a:r>
              <a:rPr lang="en-US" sz="13800" dirty="0" err="1">
                <a:ln w="12700">
                  <a:solidFill>
                    <a:srgbClr val="FFFFFF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5400000" sx="101000" sy="101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rPr>
              <a:t>Khởi</a:t>
            </a:r>
            <a:r>
              <a:rPr lang="en-US" sz="13800" dirty="0">
                <a:ln w="12700">
                  <a:solidFill>
                    <a:srgbClr val="FFFFFF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5400000" sx="101000" sy="101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rPr>
              <a:t> </a:t>
            </a:r>
            <a:r>
              <a:rPr lang="en-US" sz="13800" dirty="0" err="1">
                <a:ln w="12700">
                  <a:solidFill>
                    <a:srgbClr val="FFFFFF"/>
                  </a:solidFill>
                </a:ln>
                <a:solidFill>
                  <a:srgbClr val="CF0820"/>
                </a:solidFill>
                <a:effectLst>
                  <a:outerShdw dist="38100" dir="5400000" sx="101000" sy="101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rPr>
              <a:t>động</a:t>
            </a:r>
            <a:endParaRPr lang="en-US" sz="13800" dirty="0">
              <a:ln w="12700">
                <a:solidFill>
                  <a:srgbClr val="FFFFFF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dist="38100" dir="5400000" sx="101000" sy="101000" algn="t" rotWithShape="0">
                  <a:schemeClr val="accent5">
                    <a:lumMod val="50000"/>
                  </a:schemeClr>
                </a:outerShdw>
              </a:effectLst>
              <a:latin typeface="#9Slide07 IcielPony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E4D3CC-F605-47F3-B099-494B70149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6"/>
            <a:ext cx="2015775" cy="11343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88C1469-95CE-4014-8FC1-350D0E49D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84827" y="210483"/>
            <a:ext cx="2015775" cy="11343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770079C-A177-4807-BA91-1685C2A3C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720" y="745845"/>
            <a:ext cx="1418586" cy="798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0D0A5B4-14F5-473B-A34A-D6274165B0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10435329" y="-31052"/>
            <a:ext cx="2015775" cy="113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5945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99589" y="0"/>
            <a:ext cx="13086889" cy="4697893"/>
          </a:xfrm>
          <a:prstGeom prst="rect">
            <a:avLst/>
          </a:prstGeom>
          <a:solidFill>
            <a:srgbClr val="D4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140677" y="1133517"/>
            <a:ext cx="12492111" cy="3488619"/>
          </a:xfrm>
          <a:custGeom>
            <a:avLst/>
            <a:gdLst>
              <a:gd name="connsiteX0" fmla="*/ 14068 w 12492111"/>
              <a:gd name="connsiteY0" fmla="*/ 0 h 3319976"/>
              <a:gd name="connsiteX1" fmla="*/ 0 w 12492111"/>
              <a:gd name="connsiteY1" fmla="*/ 3319976 h 3319976"/>
              <a:gd name="connsiteX2" fmla="*/ 12492111 w 12492111"/>
              <a:gd name="connsiteY2" fmla="*/ 3319976 h 3319976"/>
              <a:gd name="connsiteX3" fmla="*/ 12463975 w 12492111"/>
              <a:gd name="connsiteY3" fmla="*/ 14068 h 3319976"/>
              <a:gd name="connsiteX4" fmla="*/ 9889588 w 12492111"/>
              <a:gd name="connsiteY4" fmla="*/ 267287 h 3319976"/>
              <a:gd name="connsiteX5" fmla="*/ 6260123 w 12492111"/>
              <a:gd name="connsiteY5" fmla="*/ 84407 h 3319976"/>
              <a:gd name="connsiteX6" fmla="*/ 2250831 w 12492111"/>
              <a:gd name="connsiteY6" fmla="*/ 464234 h 3319976"/>
              <a:gd name="connsiteX7" fmla="*/ 14068 w 12492111"/>
              <a:gd name="connsiteY7" fmla="*/ 0 h 3319976"/>
              <a:gd name="connsiteX0" fmla="*/ 14068 w 12492111"/>
              <a:gd name="connsiteY0" fmla="*/ 0 h 3319976"/>
              <a:gd name="connsiteX1" fmla="*/ 0 w 12492111"/>
              <a:gd name="connsiteY1" fmla="*/ 3319976 h 3319976"/>
              <a:gd name="connsiteX2" fmla="*/ 12492111 w 12492111"/>
              <a:gd name="connsiteY2" fmla="*/ 3319976 h 3319976"/>
              <a:gd name="connsiteX3" fmla="*/ 12463975 w 12492111"/>
              <a:gd name="connsiteY3" fmla="*/ 14068 h 3319976"/>
              <a:gd name="connsiteX4" fmla="*/ 9889588 w 12492111"/>
              <a:gd name="connsiteY4" fmla="*/ 267287 h 3319976"/>
              <a:gd name="connsiteX5" fmla="*/ 6260123 w 12492111"/>
              <a:gd name="connsiteY5" fmla="*/ 84407 h 3319976"/>
              <a:gd name="connsiteX6" fmla="*/ 2250831 w 12492111"/>
              <a:gd name="connsiteY6" fmla="*/ 464234 h 3319976"/>
              <a:gd name="connsiteX7" fmla="*/ 14068 w 12492111"/>
              <a:gd name="connsiteY7" fmla="*/ 0 h 3319976"/>
              <a:gd name="connsiteX0" fmla="*/ 14068 w 12492111"/>
              <a:gd name="connsiteY0" fmla="*/ 80168 h 3400144"/>
              <a:gd name="connsiteX1" fmla="*/ 0 w 12492111"/>
              <a:gd name="connsiteY1" fmla="*/ 3400144 h 3400144"/>
              <a:gd name="connsiteX2" fmla="*/ 12492111 w 12492111"/>
              <a:gd name="connsiteY2" fmla="*/ 3400144 h 3400144"/>
              <a:gd name="connsiteX3" fmla="*/ 12463975 w 12492111"/>
              <a:gd name="connsiteY3" fmla="*/ 94236 h 3400144"/>
              <a:gd name="connsiteX4" fmla="*/ 9889588 w 12492111"/>
              <a:gd name="connsiteY4" fmla="*/ 347455 h 3400144"/>
              <a:gd name="connsiteX5" fmla="*/ 6260123 w 12492111"/>
              <a:gd name="connsiteY5" fmla="*/ 164575 h 3400144"/>
              <a:gd name="connsiteX6" fmla="*/ 2250831 w 12492111"/>
              <a:gd name="connsiteY6" fmla="*/ 544402 h 3400144"/>
              <a:gd name="connsiteX7" fmla="*/ 14068 w 12492111"/>
              <a:gd name="connsiteY7" fmla="*/ 80168 h 3400144"/>
              <a:gd name="connsiteX0" fmla="*/ 14068 w 12492111"/>
              <a:gd name="connsiteY0" fmla="*/ 80168 h 3400144"/>
              <a:gd name="connsiteX1" fmla="*/ 0 w 12492111"/>
              <a:gd name="connsiteY1" fmla="*/ 3400144 h 3400144"/>
              <a:gd name="connsiteX2" fmla="*/ 12492111 w 12492111"/>
              <a:gd name="connsiteY2" fmla="*/ 3400144 h 3400144"/>
              <a:gd name="connsiteX3" fmla="*/ 12463975 w 12492111"/>
              <a:gd name="connsiteY3" fmla="*/ 94236 h 3400144"/>
              <a:gd name="connsiteX4" fmla="*/ 9889588 w 12492111"/>
              <a:gd name="connsiteY4" fmla="*/ 347455 h 3400144"/>
              <a:gd name="connsiteX5" fmla="*/ 6260123 w 12492111"/>
              <a:gd name="connsiteY5" fmla="*/ 164575 h 3400144"/>
              <a:gd name="connsiteX6" fmla="*/ 2250831 w 12492111"/>
              <a:gd name="connsiteY6" fmla="*/ 544402 h 3400144"/>
              <a:gd name="connsiteX7" fmla="*/ 14068 w 12492111"/>
              <a:gd name="connsiteY7" fmla="*/ 80168 h 3400144"/>
              <a:gd name="connsiteX0" fmla="*/ 14068 w 12492111"/>
              <a:gd name="connsiteY0" fmla="*/ 80168 h 3400144"/>
              <a:gd name="connsiteX1" fmla="*/ 0 w 12492111"/>
              <a:gd name="connsiteY1" fmla="*/ 3400144 h 3400144"/>
              <a:gd name="connsiteX2" fmla="*/ 12492111 w 12492111"/>
              <a:gd name="connsiteY2" fmla="*/ 3400144 h 3400144"/>
              <a:gd name="connsiteX3" fmla="*/ 12463975 w 12492111"/>
              <a:gd name="connsiteY3" fmla="*/ 94236 h 3400144"/>
              <a:gd name="connsiteX4" fmla="*/ 9889588 w 12492111"/>
              <a:gd name="connsiteY4" fmla="*/ 347455 h 3400144"/>
              <a:gd name="connsiteX5" fmla="*/ 6260123 w 12492111"/>
              <a:gd name="connsiteY5" fmla="*/ 164575 h 3400144"/>
              <a:gd name="connsiteX6" fmla="*/ 2250831 w 12492111"/>
              <a:gd name="connsiteY6" fmla="*/ 544402 h 3400144"/>
              <a:gd name="connsiteX7" fmla="*/ 14068 w 12492111"/>
              <a:gd name="connsiteY7" fmla="*/ 80168 h 3400144"/>
              <a:gd name="connsiteX0" fmla="*/ 14068 w 12492111"/>
              <a:gd name="connsiteY0" fmla="*/ 80168 h 3400144"/>
              <a:gd name="connsiteX1" fmla="*/ 0 w 12492111"/>
              <a:gd name="connsiteY1" fmla="*/ 3400144 h 3400144"/>
              <a:gd name="connsiteX2" fmla="*/ 12492111 w 12492111"/>
              <a:gd name="connsiteY2" fmla="*/ 3400144 h 3400144"/>
              <a:gd name="connsiteX3" fmla="*/ 12463975 w 12492111"/>
              <a:gd name="connsiteY3" fmla="*/ 94236 h 3400144"/>
              <a:gd name="connsiteX4" fmla="*/ 9889588 w 12492111"/>
              <a:gd name="connsiteY4" fmla="*/ 347455 h 3400144"/>
              <a:gd name="connsiteX5" fmla="*/ 6260123 w 12492111"/>
              <a:gd name="connsiteY5" fmla="*/ 164575 h 3400144"/>
              <a:gd name="connsiteX6" fmla="*/ 2250831 w 12492111"/>
              <a:gd name="connsiteY6" fmla="*/ 544402 h 3400144"/>
              <a:gd name="connsiteX7" fmla="*/ 14068 w 12492111"/>
              <a:gd name="connsiteY7" fmla="*/ 80168 h 3400144"/>
              <a:gd name="connsiteX0" fmla="*/ 14068 w 12492111"/>
              <a:gd name="connsiteY0" fmla="*/ 168643 h 3488619"/>
              <a:gd name="connsiteX1" fmla="*/ 0 w 12492111"/>
              <a:gd name="connsiteY1" fmla="*/ 3488619 h 3488619"/>
              <a:gd name="connsiteX2" fmla="*/ 12492111 w 12492111"/>
              <a:gd name="connsiteY2" fmla="*/ 3488619 h 3488619"/>
              <a:gd name="connsiteX3" fmla="*/ 12463975 w 12492111"/>
              <a:gd name="connsiteY3" fmla="*/ 182711 h 3488619"/>
              <a:gd name="connsiteX4" fmla="*/ 9889588 w 12492111"/>
              <a:gd name="connsiteY4" fmla="*/ 435930 h 3488619"/>
              <a:gd name="connsiteX5" fmla="*/ 6260123 w 12492111"/>
              <a:gd name="connsiteY5" fmla="*/ 253050 h 3488619"/>
              <a:gd name="connsiteX6" fmla="*/ 2250831 w 12492111"/>
              <a:gd name="connsiteY6" fmla="*/ 632877 h 3488619"/>
              <a:gd name="connsiteX7" fmla="*/ 14068 w 12492111"/>
              <a:gd name="connsiteY7" fmla="*/ 168643 h 3488619"/>
              <a:gd name="connsiteX0" fmla="*/ 14068 w 12492111"/>
              <a:gd name="connsiteY0" fmla="*/ 168643 h 3488619"/>
              <a:gd name="connsiteX1" fmla="*/ 0 w 12492111"/>
              <a:gd name="connsiteY1" fmla="*/ 3488619 h 3488619"/>
              <a:gd name="connsiteX2" fmla="*/ 12492111 w 12492111"/>
              <a:gd name="connsiteY2" fmla="*/ 3488619 h 3488619"/>
              <a:gd name="connsiteX3" fmla="*/ 12463975 w 12492111"/>
              <a:gd name="connsiteY3" fmla="*/ 182711 h 3488619"/>
              <a:gd name="connsiteX4" fmla="*/ 9889588 w 12492111"/>
              <a:gd name="connsiteY4" fmla="*/ 435930 h 3488619"/>
              <a:gd name="connsiteX5" fmla="*/ 6260123 w 12492111"/>
              <a:gd name="connsiteY5" fmla="*/ 253050 h 3488619"/>
              <a:gd name="connsiteX6" fmla="*/ 2250831 w 12492111"/>
              <a:gd name="connsiteY6" fmla="*/ 632877 h 3488619"/>
              <a:gd name="connsiteX7" fmla="*/ 14068 w 12492111"/>
              <a:gd name="connsiteY7" fmla="*/ 168643 h 3488619"/>
              <a:gd name="connsiteX0" fmla="*/ 14068 w 12492111"/>
              <a:gd name="connsiteY0" fmla="*/ 168643 h 3488619"/>
              <a:gd name="connsiteX1" fmla="*/ 0 w 12492111"/>
              <a:gd name="connsiteY1" fmla="*/ 3488619 h 3488619"/>
              <a:gd name="connsiteX2" fmla="*/ 12492111 w 12492111"/>
              <a:gd name="connsiteY2" fmla="*/ 3488619 h 3488619"/>
              <a:gd name="connsiteX3" fmla="*/ 12463975 w 12492111"/>
              <a:gd name="connsiteY3" fmla="*/ 182711 h 3488619"/>
              <a:gd name="connsiteX4" fmla="*/ 9889588 w 12492111"/>
              <a:gd name="connsiteY4" fmla="*/ 435930 h 3488619"/>
              <a:gd name="connsiteX5" fmla="*/ 6260123 w 12492111"/>
              <a:gd name="connsiteY5" fmla="*/ 253050 h 3488619"/>
              <a:gd name="connsiteX6" fmla="*/ 2250831 w 12492111"/>
              <a:gd name="connsiteY6" fmla="*/ 632877 h 3488619"/>
              <a:gd name="connsiteX7" fmla="*/ 14068 w 12492111"/>
              <a:gd name="connsiteY7" fmla="*/ 168643 h 348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92111" h="3488619">
                <a:moveTo>
                  <a:pt x="14068" y="168643"/>
                </a:moveTo>
                <a:cubicBezTo>
                  <a:pt x="9379" y="1275302"/>
                  <a:pt x="4689" y="2381960"/>
                  <a:pt x="0" y="3488619"/>
                </a:cubicBezTo>
                <a:lnTo>
                  <a:pt x="12492111" y="3488619"/>
                </a:lnTo>
                <a:lnTo>
                  <a:pt x="12463975" y="182711"/>
                </a:lnTo>
                <a:cubicBezTo>
                  <a:pt x="11577711" y="56101"/>
                  <a:pt x="10902461" y="-169"/>
                  <a:pt x="9889588" y="435930"/>
                </a:cubicBezTo>
                <a:cubicBezTo>
                  <a:pt x="8932985" y="-18925"/>
                  <a:pt x="7709096" y="-178360"/>
                  <a:pt x="6260123" y="253050"/>
                </a:cubicBezTo>
                <a:cubicBezTo>
                  <a:pt x="5190978" y="70170"/>
                  <a:pt x="3953022" y="-98643"/>
                  <a:pt x="2250831" y="632877"/>
                </a:cubicBezTo>
                <a:cubicBezTo>
                  <a:pt x="1603717" y="267117"/>
                  <a:pt x="815927" y="-70507"/>
                  <a:pt x="14068" y="16864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flipH="1">
            <a:off x="-225083" y="3326652"/>
            <a:ext cx="12678340" cy="3857919"/>
            <a:chOff x="-225083" y="3326652"/>
            <a:chExt cx="12678340" cy="3857919"/>
          </a:xfrm>
        </p:grpSpPr>
        <p:sp>
          <p:nvSpPr>
            <p:cNvPr id="5" name="Freeform 4"/>
            <p:cNvSpPr/>
            <p:nvPr/>
          </p:nvSpPr>
          <p:spPr>
            <a:xfrm>
              <a:off x="-225083" y="3854548"/>
              <a:ext cx="7160455" cy="3319975"/>
            </a:xfrm>
            <a:custGeom>
              <a:avLst/>
              <a:gdLst>
                <a:gd name="connsiteX0" fmla="*/ 0 w 7160455"/>
                <a:gd name="connsiteY0" fmla="*/ 0 h 3319975"/>
                <a:gd name="connsiteX1" fmla="*/ 28135 w 7160455"/>
                <a:gd name="connsiteY1" fmla="*/ 3319975 h 3319975"/>
                <a:gd name="connsiteX2" fmla="*/ 7160455 w 7160455"/>
                <a:gd name="connsiteY2" fmla="*/ 3263704 h 3319975"/>
                <a:gd name="connsiteX3" fmla="*/ 5866228 w 7160455"/>
                <a:gd name="connsiteY3" fmla="*/ 464234 h 3319975"/>
                <a:gd name="connsiteX4" fmla="*/ 0 w 7160455"/>
                <a:gd name="connsiteY4" fmla="*/ 0 h 3319975"/>
                <a:gd name="connsiteX0" fmla="*/ 0 w 7160455"/>
                <a:gd name="connsiteY0" fmla="*/ 0 h 3319975"/>
                <a:gd name="connsiteX1" fmla="*/ 28135 w 7160455"/>
                <a:gd name="connsiteY1" fmla="*/ 3319975 h 3319975"/>
                <a:gd name="connsiteX2" fmla="*/ 7160455 w 7160455"/>
                <a:gd name="connsiteY2" fmla="*/ 3263704 h 3319975"/>
                <a:gd name="connsiteX3" fmla="*/ 5866228 w 7160455"/>
                <a:gd name="connsiteY3" fmla="*/ 464234 h 3319975"/>
                <a:gd name="connsiteX4" fmla="*/ 0 w 7160455"/>
                <a:gd name="connsiteY4" fmla="*/ 0 h 3319975"/>
                <a:gd name="connsiteX0" fmla="*/ 0 w 7160455"/>
                <a:gd name="connsiteY0" fmla="*/ 0 h 3319975"/>
                <a:gd name="connsiteX1" fmla="*/ 28135 w 7160455"/>
                <a:gd name="connsiteY1" fmla="*/ 3319975 h 3319975"/>
                <a:gd name="connsiteX2" fmla="*/ 7160455 w 7160455"/>
                <a:gd name="connsiteY2" fmla="*/ 3263704 h 3319975"/>
                <a:gd name="connsiteX3" fmla="*/ 5866228 w 7160455"/>
                <a:gd name="connsiteY3" fmla="*/ 464234 h 3319975"/>
                <a:gd name="connsiteX4" fmla="*/ 0 w 7160455"/>
                <a:gd name="connsiteY4" fmla="*/ 0 h 33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0455" h="3319975">
                  <a:moveTo>
                    <a:pt x="0" y="0"/>
                  </a:moveTo>
                  <a:lnTo>
                    <a:pt x="28135" y="3319975"/>
                  </a:lnTo>
                  <a:lnTo>
                    <a:pt x="7160455" y="3263704"/>
                  </a:lnTo>
                  <a:lnTo>
                    <a:pt x="5866228" y="464234"/>
                  </a:lnTo>
                  <a:cubicBezTo>
                    <a:pt x="3277773" y="14067"/>
                    <a:pt x="1983544" y="0"/>
                    <a:pt x="0" y="0"/>
                  </a:cubicBezTo>
                  <a:close/>
                </a:path>
              </a:pathLst>
            </a:custGeom>
            <a:solidFill>
              <a:srgbClr val="DCE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-152400" y="3374571"/>
              <a:ext cx="12605657" cy="3810000"/>
            </a:xfrm>
            <a:custGeom>
              <a:avLst/>
              <a:gdLst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05657" h="3810000">
                  <a:moveTo>
                    <a:pt x="0" y="1175658"/>
                  </a:moveTo>
                  <a:cubicBezTo>
                    <a:pt x="2220686" y="1622252"/>
                    <a:pt x="4371033" y="1140377"/>
                    <a:pt x="6662057" y="827315"/>
                  </a:cubicBezTo>
                  <a:cubicBezTo>
                    <a:pt x="8108685" y="509340"/>
                    <a:pt x="9864801" y="1415255"/>
                    <a:pt x="12605657" y="0"/>
                  </a:cubicBezTo>
                  <a:lnTo>
                    <a:pt x="12605657" y="3810000"/>
                  </a:lnTo>
                  <a:lnTo>
                    <a:pt x="43543" y="3722915"/>
                  </a:lnTo>
                  <a:lnTo>
                    <a:pt x="0" y="11756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DA78"/>
                </a:gs>
                <a:gs pos="90000">
                  <a:srgbClr val="91B12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-132522" y="4231613"/>
              <a:ext cx="12377531" cy="2302459"/>
            </a:xfrm>
            <a:custGeom>
              <a:avLst/>
              <a:gdLst>
                <a:gd name="connsiteX0" fmla="*/ 39757 w 12377531"/>
                <a:gd name="connsiteY0" fmla="*/ 92765 h 1630017"/>
                <a:gd name="connsiteX1" fmla="*/ 39757 w 12377531"/>
                <a:gd name="connsiteY1" fmla="*/ 0 h 1630017"/>
                <a:gd name="connsiteX2" fmla="*/ 12377531 w 12377531"/>
                <a:gd name="connsiteY2" fmla="*/ 132521 h 1630017"/>
                <a:gd name="connsiteX3" fmla="*/ 12377531 w 12377531"/>
                <a:gd name="connsiteY3" fmla="*/ 1590260 h 1630017"/>
                <a:gd name="connsiteX4" fmla="*/ 0 w 12377531"/>
                <a:gd name="connsiteY4" fmla="*/ 1630017 h 1630017"/>
                <a:gd name="connsiteX5" fmla="*/ 39757 w 12377531"/>
                <a:gd name="connsiteY5" fmla="*/ 92765 h 1630017"/>
                <a:gd name="connsiteX0" fmla="*/ 39757 w 12377531"/>
                <a:gd name="connsiteY0" fmla="*/ 581571 h 2118823"/>
                <a:gd name="connsiteX1" fmla="*/ 39757 w 12377531"/>
                <a:gd name="connsiteY1" fmla="*/ 488806 h 2118823"/>
                <a:gd name="connsiteX2" fmla="*/ 12377531 w 12377531"/>
                <a:gd name="connsiteY2" fmla="*/ 621327 h 2118823"/>
                <a:gd name="connsiteX3" fmla="*/ 12377531 w 12377531"/>
                <a:gd name="connsiteY3" fmla="*/ 2079066 h 2118823"/>
                <a:gd name="connsiteX4" fmla="*/ 0 w 12377531"/>
                <a:gd name="connsiteY4" fmla="*/ 2118823 h 2118823"/>
                <a:gd name="connsiteX5" fmla="*/ 39757 w 12377531"/>
                <a:gd name="connsiteY5" fmla="*/ 581571 h 2118823"/>
                <a:gd name="connsiteX0" fmla="*/ 39757 w 12377531"/>
                <a:gd name="connsiteY0" fmla="*/ 765207 h 2302459"/>
                <a:gd name="connsiteX1" fmla="*/ 39757 w 12377531"/>
                <a:gd name="connsiteY1" fmla="*/ 672442 h 2302459"/>
                <a:gd name="connsiteX2" fmla="*/ 12377531 w 12377531"/>
                <a:gd name="connsiteY2" fmla="*/ 804963 h 2302459"/>
                <a:gd name="connsiteX3" fmla="*/ 12377531 w 12377531"/>
                <a:gd name="connsiteY3" fmla="*/ 2262702 h 2302459"/>
                <a:gd name="connsiteX4" fmla="*/ 0 w 12377531"/>
                <a:gd name="connsiteY4" fmla="*/ 2302459 h 2302459"/>
                <a:gd name="connsiteX5" fmla="*/ 39757 w 12377531"/>
                <a:gd name="connsiteY5" fmla="*/ 765207 h 230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77531" h="2302459">
                  <a:moveTo>
                    <a:pt x="39757" y="765207"/>
                  </a:moveTo>
                  <a:cubicBezTo>
                    <a:pt x="39757" y="734285"/>
                    <a:pt x="9705" y="679725"/>
                    <a:pt x="39757" y="672442"/>
                  </a:cubicBezTo>
                  <a:cubicBezTo>
                    <a:pt x="4794374" y="-479886"/>
                    <a:pt x="9441987" y="40942"/>
                    <a:pt x="12377531" y="804963"/>
                  </a:cubicBezTo>
                  <a:lnTo>
                    <a:pt x="12377531" y="2262702"/>
                  </a:lnTo>
                  <a:lnTo>
                    <a:pt x="0" y="2302459"/>
                  </a:lnTo>
                  <a:lnTo>
                    <a:pt x="39757" y="765207"/>
                  </a:lnTo>
                  <a:close/>
                </a:path>
              </a:pathLst>
            </a:custGeom>
            <a:gradFill>
              <a:gsLst>
                <a:gs pos="0">
                  <a:srgbClr val="BCDA78"/>
                </a:gs>
                <a:gs pos="100000">
                  <a:srgbClr val="B2D34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593711" y="4514337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rgbClr val="91B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2895161" y="3854548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rgbClr val="91B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8046528" y="4026077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rgbClr val="91B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688311" y="3545160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rgbClr val="91B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11103582" y="3326652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14"/>
          <p:cNvSpPr/>
          <p:nvPr/>
        </p:nvSpPr>
        <p:spPr>
          <a:xfrm>
            <a:off x="0" y="1614726"/>
            <a:ext cx="1187423" cy="399995"/>
          </a:xfrm>
          <a:custGeom>
            <a:avLst/>
            <a:gdLst>
              <a:gd name="connsiteX0" fmla="*/ 1193671 w 2567008"/>
              <a:gd name="connsiteY0" fmla="*/ 0 h 2010111"/>
              <a:gd name="connsiteX1" fmla="*/ 1653898 w 2567008"/>
              <a:gd name="connsiteY1" fmla="*/ 391736 h 2010111"/>
              <a:gd name="connsiteX2" fmla="*/ 1657335 w 2567008"/>
              <a:gd name="connsiteY2" fmla="*/ 427340 h 2010111"/>
              <a:gd name="connsiteX3" fmla="*/ 1701468 w 2567008"/>
              <a:gd name="connsiteY3" fmla="*/ 396566 h 2010111"/>
              <a:gd name="connsiteX4" fmla="*/ 2011858 w 2567008"/>
              <a:gd name="connsiteY4" fmla="*/ 316440 h 2010111"/>
              <a:gd name="connsiteX5" fmla="*/ 2567008 w 2567008"/>
              <a:gd name="connsiteY5" fmla="*/ 785604 h 2010111"/>
              <a:gd name="connsiteX6" fmla="*/ 2123740 w 2567008"/>
              <a:gd name="connsiteY6" fmla="*/ 1245236 h 2010111"/>
              <a:gd name="connsiteX7" fmla="*/ 2016606 w 2567008"/>
              <a:gd name="connsiteY7" fmla="*/ 1254364 h 2010111"/>
              <a:gd name="connsiteX8" fmla="*/ 2026156 w 2567008"/>
              <a:gd name="connsiteY8" fmla="*/ 1286251 h 2010111"/>
              <a:gd name="connsiteX9" fmla="*/ 2037965 w 2567008"/>
              <a:gd name="connsiteY9" fmla="*/ 1407665 h 2010111"/>
              <a:gd name="connsiteX10" fmla="*/ 1456709 w 2567008"/>
              <a:gd name="connsiteY10" fmla="*/ 2010111 h 2010111"/>
              <a:gd name="connsiteX11" fmla="*/ 875453 w 2567008"/>
              <a:gd name="connsiteY11" fmla="*/ 1407665 h 2010111"/>
              <a:gd name="connsiteX12" fmla="*/ 878502 w 2567008"/>
              <a:gd name="connsiteY12" fmla="*/ 1376312 h 2010111"/>
              <a:gd name="connsiteX13" fmla="*/ 803234 w 2567008"/>
              <a:gd name="connsiteY13" fmla="*/ 1403460 h 2010111"/>
              <a:gd name="connsiteX14" fmla="*/ 619125 w 2567008"/>
              <a:gd name="connsiteY14" fmla="*/ 1428940 h 2010111"/>
              <a:gd name="connsiteX15" fmla="*/ 0 w 2567008"/>
              <a:gd name="connsiteY15" fmla="*/ 862181 h 2010111"/>
              <a:gd name="connsiteX16" fmla="*/ 619125 w 2567008"/>
              <a:gd name="connsiteY16" fmla="*/ 295422 h 2010111"/>
              <a:gd name="connsiteX17" fmla="*/ 743900 w 2567008"/>
              <a:gd name="connsiteY17" fmla="*/ 306937 h 2010111"/>
              <a:gd name="connsiteX18" fmla="*/ 757500 w 2567008"/>
              <a:gd name="connsiteY18" fmla="*/ 310801 h 2010111"/>
              <a:gd name="connsiteX19" fmla="*/ 760817 w 2567008"/>
              <a:gd name="connsiteY19" fmla="*/ 299643 h 2010111"/>
              <a:gd name="connsiteX20" fmla="*/ 1193671 w 2567008"/>
              <a:gd name="connsiteY20" fmla="*/ 0 h 20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7008" h="2010111">
                <a:moveTo>
                  <a:pt x="1193671" y="0"/>
                </a:moveTo>
                <a:cubicBezTo>
                  <a:pt x="1420687" y="0"/>
                  <a:pt x="1610093" y="168173"/>
                  <a:pt x="1653898" y="391736"/>
                </a:cubicBezTo>
                <a:lnTo>
                  <a:pt x="1657335" y="427340"/>
                </a:lnTo>
                <a:lnTo>
                  <a:pt x="1701468" y="396566"/>
                </a:lnTo>
                <a:cubicBezTo>
                  <a:pt x="1790071" y="345979"/>
                  <a:pt x="1896883" y="316440"/>
                  <a:pt x="2011858" y="316440"/>
                </a:cubicBezTo>
                <a:cubicBezTo>
                  <a:pt x="2318459" y="316440"/>
                  <a:pt x="2567008" y="526492"/>
                  <a:pt x="2567008" y="785604"/>
                </a:cubicBezTo>
                <a:cubicBezTo>
                  <a:pt x="2567008" y="1012327"/>
                  <a:pt x="2376713" y="1201488"/>
                  <a:pt x="2123740" y="1245236"/>
                </a:cubicBezTo>
                <a:lnTo>
                  <a:pt x="2016606" y="1254364"/>
                </a:lnTo>
                <a:lnTo>
                  <a:pt x="2026156" y="1286251"/>
                </a:lnTo>
                <a:cubicBezTo>
                  <a:pt x="2033899" y="1325469"/>
                  <a:pt x="2037965" y="1366075"/>
                  <a:pt x="2037965" y="1407665"/>
                </a:cubicBezTo>
                <a:cubicBezTo>
                  <a:pt x="2037965" y="1740387"/>
                  <a:pt x="1777728" y="2010111"/>
                  <a:pt x="1456709" y="2010111"/>
                </a:cubicBezTo>
                <a:cubicBezTo>
                  <a:pt x="1135690" y="2010111"/>
                  <a:pt x="875453" y="1740387"/>
                  <a:pt x="875453" y="1407665"/>
                </a:cubicBezTo>
                <a:lnTo>
                  <a:pt x="878502" y="1376312"/>
                </a:lnTo>
                <a:lnTo>
                  <a:pt x="803234" y="1403460"/>
                </a:lnTo>
                <a:cubicBezTo>
                  <a:pt x="745074" y="1420019"/>
                  <a:pt x="683237" y="1428940"/>
                  <a:pt x="619125" y="1428940"/>
                </a:cubicBezTo>
                <a:cubicBezTo>
                  <a:pt x="277192" y="1428940"/>
                  <a:pt x="0" y="1175193"/>
                  <a:pt x="0" y="862181"/>
                </a:cubicBezTo>
                <a:cubicBezTo>
                  <a:pt x="0" y="549169"/>
                  <a:pt x="277192" y="295422"/>
                  <a:pt x="619125" y="295422"/>
                </a:cubicBezTo>
                <a:cubicBezTo>
                  <a:pt x="661867" y="295422"/>
                  <a:pt x="703597" y="299387"/>
                  <a:pt x="743900" y="306937"/>
                </a:cubicBezTo>
                <a:lnTo>
                  <a:pt x="757500" y="310801"/>
                </a:lnTo>
                <a:lnTo>
                  <a:pt x="760817" y="299643"/>
                </a:lnTo>
                <a:cubicBezTo>
                  <a:pt x="832132" y="123555"/>
                  <a:pt x="999086" y="0"/>
                  <a:pt x="119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626428" y="-257504"/>
            <a:ext cx="1457432" cy="654480"/>
          </a:xfrm>
          <a:custGeom>
            <a:avLst/>
            <a:gdLst>
              <a:gd name="connsiteX0" fmla="*/ 1193671 w 2567008"/>
              <a:gd name="connsiteY0" fmla="*/ 0 h 2010111"/>
              <a:gd name="connsiteX1" fmla="*/ 1653898 w 2567008"/>
              <a:gd name="connsiteY1" fmla="*/ 391736 h 2010111"/>
              <a:gd name="connsiteX2" fmla="*/ 1657335 w 2567008"/>
              <a:gd name="connsiteY2" fmla="*/ 427340 h 2010111"/>
              <a:gd name="connsiteX3" fmla="*/ 1701468 w 2567008"/>
              <a:gd name="connsiteY3" fmla="*/ 396566 h 2010111"/>
              <a:gd name="connsiteX4" fmla="*/ 2011858 w 2567008"/>
              <a:gd name="connsiteY4" fmla="*/ 316440 h 2010111"/>
              <a:gd name="connsiteX5" fmla="*/ 2567008 w 2567008"/>
              <a:gd name="connsiteY5" fmla="*/ 785604 h 2010111"/>
              <a:gd name="connsiteX6" fmla="*/ 2123740 w 2567008"/>
              <a:gd name="connsiteY6" fmla="*/ 1245236 h 2010111"/>
              <a:gd name="connsiteX7" fmla="*/ 2016606 w 2567008"/>
              <a:gd name="connsiteY7" fmla="*/ 1254364 h 2010111"/>
              <a:gd name="connsiteX8" fmla="*/ 2026156 w 2567008"/>
              <a:gd name="connsiteY8" fmla="*/ 1286251 h 2010111"/>
              <a:gd name="connsiteX9" fmla="*/ 2037965 w 2567008"/>
              <a:gd name="connsiteY9" fmla="*/ 1407665 h 2010111"/>
              <a:gd name="connsiteX10" fmla="*/ 1456709 w 2567008"/>
              <a:gd name="connsiteY10" fmla="*/ 2010111 h 2010111"/>
              <a:gd name="connsiteX11" fmla="*/ 875453 w 2567008"/>
              <a:gd name="connsiteY11" fmla="*/ 1407665 h 2010111"/>
              <a:gd name="connsiteX12" fmla="*/ 878502 w 2567008"/>
              <a:gd name="connsiteY12" fmla="*/ 1376312 h 2010111"/>
              <a:gd name="connsiteX13" fmla="*/ 803234 w 2567008"/>
              <a:gd name="connsiteY13" fmla="*/ 1403460 h 2010111"/>
              <a:gd name="connsiteX14" fmla="*/ 619125 w 2567008"/>
              <a:gd name="connsiteY14" fmla="*/ 1428940 h 2010111"/>
              <a:gd name="connsiteX15" fmla="*/ 0 w 2567008"/>
              <a:gd name="connsiteY15" fmla="*/ 862181 h 2010111"/>
              <a:gd name="connsiteX16" fmla="*/ 619125 w 2567008"/>
              <a:gd name="connsiteY16" fmla="*/ 295422 h 2010111"/>
              <a:gd name="connsiteX17" fmla="*/ 743900 w 2567008"/>
              <a:gd name="connsiteY17" fmla="*/ 306937 h 2010111"/>
              <a:gd name="connsiteX18" fmla="*/ 757500 w 2567008"/>
              <a:gd name="connsiteY18" fmla="*/ 310801 h 2010111"/>
              <a:gd name="connsiteX19" fmla="*/ 760817 w 2567008"/>
              <a:gd name="connsiteY19" fmla="*/ 299643 h 2010111"/>
              <a:gd name="connsiteX20" fmla="*/ 1193671 w 2567008"/>
              <a:gd name="connsiteY20" fmla="*/ 0 h 20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7008" h="2010111">
                <a:moveTo>
                  <a:pt x="1193671" y="0"/>
                </a:moveTo>
                <a:cubicBezTo>
                  <a:pt x="1420687" y="0"/>
                  <a:pt x="1610093" y="168173"/>
                  <a:pt x="1653898" y="391736"/>
                </a:cubicBezTo>
                <a:lnTo>
                  <a:pt x="1657335" y="427340"/>
                </a:lnTo>
                <a:lnTo>
                  <a:pt x="1701468" y="396566"/>
                </a:lnTo>
                <a:cubicBezTo>
                  <a:pt x="1790071" y="345979"/>
                  <a:pt x="1896883" y="316440"/>
                  <a:pt x="2011858" y="316440"/>
                </a:cubicBezTo>
                <a:cubicBezTo>
                  <a:pt x="2318459" y="316440"/>
                  <a:pt x="2567008" y="526492"/>
                  <a:pt x="2567008" y="785604"/>
                </a:cubicBezTo>
                <a:cubicBezTo>
                  <a:pt x="2567008" y="1012327"/>
                  <a:pt x="2376713" y="1201488"/>
                  <a:pt x="2123740" y="1245236"/>
                </a:cubicBezTo>
                <a:lnTo>
                  <a:pt x="2016606" y="1254364"/>
                </a:lnTo>
                <a:lnTo>
                  <a:pt x="2026156" y="1286251"/>
                </a:lnTo>
                <a:cubicBezTo>
                  <a:pt x="2033899" y="1325469"/>
                  <a:pt x="2037965" y="1366075"/>
                  <a:pt x="2037965" y="1407665"/>
                </a:cubicBezTo>
                <a:cubicBezTo>
                  <a:pt x="2037965" y="1740387"/>
                  <a:pt x="1777728" y="2010111"/>
                  <a:pt x="1456709" y="2010111"/>
                </a:cubicBezTo>
                <a:cubicBezTo>
                  <a:pt x="1135690" y="2010111"/>
                  <a:pt x="875453" y="1740387"/>
                  <a:pt x="875453" y="1407665"/>
                </a:cubicBezTo>
                <a:lnTo>
                  <a:pt x="878502" y="1376312"/>
                </a:lnTo>
                <a:lnTo>
                  <a:pt x="803234" y="1403460"/>
                </a:lnTo>
                <a:cubicBezTo>
                  <a:pt x="745074" y="1420019"/>
                  <a:pt x="683237" y="1428940"/>
                  <a:pt x="619125" y="1428940"/>
                </a:cubicBezTo>
                <a:cubicBezTo>
                  <a:pt x="277192" y="1428940"/>
                  <a:pt x="0" y="1175193"/>
                  <a:pt x="0" y="862181"/>
                </a:cubicBezTo>
                <a:cubicBezTo>
                  <a:pt x="0" y="549169"/>
                  <a:pt x="277192" y="295422"/>
                  <a:pt x="619125" y="295422"/>
                </a:cubicBezTo>
                <a:cubicBezTo>
                  <a:pt x="661867" y="295422"/>
                  <a:pt x="703597" y="299387"/>
                  <a:pt x="743900" y="306937"/>
                </a:cubicBezTo>
                <a:lnTo>
                  <a:pt x="757500" y="310801"/>
                </a:lnTo>
                <a:lnTo>
                  <a:pt x="760817" y="299643"/>
                </a:lnTo>
                <a:cubicBezTo>
                  <a:pt x="832132" y="123555"/>
                  <a:pt x="999086" y="0"/>
                  <a:pt x="119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267468" y="1546755"/>
            <a:ext cx="1457432" cy="654480"/>
          </a:xfrm>
          <a:custGeom>
            <a:avLst/>
            <a:gdLst>
              <a:gd name="connsiteX0" fmla="*/ 1193671 w 2567008"/>
              <a:gd name="connsiteY0" fmla="*/ 0 h 2010111"/>
              <a:gd name="connsiteX1" fmla="*/ 1653898 w 2567008"/>
              <a:gd name="connsiteY1" fmla="*/ 391736 h 2010111"/>
              <a:gd name="connsiteX2" fmla="*/ 1657335 w 2567008"/>
              <a:gd name="connsiteY2" fmla="*/ 427340 h 2010111"/>
              <a:gd name="connsiteX3" fmla="*/ 1701468 w 2567008"/>
              <a:gd name="connsiteY3" fmla="*/ 396566 h 2010111"/>
              <a:gd name="connsiteX4" fmla="*/ 2011858 w 2567008"/>
              <a:gd name="connsiteY4" fmla="*/ 316440 h 2010111"/>
              <a:gd name="connsiteX5" fmla="*/ 2567008 w 2567008"/>
              <a:gd name="connsiteY5" fmla="*/ 785604 h 2010111"/>
              <a:gd name="connsiteX6" fmla="*/ 2123740 w 2567008"/>
              <a:gd name="connsiteY6" fmla="*/ 1245236 h 2010111"/>
              <a:gd name="connsiteX7" fmla="*/ 2016606 w 2567008"/>
              <a:gd name="connsiteY7" fmla="*/ 1254364 h 2010111"/>
              <a:gd name="connsiteX8" fmla="*/ 2026156 w 2567008"/>
              <a:gd name="connsiteY8" fmla="*/ 1286251 h 2010111"/>
              <a:gd name="connsiteX9" fmla="*/ 2037965 w 2567008"/>
              <a:gd name="connsiteY9" fmla="*/ 1407665 h 2010111"/>
              <a:gd name="connsiteX10" fmla="*/ 1456709 w 2567008"/>
              <a:gd name="connsiteY10" fmla="*/ 2010111 h 2010111"/>
              <a:gd name="connsiteX11" fmla="*/ 875453 w 2567008"/>
              <a:gd name="connsiteY11" fmla="*/ 1407665 h 2010111"/>
              <a:gd name="connsiteX12" fmla="*/ 878502 w 2567008"/>
              <a:gd name="connsiteY12" fmla="*/ 1376312 h 2010111"/>
              <a:gd name="connsiteX13" fmla="*/ 803234 w 2567008"/>
              <a:gd name="connsiteY13" fmla="*/ 1403460 h 2010111"/>
              <a:gd name="connsiteX14" fmla="*/ 619125 w 2567008"/>
              <a:gd name="connsiteY14" fmla="*/ 1428940 h 2010111"/>
              <a:gd name="connsiteX15" fmla="*/ 0 w 2567008"/>
              <a:gd name="connsiteY15" fmla="*/ 862181 h 2010111"/>
              <a:gd name="connsiteX16" fmla="*/ 619125 w 2567008"/>
              <a:gd name="connsiteY16" fmla="*/ 295422 h 2010111"/>
              <a:gd name="connsiteX17" fmla="*/ 743900 w 2567008"/>
              <a:gd name="connsiteY17" fmla="*/ 306937 h 2010111"/>
              <a:gd name="connsiteX18" fmla="*/ 757500 w 2567008"/>
              <a:gd name="connsiteY18" fmla="*/ 310801 h 2010111"/>
              <a:gd name="connsiteX19" fmla="*/ 760817 w 2567008"/>
              <a:gd name="connsiteY19" fmla="*/ 299643 h 2010111"/>
              <a:gd name="connsiteX20" fmla="*/ 1193671 w 2567008"/>
              <a:gd name="connsiteY20" fmla="*/ 0 h 20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7008" h="2010111">
                <a:moveTo>
                  <a:pt x="1193671" y="0"/>
                </a:moveTo>
                <a:cubicBezTo>
                  <a:pt x="1420687" y="0"/>
                  <a:pt x="1610093" y="168173"/>
                  <a:pt x="1653898" y="391736"/>
                </a:cubicBezTo>
                <a:lnTo>
                  <a:pt x="1657335" y="427340"/>
                </a:lnTo>
                <a:lnTo>
                  <a:pt x="1701468" y="396566"/>
                </a:lnTo>
                <a:cubicBezTo>
                  <a:pt x="1790071" y="345979"/>
                  <a:pt x="1896883" y="316440"/>
                  <a:pt x="2011858" y="316440"/>
                </a:cubicBezTo>
                <a:cubicBezTo>
                  <a:pt x="2318459" y="316440"/>
                  <a:pt x="2567008" y="526492"/>
                  <a:pt x="2567008" y="785604"/>
                </a:cubicBezTo>
                <a:cubicBezTo>
                  <a:pt x="2567008" y="1012327"/>
                  <a:pt x="2376713" y="1201488"/>
                  <a:pt x="2123740" y="1245236"/>
                </a:cubicBezTo>
                <a:lnTo>
                  <a:pt x="2016606" y="1254364"/>
                </a:lnTo>
                <a:lnTo>
                  <a:pt x="2026156" y="1286251"/>
                </a:lnTo>
                <a:cubicBezTo>
                  <a:pt x="2033899" y="1325469"/>
                  <a:pt x="2037965" y="1366075"/>
                  <a:pt x="2037965" y="1407665"/>
                </a:cubicBezTo>
                <a:cubicBezTo>
                  <a:pt x="2037965" y="1740387"/>
                  <a:pt x="1777728" y="2010111"/>
                  <a:pt x="1456709" y="2010111"/>
                </a:cubicBezTo>
                <a:cubicBezTo>
                  <a:pt x="1135690" y="2010111"/>
                  <a:pt x="875453" y="1740387"/>
                  <a:pt x="875453" y="1407665"/>
                </a:cubicBezTo>
                <a:lnTo>
                  <a:pt x="878502" y="1376312"/>
                </a:lnTo>
                <a:lnTo>
                  <a:pt x="803234" y="1403460"/>
                </a:lnTo>
                <a:cubicBezTo>
                  <a:pt x="745074" y="1420019"/>
                  <a:pt x="683237" y="1428940"/>
                  <a:pt x="619125" y="1428940"/>
                </a:cubicBezTo>
                <a:cubicBezTo>
                  <a:pt x="277192" y="1428940"/>
                  <a:pt x="0" y="1175193"/>
                  <a:pt x="0" y="862181"/>
                </a:cubicBezTo>
                <a:cubicBezTo>
                  <a:pt x="0" y="549169"/>
                  <a:pt x="277192" y="295422"/>
                  <a:pt x="619125" y="295422"/>
                </a:cubicBezTo>
                <a:cubicBezTo>
                  <a:pt x="661867" y="295422"/>
                  <a:pt x="703597" y="299387"/>
                  <a:pt x="743900" y="306937"/>
                </a:cubicBezTo>
                <a:lnTo>
                  <a:pt x="757500" y="310801"/>
                </a:lnTo>
                <a:lnTo>
                  <a:pt x="760817" y="299643"/>
                </a:lnTo>
                <a:cubicBezTo>
                  <a:pt x="832132" y="123555"/>
                  <a:pt x="999086" y="0"/>
                  <a:pt x="119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0177031" y="69736"/>
            <a:ext cx="1457432" cy="654480"/>
          </a:xfrm>
          <a:custGeom>
            <a:avLst/>
            <a:gdLst>
              <a:gd name="connsiteX0" fmla="*/ 1193671 w 2567008"/>
              <a:gd name="connsiteY0" fmla="*/ 0 h 2010111"/>
              <a:gd name="connsiteX1" fmla="*/ 1653898 w 2567008"/>
              <a:gd name="connsiteY1" fmla="*/ 391736 h 2010111"/>
              <a:gd name="connsiteX2" fmla="*/ 1657335 w 2567008"/>
              <a:gd name="connsiteY2" fmla="*/ 427340 h 2010111"/>
              <a:gd name="connsiteX3" fmla="*/ 1701468 w 2567008"/>
              <a:gd name="connsiteY3" fmla="*/ 396566 h 2010111"/>
              <a:gd name="connsiteX4" fmla="*/ 2011858 w 2567008"/>
              <a:gd name="connsiteY4" fmla="*/ 316440 h 2010111"/>
              <a:gd name="connsiteX5" fmla="*/ 2567008 w 2567008"/>
              <a:gd name="connsiteY5" fmla="*/ 785604 h 2010111"/>
              <a:gd name="connsiteX6" fmla="*/ 2123740 w 2567008"/>
              <a:gd name="connsiteY6" fmla="*/ 1245236 h 2010111"/>
              <a:gd name="connsiteX7" fmla="*/ 2016606 w 2567008"/>
              <a:gd name="connsiteY7" fmla="*/ 1254364 h 2010111"/>
              <a:gd name="connsiteX8" fmla="*/ 2026156 w 2567008"/>
              <a:gd name="connsiteY8" fmla="*/ 1286251 h 2010111"/>
              <a:gd name="connsiteX9" fmla="*/ 2037965 w 2567008"/>
              <a:gd name="connsiteY9" fmla="*/ 1407665 h 2010111"/>
              <a:gd name="connsiteX10" fmla="*/ 1456709 w 2567008"/>
              <a:gd name="connsiteY10" fmla="*/ 2010111 h 2010111"/>
              <a:gd name="connsiteX11" fmla="*/ 875453 w 2567008"/>
              <a:gd name="connsiteY11" fmla="*/ 1407665 h 2010111"/>
              <a:gd name="connsiteX12" fmla="*/ 878502 w 2567008"/>
              <a:gd name="connsiteY12" fmla="*/ 1376312 h 2010111"/>
              <a:gd name="connsiteX13" fmla="*/ 803234 w 2567008"/>
              <a:gd name="connsiteY13" fmla="*/ 1403460 h 2010111"/>
              <a:gd name="connsiteX14" fmla="*/ 619125 w 2567008"/>
              <a:gd name="connsiteY14" fmla="*/ 1428940 h 2010111"/>
              <a:gd name="connsiteX15" fmla="*/ 0 w 2567008"/>
              <a:gd name="connsiteY15" fmla="*/ 862181 h 2010111"/>
              <a:gd name="connsiteX16" fmla="*/ 619125 w 2567008"/>
              <a:gd name="connsiteY16" fmla="*/ 295422 h 2010111"/>
              <a:gd name="connsiteX17" fmla="*/ 743900 w 2567008"/>
              <a:gd name="connsiteY17" fmla="*/ 306937 h 2010111"/>
              <a:gd name="connsiteX18" fmla="*/ 757500 w 2567008"/>
              <a:gd name="connsiteY18" fmla="*/ 310801 h 2010111"/>
              <a:gd name="connsiteX19" fmla="*/ 760817 w 2567008"/>
              <a:gd name="connsiteY19" fmla="*/ 299643 h 2010111"/>
              <a:gd name="connsiteX20" fmla="*/ 1193671 w 2567008"/>
              <a:gd name="connsiteY20" fmla="*/ 0 h 20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7008" h="2010111">
                <a:moveTo>
                  <a:pt x="1193671" y="0"/>
                </a:moveTo>
                <a:cubicBezTo>
                  <a:pt x="1420687" y="0"/>
                  <a:pt x="1610093" y="168173"/>
                  <a:pt x="1653898" y="391736"/>
                </a:cubicBezTo>
                <a:lnTo>
                  <a:pt x="1657335" y="427340"/>
                </a:lnTo>
                <a:lnTo>
                  <a:pt x="1701468" y="396566"/>
                </a:lnTo>
                <a:cubicBezTo>
                  <a:pt x="1790071" y="345979"/>
                  <a:pt x="1896883" y="316440"/>
                  <a:pt x="2011858" y="316440"/>
                </a:cubicBezTo>
                <a:cubicBezTo>
                  <a:pt x="2318459" y="316440"/>
                  <a:pt x="2567008" y="526492"/>
                  <a:pt x="2567008" y="785604"/>
                </a:cubicBezTo>
                <a:cubicBezTo>
                  <a:pt x="2567008" y="1012327"/>
                  <a:pt x="2376713" y="1201488"/>
                  <a:pt x="2123740" y="1245236"/>
                </a:cubicBezTo>
                <a:lnTo>
                  <a:pt x="2016606" y="1254364"/>
                </a:lnTo>
                <a:lnTo>
                  <a:pt x="2026156" y="1286251"/>
                </a:lnTo>
                <a:cubicBezTo>
                  <a:pt x="2033899" y="1325469"/>
                  <a:pt x="2037965" y="1366075"/>
                  <a:pt x="2037965" y="1407665"/>
                </a:cubicBezTo>
                <a:cubicBezTo>
                  <a:pt x="2037965" y="1740387"/>
                  <a:pt x="1777728" y="2010111"/>
                  <a:pt x="1456709" y="2010111"/>
                </a:cubicBezTo>
                <a:cubicBezTo>
                  <a:pt x="1135690" y="2010111"/>
                  <a:pt x="875453" y="1740387"/>
                  <a:pt x="875453" y="1407665"/>
                </a:cubicBezTo>
                <a:lnTo>
                  <a:pt x="878502" y="1376312"/>
                </a:lnTo>
                <a:lnTo>
                  <a:pt x="803234" y="1403460"/>
                </a:lnTo>
                <a:cubicBezTo>
                  <a:pt x="745074" y="1420019"/>
                  <a:pt x="683237" y="1428940"/>
                  <a:pt x="619125" y="1428940"/>
                </a:cubicBezTo>
                <a:cubicBezTo>
                  <a:pt x="277192" y="1428940"/>
                  <a:pt x="0" y="1175193"/>
                  <a:pt x="0" y="862181"/>
                </a:cubicBezTo>
                <a:cubicBezTo>
                  <a:pt x="0" y="549169"/>
                  <a:pt x="277192" y="295422"/>
                  <a:pt x="619125" y="295422"/>
                </a:cubicBezTo>
                <a:cubicBezTo>
                  <a:pt x="661867" y="295422"/>
                  <a:pt x="703597" y="299387"/>
                  <a:pt x="743900" y="306937"/>
                </a:cubicBezTo>
                <a:lnTo>
                  <a:pt x="757500" y="310801"/>
                </a:lnTo>
                <a:lnTo>
                  <a:pt x="760817" y="299643"/>
                </a:lnTo>
                <a:cubicBezTo>
                  <a:pt x="832132" y="123555"/>
                  <a:pt x="999086" y="0"/>
                  <a:pt x="119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-225083" y="5092528"/>
            <a:ext cx="12912383" cy="1828832"/>
          </a:xfrm>
          <a:custGeom>
            <a:avLst/>
            <a:gdLst>
              <a:gd name="connsiteX0" fmla="*/ 0 w 15214795"/>
              <a:gd name="connsiteY0" fmla="*/ 0 h 1379051"/>
              <a:gd name="connsiteX1" fmla="*/ 15214795 w 15214795"/>
              <a:gd name="connsiteY1" fmla="*/ 0 h 1379051"/>
              <a:gd name="connsiteX2" fmla="*/ 15214795 w 15214795"/>
              <a:gd name="connsiteY2" fmla="*/ 1379051 h 1379051"/>
              <a:gd name="connsiteX3" fmla="*/ 0 w 15214795"/>
              <a:gd name="connsiteY3" fmla="*/ 1379051 h 137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14795" h="1379051">
                <a:moveTo>
                  <a:pt x="0" y="0"/>
                </a:moveTo>
                <a:cubicBezTo>
                  <a:pt x="2839842" y="309966"/>
                  <a:pt x="10313678" y="309966"/>
                  <a:pt x="15214795" y="0"/>
                </a:cubicBezTo>
                <a:lnTo>
                  <a:pt x="15214795" y="1379051"/>
                </a:lnTo>
                <a:lnTo>
                  <a:pt x="0" y="1379051"/>
                </a:lnTo>
                <a:close/>
              </a:path>
            </a:pathLst>
          </a:custGeom>
          <a:solidFill>
            <a:srgbClr val="FDF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TextBox 2048"/>
          <p:cNvSpPr txBox="1"/>
          <p:nvPr/>
        </p:nvSpPr>
        <p:spPr>
          <a:xfrm>
            <a:off x="1106493" y="471523"/>
            <a:ext cx="106073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rgbClr val="E2482E"/>
                </a:solidFill>
                <a:latin typeface="#9Slide01 Noi dung ngan" panose="00000600000000000000" pitchFamily="2" charset="0"/>
              </a:rPr>
              <a:t>Đưa thỏ đến trường</a:t>
            </a:r>
            <a:endParaRPr lang="en-US" sz="8000" b="1" dirty="0">
              <a:solidFill>
                <a:srgbClr val="E2482E"/>
              </a:solidFill>
              <a:latin typeface="#9Slide01 Noi dung ngan" panose="00000600000000000000" pitchFamily="2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426098" y="1837115"/>
            <a:ext cx="1339804" cy="1339804"/>
            <a:chOff x="6144195" y="-676292"/>
            <a:chExt cx="1804259" cy="1804259"/>
          </a:xfrm>
        </p:grpSpPr>
        <p:sp>
          <p:nvSpPr>
            <p:cNvPr id="26" name="Oval 25"/>
            <p:cNvSpPr/>
            <p:nvPr/>
          </p:nvSpPr>
          <p:spPr>
            <a:xfrm>
              <a:off x="6144195" y="-676292"/>
              <a:ext cx="1804259" cy="1804259"/>
            </a:xfrm>
            <a:prstGeom prst="ellipse">
              <a:avLst/>
            </a:prstGeom>
            <a:solidFill>
              <a:srgbClr val="91B12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 rot="5400000">
              <a:off x="6654921" y="-201156"/>
              <a:ext cx="990627" cy="85398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0E784B0-A1C3-43DA-A1C9-DDA6AAADEF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r="25790"/>
          <a:stretch/>
        </p:blipFill>
        <p:spPr>
          <a:xfrm>
            <a:off x="-3647018" y="3545160"/>
            <a:ext cx="3379290" cy="3353480"/>
          </a:xfrm>
          <a:prstGeom prst="rect">
            <a:avLst/>
          </a:prstGeom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CD157B61-BA4A-44C8-AAAA-529E22C59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24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62722 -0.019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54" y="-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722 -0.01944 L 1.29558 -0.0166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1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585" numSld="3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99589" y="0"/>
            <a:ext cx="13086889" cy="4697893"/>
          </a:xfrm>
          <a:prstGeom prst="rect">
            <a:avLst/>
          </a:prstGeom>
          <a:solidFill>
            <a:srgbClr val="D4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140677" y="1133517"/>
            <a:ext cx="12492111" cy="3488619"/>
          </a:xfrm>
          <a:custGeom>
            <a:avLst/>
            <a:gdLst>
              <a:gd name="connsiteX0" fmla="*/ 14068 w 12492111"/>
              <a:gd name="connsiteY0" fmla="*/ 0 h 3319976"/>
              <a:gd name="connsiteX1" fmla="*/ 0 w 12492111"/>
              <a:gd name="connsiteY1" fmla="*/ 3319976 h 3319976"/>
              <a:gd name="connsiteX2" fmla="*/ 12492111 w 12492111"/>
              <a:gd name="connsiteY2" fmla="*/ 3319976 h 3319976"/>
              <a:gd name="connsiteX3" fmla="*/ 12463975 w 12492111"/>
              <a:gd name="connsiteY3" fmla="*/ 14068 h 3319976"/>
              <a:gd name="connsiteX4" fmla="*/ 9889588 w 12492111"/>
              <a:gd name="connsiteY4" fmla="*/ 267287 h 3319976"/>
              <a:gd name="connsiteX5" fmla="*/ 6260123 w 12492111"/>
              <a:gd name="connsiteY5" fmla="*/ 84407 h 3319976"/>
              <a:gd name="connsiteX6" fmla="*/ 2250831 w 12492111"/>
              <a:gd name="connsiteY6" fmla="*/ 464234 h 3319976"/>
              <a:gd name="connsiteX7" fmla="*/ 14068 w 12492111"/>
              <a:gd name="connsiteY7" fmla="*/ 0 h 3319976"/>
              <a:gd name="connsiteX0" fmla="*/ 14068 w 12492111"/>
              <a:gd name="connsiteY0" fmla="*/ 0 h 3319976"/>
              <a:gd name="connsiteX1" fmla="*/ 0 w 12492111"/>
              <a:gd name="connsiteY1" fmla="*/ 3319976 h 3319976"/>
              <a:gd name="connsiteX2" fmla="*/ 12492111 w 12492111"/>
              <a:gd name="connsiteY2" fmla="*/ 3319976 h 3319976"/>
              <a:gd name="connsiteX3" fmla="*/ 12463975 w 12492111"/>
              <a:gd name="connsiteY3" fmla="*/ 14068 h 3319976"/>
              <a:gd name="connsiteX4" fmla="*/ 9889588 w 12492111"/>
              <a:gd name="connsiteY4" fmla="*/ 267287 h 3319976"/>
              <a:gd name="connsiteX5" fmla="*/ 6260123 w 12492111"/>
              <a:gd name="connsiteY5" fmla="*/ 84407 h 3319976"/>
              <a:gd name="connsiteX6" fmla="*/ 2250831 w 12492111"/>
              <a:gd name="connsiteY6" fmla="*/ 464234 h 3319976"/>
              <a:gd name="connsiteX7" fmla="*/ 14068 w 12492111"/>
              <a:gd name="connsiteY7" fmla="*/ 0 h 3319976"/>
              <a:gd name="connsiteX0" fmla="*/ 14068 w 12492111"/>
              <a:gd name="connsiteY0" fmla="*/ 80168 h 3400144"/>
              <a:gd name="connsiteX1" fmla="*/ 0 w 12492111"/>
              <a:gd name="connsiteY1" fmla="*/ 3400144 h 3400144"/>
              <a:gd name="connsiteX2" fmla="*/ 12492111 w 12492111"/>
              <a:gd name="connsiteY2" fmla="*/ 3400144 h 3400144"/>
              <a:gd name="connsiteX3" fmla="*/ 12463975 w 12492111"/>
              <a:gd name="connsiteY3" fmla="*/ 94236 h 3400144"/>
              <a:gd name="connsiteX4" fmla="*/ 9889588 w 12492111"/>
              <a:gd name="connsiteY4" fmla="*/ 347455 h 3400144"/>
              <a:gd name="connsiteX5" fmla="*/ 6260123 w 12492111"/>
              <a:gd name="connsiteY5" fmla="*/ 164575 h 3400144"/>
              <a:gd name="connsiteX6" fmla="*/ 2250831 w 12492111"/>
              <a:gd name="connsiteY6" fmla="*/ 544402 h 3400144"/>
              <a:gd name="connsiteX7" fmla="*/ 14068 w 12492111"/>
              <a:gd name="connsiteY7" fmla="*/ 80168 h 3400144"/>
              <a:gd name="connsiteX0" fmla="*/ 14068 w 12492111"/>
              <a:gd name="connsiteY0" fmla="*/ 80168 h 3400144"/>
              <a:gd name="connsiteX1" fmla="*/ 0 w 12492111"/>
              <a:gd name="connsiteY1" fmla="*/ 3400144 h 3400144"/>
              <a:gd name="connsiteX2" fmla="*/ 12492111 w 12492111"/>
              <a:gd name="connsiteY2" fmla="*/ 3400144 h 3400144"/>
              <a:gd name="connsiteX3" fmla="*/ 12463975 w 12492111"/>
              <a:gd name="connsiteY3" fmla="*/ 94236 h 3400144"/>
              <a:gd name="connsiteX4" fmla="*/ 9889588 w 12492111"/>
              <a:gd name="connsiteY4" fmla="*/ 347455 h 3400144"/>
              <a:gd name="connsiteX5" fmla="*/ 6260123 w 12492111"/>
              <a:gd name="connsiteY5" fmla="*/ 164575 h 3400144"/>
              <a:gd name="connsiteX6" fmla="*/ 2250831 w 12492111"/>
              <a:gd name="connsiteY6" fmla="*/ 544402 h 3400144"/>
              <a:gd name="connsiteX7" fmla="*/ 14068 w 12492111"/>
              <a:gd name="connsiteY7" fmla="*/ 80168 h 3400144"/>
              <a:gd name="connsiteX0" fmla="*/ 14068 w 12492111"/>
              <a:gd name="connsiteY0" fmla="*/ 80168 h 3400144"/>
              <a:gd name="connsiteX1" fmla="*/ 0 w 12492111"/>
              <a:gd name="connsiteY1" fmla="*/ 3400144 h 3400144"/>
              <a:gd name="connsiteX2" fmla="*/ 12492111 w 12492111"/>
              <a:gd name="connsiteY2" fmla="*/ 3400144 h 3400144"/>
              <a:gd name="connsiteX3" fmla="*/ 12463975 w 12492111"/>
              <a:gd name="connsiteY3" fmla="*/ 94236 h 3400144"/>
              <a:gd name="connsiteX4" fmla="*/ 9889588 w 12492111"/>
              <a:gd name="connsiteY4" fmla="*/ 347455 h 3400144"/>
              <a:gd name="connsiteX5" fmla="*/ 6260123 w 12492111"/>
              <a:gd name="connsiteY5" fmla="*/ 164575 h 3400144"/>
              <a:gd name="connsiteX6" fmla="*/ 2250831 w 12492111"/>
              <a:gd name="connsiteY6" fmla="*/ 544402 h 3400144"/>
              <a:gd name="connsiteX7" fmla="*/ 14068 w 12492111"/>
              <a:gd name="connsiteY7" fmla="*/ 80168 h 3400144"/>
              <a:gd name="connsiteX0" fmla="*/ 14068 w 12492111"/>
              <a:gd name="connsiteY0" fmla="*/ 80168 h 3400144"/>
              <a:gd name="connsiteX1" fmla="*/ 0 w 12492111"/>
              <a:gd name="connsiteY1" fmla="*/ 3400144 h 3400144"/>
              <a:gd name="connsiteX2" fmla="*/ 12492111 w 12492111"/>
              <a:gd name="connsiteY2" fmla="*/ 3400144 h 3400144"/>
              <a:gd name="connsiteX3" fmla="*/ 12463975 w 12492111"/>
              <a:gd name="connsiteY3" fmla="*/ 94236 h 3400144"/>
              <a:gd name="connsiteX4" fmla="*/ 9889588 w 12492111"/>
              <a:gd name="connsiteY4" fmla="*/ 347455 h 3400144"/>
              <a:gd name="connsiteX5" fmla="*/ 6260123 w 12492111"/>
              <a:gd name="connsiteY5" fmla="*/ 164575 h 3400144"/>
              <a:gd name="connsiteX6" fmla="*/ 2250831 w 12492111"/>
              <a:gd name="connsiteY6" fmla="*/ 544402 h 3400144"/>
              <a:gd name="connsiteX7" fmla="*/ 14068 w 12492111"/>
              <a:gd name="connsiteY7" fmla="*/ 80168 h 3400144"/>
              <a:gd name="connsiteX0" fmla="*/ 14068 w 12492111"/>
              <a:gd name="connsiteY0" fmla="*/ 168643 h 3488619"/>
              <a:gd name="connsiteX1" fmla="*/ 0 w 12492111"/>
              <a:gd name="connsiteY1" fmla="*/ 3488619 h 3488619"/>
              <a:gd name="connsiteX2" fmla="*/ 12492111 w 12492111"/>
              <a:gd name="connsiteY2" fmla="*/ 3488619 h 3488619"/>
              <a:gd name="connsiteX3" fmla="*/ 12463975 w 12492111"/>
              <a:gd name="connsiteY3" fmla="*/ 182711 h 3488619"/>
              <a:gd name="connsiteX4" fmla="*/ 9889588 w 12492111"/>
              <a:gd name="connsiteY4" fmla="*/ 435930 h 3488619"/>
              <a:gd name="connsiteX5" fmla="*/ 6260123 w 12492111"/>
              <a:gd name="connsiteY5" fmla="*/ 253050 h 3488619"/>
              <a:gd name="connsiteX6" fmla="*/ 2250831 w 12492111"/>
              <a:gd name="connsiteY6" fmla="*/ 632877 h 3488619"/>
              <a:gd name="connsiteX7" fmla="*/ 14068 w 12492111"/>
              <a:gd name="connsiteY7" fmla="*/ 168643 h 3488619"/>
              <a:gd name="connsiteX0" fmla="*/ 14068 w 12492111"/>
              <a:gd name="connsiteY0" fmla="*/ 168643 h 3488619"/>
              <a:gd name="connsiteX1" fmla="*/ 0 w 12492111"/>
              <a:gd name="connsiteY1" fmla="*/ 3488619 h 3488619"/>
              <a:gd name="connsiteX2" fmla="*/ 12492111 w 12492111"/>
              <a:gd name="connsiteY2" fmla="*/ 3488619 h 3488619"/>
              <a:gd name="connsiteX3" fmla="*/ 12463975 w 12492111"/>
              <a:gd name="connsiteY3" fmla="*/ 182711 h 3488619"/>
              <a:gd name="connsiteX4" fmla="*/ 9889588 w 12492111"/>
              <a:gd name="connsiteY4" fmla="*/ 435930 h 3488619"/>
              <a:gd name="connsiteX5" fmla="*/ 6260123 w 12492111"/>
              <a:gd name="connsiteY5" fmla="*/ 253050 h 3488619"/>
              <a:gd name="connsiteX6" fmla="*/ 2250831 w 12492111"/>
              <a:gd name="connsiteY6" fmla="*/ 632877 h 3488619"/>
              <a:gd name="connsiteX7" fmla="*/ 14068 w 12492111"/>
              <a:gd name="connsiteY7" fmla="*/ 168643 h 3488619"/>
              <a:gd name="connsiteX0" fmla="*/ 14068 w 12492111"/>
              <a:gd name="connsiteY0" fmla="*/ 168643 h 3488619"/>
              <a:gd name="connsiteX1" fmla="*/ 0 w 12492111"/>
              <a:gd name="connsiteY1" fmla="*/ 3488619 h 3488619"/>
              <a:gd name="connsiteX2" fmla="*/ 12492111 w 12492111"/>
              <a:gd name="connsiteY2" fmla="*/ 3488619 h 3488619"/>
              <a:gd name="connsiteX3" fmla="*/ 12463975 w 12492111"/>
              <a:gd name="connsiteY3" fmla="*/ 182711 h 3488619"/>
              <a:gd name="connsiteX4" fmla="*/ 9889588 w 12492111"/>
              <a:gd name="connsiteY4" fmla="*/ 435930 h 3488619"/>
              <a:gd name="connsiteX5" fmla="*/ 6260123 w 12492111"/>
              <a:gd name="connsiteY5" fmla="*/ 253050 h 3488619"/>
              <a:gd name="connsiteX6" fmla="*/ 2250831 w 12492111"/>
              <a:gd name="connsiteY6" fmla="*/ 632877 h 3488619"/>
              <a:gd name="connsiteX7" fmla="*/ 14068 w 12492111"/>
              <a:gd name="connsiteY7" fmla="*/ 168643 h 348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92111" h="3488619">
                <a:moveTo>
                  <a:pt x="14068" y="168643"/>
                </a:moveTo>
                <a:cubicBezTo>
                  <a:pt x="9379" y="1275302"/>
                  <a:pt x="4689" y="2381960"/>
                  <a:pt x="0" y="3488619"/>
                </a:cubicBezTo>
                <a:lnTo>
                  <a:pt x="12492111" y="3488619"/>
                </a:lnTo>
                <a:lnTo>
                  <a:pt x="12463975" y="182711"/>
                </a:lnTo>
                <a:cubicBezTo>
                  <a:pt x="11577711" y="56101"/>
                  <a:pt x="10902461" y="-169"/>
                  <a:pt x="9889588" y="435930"/>
                </a:cubicBezTo>
                <a:cubicBezTo>
                  <a:pt x="8932985" y="-18925"/>
                  <a:pt x="7709096" y="-178360"/>
                  <a:pt x="6260123" y="253050"/>
                </a:cubicBezTo>
                <a:cubicBezTo>
                  <a:pt x="5190978" y="70170"/>
                  <a:pt x="3953022" y="-98643"/>
                  <a:pt x="2250831" y="632877"/>
                </a:cubicBezTo>
                <a:cubicBezTo>
                  <a:pt x="1603717" y="267117"/>
                  <a:pt x="815927" y="-70507"/>
                  <a:pt x="14068" y="16864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-225083" y="3854548"/>
            <a:ext cx="7160455" cy="3319975"/>
          </a:xfrm>
          <a:custGeom>
            <a:avLst/>
            <a:gdLst>
              <a:gd name="connsiteX0" fmla="*/ 0 w 7160455"/>
              <a:gd name="connsiteY0" fmla="*/ 0 h 3319975"/>
              <a:gd name="connsiteX1" fmla="*/ 28135 w 7160455"/>
              <a:gd name="connsiteY1" fmla="*/ 3319975 h 3319975"/>
              <a:gd name="connsiteX2" fmla="*/ 7160455 w 7160455"/>
              <a:gd name="connsiteY2" fmla="*/ 3263704 h 3319975"/>
              <a:gd name="connsiteX3" fmla="*/ 5866228 w 7160455"/>
              <a:gd name="connsiteY3" fmla="*/ 464234 h 3319975"/>
              <a:gd name="connsiteX4" fmla="*/ 0 w 7160455"/>
              <a:gd name="connsiteY4" fmla="*/ 0 h 3319975"/>
              <a:gd name="connsiteX0" fmla="*/ 0 w 7160455"/>
              <a:gd name="connsiteY0" fmla="*/ 0 h 3319975"/>
              <a:gd name="connsiteX1" fmla="*/ 28135 w 7160455"/>
              <a:gd name="connsiteY1" fmla="*/ 3319975 h 3319975"/>
              <a:gd name="connsiteX2" fmla="*/ 7160455 w 7160455"/>
              <a:gd name="connsiteY2" fmla="*/ 3263704 h 3319975"/>
              <a:gd name="connsiteX3" fmla="*/ 5866228 w 7160455"/>
              <a:gd name="connsiteY3" fmla="*/ 464234 h 3319975"/>
              <a:gd name="connsiteX4" fmla="*/ 0 w 7160455"/>
              <a:gd name="connsiteY4" fmla="*/ 0 h 3319975"/>
              <a:gd name="connsiteX0" fmla="*/ 0 w 7160455"/>
              <a:gd name="connsiteY0" fmla="*/ 0 h 3319975"/>
              <a:gd name="connsiteX1" fmla="*/ 28135 w 7160455"/>
              <a:gd name="connsiteY1" fmla="*/ 3319975 h 3319975"/>
              <a:gd name="connsiteX2" fmla="*/ 7160455 w 7160455"/>
              <a:gd name="connsiteY2" fmla="*/ 3263704 h 3319975"/>
              <a:gd name="connsiteX3" fmla="*/ 5866228 w 7160455"/>
              <a:gd name="connsiteY3" fmla="*/ 464234 h 3319975"/>
              <a:gd name="connsiteX4" fmla="*/ 0 w 7160455"/>
              <a:gd name="connsiteY4" fmla="*/ 0 h 331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0455" h="3319975">
                <a:moveTo>
                  <a:pt x="0" y="0"/>
                </a:moveTo>
                <a:lnTo>
                  <a:pt x="28135" y="3319975"/>
                </a:lnTo>
                <a:lnTo>
                  <a:pt x="7160455" y="3263704"/>
                </a:lnTo>
                <a:lnTo>
                  <a:pt x="5866228" y="464234"/>
                </a:lnTo>
                <a:cubicBezTo>
                  <a:pt x="3277773" y="14067"/>
                  <a:pt x="1983544" y="0"/>
                  <a:pt x="0" y="0"/>
                </a:cubicBezTo>
                <a:close/>
              </a:path>
            </a:pathLst>
          </a:custGeom>
          <a:solidFill>
            <a:srgbClr val="DCE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-152400" y="3374571"/>
            <a:ext cx="12605657" cy="3810000"/>
          </a:xfrm>
          <a:custGeom>
            <a:avLst/>
            <a:gdLst>
              <a:gd name="connsiteX0" fmla="*/ 0 w 12605657"/>
              <a:gd name="connsiteY0" fmla="*/ 1175658 h 3810000"/>
              <a:gd name="connsiteX1" fmla="*/ 6662057 w 12605657"/>
              <a:gd name="connsiteY1" fmla="*/ 827315 h 3810000"/>
              <a:gd name="connsiteX2" fmla="*/ 12605657 w 12605657"/>
              <a:gd name="connsiteY2" fmla="*/ 0 h 3810000"/>
              <a:gd name="connsiteX3" fmla="*/ 12605657 w 12605657"/>
              <a:gd name="connsiteY3" fmla="*/ 3810000 h 3810000"/>
              <a:gd name="connsiteX4" fmla="*/ 43543 w 12605657"/>
              <a:gd name="connsiteY4" fmla="*/ 3722915 h 3810000"/>
              <a:gd name="connsiteX5" fmla="*/ 0 w 12605657"/>
              <a:gd name="connsiteY5" fmla="*/ 1175658 h 3810000"/>
              <a:gd name="connsiteX0" fmla="*/ 0 w 12605657"/>
              <a:gd name="connsiteY0" fmla="*/ 1175658 h 3810000"/>
              <a:gd name="connsiteX1" fmla="*/ 6662057 w 12605657"/>
              <a:gd name="connsiteY1" fmla="*/ 827315 h 3810000"/>
              <a:gd name="connsiteX2" fmla="*/ 12605657 w 12605657"/>
              <a:gd name="connsiteY2" fmla="*/ 0 h 3810000"/>
              <a:gd name="connsiteX3" fmla="*/ 12605657 w 12605657"/>
              <a:gd name="connsiteY3" fmla="*/ 3810000 h 3810000"/>
              <a:gd name="connsiteX4" fmla="*/ 43543 w 12605657"/>
              <a:gd name="connsiteY4" fmla="*/ 3722915 h 3810000"/>
              <a:gd name="connsiteX5" fmla="*/ 0 w 12605657"/>
              <a:gd name="connsiteY5" fmla="*/ 1175658 h 3810000"/>
              <a:gd name="connsiteX0" fmla="*/ 0 w 12605657"/>
              <a:gd name="connsiteY0" fmla="*/ 1175658 h 3810000"/>
              <a:gd name="connsiteX1" fmla="*/ 6662057 w 12605657"/>
              <a:gd name="connsiteY1" fmla="*/ 827315 h 3810000"/>
              <a:gd name="connsiteX2" fmla="*/ 12605657 w 12605657"/>
              <a:gd name="connsiteY2" fmla="*/ 0 h 3810000"/>
              <a:gd name="connsiteX3" fmla="*/ 12605657 w 12605657"/>
              <a:gd name="connsiteY3" fmla="*/ 3810000 h 3810000"/>
              <a:gd name="connsiteX4" fmla="*/ 43543 w 12605657"/>
              <a:gd name="connsiteY4" fmla="*/ 3722915 h 3810000"/>
              <a:gd name="connsiteX5" fmla="*/ 0 w 12605657"/>
              <a:gd name="connsiteY5" fmla="*/ 1175658 h 3810000"/>
              <a:gd name="connsiteX0" fmla="*/ 0 w 12605657"/>
              <a:gd name="connsiteY0" fmla="*/ 1175658 h 3810000"/>
              <a:gd name="connsiteX1" fmla="*/ 6662057 w 12605657"/>
              <a:gd name="connsiteY1" fmla="*/ 827315 h 3810000"/>
              <a:gd name="connsiteX2" fmla="*/ 12605657 w 12605657"/>
              <a:gd name="connsiteY2" fmla="*/ 0 h 3810000"/>
              <a:gd name="connsiteX3" fmla="*/ 12605657 w 12605657"/>
              <a:gd name="connsiteY3" fmla="*/ 3810000 h 3810000"/>
              <a:gd name="connsiteX4" fmla="*/ 43543 w 12605657"/>
              <a:gd name="connsiteY4" fmla="*/ 3722915 h 3810000"/>
              <a:gd name="connsiteX5" fmla="*/ 0 w 12605657"/>
              <a:gd name="connsiteY5" fmla="*/ 1175658 h 3810000"/>
              <a:gd name="connsiteX0" fmla="*/ 0 w 12605657"/>
              <a:gd name="connsiteY0" fmla="*/ 1175658 h 3810000"/>
              <a:gd name="connsiteX1" fmla="*/ 6662057 w 12605657"/>
              <a:gd name="connsiteY1" fmla="*/ 827315 h 3810000"/>
              <a:gd name="connsiteX2" fmla="*/ 12605657 w 12605657"/>
              <a:gd name="connsiteY2" fmla="*/ 0 h 3810000"/>
              <a:gd name="connsiteX3" fmla="*/ 12605657 w 12605657"/>
              <a:gd name="connsiteY3" fmla="*/ 3810000 h 3810000"/>
              <a:gd name="connsiteX4" fmla="*/ 43543 w 12605657"/>
              <a:gd name="connsiteY4" fmla="*/ 3722915 h 3810000"/>
              <a:gd name="connsiteX5" fmla="*/ 0 w 12605657"/>
              <a:gd name="connsiteY5" fmla="*/ 1175658 h 3810000"/>
              <a:gd name="connsiteX0" fmla="*/ 0 w 12605657"/>
              <a:gd name="connsiteY0" fmla="*/ 1175658 h 3810000"/>
              <a:gd name="connsiteX1" fmla="*/ 6662057 w 12605657"/>
              <a:gd name="connsiteY1" fmla="*/ 827315 h 3810000"/>
              <a:gd name="connsiteX2" fmla="*/ 12605657 w 12605657"/>
              <a:gd name="connsiteY2" fmla="*/ 0 h 3810000"/>
              <a:gd name="connsiteX3" fmla="*/ 12605657 w 12605657"/>
              <a:gd name="connsiteY3" fmla="*/ 3810000 h 3810000"/>
              <a:gd name="connsiteX4" fmla="*/ 43543 w 12605657"/>
              <a:gd name="connsiteY4" fmla="*/ 3722915 h 3810000"/>
              <a:gd name="connsiteX5" fmla="*/ 0 w 12605657"/>
              <a:gd name="connsiteY5" fmla="*/ 1175658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05657" h="3810000">
                <a:moveTo>
                  <a:pt x="0" y="1175658"/>
                </a:moveTo>
                <a:cubicBezTo>
                  <a:pt x="2220686" y="1622252"/>
                  <a:pt x="4371033" y="1140377"/>
                  <a:pt x="6662057" y="827315"/>
                </a:cubicBezTo>
                <a:cubicBezTo>
                  <a:pt x="8108685" y="509340"/>
                  <a:pt x="9864801" y="1415255"/>
                  <a:pt x="12605657" y="0"/>
                </a:cubicBezTo>
                <a:lnTo>
                  <a:pt x="12605657" y="3810000"/>
                </a:lnTo>
                <a:lnTo>
                  <a:pt x="43543" y="3722915"/>
                </a:lnTo>
                <a:lnTo>
                  <a:pt x="0" y="1175658"/>
                </a:lnTo>
                <a:close/>
              </a:path>
            </a:pathLst>
          </a:custGeom>
          <a:gradFill flip="none" rotWithShape="1">
            <a:gsLst>
              <a:gs pos="0">
                <a:srgbClr val="BCDA78"/>
              </a:gs>
              <a:gs pos="90000">
                <a:srgbClr val="91B12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-132522" y="4231613"/>
            <a:ext cx="12377531" cy="2302459"/>
          </a:xfrm>
          <a:custGeom>
            <a:avLst/>
            <a:gdLst>
              <a:gd name="connsiteX0" fmla="*/ 39757 w 12377531"/>
              <a:gd name="connsiteY0" fmla="*/ 92765 h 1630017"/>
              <a:gd name="connsiteX1" fmla="*/ 39757 w 12377531"/>
              <a:gd name="connsiteY1" fmla="*/ 0 h 1630017"/>
              <a:gd name="connsiteX2" fmla="*/ 12377531 w 12377531"/>
              <a:gd name="connsiteY2" fmla="*/ 132521 h 1630017"/>
              <a:gd name="connsiteX3" fmla="*/ 12377531 w 12377531"/>
              <a:gd name="connsiteY3" fmla="*/ 1590260 h 1630017"/>
              <a:gd name="connsiteX4" fmla="*/ 0 w 12377531"/>
              <a:gd name="connsiteY4" fmla="*/ 1630017 h 1630017"/>
              <a:gd name="connsiteX5" fmla="*/ 39757 w 12377531"/>
              <a:gd name="connsiteY5" fmla="*/ 92765 h 1630017"/>
              <a:gd name="connsiteX0" fmla="*/ 39757 w 12377531"/>
              <a:gd name="connsiteY0" fmla="*/ 581571 h 2118823"/>
              <a:gd name="connsiteX1" fmla="*/ 39757 w 12377531"/>
              <a:gd name="connsiteY1" fmla="*/ 488806 h 2118823"/>
              <a:gd name="connsiteX2" fmla="*/ 12377531 w 12377531"/>
              <a:gd name="connsiteY2" fmla="*/ 621327 h 2118823"/>
              <a:gd name="connsiteX3" fmla="*/ 12377531 w 12377531"/>
              <a:gd name="connsiteY3" fmla="*/ 2079066 h 2118823"/>
              <a:gd name="connsiteX4" fmla="*/ 0 w 12377531"/>
              <a:gd name="connsiteY4" fmla="*/ 2118823 h 2118823"/>
              <a:gd name="connsiteX5" fmla="*/ 39757 w 12377531"/>
              <a:gd name="connsiteY5" fmla="*/ 581571 h 2118823"/>
              <a:gd name="connsiteX0" fmla="*/ 39757 w 12377531"/>
              <a:gd name="connsiteY0" fmla="*/ 765207 h 2302459"/>
              <a:gd name="connsiteX1" fmla="*/ 39757 w 12377531"/>
              <a:gd name="connsiteY1" fmla="*/ 672442 h 2302459"/>
              <a:gd name="connsiteX2" fmla="*/ 12377531 w 12377531"/>
              <a:gd name="connsiteY2" fmla="*/ 804963 h 2302459"/>
              <a:gd name="connsiteX3" fmla="*/ 12377531 w 12377531"/>
              <a:gd name="connsiteY3" fmla="*/ 2262702 h 2302459"/>
              <a:gd name="connsiteX4" fmla="*/ 0 w 12377531"/>
              <a:gd name="connsiteY4" fmla="*/ 2302459 h 2302459"/>
              <a:gd name="connsiteX5" fmla="*/ 39757 w 12377531"/>
              <a:gd name="connsiteY5" fmla="*/ 765207 h 2302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7531" h="2302459">
                <a:moveTo>
                  <a:pt x="39757" y="765207"/>
                </a:moveTo>
                <a:cubicBezTo>
                  <a:pt x="39757" y="734285"/>
                  <a:pt x="9705" y="679725"/>
                  <a:pt x="39757" y="672442"/>
                </a:cubicBezTo>
                <a:cubicBezTo>
                  <a:pt x="4794374" y="-479886"/>
                  <a:pt x="9441987" y="40942"/>
                  <a:pt x="12377531" y="804963"/>
                </a:cubicBezTo>
                <a:lnTo>
                  <a:pt x="12377531" y="2262702"/>
                </a:lnTo>
                <a:lnTo>
                  <a:pt x="0" y="2302459"/>
                </a:lnTo>
                <a:lnTo>
                  <a:pt x="39757" y="765207"/>
                </a:lnTo>
                <a:close/>
              </a:path>
            </a:pathLst>
          </a:custGeom>
          <a:gradFill>
            <a:gsLst>
              <a:gs pos="0">
                <a:srgbClr val="BCDA78"/>
              </a:gs>
              <a:gs pos="100000">
                <a:srgbClr val="B2D3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0" y="1614726"/>
            <a:ext cx="1187423" cy="399995"/>
          </a:xfrm>
          <a:custGeom>
            <a:avLst/>
            <a:gdLst>
              <a:gd name="connsiteX0" fmla="*/ 1193671 w 2567008"/>
              <a:gd name="connsiteY0" fmla="*/ 0 h 2010111"/>
              <a:gd name="connsiteX1" fmla="*/ 1653898 w 2567008"/>
              <a:gd name="connsiteY1" fmla="*/ 391736 h 2010111"/>
              <a:gd name="connsiteX2" fmla="*/ 1657335 w 2567008"/>
              <a:gd name="connsiteY2" fmla="*/ 427340 h 2010111"/>
              <a:gd name="connsiteX3" fmla="*/ 1701468 w 2567008"/>
              <a:gd name="connsiteY3" fmla="*/ 396566 h 2010111"/>
              <a:gd name="connsiteX4" fmla="*/ 2011858 w 2567008"/>
              <a:gd name="connsiteY4" fmla="*/ 316440 h 2010111"/>
              <a:gd name="connsiteX5" fmla="*/ 2567008 w 2567008"/>
              <a:gd name="connsiteY5" fmla="*/ 785604 h 2010111"/>
              <a:gd name="connsiteX6" fmla="*/ 2123740 w 2567008"/>
              <a:gd name="connsiteY6" fmla="*/ 1245236 h 2010111"/>
              <a:gd name="connsiteX7" fmla="*/ 2016606 w 2567008"/>
              <a:gd name="connsiteY7" fmla="*/ 1254364 h 2010111"/>
              <a:gd name="connsiteX8" fmla="*/ 2026156 w 2567008"/>
              <a:gd name="connsiteY8" fmla="*/ 1286251 h 2010111"/>
              <a:gd name="connsiteX9" fmla="*/ 2037965 w 2567008"/>
              <a:gd name="connsiteY9" fmla="*/ 1407665 h 2010111"/>
              <a:gd name="connsiteX10" fmla="*/ 1456709 w 2567008"/>
              <a:gd name="connsiteY10" fmla="*/ 2010111 h 2010111"/>
              <a:gd name="connsiteX11" fmla="*/ 875453 w 2567008"/>
              <a:gd name="connsiteY11" fmla="*/ 1407665 h 2010111"/>
              <a:gd name="connsiteX12" fmla="*/ 878502 w 2567008"/>
              <a:gd name="connsiteY12" fmla="*/ 1376312 h 2010111"/>
              <a:gd name="connsiteX13" fmla="*/ 803234 w 2567008"/>
              <a:gd name="connsiteY13" fmla="*/ 1403460 h 2010111"/>
              <a:gd name="connsiteX14" fmla="*/ 619125 w 2567008"/>
              <a:gd name="connsiteY14" fmla="*/ 1428940 h 2010111"/>
              <a:gd name="connsiteX15" fmla="*/ 0 w 2567008"/>
              <a:gd name="connsiteY15" fmla="*/ 862181 h 2010111"/>
              <a:gd name="connsiteX16" fmla="*/ 619125 w 2567008"/>
              <a:gd name="connsiteY16" fmla="*/ 295422 h 2010111"/>
              <a:gd name="connsiteX17" fmla="*/ 743900 w 2567008"/>
              <a:gd name="connsiteY17" fmla="*/ 306937 h 2010111"/>
              <a:gd name="connsiteX18" fmla="*/ 757500 w 2567008"/>
              <a:gd name="connsiteY18" fmla="*/ 310801 h 2010111"/>
              <a:gd name="connsiteX19" fmla="*/ 760817 w 2567008"/>
              <a:gd name="connsiteY19" fmla="*/ 299643 h 2010111"/>
              <a:gd name="connsiteX20" fmla="*/ 1193671 w 2567008"/>
              <a:gd name="connsiteY20" fmla="*/ 0 h 20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7008" h="2010111">
                <a:moveTo>
                  <a:pt x="1193671" y="0"/>
                </a:moveTo>
                <a:cubicBezTo>
                  <a:pt x="1420687" y="0"/>
                  <a:pt x="1610093" y="168173"/>
                  <a:pt x="1653898" y="391736"/>
                </a:cubicBezTo>
                <a:lnTo>
                  <a:pt x="1657335" y="427340"/>
                </a:lnTo>
                <a:lnTo>
                  <a:pt x="1701468" y="396566"/>
                </a:lnTo>
                <a:cubicBezTo>
                  <a:pt x="1790071" y="345979"/>
                  <a:pt x="1896883" y="316440"/>
                  <a:pt x="2011858" y="316440"/>
                </a:cubicBezTo>
                <a:cubicBezTo>
                  <a:pt x="2318459" y="316440"/>
                  <a:pt x="2567008" y="526492"/>
                  <a:pt x="2567008" y="785604"/>
                </a:cubicBezTo>
                <a:cubicBezTo>
                  <a:pt x="2567008" y="1012327"/>
                  <a:pt x="2376713" y="1201488"/>
                  <a:pt x="2123740" y="1245236"/>
                </a:cubicBezTo>
                <a:lnTo>
                  <a:pt x="2016606" y="1254364"/>
                </a:lnTo>
                <a:lnTo>
                  <a:pt x="2026156" y="1286251"/>
                </a:lnTo>
                <a:cubicBezTo>
                  <a:pt x="2033899" y="1325469"/>
                  <a:pt x="2037965" y="1366075"/>
                  <a:pt x="2037965" y="1407665"/>
                </a:cubicBezTo>
                <a:cubicBezTo>
                  <a:pt x="2037965" y="1740387"/>
                  <a:pt x="1777728" y="2010111"/>
                  <a:pt x="1456709" y="2010111"/>
                </a:cubicBezTo>
                <a:cubicBezTo>
                  <a:pt x="1135690" y="2010111"/>
                  <a:pt x="875453" y="1740387"/>
                  <a:pt x="875453" y="1407665"/>
                </a:cubicBezTo>
                <a:lnTo>
                  <a:pt x="878502" y="1376312"/>
                </a:lnTo>
                <a:lnTo>
                  <a:pt x="803234" y="1403460"/>
                </a:lnTo>
                <a:cubicBezTo>
                  <a:pt x="745074" y="1420019"/>
                  <a:pt x="683237" y="1428940"/>
                  <a:pt x="619125" y="1428940"/>
                </a:cubicBezTo>
                <a:cubicBezTo>
                  <a:pt x="277192" y="1428940"/>
                  <a:pt x="0" y="1175193"/>
                  <a:pt x="0" y="862181"/>
                </a:cubicBezTo>
                <a:cubicBezTo>
                  <a:pt x="0" y="549169"/>
                  <a:pt x="277192" y="295422"/>
                  <a:pt x="619125" y="295422"/>
                </a:cubicBezTo>
                <a:cubicBezTo>
                  <a:pt x="661867" y="295422"/>
                  <a:pt x="703597" y="299387"/>
                  <a:pt x="743900" y="306937"/>
                </a:cubicBezTo>
                <a:lnTo>
                  <a:pt x="757500" y="310801"/>
                </a:lnTo>
                <a:lnTo>
                  <a:pt x="760817" y="299643"/>
                </a:lnTo>
                <a:cubicBezTo>
                  <a:pt x="832132" y="123555"/>
                  <a:pt x="999086" y="0"/>
                  <a:pt x="119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626428" y="-257504"/>
            <a:ext cx="1457432" cy="654480"/>
          </a:xfrm>
          <a:custGeom>
            <a:avLst/>
            <a:gdLst>
              <a:gd name="connsiteX0" fmla="*/ 1193671 w 2567008"/>
              <a:gd name="connsiteY0" fmla="*/ 0 h 2010111"/>
              <a:gd name="connsiteX1" fmla="*/ 1653898 w 2567008"/>
              <a:gd name="connsiteY1" fmla="*/ 391736 h 2010111"/>
              <a:gd name="connsiteX2" fmla="*/ 1657335 w 2567008"/>
              <a:gd name="connsiteY2" fmla="*/ 427340 h 2010111"/>
              <a:gd name="connsiteX3" fmla="*/ 1701468 w 2567008"/>
              <a:gd name="connsiteY3" fmla="*/ 396566 h 2010111"/>
              <a:gd name="connsiteX4" fmla="*/ 2011858 w 2567008"/>
              <a:gd name="connsiteY4" fmla="*/ 316440 h 2010111"/>
              <a:gd name="connsiteX5" fmla="*/ 2567008 w 2567008"/>
              <a:gd name="connsiteY5" fmla="*/ 785604 h 2010111"/>
              <a:gd name="connsiteX6" fmla="*/ 2123740 w 2567008"/>
              <a:gd name="connsiteY6" fmla="*/ 1245236 h 2010111"/>
              <a:gd name="connsiteX7" fmla="*/ 2016606 w 2567008"/>
              <a:gd name="connsiteY7" fmla="*/ 1254364 h 2010111"/>
              <a:gd name="connsiteX8" fmla="*/ 2026156 w 2567008"/>
              <a:gd name="connsiteY8" fmla="*/ 1286251 h 2010111"/>
              <a:gd name="connsiteX9" fmla="*/ 2037965 w 2567008"/>
              <a:gd name="connsiteY9" fmla="*/ 1407665 h 2010111"/>
              <a:gd name="connsiteX10" fmla="*/ 1456709 w 2567008"/>
              <a:gd name="connsiteY10" fmla="*/ 2010111 h 2010111"/>
              <a:gd name="connsiteX11" fmla="*/ 875453 w 2567008"/>
              <a:gd name="connsiteY11" fmla="*/ 1407665 h 2010111"/>
              <a:gd name="connsiteX12" fmla="*/ 878502 w 2567008"/>
              <a:gd name="connsiteY12" fmla="*/ 1376312 h 2010111"/>
              <a:gd name="connsiteX13" fmla="*/ 803234 w 2567008"/>
              <a:gd name="connsiteY13" fmla="*/ 1403460 h 2010111"/>
              <a:gd name="connsiteX14" fmla="*/ 619125 w 2567008"/>
              <a:gd name="connsiteY14" fmla="*/ 1428940 h 2010111"/>
              <a:gd name="connsiteX15" fmla="*/ 0 w 2567008"/>
              <a:gd name="connsiteY15" fmla="*/ 862181 h 2010111"/>
              <a:gd name="connsiteX16" fmla="*/ 619125 w 2567008"/>
              <a:gd name="connsiteY16" fmla="*/ 295422 h 2010111"/>
              <a:gd name="connsiteX17" fmla="*/ 743900 w 2567008"/>
              <a:gd name="connsiteY17" fmla="*/ 306937 h 2010111"/>
              <a:gd name="connsiteX18" fmla="*/ 757500 w 2567008"/>
              <a:gd name="connsiteY18" fmla="*/ 310801 h 2010111"/>
              <a:gd name="connsiteX19" fmla="*/ 760817 w 2567008"/>
              <a:gd name="connsiteY19" fmla="*/ 299643 h 2010111"/>
              <a:gd name="connsiteX20" fmla="*/ 1193671 w 2567008"/>
              <a:gd name="connsiteY20" fmla="*/ 0 h 20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7008" h="2010111">
                <a:moveTo>
                  <a:pt x="1193671" y="0"/>
                </a:moveTo>
                <a:cubicBezTo>
                  <a:pt x="1420687" y="0"/>
                  <a:pt x="1610093" y="168173"/>
                  <a:pt x="1653898" y="391736"/>
                </a:cubicBezTo>
                <a:lnTo>
                  <a:pt x="1657335" y="427340"/>
                </a:lnTo>
                <a:lnTo>
                  <a:pt x="1701468" y="396566"/>
                </a:lnTo>
                <a:cubicBezTo>
                  <a:pt x="1790071" y="345979"/>
                  <a:pt x="1896883" y="316440"/>
                  <a:pt x="2011858" y="316440"/>
                </a:cubicBezTo>
                <a:cubicBezTo>
                  <a:pt x="2318459" y="316440"/>
                  <a:pt x="2567008" y="526492"/>
                  <a:pt x="2567008" y="785604"/>
                </a:cubicBezTo>
                <a:cubicBezTo>
                  <a:pt x="2567008" y="1012327"/>
                  <a:pt x="2376713" y="1201488"/>
                  <a:pt x="2123740" y="1245236"/>
                </a:cubicBezTo>
                <a:lnTo>
                  <a:pt x="2016606" y="1254364"/>
                </a:lnTo>
                <a:lnTo>
                  <a:pt x="2026156" y="1286251"/>
                </a:lnTo>
                <a:cubicBezTo>
                  <a:pt x="2033899" y="1325469"/>
                  <a:pt x="2037965" y="1366075"/>
                  <a:pt x="2037965" y="1407665"/>
                </a:cubicBezTo>
                <a:cubicBezTo>
                  <a:pt x="2037965" y="1740387"/>
                  <a:pt x="1777728" y="2010111"/>
                  <a:pt x="1456709" y="2010111"/>
                </a:cubicBezTo>
                <a:cubicBezTo>
                  <a:pt x="1135690" y="2010111"/>
                  <a:pt x="875453" y="1740387"/>
                  <a:pt x="875453" y="1407665"/>
                </a:cubicBezTo>
                <a:lnTo>
                  <a:pt x="878502" y="1376312"/>
                </a:lnTo>
                <a:lnTo>
                  <a:pt x="803234" y="1403460"/>
                </a:lnTo>
                <a:cubicBezTo>
                  <a:pt x="745074" y="1420019"/>
                  <a:pt x="683237" y="1428940"/>
                  <a:pt x="619125" y="1428940"/>
                </a:cubicBezTo>
                <a:cubicBezTo>
                  <a:pt x="277192" y="1428940"/>
                  <a:pt x="0" y="1175193"/>
                  <a:pt x="0" y="862181"/>
                </a:cubicBezTo>
                <a:cubicBezTo>
                  <a:pt x="0" y="549169"/>
                  <a:pt x="277192" y="295422"/>
                  <a:pt x="619125" y="295422"/>
                </a:cubicBezTo>
                <a:cubicBezTo>
                  <a:pt x="661867" y="295422"/>
                  <a:pt x="703597" y="299387"/>
                  <a:pt x="743900" y="306937"/>
                </a:cubicBezTo>
                <a:lnTo>
                  <a:pt x="757500" y="310801"/>
                </a:lnTo>
                <a:lnTo>
                  <a:pt x="760817" y="299643"/>
                </a:lnTo>
                <a:cubicBezTo>
                  <a:pt x="832132" y="123555"/>
                  <a:pt x="999086" y="0"/>
                  <a:pt x="119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267468" y="1546755"/>
            <a:ext cx="1457432" cy="654480"/>
          </a:xfrm>
          <a:custGeom>
            <a:avLst/>
            <a:gdLst>
              <a:gd name="connsiteX0" fmla="*/ 1193671 w 2567008"/>
              <a:gd name="connsiteY0" fmla="*/ 0 h 2010111"/>
              <a:gd name="connsiteX1" fmla="*/ 1653898 w 2567008"/>
              <a:gd name="connsiteY1" fmla="*/ 391736 h 2010111"/>
              <a:gd name="connsiteX2" fmla="*/ 1657335 w 2567008"/>
              <a:gd name="connsiteY2" fmla="*/ 427340 h 2010111"/>
              <a:gd name="connsiteX3" fmla="*/ 1701468 w 2567008"/>
              <a:gd name="connsiteY3" fmla="*/ 396566 h 2010111"/>
              <a:gd name="connsiteX4" fmla="*/ 2011858 w 2567008"/>
              <a:gd name="connsiteY4" fmla="*/ 316440 h 2010111"/>
              <a:gd name="connsiteX5" fmla="*/ 2567008 w 2567008"/>
              <a:gd name="connsiteY5" fmla="*/ 785604 h 2010111"/>
              <a:gd name="connsiteX6" fmla="*/ 2123740 w 2567008"/>
              <a:gd name="connsiteY6" fmla="*/ 1245236 h 2010111"/>
              <a:gd name="connsiteX7" fmla="*/ 2016606 w 2567008"/>
              <a:gd name="connsiteY7" fmla="*/ 1254364 h 2010111"/>
              <a:gd name="connsiteX8" fmla="*/ 2026156 w 2567008"/>
              <a:gd name="connsiteY8" fmla="*/ 1286251 h 2010111"/>
              <a:gd name="connsiteX9" fmla="*/ 2037965 w 2567008"/>
              <a:gd name="connsiteY9" fmla="*/ 1407665 h 2010111"/>
              <a:gd name="connsiteX10" fmla="*/ 1456709 w 2567008"/>
              <a:gd name="connsiteY10" fmla="*/ 2010111 h 2010111"/>
              <a:gd name="connsiteX11" fmla="*/ 875453 w 2567008"/>
              <a:gd name="connsiteY11" fmla="*/ 1407665 h 2010111"/>
              <a:gd name="connsiteX12" fmla="*/ 878502 w 2567008"/>
              <a:gd name="connsiteY12" fmla="*/ 1376312 h 2010111"/>
              <a:gd name="connsiteX13" fmla="*/ 803234 w 2567008"/>
              <a:gd name="connsiteY13" fmla="*/ 1403460 h 2010111"/>
              <a:gd name="connsiteX14" fmla="*/ 619125 w 2567008"/>
              <a:gd name="connsiteY14" fmla="*/ 1428940 h 2010111"/>
              <a:gd name="connsiteX15" fmla="*/ 0 w 2567008"/>
              <a:gd name="connsiteY15" fmla="*/ 862181 h 2010111"/>
              <a:gd name="connsiteX16" fmla="*/ 619125 w 2567008"/>
              <a:gd name="connsiteY16" fmla="*/ 295422 h 2010111"/>
              <a:gd name="connsiteX17" fmla="*/ 743900 w 2567008"/>
              <a:gd name="connsiteY17" fmla="*/ 306937 h 2010111"/>
              <a:gd name="connsiteX18" fmla="*/ 757500 w 2567008"/>
              <a:gd name="connsiteY18" fmla="*/ 310801 h 2010111"/>
              <a:gd name="connsiteX19" fmla="*/ 760817 w 2567008"/>
              <a:gd name="connsiteY19" fmla="*/ 299643 h 2010111"/>
              <a:gd name="connsiteX20" fmla="*/ 1193671 w 2567008"/>
              <a:gd name="connsiteY20" fmla="*/ 0 h 20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7008" h="2010111">
                <a:moveTo>
                  <a:pt x="1193671" y="0"/>
                </a:moveTo>
                <a:cubicBezTo>
                  <a:pt x="1420687" y="0"/>
                  <a:pt x="1610093" y="168173"/>
                  <a:pt x="1653898" y="391736"/>
                </a:cubicBezTo>
                <a:lnTo>
                  <a:pt x="1657335" y="427340"/>
                </a:lnTo>
                <a:lnTo>
                  <a:pt x="1701468" y="396566"/>
                </a:lnTo>
                <a:cubicBezTo>
                  <a:pt x="1790071" y="345979"/>
                  <a:pt x="1896883" y="316440"/>
                  <a:pt x="2011858" y="316440"/>
                </a:cubicBezTo>
                <a:cubicBezTo>
                  <a:pt x="2318459" y="316440"/>
                  <a:pt x="2567008" y="526492"/>
                  <a:pt x="2567008" y="785604"/>
                </a:cubicBezTo>
                <a:cubicBezTo>
                  <a:pt x="2567008" y="1012327"/>
                  <a:pt x="2376713" y="1201488"/>
                  <a:pt x="2123740" y="1245236"/>
                </a:cubicBezTo>
                <a:lnTo>
                  <a:pt x="2016606" y="1254364"/>
                </a:lnTo>
                <a:lnTo>
                  <a:pt x="2026156" y="1286251"/>
                </a:lnTo>
                <a:cubicBezTo>
                  <a:pt x="2033899" y="1325469"/>
                  <a:pt x="2037965" y="1366075"/>
                  <a:pt x="2037965" y="1407665"/>
                </a:cubicBezTo>
                <a:cubicBezTo>
                  <a:pt x="2037965" y="1740387"/>
                  <a:pt x="1777728" y="2010111"/>
                  <a:pt x="1456709" y="2010111"/>
                </a:cubicBezTo>
                <a:cubicBezTo>
                  <a:pt x="1135690" y="2010111"/>
                  <a:pt x="875453" y="1740387"/>
                  <a:pt x="875453" y="1407665"/>
                </a:cubicBezTo>
                <a:lnTo>
                  <a:pt x="878502" y="1376312"/>
                </a:lnTo>
                <a:lnTo>
                  <a:pt x="803234" y="1403460"/>
                </a:lnTo>
                <a:cubicBezTo>
                  <a:pt x="745074" y="1420019"/>
                  <a:pt x="683237" y="1428940"/>
                  <a:pt x="619125" y="1428940"/>
                </a:cubicBezTo>
                <a:cubicBezTo>
                  <a:pt x="277192" y="1428940"/>
                  <a:pt x="0" y="1175193"/>
                  <a:pt x="0" y="862181"/>
                </a:cubicBezTo>
                <a:cubicBezTo>
                  <a:pt x="0" y="549169"/>
                  <a:pt x="277192" y="295422"/>
                  <a:pt x="619125" y="295422"/>
                </a:cubicBezTo>
                <a:cubicBezTo>
                  <a:pt x="661867" y="295422"/>
                  <a:pt x="703597" y="299387"/>
                  <a:pt x="743900" y="306937"/>
                </a:cubicBezTo>
                <a:lnTo>
                  <a:pt x="757500" y="310801"/>
                </a:lnTo>
                <a:lnTo>
                  <a:pt x="760817" y="299643"/>
                </a:lnTo>
                <a:cubicBezTo>
                  <a:pt x="832132" y="123555"/>
                  <a:pt x="999086" y="0"/>
                  <a:pt x="119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1229868" y="69736"/>
            <a:ext cx="1457432" cy="654480"/>
          </a:xfrm>
          <a:custGeom>
            <a:avLst/>
            <a:gdLst>
              <a:gd name="connsiteX0" fmla="*/ 1193671 w 2567008"/>
              <a:gd name="connsiteY0" fmla="*/ 0 h 2010111"/>
              <a:gd name="connsiteX1" fmla="*/ 1653898 w 2567008"/>
              <a:gd name="connsiteY1" fmla="*/ 391736 h 2010111"/>
              <a:gd name="connsiteX2" fmla="*/ 1657335 w 2567008"/>
              <a:gd name="connsiteY2" fmla="*/ 427340 h 2010111"/>
              <a:gd name="connsiteX3" fmla="*/ 1701468 w 2567008"/>
              <a:gd name="connsiteY3" fmla="*/ 396566 h 2010111"/>
              <a:gd name="connsiteX4" fmla="*/ 2011858 w 2567008"/>
              <a:gd name="connsiteY4" fmla="*/ 316440 h 2010111"/>
              <a:gd name="connsiteX5" fmla="*/ 2567008 w 2567008"/>
              <a:gd name="connsiteY5" fmla="*/ 785604 h 2010111"/>
              <a:gd name="connsiteX6" fmla="*/ 2123740 w 2567008"/>
              <a:gd name="connsiteY6" fmla="*/ 1245236 h 2010111"/>
              <a:gd name="connsiteX7" fmla="*/ 2016606 w 2567008"/>
              <a:gd name="connsiteY7" fmla="*/ 1254364 h 2010111"/>
              <a:gd name="connsiteX8" fmla="*/ 2026156 w 2567008"/>
              <a:gd name="connsiteY8" fmla="*/ 1286251 h 2010111"/>
              <a:gd name="connsiteX9" fmla="*/ 2037965 w 2567008"/>
              <a:gd name="connsiteY9" fmla="*/ 1407665 h 2010111"/>
              <a:gd name="connsiteX10" fmla="*/ 1456709 w 2567008"/>
              <a:gd name="connsiteY10" fmla="*/ 2010111 h 2010111"/>
              <a:gd name="connsiteX11" fmla="*/ 875453 w 2567008"/>
              <a:gd name="connsiteY11" fmla="*/ 1407665 h 2010111"/>
              <a:gd name="connsiteX12" fmla="*/ 878502 w 2567008"/>
              <a:gd name="connsiteY12" fmla="*/ 1376312 h 2010111"/>
              <a:gd name="connsiteX13" fmla="*/ 803234 w 2567008"/>
              <a:gd name="connsiteY13" fmla="*/ 1403460 h 2010111"/>
              <a:gd name="connsiteX14" fmla="*/ 619125 w 2567008"/>
              <a:gd name="connsiteY14" fmla="*/ 1428940 h 2010111"/>
              <a:gd name="connsiteX15" fmla="*/ 0 w 2567008"/>
              <a:gd name="connsiteY15" fmla="*/ 862181 h 2010111"/>
              <a:gd name="connsiteX16" fmla="*/ 619125 w 2567008"/>
              <a:gd name="connsiteY16" fmla="*/ 295422 h 2010111"/>
              <a:gd name="connsiteX17" fmla="*/ 743900 w 2567008"/>
              <a:gd name="connsiteY17" fmla="*/ 306937 h 2010111"/>
              <a:gd name="connsiteX18" fmla="*/ 757500 w 2567008"/>
              <a:gd name="connsiteY18" fmla="*/ 310801 h 2010111"/>
              <a:gd name="connsiteX19" fmla="*/ 760817 w 2567008"/>
              <a:gd name="connsiteY19" fmla="*/ 299643 h 2010111"/>
              <a:gd name="connsiteX20" fmla="*/ 1193671 w 2567008"/>
              <a:gd name="connsiteY20" fmla="*/ 0 h 20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7008" h="2010111">
                <a:moveTo>
                  <a:pt x="1193671" y="0"/>
                </a:moveTo>
                <a:cubicBezTo>
                  <a:pt x="1420687" y="0"/>
                  <a:pt x="1610093" y="168173"/>
                  <a:pt x="1653898" y="391736"/>
                </a:cubicBezTo>
                <a:lnTo>
                  <a:pt x="1657335" y="427340"/>
                </a:lnTo>
                <a:lnTo>
                  <a:pt x="1701468" y="396566"/>
                </a:lnTo>
                <a:cubicBezTo>
                  <a:pt x="1790071" y="345979"/>
                  <a:pt x="1896883" y="316440"/>
                  <a:pt x="2011858" y="316440"/>
                </a:cubicBezTo>
                <a:cubicBezTo>
                  <a:pt x="2318459" y="316440"/>
                  <a:pt x="2567008" y="526492"/>
                  <a:pt x="2567008" y="785604"/>
                </a:cubicBezTo>
                <a:cubicBezTo>
                  <a:pt x="2567008" y="1012327"/>
                  <a:pt x="2376713" y="1201488"/>
                  <a:pt x="2123740" y="1245236"/>
                </a:cubicBezTo>
                <a:lnTo>
                  <a:pt x="2016606" y="1254364"/>
                </a:lnTo>
                <a:lnTo>
                  <a:pt x="2026156" y="1286251"/>
                </a:lnTo>
                <a:cubicBezTo>
                  <a:pt x="2033899" y="1325469"/>
                  <a:pt x="2037965" y="1366075"/>
                  <a:pt x="2037965" y="1407665"/>
                </a:cubicBezTo>
                <a:cubicBezTo>
                  <a:pt x="2037965" y="1740387"/>
                  <a:pt x="1777728" y="2010111"/>
                  <a:pt x="1456709" y="2010111"/>
                </a:cubicBezTo>
                <a:cubicBezTo>
                  <a:pt x="1135690" y="2010111"/>
                  <a:pt x="875453" y="1740387"/>
                  <a:pt x="875453" y="1407665"/>
                </a:cubicBezTo>
                <a:lnTo>
                  <a:pt x="878502" y="1376312"/>
                </a:lnTo>
                <a:lnTo>
                  <a:pt x="803234" y="1403460"/>
                </a:lnTo>
                <a:cubicBezTo>
                  <a:pt x="745074" y="1420019"/>
                  <a:pt x="683237" y="1428940"/>
                  <a:pt x="619125" y="1428940"/>
                </a:cubicBezTo>
                <a:cubicBezTo>
                  <a:pt x="277192" y="1428940"/>
                  <a:pt x="0" y="1175193"/>
                  <a:pt x="0" y="862181"/>
                </a:cubicBezTo>
                <a:cubicBezTo>
                  <a:pt x="0" y="549169"/>
                  <a:pt x="277192" y="295422"/>
                  <a:pt x="619125" y="295422"/>
                </a:cubicBezTo>
                <a:cubicBezTo>
                  <a:pt x="661867" y="295422"/>
                  <a:pt x="703597" y="299387"/>
                  <a:pt x="743900" y="306937"/>
                </a:cubicBezTo>
                <a:lnTo>
                  <a:pt x="757500" y="310801"/>
                </a:lnTo>
                <a:lnTo>
                  <a:pt x="760817" y="299643"/>
                </a:lnTo>
                <a:cubicBezTo>
                  <a:pt x="832132" y="123555"/>
                  <a:pt x="999086" y="0"/>
                  <a:pt x="119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-217933" y="5107194"/>
            <a:ext cx="12912383" cy="1953347"/>
          </a:xfrm>
          <a:custGeom>
            <a:avLst/>
            <a:gdLst>
              <a:gd name="connsiteX0" fmla="*/ 0 w 15214795"/>
              <a:gd name="connsiteY0" fmla="*/ 0 h 1379051"/>
              <a:gd name="connsiteX1" fmla="*/ 15214795 w 15214795"/>
              <a:gd name="connsiteY1" fmla="*/ 0 h 1379051"/>
              <a:gd name="connsiteX2" fmla="*/ 15214795 w 15214795"/>
              <a:gd name="connsiteY2" fmla="*/ 1379051 h 1379051"/>
              <a:gd name="connsiteX3" fmla="*/ 0 w 15214795"/>
              <a:gd name="connsiteY3" fmla="*/ 1379051 h 137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14795" h="1379051">
                <a:moveTo>
                  <a:pt x="0" y="0"/>
                </a:moveTo>
                <a:cubicBezTo>
                  <a:pt x="2839842" y="309966"/>
                  <a:pt x="10313678" y="309966"/>
                  <a:pt x="15214795" y="0"/>
                </a:cubicBezTo>
                <a:lnTo>
                  <a:pt x="15214795" y="1379051"/>
                </a:lnTo>
                <a:lnTo>
                  <a:pt x="0" y="1379051"/>
                </a:lnTo>
                <a:close/>
              </a:path>
            </a:pathLst>
          </a:custGeom>
          <a:solidFill>
            <a:srgbClr val="FDF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TextBox 2047"/>
          <p:cNvSpPr txBox="1"/>
          <p:nvPr/>
        </p:nvSpPr>
        <p:spPr>
          <a:xfrm>
            <a:off x="7599345" y="600475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E55E47"/>
                </a:solidFill>
              </a:rPr>
              <a:t>2</a:t>
            </a:r>
            <a:endParaRPr lang="en-US" sz="4000" b="1" dirty="0">
              <a:solidFill>
                <a:srgbClr val="E55E47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7735" y="603348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E55E47"/>
                </a:solidFill>
              </a:rPr>
              <a:t>1</a:t>
            </a:r>
            <a:endParaRPr lang="en-US" sz="4000" b="1" dirty="0">
              <a:solidFill>
                <a:srgbClr val="E55E47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23115" y="4951999"/>
            <a:ext cx="1263370" cy="1125074"/>
            <a:chOff x="3923115" y="4951999"/>
            <a:chExt cx="1263370" cy="112507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7" b="13001"/>
            <a:stretch/>
          </p:blipFill>
          <p:spPr>
            <a:xfrm rot="18900000">
              <a:off x="3966931" y="4951999"/>
              <a:ext cx="1131608" cy="1125074"/>
            </a:xfrm>
            <a:custGeom>
              <a:avLst/>
              <a:gdLst>
                <a:gd name="connsiteX0" fmla="*/ 5679109 w 5679109"/>
                <a:gd name="connsiteY0" fmla="*/ 0 h 5646314"/>
                <a:gd name="connsiteX1" fmla="*/ 5679109 w 5679109"/>
                <a:gd name="connsiteY1" fmla="*/ 5646314 h 5646314"/>
                <a:gd name="connsiteX2" fmla="*/ 2362007 w 5679109"/>
                <a:gd name="connsiteY2" fmla="*/ 5646314 h 5646314"/>
                <a:gd name="connsiteX3" fmla="*/ 0 w 5679109"/>
                <a:gd name="connsiteY3" fmla="*/ 3284306 h 5646314"/>
                <a:gd name="connsiteX4" fmla="*/ 0 w 5679109"/>
                <a:gd name="connsiteY4" fmla="*/ 0 h 564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9109" h="5646314">
                  <a:moveTo>
                    <a:pt x="5679109" y="0"/>
                  </a:moveTo>
                  <a:lnTo>
                    <a:pt x="5679109" y="5646314"/>
                  </a:lnTo>
                  <a:lnTo>
                    <a:pt x="2362007" y="5646314"/>
                  </a:lnTo>
                  <a:lnTo>
                    <a:pt x="0" y="3284306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101600" dist="38100" dir="2700000" sx="101000" sy="101000" algn="tl" rotWithShape="0">
                <a:schemeClr val="accent4">
                  <a:lumMod val="50000"/>
                  <a:alpha val="40000"/>
                </a:schemeClr>
              </a:outerShdw>
            </a:effectLst>
          </p:spPr>
        </p:pic>
        <p:sp>
          <p:nvSpPr>
            <p:cNvPr id="6" name="Freeform 5"/>
            <p:cNvSpPr/>
            <p:nvPr/>
          </p:nvSpPr>
          <p:spPr>
            <a:xfrm>
              <a:off x="3923115" y="5952810"/>
              <a:ext cx="1263370" cy="119582"/>
            </a:xfrm>
            <a:custGeom>
              <a:avLst/>
              <a:gdLst>
                <a:gd name="connsiteX0" fmla="*/ 189 w 1263370"/>
                <a:gd name="connsiteY0" fmla="*/ 95835 h 96963"/>
                <a:gd name="connsiteX1" fmla="*/ 489287 w 1263370"/>
                <a:gd name="connsiteY1" fmla="*/ 142 h 96963"/>
                <a:gd name="connsiteX2" fmla="*/ 1254831 w 1263370"/>
                <a:gd name="connsiteY2" fmla="*/ 74570 h 96963"/>
                <a:gd name="connsiteX3" fmla="*/ 872059 w 1263370"/>
                <a:gd name="connsiteY3" fmla="*/ 85203 h 96963"/>
                <a:gd name="connsiteX4" fmla="*/ 436124 w 1263370"/>
                <a:gd name="connsiteY4" fmla="*/ 53305 h 96963"/>
                <a:gd name="connsiteX5" fmla="*/ 189 w 1263370"/>
                <a:gd name="connsiteY5" fmla="*/ 95835 h 96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3370" h="96963">
                  <a:moveTo>
                    <a:pt x="189" y="95835"/>
                  </a:moveTo>
                  <a:cubicBezTo>
                    <a:pt x="9049" y="86975"/>
                    <a:pt x="280180" y="3686"/>
                    <a:pt x="489287" y="142"/>
                  </a:cubicBezTo>
                  <a:cubicBezTo>
                    <a:pt x="698394" y="-3402"/>
                    <a:pt x="1191036" y="60393"/>
                    <a:pt x="1254831" y="74570"/>
                  </a:cubicBezTo>
                  <a:cubicBezTo>
                    <a:pt x="1318626" y="88747"/>
                    <a:pt x="1008510" y="88747"/>
                    <a:pt x="872059" y="85203"/>
                  </a:cubicBezTo>
                  <a:cubicBezTo>
                    <a:pt x="735608" y="81659"/>
                    <a:pt x="576119" y="47989"/>
                    <a:pt x="436124" y="53305"/>
                  </a:cubicBezTo>
                  <a:cubicBezTo>
                    <a:pt x="296129" y="58621"/>
                    <a:pt x="-8671" y="104695"/>
                    <a:pt x="189" y="95835"/>
                  </a:cubicBezTo>
                  <a:close/>
                </a:path>
              </a:pathLst>
            </a:custGeom>
            <a:solidFill>
              <a:srgbClr val="F8D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229391" y="4916639"/>
            <a:ext cx="1263370" cy="1200279"/>
            <a:chOff x="7229391" y="4916639"/>
            <a:chExt cx="1263370" cy="120027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7" b="13001"/>
            <a:stretch/>
          </p:blipFill>
          <p:spPr>
            <a:xfrm rot="18900000">
              <a:off x="7268541" y="4916639"/>
              <a:ext cx="1131608" cy="1125074"/>
            </a:xfrm>
            <a:custGeom>
              <a:avLst/>
              <a:gdLst>
                <a:gd name="connsiteX0" fmla="*/ 5679109 w 5679109"/>
                <a:gd name="connsiteY0" fmla="*/ 0 h 5646314"/>
                <a:gd name="connsiteX1" fmla="*/ 5679109 w 5679109"/>
                <a:gd name="connsiteY1" fmla="*/ 5646314 h 5646314"/>
                <a:gd name="connsiteX2" fmla="*/ 2362007 w 5679109"/>
                <a:gd name="connsiteY2" fmla="*/ 5646314 h 5646314"/>
                <a:gd name="connsiteX3" fmla="*/ 0 w 5679109"/>
                <a:gd name="connsiteY3" fmla="*/ 3284306 h 5646314"/>
                <a:gd name="connsiteX4" fmla="*/ 0 w 5679109"/>
                <a:gd name="connsiteY4" fmla="*/ 0 h 564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9109" h="5646314">
                  <a:moveTo>
                    <a:pt x="5679109" y="0"/>
                  </a:moveTo>
                  <a:lnTo>
                    <a:pt x="5679109" y="5646314"/>
                  </a:lnTo>
                  <a:lnTo>
                    <a:pt x="2362007" y="5646314"/>
                  </a:lnTo>
                  <a:lnTo>
                    <a:pt x="0" y="3284306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101600" dist="38100" dir="2700000" sx="101000" sy="101000" algn="tl" rotWithShape="0">
                <a:schemeClr val="accent4">
                  <a:lumMod val="50000"/>
                  <a:alpha val="40000"/>
                </a:schemeClr>
              </a:outerShdw>
            </a:effectLst>
          </p:spPr>
        </p:pic>
        <p:sp>
          <p:nvSpPr>
            <p:cNvPr id="45" name="Freeform 44"/>
            <p:cNvSpPr/>
            <p:nvPr/>
          </p:nvSpPr>
          <p:spPr>
            <a:xfrm>
              <a:off x="7229391" y="5896981"/>
              <a:ext cx="1263370" cy="219937"/>
            </a:xfrm>
            <a:custGeom>
              <a:avLst/>
              <a:gdLst>
                <a:gd name="connsiteX0" fmla="*/ 189 w 1263370"/>
                <a:gd name="connsiteY0" fmla="*/ 95835 h 96963"/>
                <a:gd name="connsiteX1" fmla="*/ 489287 w 1263370"/>
                <a:gd name="connsiteY1" fmla="*/ 142 h 96963"/>
                <a:gd name="connsiteX2" fmla="*/ 1254831 w 1263370"/>
                <a:gd name="connsiteY2" fmla="*/ 74570 h 96963"/>
                <a:gd name="connsiteX3" fmla="*/ 872059 w 1263370"/>
                <a:gd name="connsiteY3" fmla="*/ 85203 h 96963"/>
                <a:gd name="connsiteX4" fmla="*/ 436124 w 1263370"/>
                <a:gd name="connsiteY4" fmla="*/ 53305 h 96963"/>
                <a:gd name="connsiteX5" fmla="*/ 189 w 1263370"/>
                <a:gd name="connsiteY5" fmla="*/ 95835 h 96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3370" h="96963">
                  <a:moveTo>
                    <a:pt x="189" y="95835"/>
                  </a:moveTo>
                  <a:cubicBezTo>
                    <a:pt x="9049" y="86975"/>
                    <a:pt x="280180" y="3686"/>
                    <a:pt x="489287" y="142"/>
                  </a:cubicBezTo>
                  <a:cubicBezTo>
                    <a:pt x="698394" y="-3402"/>
                    <a:pt x="1191036" y="60393"/>
                    <a:pt x="1254831" y="74570"/>
                  </a:cubicBezTo>
                  <a:cubicBezTo>
                    <a:pt x="1318626" y="88747"/>
                    <a:pt x="1008510" y="88747"/>
                    <a:pt x="872059" y="85203"/>
                  </a:cubicBezTo>
                  <a:cubicBezTo>
                    <a:pt x="735608" y="81659"/>
                    <a:pt x="576119" y="47989"/>
                    <a:pt x="436124" y="53305"/>
                  </a:cubicBezTo>
                  <a:cubicBezTo>
                    <a:pt x="296129" y="58621"/>
                    <a:pt x="-8671" y="104695"/>
                    <a:pt x="189" y="95835"/>
                  </a:cubicBezTo>
                  <a:close/>
                </a:path>
              </a:pathLst>
            </a:custGeom>
            <a:solidFill>
              <a:srgbClr val="F8D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1612902" y="0"/>
            <a:ext cx="9130309" cy="3581114"/>
          </a:xfrm>
          <a:prstGeom prst="roundRect">
            <a:avLst>
              <a:gd name="adj" fmla="val 18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767735" y="722753"/>
            <a:ext cx="2851523" cy="2768352"/>
            <a:chOff x="6005432" y="857408"/>
            <a:chExt cx="1901952" cy="1901952"/>
          </a:xfrm>
        </p:grpSpPr>
        <p:sp>
          <p:nvSpPr>
            <p:cNvPr id="40" name="Pie 39"/>
            <p:cNvSpPr/>
            <p:nvPr/>
          </p:nvSpPr>
          <p:spPr>
            <a:xfrm>
              <a:off x="6005432" y="857408"/>
              <a:ext cx="1901952" cy="1901952"/>
            </a:xfrm>
            <a:prstGeom prst="pie">
              <a:avLst>
                <a:gd name="adj1" fmla="val 2632076"/>
                <a:gd name="adj2" fmla="val 16200000"/>
              </a:avLst>
            </a:prstGeom>
            <a:solidFill>
              <a:srgbClr val="FCE38A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006521" y="858497"/>
              <a:ext cx="1899774" cy="1899774"/>
              <a:chOff x="5703556" y="724216"/>
              <a:chExt cx="1899774" cy="1899774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5703556" y="724216"/>
                <a:ext cx="1899774" cy="189977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>
                <a:stCxn id="42" idx="0"/>
                <a:endCxn id="42" idx="4"/>
              </p:cNvCxnSpPr>
              <p:nvPr/>
            </p:nvCxnSpPr>
            <p:spPr>
              <a:xfrm>
                <a:off x="6653443" y="724216"/>
                <a:ext cx="0" cy="18997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42" idx="1"/>
                <a:endCxn id="42" idx="5"/>
              </p:cNvCxnSpPr>
              <p:nvPr/>
            </p:nvCxnSpPr>
            <p:spPr>
              <a:xfrm>
                <a:off x="5981771" y="1002431"/>
                <a:ext cx="1343344" cy="1343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2" idx="2"/>
                <a:endCxn id="42" idx="6"/>
              </p:cNvCxnSpPr>
              <p:nvPr/>
            </p:nvCxnSpPr>
            <p:spPr>
              <a:xfrm>
                <a:off x="5703556" y="1674103"/>
                <a:ext cx="1899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2" idx="3"/>
                <a:endCxn id="42" idx="7"/>
              </p:cNvCxnSpPr>
              <p:nvPr/>
            </p:nvCxnSpPr>
            <p:spPr>
              <a:xfrm flipV="1">
                <a:off x="5981771" y="1002431"/>
                <a:ext cx="1343344" cy="1343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Box 35"/>
          <p:cNvSpPr txBox="1"/>
          <p:nvPr/>
        </p:nvSpPr>
        <p:spPr>
          <a:xfrm>
            <a:off x="1696163" y="269240"/>
            <a:ext cx="892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</a:rPr>
              <a:t>Câu 1: Tìm phân số chỉ phần đã tô màu trong hình dưới đây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 flipH="1">
                <a:off x="7842752" y="1247258"/>
                <a:ext cx="1818949" cy="1495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solidFill>
                                <a:srgbClr val="CF082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800" i="1">
                              <a:solidFill>
                                <a:srgbClr val="CF082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800" i="1">
                              <a:solidFill>
                                <a:srgbClr val="CF082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rgbClr val="CF082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842752" y="1247258"/>
                <a:ext cx="1818949" cy="14950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4" descr="Mỗi lần] Chương 35 – AlanFoxBT4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58" y="2588995"/>
            <a:ext cx="1024186" cy="99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reeform 49"/>
          <p:cNvSpPr/>
          <p:nvPr/>
        </p:nvSpPr>
        <p:spPr>
          <a:xfrm flipH="1">
            <a:off x="3492715" y="4026077"/>
            <a:ext cx="688931" cy="676405"/>
          </a:xfrm>
          <a:custGeom>
            <a:avLst/>
            <a:gdLst>
              <a:gd name="connsiteX0" fmla="*/ 0 w 688931"/>
              <a:gd name="connsiteY0" fmla="*/ 338203 h 676405"/>
              <a:gd name="connsiteX1" fmla="*/ 313151 w 688931"/>
              <a:gd name="connsiteY1" fmla="*/ 676405 h 676405"/>
              <a:gd name="connsiteX2" fmla="*/ 688931 w 688931"/>
              <a:gd name="connsiteY2" fmla="*/ 338203 h 676405"/>
              <a:gd name="connsiteX3" fmla="*/ 350729 w 688931"/>
              <a:gd name="connsiteY3" fmla="*/ 551145 h 676405"/>
              <a:gd name="connsiteX4" fmla="*/ 400833 w 688931"/>
              <a:gd name="connsiteY4" fmla="*/ 0 h 676405"/>
              <a:gd name="connsiteX5" fmla="*/ 375781 w 688931"/>
              <a:gd name="connsiteY5" fmla="*/ 175364 h 676405"/>
              <a:gd name="connsiteX6" fmla="*/ 350729 w 688931"/>
              <a:gd name="connsiteY6" fmla="*/ 288099 h 676405"/>
              <a:gd name="connsiteX7" fmla="*/ 325677 w 688931"/>
              <a:gd name="connsiteY7" fmla="*/ 450937 h 676405"/>
              <a:gd name="connsiteX8" fmla="*/ 313151 w 688931"/>
              <a:gd name="connsiteY8" fmla="*/ 488515 h 676405"/>
              <a:gd name="connsiteX9" fmla="*/ 288099 w 688931"/>
              <a:gd name="connsiteY9" fmla="*/ 513567 h 676405"/>
              <a:gd name="connsiteX10" fmla="*/ 288099 w 688931"/>
              <a:gd name="connsiteY10" fmla="*/ 513567 h 676405"/>
              <a:gd name="connsiteX11" fmla="*/ 200416 w 688931"/>
              <a:gd name="connsiteY11" fmla="*/ 438411 h 676405"/>
              <a:gd name="connsiteX12" fmla="*/ 162838 w 688931"/>
              <a:gd name="connsiteY12" fmla="*/ 400833 h 676405"/>
              <a:gd name="connsiteX13" fmla="*/ 87682 w 688931"/>
              <a:gd name="connsiteY13" fmla="*/ 350729 h 676405"/>
              <a:gd name="connsiteX14" fmla="*/ 0 w 688931"/>
              <a:gd name="connsiteY14" fmla="*/ 338203 h 67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8931" h="676405">
                <a:moveTo>
                  <a:pt x="0" y="338203"/>
                </a:moveTo>
                <a:lnTo>
                  <a:pt x="313151" y="676405"/>
                </a:lnTo>
                <a:lnTo>
                  <a:pt x="688931" y="338203"/>
                </a:lnTo>
                <a:lnTo>
                  <a:pt x="350729" y="551145"/>
                </a:lnTo>
                <a:lnTo>
                  <a:pt x="400833" y="0"/>
                </a:lnTo>
                <a:cubicBezTo>
                  <a:pt x="380897" y="179425"/>
                  <a:pt x="398571" y="50021"/>
                  <a:pt x="375781" y="175364"/>
                </a:cubicBezTo>
                <a:cubicBezTo>
                  <a:pt x="358145" y="272363"/>
                  <a:pt x="372814" y="221841"/>
                  <a:pt x="350729" y="288099"/>
                </a:cubicBezTo>
                <a:cubicBezTo>
                  <a:pt x="346733" y="316069"/>
                  <a:pt x="332629" y="419653"/>
                  <a:pt x="325677" y="450937"/>
                </a:cubicBezTo>
                <a:cubicBezTo>
                  <a:pt x="322813" y="463826"/>
                  <a:pt x="319944" y="477193"/>
                  <a:pt x="313151" y="488515"/>
                </a:cubicBezTo>
                <a:cubicBezTo>
                  <a:pt x="307075" y="498642"/>
                  <a:pt x="296450" y="505216"/>
                  <a:pt x="288099" y="513567"/>
                </a:cubicBezTo>
                <a:lnTo>
                  <a:pt x="288099" y="513567"/>
                </a:lnTo>
                <a:cubicBezTo>
                  <a:pt x="258871" y="488515"/>
                  <a:pt x="229029" y="464163"/>
                  <a:pt x="200416" y="438411"/>
                </a:cubicBezTo>
                <a:cubicBezTo>
                  <a:pt x="187249" y="426561"/>
                  <a:pt x="176821" y="411709"/>
                  <a:pt x="162838" y="400833"/>
                </a:cubicBezTo>
                <a:cubicBezTo>
                  <a:pt x="139072" y="382348"/>
                  <a:pt x="87682" y="350729"/>
                  <a:pt x="87682" y="350729"/>
                </a:cubicBezTo>
                <a:lnTo>
                  <a:pt x="0" y="338203"/>
                </a:lnTo>
                <a:close/>
              </a:path>
            </a:pathLst>
          </a:custGeom>
          <a:solidFill>
            <a:srgbClr val="91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 flipH="1">
            <a:off x="435661" y="3326652"/>
            <a:ext cx="688931" cy="676405"/>
          </a:xfrm>
          <a:custGeom>
            <a:avLst/>
            <a:gdLst>
              <a:gd name="connsiteX0" fmla="*/ 0 w 688931"/>
              <a:gd name="connsiteY0" fmla="*/ 338203 h 676405"/>
              <a:gd name="connsiteX1" fmla="*/ 313151 w 688931"/>
              <a:gd name="connsiteY1" fmla="*/ 676405 h 676405"/>
              <a:gd name="connsiteX2" fmla="*/ 688931 w 688931"/>
              <a:gd name="connsiteY2" fmla="*/ 338203 h 676405"/>
              <a:gd name="connsiteX3" fmla="*/ 350729 w 688931"/>
              <a:gd name="connsiteY3" fmla="*/ 551145 h 676405"/>
              <a:gd name="connsiteX4" fmla="*/ 400833 w 688931"/>
              <a:gd name="connsiteY4" fmla="*/ 0 h 676405"/>
              <a:gd name="connsiteX5" fmla="*/ 375781 w 688931"/>
              <a:gd name="connsiteY5" fmla="*/ 175364 h 676405"/>
              <a:gd name="connsiteX6" fmla="*/ 350729 w 688931"/>
              <a:gd name="connsiteY6" fmla="*/ 288099 h 676405"/>
              <a:gd name="connsiteX7" fmla="*/ 325677 w 688931"/>
              <a:gd name="connsiteY7" fmla="*/ 450937 h 676405"/>
              <a:gd name="connsiteX8" fmla="*/ 313151 w 688931"/>
              <a:gd name="connsiteY8" fmla="*/ 488515 h 676405"/>
              <a:gd name="connsiteX9" fmla="*/ 288099 w 688931"/>
              <a:gd name="connsiteY9" fmla="*/ 513567 h 676405"/>
              <a:gd name="connsiteX10" fmla="*/ 288099 w 688931"/>
              <a:gd name="connsiteY10" fmla="*/ 513567 h 676405"/>
              <a:gd name="connsiteX11" fmla="*/ 200416 w 688931"/>
              <a:gd name="connsiteY11" fmla="*/ 438411 h 676405"/>
              <a:gd name="connsiteX12" fmla="*/ 162838 w 688931"/>
              <a:gd name="connsiteY12" fmla="*/ 400833 h 676405"/>
              <a:gd name="connsiteX13" fmla="*/ 87682 w 688931"/>
              <a:gd name="connsiteY13" fmla="*/ 350729 h 676405"/>
              <a:gd name="connsiteX14" fmla="*/ 0 w 688931"/>
              <a:gd name="connsiteY14" fmla="*/ 338203 h 67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8931" h="676405">
                <a:moveTo>
                  <a:pt x="0" y="338203"/>
                </a:moveTo>
                <a:lnTo>
                  <a:pt x="313151" y="676405"/>
                </a:lnTo>
                <a:lnTo>
                  <a:pt x="688931" y="338203"/>
                </a:lnTo>
                <a:lnTo>
                  <a:pt x="350729" y="551145"/>
                </a:lnTo>
                <a:lnTo>
                  <a:pt x="400833" y="0"/>
                </a:lnTo>
                <a:cubicBezTo>
                  <a:pt x="380897" y="179425"/>
                  <a:pt x="398571" y="50021"/>
                  <a:pt x="375781" y="175364"/>
                </a:cubicBezTo>
                <a:cubicBezTo>
                  <a:pt x="358145" y="272363"/>
                  <a:pt x="372814" y="221841"/>
                  <a:pt x="350729" y="288099"/>
                </a:cubicBezTo>
                <a:cubicBezTo>
                  <a:pt x="346733" y="316069"/>
                  <a:pt x="332629" y="419653"/>
                  <a:pt x="325677" y="450937"/>
                </a:cubicBezTo>
                <a:cubicBezTo>
                  <a:pt x="322813" y="463826"/>
                  <a:pt x="319944" y="477193"/>
                  <a:pt x="313151" y="488515"/>
                </a:cubicBezTo>
                <a:cubicBezTo>
                  <a:pt x="307075" y="498642"/>
                  <a:pt x="296450" y="505216"/>
                  <a:pt x="288099" y="513567"/>
                </a:cubicBezTo>
                <a:lnTo>
                  <a:pt x="288099" y="513567"/>
                </a:lnTo>
                <a:cubicBezTo>
                  <a:pt x="258871" y="488515"/>
                  <a:pt x="229029" y="464163"/>
                  <a:pt x="200416" y="438411"/>
                </a:cubicBezTo>
                <a:cubicBezTo>
                  <a:pt x="187249" y="426561"/>
                  <a:pt x="176821" y="411709"/>
                  <a:pt x="162838" y="400833"/>
                </a:cubicBezTo>
                <a:cubicBezTo>
                  <a:pt x="139072" y="382348"/>
                  <a:pt x="87682" y="350729"/>
                  <a:pt x="87682" y="350729"/>
                </a:cubicBezTo>
                <a:lnTo>
                  <a:pt x="0" y="33820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5C3BD105-3AB1-4487-92E9-1357D0213A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r="25790"/>
          <a:stretch/>
        </p:blipFill>
        <p:spPr>
          <a:xfrm>
            <a:off x="37198" y="4027225"/>
            <a:ext cx="1931047" cy="1862552"/>
          </a:xfrm>
          <a:prstGeom prst="rect">
            <a:avLst/>
          </a:prstGeom>
        </p:spPr>
      </p:pic>
      <p:pic>
        <p:nvPicPr>
          <p:cNvPr id="1026" name="Picture 2" descr="Premium Vector | School vector illustration for backgroun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10" y="2014721"/>
            <a:ext cx="4513861" cy="451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4DE61A7D-D02D-4C9C-9F1A-52A5FD72FC05}"/>
              </a:ext>
            </a:extLst>
          </p:cNvPr>
          <p:cNvSpPr/>
          <p:nvPr/>
        </p:nvSpPr>
        <p:spPr>
          <a:xfrm>
            <a:off x="7780931" y="1982216"/>
            <a:ext cx="650009" cy="294289"/>
          </a:xfrm>
          <a:prstGeom prst="rightArrow">
            <a:avLst/>
          </a:prstGeom>
          <a:solidFill>
            <a:srgbClr val="CF08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142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16966 0.087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6" grpId="0"/>
      <p:bldP spid="36" grpId="1"/>
      <p:bldP spid="37" grpId="0"/>
      <p:bldP spid="37" grpId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99589" y="0"/>
            <a:ext cx="13086889" cy="4697893"/>
          </a:xfrm>
          <a:prstGeom prst="rect">
            <a:avLst/>
          </a:prstGeom>
          <a:solidFill>
            <a:srgbClr val="D4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140677" y="1133517"/>
            <a:ext cx="12492111" cy="3488619"/>
          </a:xfrm>
          <a:custGeom>
            <a:avLst/>
            <a:gdLst>
              <a:gd name="connsiteX0" fmla="*/ 14068 w 12492111"/>
              <a:gd name="connsiteY0" fmla="*/ 0 h 3319976"/>
              <a:gd name="connsiteX1" fmla="*/ 0 w 12492111"/>
              <a:gd name="connsiteY1" fmla="*/ 3319976 h 3319976"/>
              <a:gd name="connsiteX2" fmla="*/ 12492111 w 12492111"/>
              <a:gd name="connsiteY2" fmla="*/ 3319976 h 3319976"/>
              <a:gd name="connsiteX3" fmla="*/ 12463975 w 12492111"/>
              <a:gd name="connsiteY3" fmla="*/ 14068 h 3319976"/>
              <a:gd name="connsiteX4" fmla="*/ 9889588 w 12492111"/>
              <a:gd name="connsiteY4" fmla="*/ 267287 h 3319976"/>
              <a:gd name="connsiteX5" fmla="*/ 6260123 w 12492111"/>
              <a:gd name="connsiteY5" fmla="*/ 84407 h 3319976"/>
              <a:gd name="connsiteX6" fmla="*/ 2250831 w 12492111"/>
              <a:gd name="connsiteY6" fmla="*/ 464234 h 3319976"/>
              <a:gd name="connsiteX7" fmla="*/ 14068 w 12492111"/>
              <a:gd name="connsiteY7" fmla="*/ 0 h 3319976"/>
              <a:gd name="connsiteX0" fmla="*/ 14068 w 12492111"/>
              <a:gd name="connsiteY0" fmla="*/ 0 h 3319976"/>
              <a:gd name="connsiteX1" fmla="*/ 0 w 12492111"/>
              <a:gd name="connsiteY1" fmla="*/ 3319976 h 3319976"/>
              <a:gd name="connsiteX2" fmla="*/ 12492111 w 12492111"/>
              <a:gd name="connsiteY2" fmla="*/ 3319976 h 3319976"/>
              <a:gd name="connsiteX3" fmla="*/ 12463975 w 12492111"/>
              <a:gd name="connsiteY3" fmla="*/ 14068 h 3319976"/>
              <a:gd name="connsiteX4" fmla="*/ 9889588 w 12492111"/>
              <a:gd name="connsiteY4" fmla="*/ 267287 h 3319976"/>
              <a:gd name="connsiteX5" fmla="*/ 6260123 w 12492111"/>
              <a:gd name="connsiteY5" fmla="*/ 84407 h 3319976"/>
              <a:gd name="connsiteX6" fmla="*/ 2250831 w 12492111"/>
              <a:gd name="connsiteY6" fmla="*/ 464234 h 3319976"/>
              <a:gd name="connsiteX7" fmla="*/ 14068 w 12492111"/>
              <a:gd name="connsiteY7" fmla="*/ 0 h 3319976"/>
              <a:gd name="connsiteX0" fmla="*/ 14068 w 12492111"/>
              <a:gd name="connsiteY0" fmla="*/ 80168 h 3400144"/>
              <a:gd name="connsiteX1" fmla="*/ 0 w 12492111"/>
              <a:gd name="connsiteY1" fmla="*/ 3400144 h 3400144"/>
              <a:gd name="connsiteX2" fmla="*/ 12492111 w 12492111"/>
              <a:gd name="connsiteY2" fmla="*/ 3400144 h 3400144"/>
              <a:gd name="connsiteX3" fmla="*/ 12463975 w 12492111"/>
              <a:gd name="connsiteY3" fmla="*/ 94236 h 3400144"/>
              <a:gd name="connsiteX4" fmla="*/ 9889588 w 12492111"/>
              <a:gd name="connsiteY4" fmla="*/ 347455 h 3400144"/>
              <a:gd name="connsiteX5" fmla="*/ 6260123 w 12492111"/>
              <a:gd name="connsiteY5" fmla="*/ 164575 h 3400144"/>
              <a:gd name="connsiteX6" fmla="*/ 2250831 w 12492111"/>
              <a:gd name="connsiteY6" fmla="*/ 544402 h 3400144"/>
              <a:gd name="connsiteX7" fmla="*/ 14068 w 12492111"/>
              <a:gd name="connsiteY7" fmla="*/ 80168 h 3400144"/>
              <a:gd name="connsiteX0" fmla="*/ 14068 w 12492111"/>
              <a:gd name="connsiteY0" fmla="*/ 80168 h 3400144"/>
              <a:gd name="connsiteX1" fmla="*/ 0 w 12492111"/>
              <a:gd name="connsiteY1" fmla="*/ 3400144 h 3400144"/>
              <a:gd name="connsiteX2" fmla="*/ 12492111 w 12492111"/>
              <a:gd name="connsiteY2" fmla="*/ 3400144 h 3400144"/>
              <a:gd name="connsiteX3" fmla="*/ 12463975 w 12492111"/>
              <a:gd name="connsiteY3" fmla="*/ 94236 h 3400144"/>
              <a:gd name="connsiteX4" fmla="*/ 9889588 w 12492111"/>
              <a:gd name="connsiteY4" fmla="*/ 347455 h 3400144"/>
              <a:gd name="connsiteX5" fmla="*/ 6260123 w 12492111"/>
              <a:gd name="connsiteY5" fmla="*/ 164575 h 3400144"/>
              <a:gd name="connsiteX6" fmla="*/ 2250831 w 12492111"/>
              <a:gd name="connsiteY6" fmla="*/ 544402 h 3400144"/>
              <a:gd name="connsiteX7" fmla="*/ 14068 w 12492111"/>
              <a:gd name="connsiteY7" fmla="*/ 80168 h 3400144"/>
              <a:gd name="connsiteX0" fmla="*/ 14068 w 12492111"/>
              <a:gd name="connsiteY0" fmla="*/ 80168 h 3400144"/>
              <a:gd name="connsiteX1" fmla="*/ 0 w 12492111"/>
              <a:gd name="connsiteY1" fmla="*/ 3400144 h 3400144"/>
              <a:gd name="connsiteX2" fmla="*/ 12492111 w 12492111"/>
              <a:gd name="connsiteY2" fmla="*/ 3400144 h 3400144"/>
              <a:gd name="connsiteX3" fmla="*/ 12463975 w 12492111"/>
              <a:gd name="connsiteY3" fmla="*/ 94236 h 3400144"/>
              <a:gd name="connsiteX4" fmla="*/ 9889588 w 12492111"/>
              <a:gd name="connsiteY4" fmla="*/ 347455 h 3400144"/>
              <a:gd name="connsiteX5" fmla="*/ 6260123 w 12492111"/>
              <a:gd name="connsiteY5" fmla="*/ 164575 h 3400144"/>
              <a:gd name="connsiteX6" fmla="*/ 2250831 w 12492111"/>
              <a:gd name="connsiteY6" fmla="*/ 544402 h 3400144"/>
              <a:gd name="connsiteX7" fmla="*/ 14068 w 12492111"/>
              <a:gd name="connsiteY7" fmla="*/ 80168 h 3400144"/>
              <a:gd name="connsiteX0" fmla="*/ 14068 w 12492111"/>
              <a:gd name="connsiteY0" fmla="*/ 80168 h 3400144"/>
              <a:gd name="connsiteX1" fmla="*/ 0 w 12492111"/>
              <a:gd name="connsiteY1" fmla="*/ 3400144 h 3400144"/>
              <a:gd name="connsiteX2" fmla="*/ 12492111 w 12492111"/>
              <a:gd name="connsiteY2" fmla="*/ 3400144 h 3400144"/>
              <a:gd name="connsiteX3" fmla="*/ 12463975 w 12492111"/>
              <a:gd name="connsiteY3" fmla="*/ 94236 h 3400144"/>
              <a:gd name="connsiteX4" fmla="*/ 9889588 w 12492111"/>
              <a:gd name="connsiteY4" fmla="*/ 347455 h 3400144"/>
              <a:gd name="connsiteX5" fmla="*/ 6260123 w 12492111"/>
              <a:gd name="connsiteY5" fmla="*/ 164575 h 3400144"/>
              <a:gd name="connsiteX6" fmla="*/ 2250831 w 12492111"/>
              <a:gd name="connsiteY6" fmla="*/ 544402 h 3400144"/>
              <a:gd name="connsiteX7" fmla="*/ 14068 w 12492111"/>
              <a:gd name="connsiteY7" fmla="*/ 80168 h 3400144"/>
              <a:gd name="connsiteX0" fmla="*/ 14068 w 12492111"/>
              <a:gd name="connsiteY0" fmla="*/ 168643 h 3488619"/>
              <a:gd name="connsiteX1" fmla="*/ 0 w 12492111"/>
              <a:gd name="connsiteY1" fmla="*/ 3488619 h 3488619"/>
              <a:gd name="connsiteX2" fmla="*/ 12492111 w 12492111"/>
              <a:gd name="connsiteY2" fmla="*/ 3488619 h 3488619"/>
              <a:gd name="connsiteX3" fmla="*/ 12463975 w 12492111"/>
              <a:gd name="connsiteY3" fmla="*/ 182711 h 3488619"/>
              <a:gd name="connsiteX4" fmla="*/ 9889588 w 12492111"/>
              <a:gd name="connsiteY4" fmla="*/ 435930 h 3488619"/>
              <a:gd name="connsiteX5" fmla="*/ 6260123 w 12492111"/>
              <a:gd name="connsiteY5" fmla="*/ 253050 h 3488619"/>
              <a:gd name="connsiteX6" fmla="*/ 2250831 w 12492111"/>
              <a:gd name="connsiteY6" fmla="*/ 632877 h 3488619"/>
              <a:gd name="connsiteX7" fmla="*/ 14068 w 12492111"/>
              <a:gd name="connsiteY7" fmla="*/ 168643 h 3488619"/>
              <a:gd name="connsiteX0" fmla="*/ 14068 w 12492111"/>
              <a:gd name="connsiteY0" fmla="*/ 168643 h 3488619"/>
              <a:gd name="connsiteX1" fmla="*/ 0 w 12492111"/>
              <a:gd name="connsiteY1" fmla="*/ 3488619 h 3488619"/>
              <a:gd name="connsiteX2" fmla="*/ 12492111 w 12492111"/>
              <a:gd name="connsiteY2" fmla="*/ 3488619 h 3488619"/>
              <a:gd name="connsiteX3" fmla="*/ 12463975 w 12492111"/>
              <a:gd name="connsiteY3" fmla="*/ 182711 h 3488619"/>
              <a:gd name="connsiteX4" fmla="*/ 9889588 w 12492111"/>
              <a:gd name="connsiteY4" fmla="*/ 435930 h 3488619"/>
              <a:gd name="connsiteX5" fmla="*/ 6260123 w 12492111"/>
              <a:gd name="connsiteY5" fmla="*/ 253050 h 3488619"/>
              <a:gd name="connsiteX6" fmla="*/ 2250831 w 12492111"/>
              <a:gd name="connsiteY6" fmla="*/ 632877 h 3488619"/>
              <a:gd name="connsiteX7" fmla="*/ 14068 w 12492111"/>
              <a:gd name="connsiteY7" fmla="*/ 168643 h 3488619"/>
              <a:gd name="connsiteX0" fmla="*/ 14068 w 12492111"/>
              <a:gd name="connsiteY0" fmla="*/ 168643 h 3488619"/>
              <a:gd name="connsiteX1" fmla="*/ 0 w 12492111"/>
              <a:gd name="connsiteY1" fmla="*/ 3488619 h 3488619"/>
              <a:gd name="connsiteX2" fmla="*/ 12492111 w 12492111"/>
              <a:gd name="connsiteY2" fmla="*/ 3488619 h 3488619"/>
              <a:gd name="connsiteX3" fmla="*/ 12463975 w 12492111"/>
              <a:gd name="connsiteY3" fmla="*/ 182711 h 3488619"/>
              <a:gd name="connsiteX4" fmla="*/ 9889588 w 12492111"/>
              <a:gd name="connsiteY4" fmla="*/ 435930 h 3488619"/>
              <a:gd name="connsiteX5" fmla="*/ 6260123 w 12492111"/>
              <a:gd name="connsiteY5" fmla="*/ 253050 h 3488619"/>
              <a:gd name="connsiteX6" fmla="*/ 2250831 w 12492111"/>
              <a:gd name="connsiteY6" fmla="*/ 632877 h 3488619"/>
              <a:gd name="connsiteX7" fmla="*/ 14068 w 12492111"/>
              <a:gd name="connsiteY7" fmla="*/ 168643 h 348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92111" h="3488619">
                <a:moveTo>
                  <a:pt x="14068" y="168643"/>
                </a:moveTo>
                <a:cubicBezTo>
                  <a:pt x="9379" y="1275302"/>
                  <a:pt x="4689" y="2381960"/>
                  <a:pt x="0" y="3488619"/>
                </a:cubicBezTo>
                <a:lnTo>
                  <a:pt x="12492111" y="3488619"/>
                </a:lnTo>
                <a:lnTo>
                  <a:pt x="12463975" y="182711"/>
                </a:lnTo>
                <a:cubicBezTo>
                  <a:pt x="11577711" y="56101"/>
                  <a:pt x="10902461" y="-169"/>
                  <a:pt x="9889588" y="435930"/>
                </a:cubicBezTo>
                <a:cubicBezTo>
                  <a:pt x="8932985" y="-18925"/>
                  <a:pt x="7709096" y="-178360"/>
                  <a:pt x="6260123" y="253050"/>
                </a:cubicBezTo>
                <a:cubicBezTo>
                  <a:pt x="5190978" y="70170"/>
                  <a:pt x="3953022" y="-98643"/>
                  <a:pt x="2250831" y="632877"/>
                </a:cubicBezTo>
                <a:cubicBezTo>
                  <a:pt x="1603717" y="267117"/>
                  <a:pt x="815927" y="-70507"/>
                  <a:pt x="14068" y="16864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-225083" y="3854548"/>
            <a:ext cx="7160455" cy="3319975"/>
          </a:xfrm>
          <a:custGeom>
            <a:avLst/>
            <a:gdLst>
              <a:gd name="connsiteX0" fmla="*/ 0 w 7160455"/>
              <a:gd name="connsiteY0" fmla="*/ 0 h 3319975"/>
              <a:gd name="connsiteX1" fmla="*/ 28135 w 7160455"/>
              <a:gd name="connsiteY1" fmla="*/ 3319975 h 3319975"/>
              <a:gd name="connsiteX2" fmla="*/ 7160455 w 7160455"/>
              <a:gd name="connsiteY2" fmla="*/ 3263704 h 3319975"/>
              <a:gd name="connsiteX3" fmla="*/ 5866228 w 7160455"/>
              <a:gd name="connsiteY3" fmla="*/ 464234 h 3319975"/>
              <a:gd name="connsiteX4" fmla="*/ 0 w 7160455"/>
              <a:gd name="connsiteY4" fmla="*/ 0 h 3319975"/>
              <a:gd name="connsiteX0" fmla="*/ 0 w 7160455"/>
              <a:gd name="connsiteY0" fmla="*/ 0 h 3319975"/>
              <a:gd name="connsiteX1" fmla="*/ 28135 w 7160455"/>
              <a:gd name="connsiteY1" fmla="*/ 3319975 h 3319975"/>
              <a:gd name="connsiteX2" fmla="*/ 7160455 w 7160455"/>
              <a:gd name="connsiteY2" fmla="*/ 3263704 h 3319975"/>
              <a:gd name="connsiteX3" fmla="*/ 5866228 w 7160455"/>
              <a:gd name="connsiteY3" fmla="*/ 464234 h 3319975"/>
              <a:gd name="connsiteX4" fmla="*/ 0 w 7160455"/>
              <a:gd name="connsiteY4" fmla="*/ 0 h 3319975"/>
              <a:gd name="connsiteX0" fmla="*/ 0 w 7160455"/>
              <a:gd name="connsiteY0" fmla="*/ 0 h 3319975"/>
              <a:gd name="connsiteX1" fmla="*/ 28135 w 7160455"/>
              <a:gd name="connsiteY1" fmla="*/ 3319975 h 3319975"/>
              <a:gd name="connsiteX2" fmla="*/ 7160455 w 7160455"/>
              <a:gd name="connsiteY2" fmla="*/ 3263704 h 3319975"/>
              <a:gd name="connsiteX3" fmla="*/ 5866228 w 7160455"/>
              <a:gd name="connsiteY3" fmla="*/ 464234 h 3319975"/>
              <a:gd name="connsiteX4" fmla="*/ 0 w 7160455"/>
              <a:gd name="connsiteY4" fmla="*/ 0 h 331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0455" h="3319975">
                <a:moveTo>
                  <a:pt x="0" y="0"/>
                </a:moveTo>
                <a:lnTo>
                  <a:pt x="28135" y="3319975"/>
                </a:lnTo>
                <a:lnTo>
                  <a:pt x="7160455" y="3263704"/>
                </a:lnTo>
                <a:lnTo>
                  <a:pt x="5866228" y="464234"/>
                </a:lnTo>
                <a:cubicBezTo>
                  <a:pt x="3277773" y="14067"/>
                  <a:pt x="1983544" y="0"/>
                  <a:pt x="0" y="0"/>
                </a:cubicBezTo>
                <a:close/>
              </a:path>
            </a:pathLst>
          </a:custGeom>
          <a:solidFill>
            <a:srgbClr val="DCE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-152400" y="3374571"/>
            <a:ext cx="12605657" cy="3810000"/>
          </a:xfrm>
          <a:custGeom>
            <a:avLst/>
            <a:gdLst>
              <a:gd name="connsiteX0" fmla="*/ 0 w 12605657"/>
              <a:gd name="connsiteY0" fmla="*/ 1175658 h 3810000"/>
              <a:gd name="connsiteX1" fmla="*/ 6662057 w 12605657"/>
              <a:gd name="connsiteY1" fmla="*/ 827315 h 3810000"/>
              <a:gd name="connsiteX2" fmla="*/ 12605657 w 12605657"/>
              <a:gd name="connsiteY2" fmla="*/ 0 h 3810000"/>
              <a:gd name="connsiteX3" fmla="*/ 12605657 w 12605657"/>
              <a:gd name="connsiteY3" fmla="*/ 3810000 h 3810000"/>
              <a:gd name="connsiteX4" fmla="*/ 43543 w 12605657"/>
              <a:gd name="connsiteY4" fmla="*/ 3722915 h 3810000"/>
              <a:gd name="connsiteX5" fmla="*/ 0 w 12605657"/>
              <a:gd name="connsiteY5" fmla="*/ 1175658 h 3810000"/>
              <a:gd name="connsiteX0" fmla="*/ 0 w 12605657"/>
              <a:gd name="connsiteY0" fmla="*/ 1175658 h 3810000"/>
              <a:gd name="connsiteX1" fmla="*/ 6662057 w 12605657"/>
              <a:gd name="connsiteY1" fmla="*/ 827315 h 3810000"/>
              <a:gd name="connsiteX2" fmla="*/ 12605657 w 12605657"/>
              <a:gd name="connsiteY2" fmla="*/ 0 h 3810000"/>
              <a:gd name="connsiteX3" fmla="*/ 12605657 w 12605657"/>
              <a:gd name="connsiteY3" fmla="*/ 3810000 h 3810000"/>
              <a:gd name="connsiteX4" fmla="*/ 43543 w 12605657"/>
              <a:gd name="connsiteY4" fmla="*/ 3722915 h 3810000"/>
              <a:gd name="connsiteX5" fmla="*/ 0 w 12605657"/>
              <a:gd name="connsiteY5" fmla="*/ 1175658 h 3810000"/>
              <a:gd name="connsiteX0" fmla="*/ 0 w 12605657"/>
              <a:gd name="connsiteY0" fmla="*/ 1175658 h 3810000"/>
              <a:gd name="connsiteX1" fmla="*/ 6662057 w 12605657"/>
              <a:gd name="connsiteY1" fmla="*/ 827315 h 3810000"/>
              <a:gd name="connsiteX2" fmla="*/ 12605657 w 12605657"/>
              <a:gd name="connsiteY2" fmla="*/ 0 h 3810000"/>
              <a:gd name="connsiteX3" fmla="*/ 12605657 w 12605657"/>
              <a:gd name="connsiteY3" fmla="*/ 3810000 h 3810000"/>
              <a:gd name="connsiteX4" fmla="*/ 43543 w 12605657"/>
              <a:gd name="connsiteY4" fmla="*/ 3722915 h 3810000"/>
              <a:gd name="connsiteX5" fmla="*/ 0 w 12605657"/>
              <a:gd name="connsiteY5" fmla="*/ 1175658 h 3810000"/>
              <a:gd name="connsiteX0" fmla="*/ 0 w 12605657"/>
              <a:gd name="connsiteY0" fmla="*/ 1175658 h 3810000"/>
              <a:gd name="connsiteX1" fmla="*/ 6662057 w 12605657"/>
              <a:gd name="connsiteY1" fmla="*/ 827315 h 3810000"/>
              <a:gd name="connsiteX2" fmla="*/ 12605657 w 12605657"/>
              <a:gd name="connsiteY2" fmla="*/ 0 h 3810000"/>
              <a:gd name="connsiteX3" fmla="*/ 12605657 w 12605657"/>
              <a:gd name="connsiteY3" fmla="*/ 3810000 h 3810000"/>
              <a:gd name="connsiteX4" fmla="*/ 43543 w 12605657"/>
              <a:gd name="connsiteY4" fmla="*/ 3722915 h 3810000"/>
              <a:gd name="connsiteX5" fmla="*/ 0 w 12605657"/>
              <a:gd name="connsiteY5" fmla="*/ 1175658 h 3810000"/>
              <a:gd name="connsiteX0" fmla="*/ 0 w 12605657"/>
              <a:gd name="connsiteY0" fmla="*/ 1175658 h 3810000"/>
              <a:gd name="connsiteX1" fmla="*/ 6662057 w 12605657"/>
              <a:gd name="connsiteY1" fmla="*/ 827315 h 3810000"/>
              <a:gd name="connsiteX2" fmla="*/ 12605657 w 12605657"/>
              <a:gd name="connsiteY2" fmla="*/ 0 h 3810000"/>
              <a:gd name="connsiteX3" fmla="*/ 12605657 w 12605657"/>
              <a:gd name="connsiteY3" fmla="*/ 3810000 h 3810000"/>
              <a:gd name="connsiteX4" fmla="*/ 43543 w 12605657"/>
              <a:gd name="connsiteY4" fmla="*/ 3722915 h 3810000"/>
              <a:gd name="connsiteX5" fmla="*/ 0 w 12605657"/>
              <a:gd name="connsiteY5" fmla="*/ 1175658 h 3810000"/>
              <a:gd name="connsiteX0" fmla="*/ 0 w 12605657"/>
              <a:gd name="connsiteY0" fmla="*/ 1175658 h 3810000"/>
              <a:gd name="connsiteX1" fmla="*/ 6662057 w 12605657"/>
              <a:gd name="connsiteY1" fmla="*/ 827315 h 3810000"/>
              <a:gd name="connsiteX2" fmla="*/ 12605657 w 12605657"/>
              <a:gd name="connsiteY2" fmla="*/ 0 h 3810000"/>
              <a:gd name="connsiteX3" fmla="*/ 12605657 w 12605657"/>
              <a:gd name="connsiteY3" fmla="*/ 3810000 h 3810000"/>
              <a:gd name="connsiteX4" fmla="*/ 43543 w 12605657"/>
              <a:gd name="connsiteY4" fmla="*/ 3722915 h 3810000"/>
              <a:gd name="connsiteX5" fmla="*/ 0 w 12605657"/>
              <a:gd name="connsiteY5" fmla="*/ 1175658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05657" h="3810000">
                <a:moveTo>
                  <a:pt x="0" y="1175658"/>
                </a:moveTo>
                <a:cubicBezTo>
                  <a:pt x="2220686" y="1622252"/>
                  <a:pt x="4371033" y="1140377"/>
                  <a:pt x="6662057" y="827315"/>
                </a:cubicBezTo>
                <a:cubicBezTo>
                  <a:pt x="8108685" y="509340"/>
                  <a:pt x="9864801" y="1415255"/>
                  <a:pt x="12605657" y="0"/>
                </a:cubicBezTo>
                <a:lnTo>
                  <a:pt x="12605657" y="3810000"/>
                </a:lnTo>
                <a:lnTo>
                  <a:pt x="43543" y="3722915"/>
                </a:lnTo>
                <a:lnTo>
                  <a:pt x="0" y="1175658"/>
                </a:lnTo>
                <a:close/>
              </a:path>
            </a:pathLst>
          </a:custGeom>
          <a:gradFill flip="none" rotWithShape="1">
            <a:gsLst>
              <a:gs pos="0">
                <a:srgbClr val="BCDA78"/>
              </a:gs>
              <a:gs pos="90000">
                <a:srgbClr val="91B12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-132522" y="4231613"/>
            <a:ext cx="12377531" cy="2302459"/>
          </a:xfrm>
          <a:custGeom>
            <a:avLst/>
            <a:gdLst>
              <a:gd name="connsiteX0" fmla="*/ 39757 w 12377531"/>
              <a:gd name="connsiteY0" fmla="*/ 92765 h 1630017"/>
              <a:gd name="connsiteX1" fmla="*/ 39757 w 12377531"/>
              <a:gd name="connsiteY1" fmla="*/ 0 h 1630017"/>
              <a:gd name="connsiteX2" fmla="*/ 12377531 w 12377531"/>
              <a:gd name="connsiteY2" fmla="*/ 132521 h 1630017"/>
              <a:gd name="connsiteX3" fmla="*/ 12377531 w 12377531"/>
              <a:gd name="connsiteY3" fmla="*/ 1590260 h 1630017"/>
              <a:gd name="connsiteX4" fmla="*/ 0 w 12377531"/>
              <a:gd name="connsiteY4" fmla="*/ 1630017 h 1630017"/>
              <a:gd name="connsiteX5" fmla="*/ 39757 w 12377531"/>
              <a:gd name="connsiteY5" fmla="*/ 92765 h 1630017"/>
              <a:gd name="connsiteX0" fmla="*/ 39757 w 12377531"/>
              <a:gd name="connsiteY0" fmla="*/ 581571 h 2118823"/>
              <a:gd name="connsiteX1" fmla="*/ 39757 w 12377531"/>
              <a:gd name="connsiteY1" fmla="*/ 488806 h 2118823"/>
              <a:gd name="connsiteX2" fmla="*/ 12377531 w 12377531"/>
              <a:gd name="connsiteY2" fmla="*/ 621327 h 2118823"/>
              <a:gd name="connsiteX3" fmla="*/ 12377531 w 12377531"/>
              <a:gd name="connsiteY3" fmla="*/ 2079066 h 2118823"/>
              <a:gd name="connsiteX4" fmla="*/ 0 w 12377531"/>
              <a:gd name="connsiteY4" fmla="*/ 2118823 h 2118823"/>
              <a:gd name="connsiteX5" fmla="*/ 39757 w 12377531"/>
              <a:gd name="connsiteY5" fmla="*/ 581571 h 2118823"/>
              <a:gd name="connsiteX0" fmla="*/ 39757 w 12377531"/>
              <a:gd name="connsiteY0" fmla="*/ 765207 h 2302459"/>
              <a:gd name="connsiteX1" fmla="*/ 39757 w 12377531"/>
              <a:gd name="connsiteY1" fmla="*/ 672442 h 2302459"/>
              <a:gd name="connsiteX2" fmla="*/ 12377531 w 12377531"/>
              <a:gd name="connsiteY2" fmla="*/ 804963 h 2302459"/>
              <a:gd name="connsiteX3" fmla="*/ 12377531 w 12377531"/>
              <a:gd name="connsiteY3" fmla="*/ 2262702 h 2302459"/>
              <a:gd name="connsiteX4" fmla="*/ 0 w 12377531"/>
              <a:gd name="connsiteY4" fmla="*/ 2302459 h 2302459"/>
              <a:gd name="connsiteX5" fmla="*/ 39757 w 12377531"/>
              <a:gd name="connsiteY5" fmla="*/ 765207 h 2302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7531" h="2302459">
                <a:moveTo>
                  <a:pt x="39757" y="765207"/>
                </a:moveTo>
                <a:cubicBezTo>
                  <a:pt x="39757" y="734285"/>
                  <a:pt x="9705" y="679725"/>
                  <a:pt x="39757" y="672442"/>
                </a:cubicBezTo>
                <a:cubicBezTo>
                  <a:pt x="4794374" y="-479886"/>
                  <a:pt x="9441987" y="40942"/>
                  <a:pt x="12377531" y="804963"/>
                </a:cubicBezTo>
                <a:lnTo>
                  <a:pt x="12377531" y="2262702"/>
                </a:lnTo>
                <a:lnTo>
                  <a:pt x="0" y="2302459"/>
                </a:lnTo>
                <a:lnTo>
                  <a:pt x="39757" y="765207"/>
                </a:lnTo>
                <a:close/>
              </a:path>
            </a:pathLst>
          </a:custGeom>
          <a:gradFill>
            <a:gsLst>
              <a:gs pos="0">
                <a:srgbClr val="BCDA78"/>
              </a:gs>
              <a:gs pos="100000">
                <a:srgbClr val="B2D3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0" y="1614726"/>
            <a:ext cx="1187423" cy="399995"/>
          </a:xfrm>
          <a:custGeom>
            <a:avLst/>
            <a:gdLst>
              <a:gd name="connsiteX0" fmla="*/ 1193671 w 2567008"/>
              <a:gd name="connsiteY0" fmla="*/ 0 h 2010111"/>
              <a:gd name="connsiteX1" fmla="*/ 1653898 w 2567008"/>
              <a:gd name="connsiteY1" fmla="*/ 391736 h 2010111"/>
              <a:gd name="connsiteX2" fmla="*/ 1657335 w 2567008"/>
              <a:gd name="connsiteY2" fmla="*/ 427340 h 2010111"/>
              <a:gd name="connsiteX3" fmla="*/ 1701468 w 2567008"/>
              <a:gd name="connsiteY3" fmla="*/ 396566 h 2010111"/>
              <a:gd name="connsiteX4" fmla="*/ 2011858 w 2567008"/>
              <a:gd name="connsiteY4" fmla="*/ 316440 h 2010111"/>
              <a:gd name="connsiteX5" fmla="*/ 2567008 w 2567008"/>
              <a:gd name="connsiteY5" fmla="*/ 785604 h 2010111"/>
              <a:gd name="connsiteX6" fmla="*/ 2123740 w 2567008"/>
              <a:gd name="connsiteY6" fmla="*/ 1245236 h 2010111"/>
              <a:gd name="connsiteX7" fmla="*/ 2016606 w 2567008"/>
              <a:gd name="connsiteY7" fmla="*/ 1254364 h 2010111"/>
              <a:gd name="connsiteX8" fmla="*/ 2026156 w 2567008"/>
              <a:gd name="connsiteY8" fmla="*/ 1286251 h 2010111"/>
              <a:gd name="connsiteX9" fmla="*/ 2037965 w 2567008"/>
              <a:gd name="connsiteY9" fmla="*/ 1407665 h 2010111"/>
              <a:gd name="connsiteX10" fmla="*/ 1456709 w 2567008"/>
              <a:gd name="connsiteY10" fmla="*/ 2010111 h 2010111"/>
              <a:gd name="connsiteX11" fmla="*/ 875453 w 2567008"/>
              <a:gd name="connsiteY11" fmla="*/ 1407665 h 2010111"/>
              <a:gd name="connsiteX12" fmla="*/ 878502 w 2567008"/>
              <a:gd name="connsiteY12" fmla="*/ 1376312 h 2010111"/>
              <a:gd name="connsiteX13" fmla="*/ 803234 w 2567008"/>
              <a:gd name="connsiteY13" fmla="*/ 1403460 h 2010111"/>
              <a:gd name="connsiteX14" fmla="*/ 619125 w 2567008"/>
              <a:gd name="connsiteY14" fmla="*/ 1428940 h 2010111"/>
              <a:gd name="connsiteX15" fmla="*/ 0 w 2567008"/>
              <a:gd name="connsiteY15" fmla="*/ 862181 h 2010111"/>
              <a:gd name="connsiteX16" fmla="*/ 619125 w 2567008"/>
              <a:gd name="connsiteY16" fmla="*/ 295422 h 2010111"/>
              <a:gd name="connsiteX17" fmla="*/ 743900 w 2567008"/>
              <a:gd name="connsiteY17" fmla="*/ 306937 h 2010111"/>
              <a:gd name="connsiteX18" fmla="*/ 757500 w 2567008"/>
              <a:gd name="connsiteY18" fmla="*/ 310801 h 2010111"/>
              <a:gd name="connsiteX19" fmla="*/ 760817 w 2567008"/>
              <a:gd name="connsiteY19" fmla="*/ 299643 h 2010111"/>
              <a:gd name="connsiteX20" fmla="*/ 1193671 w 2567008"/>
              <a:gd name="connsiteY20" fmla="*/ 0 h 20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7008" h="2010111">
                <a:moveTo>
                  <a:pt x="1193671" y="0"/>
                </a:moveTo>
                <a:cubicBezTo>
                  <a:pt x="1420687" y="0"/>
                  <a:pt x="1610093" y="168173"/>
                  <a:pt x="1653898" y="391736"/>
                </a:cubicBezTo>
                <a:lnTo>
                  <a:pt x="1657335" y="427340"/>
                </a:lnTo>
                <a:lnTo>
                  <a:pt x="1701468" y="396566"/>
                </a:lnTo>
                <a:cubicBezTo>
                  <a:pt x="1790071" y="345979"/>
                  <a:pt x="1896883" y="316440"/>
                  <a:pt x="2011858" y="316440"/>
                </a:cubicBezTo>
                <a:cubicBezTo>
                  <a:pt x="2318459" y="316440"/>
                  <a:pt x="2567008" y="526492"/>
                  <a:pt x="2567008" y="785604"/>
                </a:cubicBezTo>
                <a:cubicBezTo>
                  <a:pt x="2567008" y="1012327"/>
                  <a:pt x="2376713" y="1201488"/>
                  <a:pt x="2123740" y="1245236"/>
                </a:cubicBezTo>
                <a:lnTo>
                  <a:pt x="2016606" y="1254364"/>
                </a:lnTo>
                <a:lnTo>
                  <a:pt x="2026156" y="1286251"/>
                </a:lnTo>
                <a:cubicBezTo>
                  <a:pt x="2033899" y="1325469"/>
                  <a:pt x="2037965" y="1366075"/>
                  <a:pt x="2037965" y="1407665"/>
                </a:cubicBezTo>
                <a:cubicBezTo>
                  <a:pt x="2037965" y="1740387"/>
                  <a:pt x="1777728" y="2010111"/>
                  <a:pt x="1456709" y="2010111"/>
                </a:cubicBezTo>
                <a:cubicBezTo>
                  <a:pt x="1135690" y="2010111"/>
                  <a:pt x="875453" y="1740387"/>
                  <a:pt x="875453" y="1407665"/>
                </a:cubicBezTo>
                <a:lnTo>
                  <a:pt x="878502" y="1376312"/>
                </a:lnTo>
                <a:lnTo>
                  <a:pt x="803234" y="1403460"/>
                </a:lnTo>
                <a:cubicBezTo>
                  <a:pt x="745074" y="1420019"/>
                  <a:pt x="683237" y="1428940"/>
                  <a:pt x="619125" y="1428940"/>
                </a:cubicBezTo>
                <a:cubicBezTo>
                  <a:pt x="277192" y="1428940"/>
                  <a:pt x="0" y="1175193"/>
                  <a:pt x="0" y="862181"/>
                </a:cubicBezTo>
                <a:cubicBezTo>
                  <a:pt x="0" y="549169"/>
                  <a:pt x="277192" y="295422"/>
                  <a:pt x="619125" y="295422"/>
                </a:cubicBezTo>
                <a:cubicBezTo>
                  <a:pt x="661867" y="295422"/>
                  <a:pt x="703597" y="299387"/>
                  <a:pt x="743900" y="306937"/>
                </a:cubicBezTo>
                <a:lnTo>
                  <a:pt x="757500" y="310801"/>
                </a:lnTo>
                <a:lnTo>
                  <a:pt x="760817" y="299643"/>
                </a:lnTo>
                <a:cubicBezTo>
                  <a:pt x="832132" y="123555"/>
                  <a:pt x="999086" y="0"/>
                  <a:pt x="119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626428" y="-257504"/>
            <a:ext cx="1457432" cy="654480"/>
          </a:xfrm>
          <a:custGeom>
            <a:avLst/>
            <a:gdLst>
              <a:gd name="connsiteX0" fmla="*/ 1193671 w 2567008"/>
              <a:gd name="connsiteY0" fmla="*/ 0 h 2010111"/>
              <a:gd name="connsiteX1" fmla="*/ 1653898 w 2567008"/>
              <a:gd name="connsiteY1" fmla="*/ 391736 h 2010111"/>
              <a:gd name="connsiteX2" fmla="*/ 1657335 w 2567008"/>
              <a:gd name="connsiteY2" fmla="*/ 427340 h 2010111"/>
              <a:gd name="connsiteX3" fmla="*/ 1701468 w 2567008"/>
              <a:gd name="connsiteY3" fmla="*/ 396566 h 2010111"/>
              <a:gd name="connsiteX4" fmla="*/ 2011858 w 2567008"/>
              <a:gd name="connsiteY4" fmla="*/ 316440 h 2010111"/>
              <a:gd name="connsiteX5" fmla="*/ 2567008 w 2567008"/>
              <a:gd name="connsiteY5" fmla="*/ 785604 h 2010111"/>
              <a:gd name="connsiteX6" fmla="*/ 2123740 w 2567008"/>
              <a:gd name="connsiteY6" fmla="*/ 1245236 h 2010111"/>
              <a:gd name="connsiteX7" fmla="*/ 2016606 w 2567008"/>
              <a:gd name="connsiteY7" fmla="*/ 1254364 h 2010111"/>
              <a:gd name="connsiteX8" fmla="*/ 2026156 w 2567008"/>
              <a:gd name="connsiteY8" fmla="*/ 1286251 h 2010111"/>
              <a:gd name="connsiteX9" fmla="*/ 2037965 w 2567008"/>
              <a:gd name="connsiteY9" fmla="*/ 1407665 h 2010111"/>
              <a:gd name="connsiteX10" fmla="*/ 1456709 w 2567008"/>
              <a:gd name="connsiteY10" fmla="*/ 2010111 h 2010111"/>
              <a:gd name="connsiteX11" fmla="*/ 875453 w 2567008"/>
              <a:gd name="connsiteY11" fmla="*/ 1407665 h 2010111"/>
              <a:gd name="connsiteX12" fmla="*/ 878502 w 2567008"/>
              <a:gd name="connsiteY12" fmla="*/ 1376312 h 2010111"/>
              <a:gd name="connsiteX13" fmla="*/ 803234 w 2567008"/>
              <a:gd name="connsiteY13" fmla="*/ 1403460 h 2010111"/>
              <a:gd name="connsiteX14" fmla="*/ 619125 w 2567008"/>
              <a:gd name="connsiteY14" fmla="*/ 1428940 h 2010111"/>
              <a:gd name="connsiteX15" fmla="*/ 0 w 2567008"/>
              <a:gd name="connsiteY15" fmla="*/ 862181 h 2010111"/>
              <a:gd name="connsiteX16" fmla="*/ 619125 w 2567008"/>
              <a:gd name="connsiteY16" fmla="*/ 295422 h 2010111"/>
              <a:gd name="connsiteX17" fmla="*/ 743900 w 2567008"/>
              <a:gd name="connsiteY17" fmla="*/ 306937 h 2010111"/>
              <a:gd name="connsiteX18" fmla="*/ 757500 w 2567008"/>
              <a:gd name="connsiteY18" fmla="*/ 310801 h 2010111"/>
              <a:gd name="connsiteX19" fmla="*/ 760817 w 2567008"/>
              <a:gd name="connsiteY19" fmla="*/ 299643 h 2010111"/>
              <a:gd name="connsiteX20" fmla="*/ 1193671 w 2567008"/>
              <a:gd name="connsiteY20" fmla="*/ 0 h 20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7008" h="2010111">
                <a:moveTo>
                  <a:pt x="1193671" y="0"/>
                </a:moveTo>
                <a:cubicBezTo>
                  <a:pt x="1420687" y="0"/>
                  <a:pt x="1610093" y="168173"/>
                  <a:pt x="1653898" y="391736"/>
                </a:cubicBezTo>
                <a:lnTo>
                  <a:pt x="1657335" y="427340"/>
                </a:lnTo>
                <a:lnTo>
                  <a:pt x="1701468" y="396566"/>
                </a:lnTo>
                <a:cubicBezTo>
                  <a:pt x="1790071" y="345979"/>
                  <a:pt x="1896883" y="316440"/>
                  <a:pt x="2011858" y="316440"/>
                </a:cubicBezTo>
                <a:cubicBezTo>
                  <a:pt x="2318459" y="316440"/>
                  <a:pt x="2567008" y="526492"/>
                  <a:pt x="2567008" y="785604"/>
                </a:cubicBezTo>
                <a:cubicBezTo>
                  <a:pt x="2567008" y="1012327"/>
                  <a:pt x="2376713" y="1201488"/>
                  <a:pt x="2123740" y="1245236"/>
                </a:cubicBezTo>
                <a:lnTo>
                  <a:pt x="2016606" y="1254364"/>
                </a:lnTo>
                <a:lnTo>
                  <a:pt x="2026156" y="1286251"/>
                </a:lnTo>
                <a:cubicBezTo>
                  <a:pt x="2033899" y="1325469"/>
                  <a:pt x="2037965" y="1366075"/>
                  <a:pt x="2037965" y="1407665"/>
                </a:cubicBezTo>
                <a:cubicBezTo>
                  <a:pt x="2037965" y="1740387"/>
                  <a:pt x="1777728" y="2010111"/>
                  <a:pt x="1456709" y="2010111"/>
                </a:cubicBezTo>
                <a:cubicBezTo>
                  <a:pt x="1135690" y="2010111"/>
                  <a:pt x="875453" y="1740387"/>
                  <a:pt x="875453" y="1407665"/>
                </a:cubicBezTo>
                <a:lnTo>
                  <a:pt x="878502" y="1376312"/>
                </a:lnTo>
                <a:lnTo>
                  <a:pt x="803234" y="1403460"/>
                </a:lnTo>
                <a:cubicBezTo>
                  <a:pt x="745074" y="1420019"/>
                  <a:pt x="683237" y="1428940"/>
                  <a:pt x="619125" y="1428940"/>
                </a:cubicBezTo>
                <a:cubicBezTo>
                  <a:pt x="277192" y="1428940"/>
                  <a:pt x="0" y="1175193"/>
                  <a:pt x="0" y="862181"/>
                </a:cubicBezTo>
                <a:cubicBezTo>
                  <a:pt x="0" y="549169"/>
                  <a:pt x="277192" y="295422"/>
                  <a:pt x="619125" y="295422"/>
                </a:cubicBezTo>
                <a:cubicBezTo>
                  <a:pt x="661867" y="295422"/>
                  <a:pt x="703597" y="299387"/>
                  <a:pt x="743900" y="306937"/>
                </a:cubicBezTo>
                <a:lnTo>
                  <a:pt x="757500" y="310801"/>
                </a:lnTo>
                <a:lnTo>
                  <a:pt x="760817" y="299643"/>
                </a:lnTo>
                <a:cubicBezTo>
                  <a:pt x="832132" y="123555"/>
                  <a:pt x="999086" y="0"/>
                  <a:pt x="119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267468" y="1546755"/>
            <a:ext cx="1457432" cy="654480"/>
          </a:xfrm>
          <a:custGeom>
            <a:avLst/>
            <a:gdLst>
              <a:gd name="connsiteX0" fmla="*/ 1193671 w 2567008"/>
              <a:gd name="connsiteY0" fmla="*/ 0 h 2010111"/>
              <a:gd name="connsiteX1" fmla="*/ 1653898 w 2567008"/>
              <a:gd name="connsiteY1" fmla="*/ 391736 h 2010111"/>
              <a:gd name="connsiteX2" fmla="*/ 1657335 w 2567008"/>
              <a:gd name="connsiteY2" fmla="*/ 427340 h 2010111"/>
              <a:gd name="connsiteX3" fmla="*/ 1701468 w 2567008"/>
              <a:gd name="connsiteY3" fmla="*/ 396566 h 2010111"/>
              <a:gd name="connsiteX4" fmla="*/ 2011858 w 2567008"/>
              <a:gd name="connsiteY4" fmla="*/ 316440 h 2010111"/>
              <a:gd name="connsiteX5" fmla="*/ 2567008 w 2567008"/>
              <a:gd name="connsiteY5" fmla="*/ 785604 h 2010111"/>
              <a:gd name="connsiteX6" fmla="*/ 2123740 w 2567008"/>
              <a:gd name="connsiteY6" fmla="*/ 1245236 h 2010111"/>
              <a:gd name="connsiteX7" fmla="*/ 2016606 w 2567008"/>
              <a:gd name="connsiteY7" fmla="*/ 1254364 h 2010111"/>
              <a:gd name="connsiteX8" fmla="*/ 2026156 w 2567008"/>
              <a:gd name="connsiteY8" fmla="*/ 1286251 h 2010111"/>
              <a:gd name="connsiteX9" fmla="*/ 2037965 w 2567008"/>
              <a:gd name="connsiteY9" fmla="*/ 1407665 h 2010111"/>
              <a:gd name="connsiteX10" fmla="*/ 1456709 w 2567008"/>
              <a:gd name="connsiteY10" fmla="*/ 2010111 h 2010111"/>
              <a:gd name="connsiteX11" fmla="*/ 875453 w 2567008"/>
              <a:gd name="connsiteY11" fmla="*/ 1407665 h 2010111"/>
              <a:gd name="connsiteX12" fmla="*/ 878502 w 2567008"/>
              <a:gd name="connsiteY12" fmla="*/ 1376312 h 2010111"/>
              <a:gd name="connsiteX13" fmla="*/ 803234 w 2567008"/>
              <a:gd name="connsiteY13" fmla="*/ 1403460 h 2010111"/>
              <a:gd name="connsiteX14" fmla="*/ 619125 w 2567008"/>
              <a:gd name="connsiteY14" fmla="*/ 1428940 h 2010111"/>
              <a:gd name="connsiteX15" fmla="*/ 0 w 2567008"/>
              <a:gd name="connsiteY15" fmla="*/ 862181 h 2010111"/>
              <a:gd name="connsiteX16" fmla="*/ 619125 w 2567008"/>
              <a:gd name="connsiteY16" fmla="*/ 295422 h 2010111"/>
              <a:gd name="connsiteX17" fmla="*/ 743900 w 2567008"/>
              <a:gd name="connsiteY17" fmla="*/ 306937 h 2010111"/>
              <a:gd name="connsiteX18" fmla="*/ 757500 w 2567008"/>
              <a:gd name="connsiteY18" fmla="*/ 310801 h 2010111"/>
              <a:gd name="connsiteX19" fmla="*/ 760817 w 2567008"/>
              <a:gd name="connsiteY19" fmla="*/ 299643 h 2010111"/>
              <a:gd name="connsiteX20" fmla="*/ 1193671 w 2567008"/>
              <a:gd name="connsiteY20" fmla="*/ 0 h 20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7008" h="2010111">
                <a:moveTo>
                  <a:pt x="1193671" y="0"/>
                </a:moveTo>
                <a:cubicBezTo>
                  <a:pt x="1420687" y="0"/>
                  <a:pt x="1610093" y="168173"/>
                  <a:pt x="1653898" y="391736"/>
                </a:cubicBezTo>
                <a:lnTo>
                  <a:pt x="1657335" y="427340"/>
                </a:lnTo>
                <a:lnTo>
                  <a:pt x="1701468" y="396566"/>
                </a:lnTo>
                <a:cubicBezTo>
                  <a:pt x="1790071" y="345979"/>
                  <a:pt x="1896883" y="316440"/>
                  <a:pt x="2011858" y="316440"/>
                </a:cubicBezTo>
                <a:cubicBezTo>
                  <a:pt x="2318459" y="316440"/>
                  <a:pt x="2567008" y="526492"/>
                  <a:pt x="2567008" y="785604"/>
                </a:cubicBezTo>
                <a:cubicBezTo>
                  <a:pt x="2567008" y="1012327"/>
                  <a:pt x="2376713" y="1201488"/>
                  <a:pt x="2123740" y="1245236"/>
                </a:cubicBezTo>
                <a:lnTo>
                  <a:pt x="2016606" y="1254364"/>
                </a:lnTo>
                <a:lnTo>
                  <a:pt x="2026156" y="1286251"/>
                </a:lnTo>
                <a:cubicBezTo>
                  <a:pt x="2033899" y="1325469"/>
                  <a:pt x="2037965" y="1366075"/>
                  <a:pt x="2037965" y="1407665"/>
                </a:cubicBezTo>
                <a:cubicBezTo>
                  <a:pt x="2037965" y="1740387"/>
                  <a:pt x="1777728" y="2010111"/>
                  <a:pt x="1456709" y="2010111"/>
                </a:cubicBezTo>
                <a:cubicBezTo>
                  <a:pt x="1135690" y="2010111"/>
                  <a:pt x="875453" y="1740387"/>
                  <a:pt x="875453" y="1407665"/>
                </a:cubicBezTo>
                <a:lnTo>
                  <a:pt x="878502" y="1376312"/>
                </a:lnTo>
                <a:lnTo>
                  <a:pt x="803234" y="1403460"/>
                </a:lnTo>
                <a:cubicBezTo>
                  <a:pt x="745074" y="1420019"/>
                  <a:pt x="683237" y="1428940"/>
                  <a:pt x="619125" y="1428940"/>
                </a:cubicBezTo>
                <a:cubicBezTo>
                  <a:pt x="277192" y="1428940"/>
                  <a:pt x="0" y="1175193"/>
                  <a:pt x="0" y="862181"/>
                </a:cubicBezTo>
                <a:cubicBezTo>
                  <a:pt x="0" y="549169"/>
                  <a:pt x="277192" y="295422"/>
                  <a:pt x="619125" y="295422"/>
                </a:cubicBezTo>
                <a:cubicBezTo>
                  <a:pt x="661867" y="295422"/>
                  <a:pt x="703597" y="299387"/>
                  <a:pt x="743900" y="306937"/>
                </a:cubicBezTo>
                <a:lnTo>
                  <a:pt x="757500" y="310801"/>
                </a:lnTo>
                <a:lnTo>
                  <a:pt x="760817" y="299643"/>
                </a:lnTo>
                <a:cubicBezTo>
                  <a:pt x="832132" y="123555"/>
                  <a:pt x="999086" y="0"/>
                  <a:pt x="119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1229868" y="69736"/>
            <a:ext cx="1457432" cy="654480"/>
          </a:xfrm>
          <a:custGeom>
            <a:avLst/>
            <a:gdLst>
              <a:gd name="connsiteX0" fmla="*/ 1193671 w 2567008"/>
              <a:gd name="connsiteY0" fmla="*/ 0 h 2010111"/>
              <a:gd name="connsiteX1" fmla="*/ 1653898 w 2567008"/>
              <a:gd name="connsiteY1" fmla="*/ 391736 h 2010111"/>
              <a:gd name="connsiteX2" fmla="*/ 1657335 w 2567008"/>
              <a:gd name="connsiteY2" fmla="*/ 427340 h 2010111"/>
              <a:gd name="connsiteX3" fmla="*/ 1701468 w 2567008"/>
              <a:gd name="connsiteY3" fmla="*/ 396566 h 2010111"/>
              <a:gd name="connsiteX4" fmla="*/ 2011858 w 2567008"/>
              <a:gd name="connsiteY4" fmla="*/ 316440 h 2010111"/>
              <a:gd name="connsiteX5" fmla="*/ 2567008 w 2567008"/>
              <a:gd name="connsiteY5" fmla="*/ 785604 h 2010111"/>
              <a:gd name="connsiteX6" fmla="*/ 2123740 w 2567008"/>
              <a:gd name="connsiteY6" fmla="*/ 1245236 h 2010111"/>
              <a:gd name="connsiteX7" fmla="*/ 2016606 w 2567008"/>
              <a:gd name="connsiteY7" fmla="*/ 1254364 h 2010111"/>
              <a:gd name="connsiteX8" fmla="*/ 2026156 w 2567008"/>
              <a:gd name="connsiteY8" fmla="*/ 1286251 h 2010111"/>
              <a:gd name="connsiteX9" fmla="*/ 2037965 w 2567008"/>
              <a:gd name="connsiteY9" fmla="*/ 1407665 h 2010111"/>
              <a:gd name="connsiteX10" fmla="*/ 1456709 w 2567008"/>
              <a:gd name="connsiteY10" fmla="*/ 2010111 h 2010111"/>
              <a:gd name="connsiteX11" fmla="*/ 875453 w 2567008"/>
              <a:gd name="connsiteY11" fmla="*/ 1407665 h 2010111"/>
              <a:gd name="connsiteX12" fmla="*/ 878502 w 2567008"/>
              <a:gd name="connsiteY12" fmla="*/ 1376312 h 2010111"/>
              <a:gd name="connsiteX13" fmla="*/ 803234 w 2567008"/>
              <a:gd name="connsiteY13" fmla="*/ 1403460 h 2010111"/>
              <a:gd name="connsiteX14" fmla="*/ 619125 w 2567008"/>
              <a:gd name="connsiteY14" fmla="*/ 1428940 h 2010111"/>
              <a:gd name="connsiteX15" fmla="*/ 0 w 2567008"/>
              <a:gd name="connsiteY15" fmla="*/ 862181 h 2010111"/>
              <a:gd name="connsiteX16" fmla="*/ 619125 w 2567008"/>
              <a:gd name="connsiteY16" fmla="*/ 295422 h 2010111"/>
              <a:gd name="connsiteX17" fmla="*/ 743900 w 2567008"/>
              <a:gd name="connsiteY17" fmla="*/ 306937 h 2010111"/>
              <a:gd name="connsiteX18" fmla="*/ 757500 w 2567008"/>
              <a:gd name="connsiteY18" fmla="*/ 310801 h 2010111"/>
              <a:gd name="connsiteX19" fmla="*/ 760817 w 2567008"/>
              <a:gd name="connsiteY19" fmla="*/ 299643 h 2010111"/>
              <a:gd name="connsiteX20" fmla="*/ 1193671 w 2567008"/>
              <a:gd name="connsiteY20" fmla="*/ 0 h 20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67008" h="2010111">
                <a:moveTo>
                  <a:pt x="1193671" y="0"/>
                </a:moveTo>
                <a:cubicBezTo>
                  <a:pt x="1420687" y="0"/>
                  <a:pt x="1610093" y="168173"/>
                  <a:pt x="1653898" y="391736"/>
                </a:cubicBezTo>
                <a:lnTo>
                  <a:pt x="1657335" y="427340"/>
                </a:lnTo>
                <a:lnTo>
                  <a:pt x="1701468" y="396566"/>
                </a:lnTo>
                <a:cubicBezTo>
                  <a:pt x="1790071" y="345979"/>
                  <a:pt x="1896883" y="316440"/>
                  <a:pt x="2011858" y="316440"/>
                </a:cubicBezTo>
                <a:cubicBezTo>
                  <a:pt x="2318459" y="316440"/>
                  <a:pt x="2567008" y="526492"/>
                  <a:pt x="2567008" y="785604"/>
                </a:cubicBezTo>
                <a:cubicBezTo>
                  <a:pt x="2567008" y="1012327"/>
                  <a:pt x="2376713" y="1201488"/>
                  <a:pt x="2123740" y="1245236"/>
                </a:cubicBezTo>
                <a:lnTo>
                  <a:pt x="2016606" y="1254364"/>
                </a:lnTo>
                <a:lnTo>
                  <a:pt x="2026156" y="1286251"/>
                </a:lnTo>
                <a:cubicBezTo>
                  <a:pt x="2033899" y="1325469"/>
                  <a:pt x="2037965" y="1366075"/>
                  <a:pt x="2037965" y="1407665"/>
                </a:cubicBezTo>
                <a:cubicBezTo>
                  <a:pt x="2037965" y="1740387"/>
                  <a:pt x="1777728" y="2010111"/>
                  <a:pt x="1456709" y="2010111"/>
                </a:cubicBezTo>
                <a:cubicBezTo>
                  <a:pt x="1135690" y="2010111"/>
                  <a:pt x="875453" y="1740387"/>
                  <a:pt x="875453" y="1407665"/>
                </a:cubicBezTo>
                <a:lnTo>
                  <a:pt x="878502" y="1376312"/>
                </a:lnTo>
                <a:lnTo>
                  <a:pt x="803234" y="1403460"/>
                </a:lnTo>
                <a:cubicBezTo>
                  <a:pt x="745074" y="1420019"/>
                  <a:pt x="683237" y="1428940"/>
                  <a:pt x="619125" y="1428940"/>
                </a:cubicBezTo>
                <a:cubicBezTo>
                  <a:pt x="277192" y="1428940"/>
                  <a:pt x="0" y="1175193"/>
                  <a:pt x="0" y="862181"/>
                </a:cubicBezTo>
                <a:cubicBezTo>
                  <a:pt x="0" y="549169"/>
                  <a:pt x="277192" y="295422"/>
                  <a:pt x="619125" y="295422"/>
                </a:cubicBezTo>
                <a:cubicBezTo>
                  <a:pt x="661867" y="295422"/>
                  <a:pt x="703597" y="299387"/>
                  <a:pt x="743900" y="306937"/>
                </a:cubicBezTo>
                <a:lnTo>
                  <a:pt x="757500" y="310801"/>
                </a:lnTo>
                <a:lnTo>
                  <a:pt x="760817" y="299643"/>
                </a:lnTo>
                <a:cubicBezTo>
                  <a:pt x="832132" y="123555"/>
                  <a:pt x="999086" y="0"/>
                  <a:pt x="1193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-217933" y="5107194"/>
            <a:ext cx="12912383" cy="1953347"/>
          </a:xfrm>
          <a:custGeom>
            <a:avLst/>
            <a:gdLst>
              <a:gd name="connsiteX0" fmla="*/ 0 w 15214795"/>
              <a:gd name="connsiteY0" fmla="*/ 0 h 1379051"/>
              <a:gd name="connsiteX1" fmla="*/ 15214795 w 15214795"/>
              <a:gd name="connsiteY1" fmla="*/ 0 h 1379051"/>
              <a:gd name="connsiteX2" fmla="*/ 15214795 w 15214795"/>
              <a:gd name="connsiteY2" fmla="*/ 1379051 h 1379051"/>
              <a:gd name="connsiteX3" fmla="*/ 0 w 15214795"/>
              <a:gd name="connsiteY3" fmla="*/ 1379051 h 137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14795" h="1379051">
                <a:moveTo>
                  <a:pt x="0" y="0"/>
                </a:moveTo>
                <a:cubicBezTo>
                  <a:pt x="2839842" y="309966"/>
                  <a:pt x="10313678" y="309966"/>
                  <a:pt x="15214795" y="0"/>
                </a:cubicBezTo>
                <a:lnTo>
                  <a:pt x="15214795" y="1379051"/>
                </a:lnTo>
                <a:lnTo>
                  <a:pt x="0" y="1379051"/>
                </a:lnTo>
                <a:close/>
              </a:path>
            </a:pathLst>
          </a:custGeom>
          <a:solidFill>
            <a:srgbClr val="FDF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TextBox 2047"/>
          <p:cNvSpPr txBox="1"/>
          <p:nvPr/>
        </p:nvSpPr>
        <p:spPr>
          <a:xfrm>
            <a:off x="7599345" y="600475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E55E47"/>
                </a:solidFill>
              </a:rPr>
              <a:t>2</a:t>
            </a:r>
            <a:endParaRPr lang="en-US" sz="4000" b="1" dirty="0">
              <a:solidFill>
                <a:srgbClr val="E55E47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7735" y="603348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E55E47"/>
                </a:solidFill>
              </a:rPr>
              <a:t>1</a:t>
            </a:r>
            <a:endParaRPr lang="en-US" sz="4000" b="1" dirty="0">
              <a:solidFill>
                <a:srgbClr val="E55E47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b="13001"/>
          <a:stretch/>
        </p:blipFill>
        <p:spPr>
          <a:xfrm rot="18900000">
            <a:off x="3966931" y="4951999"/>
            <a:ext cx="1131608" cy="1125074"/>
          </a:xfrm>
          <a:custGeom>
            <a:avLst/>
            <a:gdLst>
              <a:gd name="connsiteX0" fmla="*/ 5679109 w 5679109"/>
              <a:gd name="connsiteY0" fmla="*/ 0 h 5646314"/>
              <a:gd name="connsiteX1" fmla="*/ 5679109 w 5679109"/>
              <a:gd name="connsiteY1" fmla="*/ 5646314 h 5646314"/>
              <a:gd name="connsiteX2" fmla="*/ 2362007 w 5679109"/>
              <a:gd name="connsiteY2" fmla="*/ 5646314 h 5646314"/>
              <a:gd name="connsiteX3" fmla="*/ 0 w 5679109"/>
              <a:gd name="connsiteY3" fmla="*/ 3284306 h 5646314"/>
              <a:gd name="connsiteX4" fmla="*/ 0 w 5679109"/>
              <a:gd name="connsiteY4" fmla="*/ 0 h 564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109" h="5646314">
                <a:moveTo>
                  <a:pt x="5679109" y="0"/>
                </a:moveTo>
                <a:lnTo>
                  <a:pt x="5679109" y="5646314"/>
                </a:lnTo>
                <a:lnTo>
                  <a:pt x="2362007" y="5646314"/>
                </a:lnTo>
                <a:lnTo>
                  <a:pt x="0" y="3284306"/>
                </a:lnTo>
                <a:lnTo>
                  <a:pt x="0" y="0"/>
                </a:lnTo>
                <a:close/>
              </a:path>
            </a:pathLst>
          </a:custGeom>
          <a:effectLst>
            <a:outerShdw blurRad="101600" dist="38100" dir="2700000" sx="101000" sy="101000" algn="tl" rotWithShape="0">
              <a:schemeClr val="accent4">
                <a:lumMod val="50000"/>
                <a:alpha val="40000"/>
              </a:schemeClr>
            </a:outerShdw>
          </a:effectLst>
        </p:spPr>
      </p:pic>
      <p:sp>
        <p:nvSpPr>
          <p:cNvPr id="6" name="Freeform 5"/>
          <p:cNvSpPr/>
          <p:nvPr/>
        </p:nvSpPr>
        <p:spPr>
          <a:xfrm>
            <a:off x="3923115" y="5952810"/>
            <a:ext cx="1263370" cy="119582"/>
          </a:xfrm>
          <a:custGeom>
            <a:avLst/>
            <a:gdLst>
              <a:gd name="connsiteX0" fmla="*/ 189 w 1263370"/>
              <a:gd name="connsiteY0" fmla="*/ 95835 h 96963"/>
              <a:gd name="connsiteX1" fmla="*/ 489287 w 1263370"/>
              <a:gd name="connsiteY1" fmla="*/ 142 h 96963"/>
              <a:gd name="connsiteX2" fmla="*/ 1254831 w 1263370"/>
              <a:gd name="connsiteY2" fmla="*/ 74570 h 96963"/>
              <a:gd name="connsiteX3" fmla="*/ 872059 w 1263370"/>
              <a:gd name="connsiteY3" fmla="*/ 85203 h 96963"/>
              <a:gd name="connsiteX4" fmla="*/ 436124 w 1263370"/>
              <a:gd name="connsiteY4" fmla="*/ 53305 h 96963"/>
              <a:gd name="connsiteX5" fmla="*/ 189 w 1263370"/>
              <a:gd name="connsiteY5" fmla="*/ 95835 h 9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3370" h="96963">
                <a:moveTo>
                  <a:pt x="189" y="95835"/>
                </a:moveTo>
                <a:cubicBezTo>
                  <a:pt x="9049" y="86975"/>
                  <a:pt x="280180" y="3686"/>
                  <a:pt x="489287" y="142"/>
                </a:cubicBezTo>
                <a:cubicBezTo>
                  <a:pt x="698394" y="-3402"/>
                  <a:pt x="1191036" y="60393"/>
                  <a:pt x="1254831" y="74570"/>
                </a:cubicBezTo>
                <a:cubicBezTo>
                  <a:pt x="1318626" y="88747"/>
                  <a:pt x="1008510" y="88747"/>
                  <a:pt x="872059" y="85203"/>
                </a:cubicBezTo>
                <a:cubicBezTo>
                  <a:pt x="735608" y="81659"/>
                  <a:pt x="576119" y="47989"/>
                  <a:pt x="436124" y="53305"/>
                </a:cubicBezTo>
                <a:cubicBezTo>
                  <a:pt x="296129" y="58621"/>
                  <a:pt x="-8671" y="104695"/>
                  <a:pt x="189" y="95835"/>
                </a:cubicBezTo>
                <a:close/>
              </a:path>
            </a:pathLst>
          </a:custGeom>
          <a:solidFill>
            <a:srgbClr val="F8D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b="13001"/>
          <a:stretch/>
        </p:blipFill>
        <p:spPr>
          <a:xfrm rot="18900000">
            <a:off x="7268541" y="4916639"/>
            <a:ext cx="1131608" cy="1125074"/>
          </a:xfrm>
          <a:custGeom>
            <a:avLst/>
            <a:gdLst>
              <a:gd name="connsiteX0" fmla="*/ 5679109 w 5679109"/>
              <a:gd name="connsiteY0" fmla="*/ 0 h 5646314"/>
              <a:gd name="connsiteX1" fmla="*/ 5679109 w 5679109"/>
              <a:gd name="connsiteY1" fmla="*/ 5646314 h 5646314"/>
              <a:gd name="connsiteX2" fmla="*/ 2362007 w 5679109"/>
              <a:gd name="connsiteY2" fmla="*/ 5646314 h 5646314"/>
              <a:gd name="connsiteX3" fmla="*/ 0 w 5679109"/>
              <a:gd name="connsiteY3" fmla="*/ 3284306 h 5646314"/>
              <a:gd name="connsiteX4" fmla="*/ 0 w 5679109"/>
              <a:gd name="connsiteY4" fmla="*/ 0 h 564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109" h="5646314">
                <a:moveTo>
                  <a:pt x="5679109" y="0"/>
                </a:moveTo>
                <a:lnTo>
                  <a:pt x="5679109" y="5646314"/>
                </a:lnTo>
                <a:lnTo>
                  <a:pt x="2362007" y="5646314"/>
                </a:lnTo>
                <a:lnTo>
                  <a:pt x="0" y="3284306"/>
                </a:lnTo>
                <a:lnTo>
                  <a:pt x="0" y="0"/>
                </a:lnTo>
                <a:close/>
              </a:path>
            </a:pathLst>
          </a:custGeom>
          <a:effectLst>
            <a:outerShdw blurRad="101600" dist="38100" dir="2700000" sx="101000" sy="101000" algn="tl" rotWithShape="0">
              <a:schemeClr val="accent4">
                <a:lumMod val="50000"/>
                <a:alpha val="40000"/>
              </a:schemeClr>
            </a:outerShdw>
          </a:effectLst>
        </p:spPr>
      </p:pic>
      <p:sp>
        <p:nvSpPr>
          <p:cNvPr id="45" name="Freeform 44"/>
          <p:cNvSpPr/>
          <p:nvPr/>
        </p:nvSpPr>
        <p:spPr>
          <a:xfrm>
            <a:off x="7229391" y="5896981"/>
            <a:ext cx="1263370" cy="219937"/>
          </a:xfrm>
          <a:custGeom>
            <a:avLst/>
            <a:gdLst>
              <a:gd name="connsiteX0" fmla="*/ 189 w 1263370"/>
              <a:gd name="connsiteY0" fmla="*/ 95835 h 96963"/>
              <a:gd name="connsiteX1" fmla="*/ 489287 w 1263370"/>
              <a:gd name="connsiteY1" fmla="*/ 142 h 96963"/>
              <a:gd name="connsiteX2" fmla="*/ 1254831 w 1263370"/>
              <a:gd name="connsiteY2" fmla="*/ 74570 h 96963"/>
              <a:gd name="connsiteX3" fmla="*/ 872059 w 1263370"/>
              <a:gd name="connsiteY3" fmla="*/ 85203 h 96963"/>
              <a:gd name="connsiteX4" fmla="*/ 436124 w 1263370"/>
              <a:gd name="connsiteY4" fmla="*/ 53305 h 96963"/>
              <a:gd name="connsiteX5" fmla="*/ 189 w 1263370"/>
              <a:gd name="connsiteY5" fmla="*/ 95835 h 9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3370" h="96963">
                <a:moveTo>
                  <a:pt x="189" y="95835"/>
                </a:moveTo>
                <a:cubicBezTo>
                  <a:pt x="9049" y="86975"/>
                  <a:pt x="280180" y="3686"/>
                  <a:pt x="489287" y="142"/>
                </a:cubicBezTo>
                <a:cubicBezTo>
                  <a:pt x="698394" y="-3402"/>
                  <a:pt x="1191036" y="60393"/>
                  <a:pt x="1254831" y="74570"/>
                </a:cubicBezTo>
                <a:cubicBezTo>
                  <a:pt x="1318626" y="88747"/>
                  <a:pt x="1008510" y="88747"/>
                  <a:pt x="872059" y="85203"/>
                </a:cubicBezTo>
                <a:cubicBezTo>
                  <a:pt x="735608" y="81659"/>
                  <a:pt x="576119" y="47989"/>
                  <a:pt x="436124" y="53305"/>
                </a:cubicBezTo>
                <a:cubicBezTo>
                  <a:pt x="296129" y="58621"/>
                  <a:pt x="-8671" y="104695"/>
                  <a:pt x="189" y="95835"/>
                </a:cubicBezTo>
                <a:close/>
              </a:path>
            </a:pathLst>
          </a:custGeom>
          <a:solidFill>
            <a:srgbClr val="F8D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1516163" y="-47410"/>
            <a:ext cx="9130309" cy="3581114"/>
          </a:xfrm>
          <a:prstGeom prst="roundRect">
            <a:avLst>
              <a:gd name="adj" fmla="val 18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598087" y="215141"/>
            <a:ext cx="6995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</a:rPr>
              <a:t>Câu 2: Điền số tự nhiên thích hợp vào ô trống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802878" y="1172838"/>
                <a:ext cx="2282676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54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5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vi-VN" sz="5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r>
                        <a:rPr lang="vi-VN" sz="5400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54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878" y="1172838"/>
                <a:ext cx="2282676" cy="1561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917880" y="1150525"/>
                <a:ext cx="2813271" cy="1578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 sz="540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vi-VN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vi-VN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vi-VN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880" y="1150525"/>
                <a:ext cx="2813271" cy="15781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9008472" y="1717437"/>
            <a:ext cx="559662" cy="548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4" name="Rectangle 53"/>
          <p:cNvSpPr/>
          <p:nvPr/>
        </p:nvSpPr>
        <p:spPr>
          <a:xfrm>
            <a:off x="2802878" y="2217628"/>
            <a:ext cx="559662" cy="548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8" name="Freeform 57"/>
          <p:cNvSpPr/>
          <p:nvPr/>
        </p:nvSpPr>
        <p:spPr>
          <a:xfrm flipH="1">
            <a:off x="3492715" y="4026077"/>
            <a:ext cx="688931" cy="676405"/>
          </a:xfrm>
          <a:custGeom>
            <a:avLst/>
            <a:gdLst>
              <a:gd name="connsiteX0" fmla="*/ 0 w 688931"/>
              <a:gd name="connsiteY0" fmla="*/ 338203 h 676405"/>
              <a:gd name="connsiteX1" fmla="*/ 313151 w 688931"/>
              <a:gd name="connsiteY1" fmla="*/ 676405 h 676405"/>
              <a:gd name="connsiteX2" fmla="*/ 688931 w 688931"/>
              <a:gd name="connsiteY2" fmla="*/ 338203 h 676405"/>
              <a:gd name="connsiteX3" fmla="*/ 350729 w 688931"/>
              <a:gd name="connsiteY3" fmla="*/ 551145 h 676405"/>
              <a:gd name="connsiteX4" fmla="*/ 400833 w 688931"/>
              <a:gd name="connsiteY4" fmla="*/ 0 h 676405"/>
              <a:gd name="connsiteX5" fmla="*/ 375781 w 688931"/>
              <a:gd name="connsiteY5" fmla="*/ 175364 h 676405"/>
              <a:gd name="connsiteX6" fmla="*/ 350729 w 688931"/>
              <a:gd name="connsiteY6" fmla="*/ 288099 h 676405"/>
              <a:gd name="connsiteX7" fmla="*/ 325677 w 688931"/>
              <a:gd name="connsiteY7" fmla="*/ 450937 h 676405"/>
              <a:gd name="connsiteX8" fmla="*/ 313151 w 688931"/>
              <a:gd name="connsiteY8" fmla="*/ 488515 h 676405"/>
              <a:gd name="connsiteX9" fmla="*/ 288099 w 688931"/>
              <a:gd name="connsiteY9" fmla="*/ 513567 h 676405"/>
              <a:gd name="connsiteX10" fmla="*/ 288099 w 688931"/>
              <a:gd name="connsiteY10" fmla="*/ 513567 h 676405"/>
              <a:gd name="connsiteX11" fmla="*/ 200416 w 688931"/>
              <a:gd name="connsiteY11" fmla="*/ 438411 h 676405"/>
              <a:gd name="connsiteX12" fmla="*/ 162838 w 688931"/>
              <a:gd name="connsiteY12" fmla="*/ 400833 h 676405"/>
              <a:gd name="connsiteX13" fmla="*/ 87682 w 688931"/>
              <a:gd name="connsiteY13" fmla="*/ 350729 h 676405"/>
              <a:gd name="connsiteX14" fmla="*/ 0 w 688931"/>
              <a:gd name="connsiteY14" fmla="*/ 338203 h 67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8931" h="676405">
                <a:moveTo>
                  <a:pt x="0" y="338203"/>
                </a:moveTo>
                <a:lnTo>
                  <a:pt x="313151" y="676405"/>
                </a:lnTo>
                <a:lnTo>
                  <a:pt x="688931" y="338203"/>
                </a:lnTo>
                <a:lnTo>
                  <a:pt x="350729" y="551145"/>
                </a:lnTo>
                <a:lnTo>
                  <a:pt x="400833" y="0"/>
                </a:lnTo>
                <a:cubicBezTo>
                  <a:pt x="380897" y="179425"/>
                  <a:pt x="398571" y="50021"/>
                  <a:pt x="375781" y="175364"/>
                </a:cubicBezTo>
                <a:cubicBezTo>
                  <a:pt x="358145" y="272363"/>
                  <a:pt x="372814" y="221841"/>
                  <a:pt x="350729" y="288099"/>
                </a:cubicBezTo>
                <a:cubicBezTo>
                  <a:pt x="346733" y="316069"/>
                  <a:pt x="332629" y="419653"/>
                  <a:pt x="325677" y="450937"/>
                </a:cubicBezTo>
                <a:cubicBezTo>
                  <a:pt x="322813" y="463826"/>
                  <a:pt x="319944" y="477193"/>
                  <a:pt x="313151" y="488515"/>
                </a:cubicBezTo>
                <a:cubicBezTo>
                  <a:pt x="307075" y="498642"/>
                  <a:pt x="296450" y="505216"/>
                  <a:pt x="288099" y="513567"/>
                </a:cubicBezTo>
                <a:lnTo>
                  <a:pt x="288099" y="513567"/>
                </a:lnTo>
                <a:cubicBezTo>
                  <a:pt x="258871" y="488515"/>
                  <a:pt x="229029" y="464163"/>
                  <a:pt x="200416" y="438411"/>
                </a:cubicBezTo>
                <a:cubicBezTo>
                  <a:pt x="187249" y="426561"/>
                  <a:pt x="176821" y="411709"/>
                  <a:pt x="162838" y="400833"/>
                </a:cubicBezTo>
                <a:cubicBezTo>
                  <a:pt x="139072" y="382348"/>
                  <a:pt x="87682" y="350729"/>
                  <a:pt x="87682" y="350729"/>
                </a:cubicBezTo>
                <a:lnTo>
                  <a:pt x="0" y="338203"/>
                </a:lnTo>
                <a:close/>
              </a:path>
            </a:pathLst>
          </a:custGeom>
          <a:solidFill>
            <a:srgbClr val="91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 flipH="1">
            <a:off x="435661" y="3326652"/>
            <a:ext cx="688931" cy="676405"/>
          </a:xfrm>
          <a:custGeom>
            <a:avLst/>
            <a:gdLst>
              <a:gd name="connsiteX0" fmla="*/ 0 w 688931"/>
              <a:gd name="connsiteY0" fmla="*/ 338203 h 676405"/>
              <a:gd name="connsiteX1" fmla="*/ 313151 w 688931"/>
              <a:gd name="connsiteY1" fmla="*/ 676405 h 676405"/>
              <a:gd name="connsiteX2" fmla="*/ 688931 w 688931"/>
              <a:gd name="connsiteY2" fmla="*/ 338203 h 676405"/>
              <a:gd name="connsiteX3" fmla="*/ 350729 w 688931"/>
              <a:gd name="connsiteY3" fmla="*/ 551145 h 676405"/>
              <a:gd name="connsiteX4" fmla="*/ 400833 w 688931"/>
              <a:gd name="connsiteY4" fmla="*/ 0 h 676405"/>
              <a:gd name="connsiteX5" fmla="*/ 375781 w 688931"/>
              <a:gd name="connsiteY5" fmla="*/ 175364 h 676405"/>
              <a:gd name="connsiteX6" fmla="*/ 350729 w 688931"/>
              <a:gd name="connsiteY6" fmla="*/ 288099 h 676405"/>
              <a:gd name="connsiteX7" fmla="*/ 325677 w 688931"/>
              <a:gd name="connsiteY7" fmla="*/ 450937 h 676405"/>
              <a:gd name="connsiteX8" fmla="*/ 313151 w 688931"/>
              <a:gd name="connsiteY8" fmla="*/ 488515 h 676405"/>
              <a:gd name="connsiteX9" fmla="*/ 288099 w 688931"/>
              <a:gd name="connsiteY9" fmla="*/ 513567 h 676405"/>
              <a:gd name="connsiteX10" fmla="*/ 288099 w 688931"/>
              <a:gd name="connsiteY10" fmla="*/ 513567 h 676405"/>
              <a:gd name="connsiteX11" fmla="*/ 200416 w 688931"/>
              <a:gd name="connsiteY11" fmla="*/ 438411 h 676405"/>
              <a:gd name="connsiteX12" fmla="*/ 162838 w 688931"/>
              <a:gd name="connsiteY12" fmla="*/ 400833 h 676405"/>
              <a:gd name="connsiteX13" fmla="*/ 87682 w 688931"/>
              <a:gd name="connsiteY13" fmla="*/ 350729 h 676405"/>
              <a:gd name="connsiteX14" fmla="*/ 0 w 688931"/>
              <a:gd name="connsiteY14" fmla="*/ 338203 h 67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8931" h="676405">
                <a:moveTo>
                  <a:pt x="0" y="338203"/>
                </a:moveTo>
                <a:lnTo>
                  <a:pt x="313151" y="676405"/>
                </a:lnTo>
                <a:lnTo>
                  <a:pt x="688931" y="338203"/>
                </a:lnTo>
                <a:lnTo>
                  <a:pt x="350729" y="551145"/>
                </a:lnTo>
                <a:lnTo>
                  <a:pt x="400833" y="0"/>
                </a:lnTo>
                <a:cubicBezTo>
                  <a:pt x="380897" y="179425"/>
                  <a:pt x="398571" y="50021"/>
                  <a:pt x="375781" y="175364"/>
                </a:cubicBezTo>
                <a:cubicBezTo>
                  <a:pt x="358145" y="272363"/>
                  <a:pt x="372814" y="221841"/>
                  <a:pt x="350729" y="288099"/>
                </a:cubicBezTo>
                <a:cubicBezTo>
                  <a:pt x="346733" y="316069"/>
                  <a:pt x="332629" y="419653"/>
                  <a:pt x="325677" y="450937"/>
                </a:cubicBezTo>
                <a:cubicBezTo>
                  <a:pt x="322813" y="463826"/>
                  <a:pt x="319944" y="477193"/>
                  <a:pt x="313151" y="488515"/>
                </a:cubicBezTo>
                <a:cubicBezTo>
                  <a:pt x="307075" y="498642"/>
                  <a:pt x="296450" y="505216"/>
                  <a:pt x="288099" y="513567"/>
                </a:cubicBezTo>
                <a:lnTo>
                  <a:pt x="288099" y="513567"/>
                </a:lnTo>
                <a:cubicBezTo>
                  <a:pt x="258871" y="488515"/>
                  <a:pt x="229029" y="464163"/>
                  <a:pt x="200416" y="438411"/>
                </a:cubicBezTo>
                <a:cubicBezTo>
                  <a:pt x="187249" y="426561"/>
                  <a:pt x="176821" y="411709"/>
                  <a:pt x="162838" y="400833"/>
                </a:cubicBezTo>
                <a:cubicBezTo>
                  <a:pt x="139072" y="382348"/>
                  <a:pt x="87682" y="350729"/>
                  <a:pt x="87682" y="350729"/>
                </a:cubicBezTo>
                <a:lnTo>
                  <a:pt x="0" y="33820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66CF719A-4432-4EBA-90C2-8D955FE13A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r="25790"/>
          <a:stretch/>
        </p:blipFill>
        <p:spPr>
          <a:xfrm>
            <a:off x="2047534" y="4617815"/>
            <a:ext cx="1931047" cy="186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87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28333 -0.0166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-0.01667 L 0.62604 -0.0662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/>
      <p:bldP spid="30" grpId="0"/>
      <p:bldP spid="6" grpId="0" animBg="1"/>
      <p:bldP spid="45" grpId="0" animBg="1"/>
      <p:bldP spid="49" grpId="0" animBg="1"/>
      <p:bldP spid="49" grpId="1" animBg="1"/>
      <p:bldP spid="50" grpId="0"/>
      <p:bldP spid="50" grpId="1"/>
      <p:bldP spid="51" grpId="0"/>
      <p:bldP spid="51" grpId="1"/>
      <p:bldP spid="52" grpId="0"/>
      <p:bldP spid="52" grpId="1"/>
      <p:bldP spid="53" grpId="0" animBg="1"/>
      <p:bldP spid="53" grpId="1" animBg="1"/>
      <p:bldP spid="54" grpId="0" animBg="1"/>
      <p:bldP spid="5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68696" y="0"/>
            <a:ext cx="12192000" cy="6895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flipH="1">
            <a:off x="-225083" y="5079704"/>
            <a:ext cx="12678340" cy="3857919"/>
            <a:chOff x="-225083" y="3326652"/>
            <a:chExt cx="12678340" cy="3857919"/>
          </a:xfrm>
        </p:grpSpPr>
        <p:sp>
          <p:nvSpPr>
            <p:cNvPr id="5" name="Freeform 4"/>
            <p:cNvSpPr/>
            <p:nvPr/>
          </p:nvSpPr>
          <p:spPr>
            <a:xfrm>
              <a:off x="-225083" y="3854548"/>
              <a:ext cx="7160455" cy="3319975"/>
            </a:xfrm>
            <a:custGeom>
              <a:avLst/>
              <a:gdLst>
                <a:gd name="connsiteX0" fmla="*/ 0 w 7160455"/>
                <a:gd name="connsiteY0" fmla="*/ 0 h 3319975"/>
                <a:gd name="connsiteX1" fmla="*/ 28135 w 7160455"/>
                <a:gd name="connsiteY1" fmla="*/ 3319975 h 3319975"/>
                <a:gd name="connsiteX2" fmla="*/ 7160455 w 7160455"/>
                <a:gd name="connsiteY2" fmla="*/ 3263704 h 3319975"/>
                <a:gd name="connsiteX3" fmla="*/ 5866228 w 7160455"/>
                <a:gd name="connsiteY3" fmla="*/ 464234 h 3319975"/>
                <a:gd name="connsiteX4" fmla="*/ 0 w 7160455"/>
                <a:gd name="connsiteY4" fmla="*/ 0 h 3319975"/>
                <a:gd name="connsiteX0" fmla="*/ 0 w 7160455"/>
                <a:gd name="connsiteY0" fmla="*/ 0 h 3319975"/>
                <a:gd name="connsiteX1" fmla="*/ 28135 w 7160455"/>
                <a:gd name="connsiteY1" fmla="*/ 3319975 h 3319975"/>
                <a:gd name="connsiteX2" fmla="*/ 7160455 w 7160455"/>
                <a:gd name="connsiteY2" fmla="*/ 3263704 h 3319975"/>
                <a:gd name="connsiteX3" fmla="*/ 5866228 w 7160455"/>
                <a:gd name="connsiteY3" fmla="*/ 464234 h 3319975"/>
                <a:gd name="connsiteX4" fmla="*/ 0 w 7160455"/>
                <a:gd name="connsiteY4" fmla="*/ 0 h 3319975"/>
                <a:gd name="connsiteX0" fmla="*/ 0 w 7160455"/>
                <a:gd name="connsiteY0" fmla="*/ 0 h 3319975"/>
                <a:gd name="connsiteX1" fmla="*/ 28135 w 7160455"/>
                <a:gd name="connsiteY1" fmla="*/ 3319975 h 3319975"/>
                <a:gd name="connsiteX2" fmla="*/ 7160455 w 7160455"/>
                <a:gd name="connsiteY2" fmla="*/ 3263704 h 3319975"/>
                <a:gd name="connsiteX3" fmla="*/ 5866228 w 7160455"/>
                <a:gd name="connsiteY3" fmla="*/ 464234 h 3319975"/>
                <a:gd name="connsiteX4" fmla="*/ 0 w 7160455"/>
                <a:gd name="connsiteY4" fmla="*/ 0 h 331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0455" h="3319975">
                  <a:moveTo>
                    <a:pt x="0" y="0"/>
                  </a:moveTo>
                  <a:lnTo>
                    <a:pt x="28135" y="3319975"/>
                  </a:lnTo>
                  <a:lnTo>
                    <a:pt x="7160455" y="3263704"/>
                  </a:lnTo>
                  <a:lnTo>
                    <a:pt x="5866228" y="464234"/>
                  </a:lnTo>
                  <a:cubicBezTo>
                    <a:pt x="3277773" y="14067"/>
                    <a:pt x="1983544" y="0"/>
                    <a:pt x="0" y="0"/>
                  </a:cubicBezTo>
                  <a:close/>
                </a:path>
              </a:pathLst>
            </a:custGeom>
            <a:solidFill>
              <a:srgbClr val="DCE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-152400" y="3374571"/>
              <a:ext cx="12605657" cy="3810000"/>
            </a:xfrm>
            <a:custGeom>
              <a:avLst/>
              <a:gdLst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  <a:gd name="connsiteX0" fmla="*/ 0 w 12605657"/>
                <a:gd name="connsiteY0" fmla="*/ 1175658 h 3810000"/>
                <a:gd name="connsiteX1" fmla="*/ 6662057 w 12605657"/>
                <a:gd name="connsiteY1" fmla="*/ 827315 h 3810000"/>
                <a:gd name="connsiteX2" fmla="*/ 12605657 w 12605657"/>
                <a:gd name="connsiteY2" fmla="*/ 0 h 3810000"/>
                <a:gd name="connsiteX3" fmla="*/ 12605657 w 12605657"/>
                <a:gd name="connsiteY3" fmla="*/ 3810000 h 3810000"/>
                <a:gd name="connsiteX4" fmla="*/ 43543 w 12605657"/>
                <a:gd name="connsiteY4" fmla="*/ 3722915 h 3810000"/>
                <a:gd name="connsiteX5" fmla="*/ 0 w 12605657"/>
                <a:gd name="connsiteY5" fmla="*/ 1175658 h 3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05657" h="3810000">
                  <a:moveTo>
                    <a:pt x="0" y="1175658"/>
                  </a:moveTo>
                  <a:cubicBezTo>
                    <a:pt x="2220686" y="1622252"/>
                    <a:pt x="4371033" y="1140377"/>
                    <a:pt x="6662057" y="827315"/>
                  </a:cubicBezTo>
                  <a:cubicBezTo>
                    <a:pt x="8108685" y="509340"/>
                    <a:pt x="9864801" y="1415255"/>
                    <a:pt x="12605657" y="0"/>
                  </a:cubicBezTo>
                  <a:lnTo>
                    <a:pt x="12605657" y="3810000"/>
                  </a:lnTo>
                  <a:lnTo>
                    <a:pt x="43543" y="3722915"/>
                  </a:lnTo>
                  <a:lnTo>
                    <a:pt x="0" y="11756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DA78"/>
                </a:gs>
                <a:gs pos="90000">
                  <a:srgbClr val="91B12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-132522" y="4231613"/>
              <a:ext cx="12377531" cy="2302459"/>
            </a:xfrm>
            <a:custGeom>
              <a:avLst/>
              <a:gdLst>
                <a:gd name="connsiteX0" fmla="*/ 39757 w 12377531"/>
                <a:gd name="connsiteY0" fmla="*/ 92765 h 1630017"/>
                <a:gd name="connsiteX1" fmla="*/ 39757 w 12377531"/>
                <a:gd name="connsiteY1" fmla="*/ 0 h 1630017"/>
                <a:gd name="connsiteX2" fmla="*/ 12377531 w 12377531"/>
                <a:gd name="connsiteY2" fmla="*/ 132521 h 1630017"/>
                <a:gd name="connsiteX3" fmla="*/ 12377531 w 12377531"/>
                <a:gd name="connsiteY3" fmla="*/ 1590260 h 1630017"/>
                <a:gd name="connsiteX4" fmla="*/ 0 w 12377531"/>
                <a:gd name="connsiteY4" fmla="*/ 1630017 h 1630017"/>
                <a:gd name="connsiteX5" fmla="*/ 39757 w 12377531"/>
                <a:gd name="connsiteY5" fmla="*/ 92765 h 1630017"/>
                <a:gd name="connsiteX0" fmla="*/ 39757 w 12377531"/>
                <a:gd name="connsiteY0" fmla="*/ 581571 h 2118823"/>
                <a:gd name="connsiteX1" fmla="*/ 39757 w 12377531"/>
                <a:gd name="connsiteY1" fmla="*/ 488806 h 2118823"/>
                <a:gd name="connsiteX2" fmla="*/ 12377531 w 12377531"/>
                <a:gd name="connsiteY2" fmla="*/ 621327 h 2118823"/>
                <a:gd name="connsiteX3" fmla="*/ 12377531 w 12377531"/>
                <a:gd name="connsiteY3" fmla="*/ 2079066 h 2118823"/>
                <a:gd name="connsiteX4" fmla="*/ 0 w 12377531"/>
                <a:gd name="connsiteY4" fmla="*/ 2118823 h 2118823"/>
                <a:gd name="connsiteX5" fmla="*/ 39757 w 12377531"/>
                <a:gd name="connsiteY5" fmla="*/ 581571 h 2118823"/>
                <a:gd name="connsiteX0" fmla="*/ 39757 w 12377531"/>
                <a:gd name="connsiteY0" fmla="*/ 765207 h 2302459"/>
                <a:gd name="connsiteX1" fmla="*/ 39757 w 12377531"/>
                <a:gd name="connsiteY1" fmla="*/ 672442 h 2302459"/>
                <a:gd name="connsiteX2" fmla="*/ 12377531 w 12377531"/>
                <a:gd name="connsiteY2" fmla="*/ 804963 h 2302459"/>
                <a:gd name="connsiteX3" fmla="*/ 12377531 w 12377531"/>
                <a:gd name="connsiteY3" fmla="*/ 2262702 h 2302459"/>
                <a:gd name="connsiteX4" fmla="*/ 0 w 12377531"/>
                <a:gd name="connsiteY4" fmla="*/ 2302459 h 2302459"/>
                <a:gd name="connsiteX5" fmla="*/ 39757 w 12377531"/>
                <a:gd name="connsiteY5" fmla="*/ 765207 h 230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77531" h="2302459">
                  <a:moveTo>
                    <a:pt x="39757" y="765207"/>
                  </a:moveTo>
                  <a:cubicBezTo>
                    <a:pt x="39757" y="734285"/>
                    <a:pt x="9705" y="679725"/>
                    <a:pt x="39757" y="672442"/>
                  </a:cubicBezTo>
                  <a:cubicBezTo>
                    <a:pt x="4794374" y="-479886"/>
                    <a:pt x="9441987" y="40942"/>
                    <a:pt x="12377531" y="804963"/>
                  </a:cubicBezTo>
                  <a:lnTo>
                    <a:pt x="12377531" y="2262702"/>
                  </a:lnTo>
                  <a:lnTo>
                    <a:pt x="0" y="2302459"/>
                  </a:lnTo>
                  <a:lnTo>
                    <a:pt x="39757" y="765207"/>
                  </a:lnTo>
                  <a:close/>
                </a:path>
              </a:pathLst>
            </a:custGeom>
            <a:gradFill>
              <a:gsLst>
                <a:gs pos="0">
                  <a:srgbClr val="BCDA78"/>
                </a:gs>
                <a:gs pos="100000">
                  <a:srgbClr val="B2D34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593711" y="4514337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rgbClr val="91B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2895161" y="3854548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rgbClr val="91B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8046528" y="4026077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rgbClr val="91B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688311" y="3545160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rgbClr val="91B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11103582" y="3326652"/>
              <a:ext cx="688931" cy="676405"/>
            </a:xfrm>
            <a:custGeom>
              <a:avLst/>
              <a:gdLst>
                <a:gd name="connsiteX0" fmla="*/ 0 w 688931"/>
                <a:gd name="connsiteY0" fmla="*/ 338203 h 676405"/>
                <a:gd name="connsiteX1" fmla="*/ 313151 w 688931"/>
                <a:gd name="connsiteY1" fmla="*/ 676405 h 676405"/>
                <a:gd name="connsiteX2" fmla="*/ 688931 w 688931"/>
                <a:gd name="connsiteY2" fmla="*/ 338203 h 676405"/>
                <a:gd name="connsiteX3" fmla="*/ 350729 w 688931"/>
                <a:gd name="connsiteY3" fmla="*/ 551145 h 676405"/>
                <a:gd name="connsiteX4" fmla="*/ 400833 w 688931"/>
                <a:gd name="connsiteY4" fmla="*/ 0 h 676405"/>
                <a:gd name="connsiteX5" fmla="*/ 375781 w 688931"/>
                <a:gd name="connsiteY5" fmla="*/ 175364 h 676405"/>
                <a:gd name="connsiteX6" fmla="*/ 350729 w 688931"/>
                <a:gd name="connsiteY6" fmla="*/ 288099 h 676405"/>
                <a:gd name="connsiteX7" fmla="*/ 325677 w 688931"/>
                <a:gd name="connsiteY7" fmla="*/ 450937 h 676405"/>
                <a:gd name="connsiteX8" fmla="*/ 313151 w 688931"/>
                <a:gd name="connsiteY8" fmla="*/ 488515 h 676405"/>
                <a:gd name="connsiteX9" fmla="*/ 288099 w 688931"/>
                <a:gd name="connsiteY9" fmla="*/ 513567 h 676405"/>
                <a:gd name="connsiteX10" fmla="*/ 288099 w 688931"/>
                <a:gd name="connsiteY10" fmla="*/ 513567 h 676405"/>
                <a:gd name="connsiteX11" fmla="*/ 200416 w 688931"/>
                <a:gd name="connsiteY11" fmla="*/ 438411 h 676405"/>
                <a:gd name="connsiteX12" fmla="*/ 162838 w 688931"/>
                <a:gd name="connsiteY12" fmla="*/ 400833 h 676405"/>
                <a:gd name="connsiteX13" fmla="*/ 87682 w 688931"/>
                <a:gd name="connsiteY13" fmla="*/ 350729 h 676405"/>
                <a:gd name="connsiteX14" fmla="*/ 0 w 688931"/>
                <a:gd name="connsiteY14" fmla="*/ 338203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931" h="676405">
                  <a:moveTo>
                    <a:pt x="0" y="338203"/>
                  </a:moveTo>
                  <a:lnTo>
                    <a:pt x="313151" y="676405"/>
                  </a:lnTo>
                  <a:lnTo>
                    <a:pt x="688931" y="338203"/>
                  </a:lnTo>
                  <a:lnTo>
                    <a:pt x="350729" y="551145"/>
                  </a:lnTo>
                  <a:lnTo>
                    <a:pt x="400833" y="0"/>
                  </a:lnTo>
                  <a:cubicBezTo>
                    <a:pt x="380897" y="179425"/>
                    <a:pt x="398571" y="50021"/>
                    <a:pt x="375781" y="175364"/>
                  </a:cubicBezTo>
                  <a:cubicBezTo>
                    <a:pt x="358145" y="272363"/>
                    <a:pt x="372814" y="221841"/>
                    <a:pt x="350729" y="288099"/>
                  </a:cubicBezTo>
                  <a:cubicBezTo>
                    <a:pt x="346733" y="316069"/>
                    <a:pt x="332629" y="419653"/>
                    <a:pt x="325677" y="450937"/>
                  </a:cubicBezTo>
                  <a:cubicBezTo>
                    <a:pt x="322813" y="463826"/>
                    <a:pt x="319944" y="477193"/>
                    <a:pt x="313151" y="488515"/>
                  </a:cubicBezTo>
                  <a:cubicBezTo>
                    <a:pt x="307075" y="498642"/>
                    <a:pt x="296450" y="505216"/>
                    <a:pt x="288099" y="513567"/>
                  </a:cubicBezTo>
                  <a:lnTo>
                    <a:pt x="288099" y="513567"/>
                  </a:lnTo>
                  <a:cubicBezTo>
                    <a:pt x="258871" y="488515"/>
                    <a:pt x="229029" y="464163"/>
                    <a:pt x="200416" y="438411"/>
                  </a:cubicBezTo>
                  <a:cubicBezTo>
                    <a:pt x="187249" y="426561"/>
                    <a:pt x="176821" y="411709"/>
                    <a:pt x="162838" y="400833"/>
                  </a:cubicBezTo>
                  <a:cubicBezTo>
                    <a:pt x="139072" y="382348"/>
                    <a:pt x="87682" y="350729"/>
                    <a:pt x="87682" y="350729"/>
                  </a:cubicBezTo>
                  <a:lnTo>
                    <a:pt x="0" y="33820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3833" y="1942907"/>
            <a:ext cx="10167824" cy="2811044"/>
            <a:chOff x="1012088" y="2023478"/>
            <a:chExt cx="10167824" cy="2811044"/>
          </a:xfrm>
        </p:grpSpPr>
        <p:sp>
          <p:nvSpPr>
            <p:cNvPr id="9" name="Rectangle 8"/>
            <p:cNvSpPr/>
            <p:nvPr/>
          </p:nvSpPr>
          <p:spPr>
            <a:xfrm>
              <a:off x="1347713" y="2023478"/>
              <a:ext cx="9442842" cy="8168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4400" b="1" dirty="0">
                  <a:solidFill>
                    <a:schemeClr val="accent5">
                      <a:lumMod val="50000"/>
                    </a:schemeClr>
                  </a:solidFill>
                  <a:latin typeface="HP001 4 hàng" panose="020B06030503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 </a:t>
              </a:r>
              <a:r>
                <a:rPr lang="en-US" sz="4400" b="1" dirty="0" err="1">
                  <a:solidFill>
                    <a:schemeClr val="accent5">
                      <a:lumMod val="50000"/>
                    </a:schemeClr>
                  </a:solidFill>
                  <a:latin typeface="HP001 4 hàng" panose="020B06030503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</a:t>
              </a:r>
              <a:r>
                <a:rPr lang="vi-VN" sz="4400" b="1" dirty="0">
                  <a:solidFill>
                    <a:schemeClr val="accent5">
                      <a:lumMod val="50000"/>
                    </a:schemeClr>
                  </a:solidFill>
                  <a:latin typeface="HP001 4 hàng" panose="020B06030503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ngày </a:t>
              </a:r>
              <a:r>
                <a:rPr lang="en-US" sz="4400" b="1" dirty="0">
                  <a:solidFill>
                    <a:schemeClr val="accent5">
                      <a:lumMod val="50000"/>
                    </a:schemeClr>
                  </a:solidFill>
                  <a:latin typeface="HP001 4 hàng" panose="020B06030503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11</a:t>
              </a:r>
              <a:r>
                <a:rPr lang="vi-VN" sz="4400" b="1" dirty="0">
                  <a:solidFill>
                    <a:schemeClr val="accent5">
                      <a:lumMod val="50000"/>
                    </a:schemeClr>
                  </a:solidFill>
                  <a:latin typeface="HP001 4 hàng" panose="020B06030503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tháng 3 năm 202</a:t>
              </a:r>
              <a:r>
                <a:rPr lang="en-US" sz="4400" b="1" dirty="0">
                  <a:solidFill>
                    <a:schemeClr val="accent5">
                      <a:lumMod val="50000"/>
                    </a:schemeClr>
                  </a:solidFill>
                  <a:latin typeface="HP001 4 hàng" panose="020B06030503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en-US" sz="20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338421" y="3020587"/>
              <a:ext cx="1515158" cy="8168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4400" b="1" u="sng" dirty="0">
                  <a:solidFill>
                    <a:schemeClr val="accent5">
                      <a:lumMod val="50000"/>
                    </a:schemeClr>
                  </a:solidFill>
                  <a:latin typeface="HP001 4 hàng" panose="020B06030503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Toán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2088" y="4017695"/>
              <a:ext cx="10167824" cy="816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CỘNG CÁC PHÂN SỐ CÙNG MẪU SỐ</a:t>
              </a:r>
              <a:endParaRPr lang="en-US" sz="2000" dirty="0">
                <a:solidFill>
                  <a:srgbClr val="FF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 descr="Mây Mặt Trời Dễ Thương Yếu Tố Gió Hoạt Hình Gif Trang Trí Hình ảnh động |  Công cụ đồ họa GIF Tải xuống miễn phí - Pikbest">
            <a:extLst>
              <a:ext uri="{FF2B5EF4-FFF2-40B4-BE49-F238E27FC236}">
                <a16:creationId xmlns:a16="http://schemas.microsoft.com/office/drawing/2014/main" xmlns="" id="{D5AEFC5D-9662-4151-9EA3-A8599E9C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4125" y1="27250" x2="25500" y2="28875"/>
                        <a14:foregroundMark x1="32500" y1="25875" x2="31625" y2="28000"/>
                        <a14:foregroundMark x1="40000" y1="28375" x2="38000" y2="30500"/>
                        <a14:foregroundMark x1="44500" y1="33000" x2="42250" y2="33000"/>
                        <a14:foregroundMark x1="19750" y1="33625" x2="21625" y2="34125"/>
                        <a14:foregroundMark x1="19125" y1="40875" x2="21125" y2="40875"/>
                        <a14:foregroundMark x1="23375" y1="47750" x2="25000" y2="4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56" y="-610948"/>
            <a:ext cx="2812888" cy="28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2C9D272-2E15-4E6F-9A07-ECEAE9812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494" y="120664"/>
            <a:ext cx="2015775" cy="11343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CCF660B-2786-40F6-926A-72C8B70E2C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84827" y="210483"/>
            <a:ext cx="2015775" cy="11343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06A28B2-6E37-43FF-9D9A-28BF6D7ED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720" y="745845"/>
            <a:ext cx="1418586" cy="798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833E437-C02A-4D2F-A593-0C8295F72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10455718" y="-207719"/>
            <a:ext cx="2015775" cy="113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-83622" y="4932787"/>
            <a:ext cx="12689279" cy="1925213"/>
            <a:chOff x="-83622" y="4932787"/>
            <a:chExt cx="12689279" cy="1925213"/>
          </a:xfrm>
        </p:grpSpPr>
        <p:sp>
          <p:nvSpPr>
            <p:cNvPr id="56" name="Freeform 55"/>
            <p:cNvSpPr/>
            <p:nvPr/>
          </p:nvSpPr>
          <p:spPr>
            <a:xfrm flipH="1">
              <a:off x="5884409" y="5439079"/>
              <a:ext cx="6307591" cy="1418921"/>
            </a:xfrm>
            <a:custGeom>
              <a:avLst/>
              <a:gdLst>
                <a:gd name="connsiteX0" fmla="*/ 0 w 6307591"/>
                <a:gd name="connsiteY0" fmla="*/ 0 h 1418921"/>
                <a:gd name="connsiteX1" fmla="*/ 12025 w 6307591"/>
                <a:gd name="connsiteY1" fmla="*/ 1418921 h 1418921"/>
                <a:gd name="connsiteX2" fmla="*/ 6307591 w 6307591"/>
                <a:gd name="connsiteY2" fmla="*/ 1418921 h 1418921"/>
                <a:gd name="connsiteX3" fmla="*/ 5866228 w 6307591"/>
                <a:gd name="connsiteY3" fmla="*/ 464234 h 1418921"/>
                <a:gd name="connsiteX4" fmla="*/ 0 w 6307591"/>
                <a:gd name="connsiteY4" fmla="*/ 0 h 14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7591" h="1418921">
                  <a:moveTo>
                    <a:pt x="0" y="0"/>
                  </a:moveTo>
                  <a:lnTo>
                    <a:pt x="12025" y="1418921"/>
                  </a:lnTo>
                  <a:lnTo>
                    <a:pt x="6307591" y="1418921"/>
                  </a:lnTo>
                  <a:lnTo>
                    <a:pt x="5866228" y="464234"/>
                  </a:lnTo>
                  <a:cubicBezTo>
                    <a:pt x="3277773" y="14067"/>
                    <a:pt x="1983544" y="0"/>
                    <a:pt x="0" y="0"/>
                  </a:cubicBezTo>
                  <a:close/>
                </a:path>
              </a:pathLst>
            </a:custGeom>
            <a:solidFill>
              <a:srgbClr val="DCE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flipH="1">
              <a:off x="0" y="4932787"/>
              <a:ext cx="12605657" cy="1925213"/>
            </a:xfrm>
            <a:custGeom>
              <a:avLst/>
              <a:gdLst>
                <a:gd name="connsiteX0" fmla="*/ 12605657 w 12605657"/>
                <a:gd name="connsiteY0" fmla="*/ 0 h 1925213"/>
                <a:gd name="connsiteX1" fmla="*/ 6662057 w 12605657"/>
                <a:gd name="connsiteY1" fmla="*/ 827315 h 1925213"/>
                <a:gd name="connsiteX2" fmla="*/ 0 w 12605657"/>
                <a:gd name="connsiteY2" fmla="*/ 1175658 h 1925213"/>
                <a:gd name="connsiteX3" fmla="*/ 12813 w 12605657"/>
                <a:gd name="connsiteY3" fmla="*/ 1925213 h 1925213"/>
                <a:gd name="connsiteX4" fmla="*/ 12605657 w 12605657"/>
                <a:gd name="connsiteY4" fmla="*/ 1925213 h 19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5657" h="1925213">
                  <a:moveTo>
                    <a:pt x="12605657" y="0"/>
                  </a:moveTo>
                  <a:cubicBezTo>
                    <a:pt x="9864801" y="1415255"/>
                    <a:pt x="8108685" y="509340"/>
                    <a:pt x="6662057" y="827315"/>
                  </a:cubicBezTo>
                  <a:cubicBezTo>
                    <a:pt x="4371033" y="1140377"/>
                    <a:pt x="2220686" y="1622252"/>
                    <a:pt x="0" y="1175658"/>
                  </a:cubicBezTo>
                  <a:lnTo>
                    <a:pt x="12813" y="1925213"/>
                  </a:lnTo>
                  <a:lnTo>
                    <a:pt x="12605657" y="192521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DA78"/>
                </a:gs>
                <a:gs pos="90000">
                  <a:srgbClr val="91B12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 flipH="1">
              <a:off x="-83622" y="5789829"/>
              <a:ext cx="12351131" cy="1068171"/>
            </a:xfrm>
            <a:custGeom>
              <a:avLst/>
              <a:gdLst>
                <a:gd name="connsiteX0" fmla="*/ 6057940 w 12351131"/>
                <a:gd name="connsiteY0" fmla="*/ 1024 h 1068171"/>
                <a:gd name="connsiteX1" fmla="*/ 13357 w 12351131"/>
                <a:gd name="connsiteY1" fmla="*/ 672442 h 1068171"/>
                <a:gd name="connsiteX2" fmla="*/ 13357 w 12351131"/>
                <a:gd name="connsiteY2" fmla="*/ 765207 h 1068171"/>
                <a:gd name="connsiteX3" fmla="*/ 5522 w 12351131"/>
                <a:gd name="connsiteY3" fmla="*/ 1068171 h 1068171"/>
                <a:gd name="connsiteX4" fmla="*/ 12351131 w 12351131"/>
                <a:gd name="connsiteY4" fmla="*/ 1068171 h 1068171"/>
                <a:gd name="connsiteX5" fmla="*/ 12351131 w 12351131"/>
                <a:gd name="connsiteY5" fmla="*/ 804963 h 1068171"/>
                <a:gd name="connsiteX6" fmla="*/ 6057940 w 12351131"/>
                <a:gd name="connsiteY6" fmla="*/ 1024 h 10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51131" h="1068171">
                  <a:moveTo>
                    <a:pt x="6057940" y="1024"/>
                  </a:moveTo>
                  <a:cubicBezTo>
                    <a:pt x="4153166" y="-15593"/>
                    <a:pt x="2093502" y="168299"/>
                    <a:pt x="13357" y="672442"/>
                  </a:cubicBezTo>
                  <a:cubicBezTo>
                    <a:pt x="-16695" y="679725"/>
                    <a:pt x="13357" y="734285"/>
                    <a:pt x="13357" y="765207"/>
                  </a:cubicBezTo>
                  <a:lnTo>
                    <a:pt x="5522" y="1068171"/>
                  </a:lnTo>
                  <a:lnTo>
                    <a:pt x="12351131" y="1068171"/>
                  </a:lnTo>
                  <a:lnTo>
                    <a:pt x="12351131" y="804963"/>
                  </a:lnTo>
                  <a:cubicBezTo>
                    <a:pt x="10699887" y="375201"/>
                    <a:pt x="8506935" y="22387"/>
                    <a:pt x="6057940" y="1024"/>
                  </a:cubicBezTo>
                  <a:close/>
                </a:path>
              </a:pathLst>
            </a:custGeom>
            <a:gradFill>
              <a:gsLst>
                <a:gs pos="0">
                  <a:srgbClr val="BCDA78"/>
                </a:gs>
                <a:gs pos="100000">
                  <a:srgbClr val="B2D34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Pin by Genius on 颜文字 GIF | Cute gif, Cute cartoon wallpapers, Cute little  drawings">
            <a:extLst>
              <a:ext uri="{FF2B5EF4-FFF2-40B4-BE49-F238E27FC236}">
                <a16:creationId xmlns:a16="http://schemas.microsoft.com/office/drawing/2014/main" xmlns="" id="{5C3523A5-7DA1-40E4-B2C6-EEAD8FF5ED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94" y="4234157"/>
            <a:ext cx="1925213" cy="192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95E422E-EF08-4EB0-933D-9897AB25B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663" y="116987"/>
            <a:ext cx="2015775" cy="1134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DD7075C-E83E-409B-8264-BCD3C4A0B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84827" y="210483"/>
            <a:ext cx="2015775" cy="11343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9158BEE-101E-4B02-A3ED-FEAAA04A41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720" y="745845"/>
            <a:ext cx="1418586" cy="798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E9E6862-0B92-474A-926F-41FBF39D9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11058181" y="0"/>
            <a:ext cx="2015775" cy="11343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62E83F-23EB-45B3-9552-896BBCBEFB42}"/>
              </a:ext>
            </a:extLst>
          </p:cNvPr>
          <p:cNvSpPr txBox="1"/>
          <p:nvPr/>
        </p:nvSpPr>
        <p:spPr>
          <a:xfrm flipH="1">
            <a:off x="-339275" y="2463589"/>
            <a:ext cx="12870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>
                <a:ln w="22225">
                  <a:solidFill>
                    <a:schemeClr val="bg1"/>
                  </a:solidFill>
                </a:ln>
                <a:solidFill>
                  <a:srgbClr val="F9EA55"/>
                </a:solidFill>
                <a:effectLst>
                  <a:outerShdw dist="38100" dir="5400000" sx="102000" sy="102000" algn="t" rotWithShape="0">
                    <a:schemeClr val="accent5">
                      <a:lumMod val="50000"/>
                    </a:schemeClr>
                  </a:outerShdw>
                </a:effectLst>
                <a:latin typeface="#9Slide07 IcielPony" panose="02000000000000000000" pitchFamily="2" charset="0"/>
              </a:defRPr>
            </a:lvl1pPr>
          </a:lstStyle>
          <a:p>
            <a:r>
              <a:rPr lang="en-US" sz="7200" dirty="0" err="1"/>
              <a:t>Hình</a:t>
            </a:r>
            <a:r>
              <a:rPr lang="en-US" sz="7200" dirty="0"/>
              <a:t> </a:t>
            </a:r>
            <a:r>
              <a:rPr lang="en-US" sz="7200" dirty="0" err="1">
                <a:solidFill>
                  <a:srgbClr val="CF0820"/>
                </a:solidFill>
              </a:rPr>
              <a:t>thành</a:t>
            </a:r>
            <a:r>
              <a:rPr lang="en-US" sz="7200" dirty="0"/>
              <a:t> </a:t>
            </a:r>
            <a:r>
              <a:rPr lang="en-US" sz="7200" dirty="0" err="1">
                <a:solidFill>
                  <a:srgbClr val="00B050"/>
                </a:solidFill>
              </a:rPr>
              <a:t>kiến</a:t>
            </a:r>
            <a:r>
              <a:rPr lang="en-US" sz="7200" dirty="0"/>
              <a:t> </a:t>
            </a:r>
            <a:r>
              <a:rPr lang="en-US" sz="7200" dirty="0" err="1">
                <a:solidFill>
                  <a:schemeClr val="accent1">
                    <a:lumMod val="75000"/>
                  </a:schemeClr>
                </a:solidFill>
              </a:rPr>
              <a:t>thức</a:t>
            </a:r>
            <a:endParaRPr lang="en-US" sz="7200" dirty="0">
              <a:solidFill>
                <a:srgbClr val="CF0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-83622" y="4932787"/>
            <a:ext cx="12689279" cy="1925213"/>
            <a:chOff x="-83622" y="4932787"/>
            <a:chExt cx="12689279" cy="1925213"/>
          </a:xfrm>
        </p:grpSpPr>
        <p:sp>
          <p:nvSpPr>
            <p:cNvPr id="56" name="Freeform 55"/>
            <p:cNvSpPr/>
            <p:nvPr/>
          </p:nvSpPr>
          <p:spPr>
            <a:xfrm flipH="1">
              <a:off x="5884409" y="5439079"/>
              <a:ext cx="6307591" cy="1418921"/>
            </a:xfrm>
            <a:custGeom>
              <a:avLst/>
              <a:gdLst>
                <a:gd name="connsiteX0" fmla="*/ 0 w 6307591"/>
                <a:gd name="connsiteY0" fmla="*/ 0 h 1418921"/>
                <a:gd name="connsiteX1" fmla="*/ 12025 w 6307591"/>
                <a:gd name="connsiteY1" fmla="*/ 1418921 h 1418921"/>
                <a:gd name="connsiteX2" fmla="*/ 6307591 w 6307591"/>
                <a:gd name="connsiteY2" fmla="*/ 1418921 h 1418921"/>
                <a:gd name="connsiteX3" fmla="*/ 5866228 w 6307591"/>
                <a:gd name="connsiteY3" fmla="*/ 464234 h 1418921"/>
                <a:gd name="connsiteX4" fmla="*/ 0 w 6307591"/>
                <a:gd name="connsiteY4" fmla="*/ 0 h 14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7591" h="1418921">
                  <a:moveTo>
                    <a:pt x="0" y="0"/>
                  </a:moveTo>
                  <a:lnTo>
                    <a:pt x="12025" y="1418921"/>
                  </a:lnTo>
                  <a:lnTo>
                    <a:pt x="6307591" y="1418921"/>
                  </a:lnTo>
                  <a:lnTo>
                    <a:pt x="5866228" y="464234"/>
                  </a:lnTo>
                  <a:cubicBezTo>
                    <a:pt x="3277773" y="14067"/>
                    <a:pt x="1983544" y="0"/>
                    <a:pt x="0" y="0"/>
                  </a:cubicBezTo>
                  <a:close/>
                </a:path>
              </a:pathLst>
            </a:custGeom>
            <a:solidFill>
              <a:srgbClr val="DCE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flipH="1">
              <a:off x="0" y="4932787"/>
              <a:ext cx="12605657" cy="1925213"/>
            </a:xfrm>
            <a:custGeom>
              <a:avLst/>
              <a:gdLst>
                <a:gd name="connsiteX0" fmla="*/ 12605657 w 12605657"/>
                <a:gd name="connsiteY0" fmla="*/ 0 h 1925213"/>
                <a:gd name="connsiteX1" fmla="*/ 6662057 w 12605657"/>
                <a:gd name="connsiteY1" fmla="*/ 827315 h 1925213"/>
                <a:gd name="connsiteX2" fmla="*/ 0 w 12605657"/>
                <a:gd name="connsiteY2" fmla="*/ 1175658 h 1925213"/>
                <a:gd name="connsiteX3" fmla="*/ 12813 w 12605657"/>
                <a:gd name="connsiteY3" fmla="*/ 1925213 h 1925213"/>
                <a:gd name="connsiteX4" fmla="*/ 12605657 w 12605657"/>
                <a:gd name="connsiteY4" fmla="*/ 1925213 h 19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5657" h="1925213">
                  <a:moveTo>
                    <a:pt x="12605657" y="0"/>
                  </a:moveTo>
                  <a:cubicBezTo>
                    <a:pt x="9864801" y="1415255"/>
                    <a:pt x="8108685" y="509340"/>
                    <a:pt x="6662057" y="827315"/>
                  </a:cubicBezTo>
                  <a:cubicBezTo>
                    <a:pt x="4371033" y="1140377"/>
                    <a:pt x="2220686" y="1622252"/>
                    <a:pt x="0" y="1175658"/>
                  </a:cubicBezTo>
                  <a:lnTo>
                    <a:pt x="12813" y="1925213"/>
                  </a:lnTo>
                  <a:lnTo>
                    <a:pt x="12605657" y="192521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DA78"/>
                </a:gs>
                <a:gs pos="90000">
                  <a:srgbClr val="91B12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 flipH="1">
              <a:off x="-83622" y="5789829"/>
              <a:ext cx="12351131" cy="1068171"/>
            </a:xfrm>
            <a:custGeom>
              <a:avLst/>
              <a:gdLst>
                <a:gd name="connsiteX0" fmla="*/ 6057940 w 12351131"/>
                <a:gd name="connsiteY0" fmla="*/ 1024 h 1068171"/>
                <a:gd name="connsiteX1" fmla="*/ 13357 w 12351131"/>
                <a:gd name="connsiteY1" fmla="*/ 672442 h 1068171"/>
                <a:gd name="connsiteX2" fmla="*/ 13357 w 12351131"/>
                <a:gd name="connsiteY2" fmla="*/ 765207 h 1068171"/>
                <a:gd name="connsiteX3" fmla="*/ 5522 w 12351131"/>
                <a:gd name="connsiteY3" fmla="*/ 1068171 h 1068171"/>
                <a:gd name="connsiteX4" fmla="*/ 12351131 w 12351131"/>
                <a:gd name="connsiteY4" fmla="*/ 1068171 h 1068171"/>
                <a:gd name="connsiteX5" fmla="*/ 12351131 w 12351131"/>
                <a:gd name="connsiteY5" fmla="*/ 804963 h 1068171"/>
                <a:gd name="connsiteX6" fmla="*/ 6057940 w 12351131"/>
                <a:gd name="connsiteY6" fmla="*/ 1024 h 10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51131" h="1068171">
                  <a:moveTo>
                    <a:pt x="6057940" y="1024"/>
                  </a:moveTo>
                  <a:cubicBezTo>
                    <a:pt x="4153166" y="-15593"/>
                    <a:pt x="2093502" y="168299"/>
                    <a:pt x="13357" y="672442"/>
                  </a:cubicBezTo>
                  <a:cubicBezTo>
                    <a:pt x="-16695" y="679725"/>
                    <a:pt x="13357" y="734285"/>
                    <a:pt x="13357" y="765207"/>
                  </a:cubicBezTo>
                  <a:lnTo>
                    <a:pt x="5522" y="1068171"/>
                  </a:lnTo>
                  <a:lnTo>
                    <a:pt x="12351131" y="1068171"/>
                  </a:lnTo>
                  <a:lnTo>
                    <a:pt x="12351131" y="804963"/>
                  </a:lnTo>
                  <a:cubicBezTo>
                    <a:pt x="10699887" y="375201"/>
                    <a:pt x="8506935" y="22387"/>
                    <a:pt x="6057940" y="1024"/>
                  </a:cubicBezTo>
                  <a:close/>
                </a:path>
              </a:pathLst>
            </a:custGeom>
            <a:gradFill>
              <a:gsLst>
                <a:gs pos="0">
                  <a:srgbClr val="BCDA78"/>
                </a:gs>
                <a:gs pos="100000">
                  <a:srgbClr val="B2D34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572A1B7-A0C4-4CA3-894F-34D78D230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78" y="1553265"/>
            <a:ext cx="7889479" cy="48039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D32BA7E-A579-4EAD-8D36-9A7E12BAF5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9" t="2996" r="53671" b="77002"/>
          <a:stretch>
            <a:fillRect/>
          </a:stretch>
        </p:blipFill>
        <p:spPr>
          <a:xfrm>
            <a:off x="141283" y="1006593"/>
            <a:ext cx="4176986" cy="1265533"/>
          </a:xfrm>
          <a:custGeom>
            <a:avLst/>
            <a:gdLst>
              <a:gd name="connsiteX0" fmla="*/ 524391 w 5614219"/>
              <a:gd name="connsiteY0" fmla="*/ 0 h 1700982"/>
              <a:gd name="connsiteX1" fmla="*/ 5089828 w 5614219"/>
              <a:gd name="connsiteY1" fmla="*/ 0 h 1700982"/>
              <a:gd name="connsiteX2" fmla="*/ 5614219 w 5614219"/>
              <a:gd name="connsiteY2" fmla="*/ 524391 h 1700982"/>
              <a:gd name="connsiteX3" fmla="*/ 5614219 w 5614219"/>
              <a:gd name="connsiteY3" fmla="*/ 734138 h 1700982"/>
              <a:gd name="connsiteX4" fmla="*/ 5089828 w 5614219"/>
              <a:gd name="connsiteY4" fmla="*/ 1258529 h 1700982"/>
              <a:gd name="connsiteX5" fmla="*/ 2302982 w 5614219"/>
              <a:gd name="connsiteY5" fmla="*/ 1258529 h 1700982"/>
              <a:gd name="connsiteX6" fmla="*/ 2644877 w 5614219"/>
              <a:gd name="connsiteY6" fmla="*/ 1700982 h 1700982"/>
              <a:gd name="connsiteX7" fmla="*/ 1933105 w 5614219"/>
              <a:gd name="connsiteY7" fmla="*/ 1258529 h 1700982"/>
              <a:gd name="connsiteX8" fmla="*/ 524391 w 5614219"/>
              <a:gd name="connsiteY8" fmla="*/ 1258529 h 1700982"/>
              <a:gd name="connsiteX9" fmla="*/ 0 w 5614219"/>
              <a:gd name="connsiteY9" fmla="*/ 734138 h 1700982"/>
              <a:gd name="connsiteX10" fmla="*/ 0 w 5614219"/>
              <a:gd name="connsiteY10" fmla="*/ 524391 h 1700982"/>
              <a:gd name="connsiteX11" fmla="*/ 524391 w 5614219"/>
              <a:gd name="connsiteY11" fmla="*/ 0 h 170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14219" h="1700982">
                <a:moveTo>
                  <a:pt x="524391" y="0"/>
                </a:moveTo>
                <a:lnTo>
                  <a:pt x="5089828" y="0"/>
                </a:lnTo>
                <a:cubicBezTo>
                  <a:pt x="5379441" y="0"/>
                  <a:pt x="5614219" y="234778"/>
                  <a:pt x="5614219" y="524391"/>
                </a:cubicBezTo>
                <a:lnTo>
                  <a:pt x="5614219" y="734138"/>
                </a:lnTo>
                <a:cubicBezTo>
                  <a:pt x="5614219" y="1023751"/>
                  <a:pt x="5379441" y="1258529"/>
                  <a:pt x="5089828" y="1258529"/>
                </a:cubicBezTo>
                <a:lnTo>
                  <a:pt x="2302982" y="1258529"/>
                </a:lnTo>
                <a:lnTo>
                  <a:pt x="2644877" y="1700982"/>
                </a:lnTo>
                <a:lnTo>
                  <a:pt x="1933105" y="1258529"/>
                </a:lnTo>
                <a:lnTo>
                  <a:pt x="524391" y="1258529"/>
                </a:lnTo>
                <a:cubicBezTo>
                  <a:pt x="234778" y="1258529"/>
                  <a:pt x="0" y="1023751"/>
                  <a:pt x="0" y="734138"/>
                </a:cubicBezTo>
                <a:lnTo>
                  <a:pt x="0" y="524391"/>
                </a:lnTo>
                <a:cubicBezTo>
                  <a:pt x="0" y="234778"/>
                  <a:pt x="234778" y="0"/>
                  <a:pt x="524391" y="0"/>
                </a:cubicBez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BB6F821-5122-47B5-A185-304B9C5D9B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811" t="3459" r="3468" b="73880"/>
          <a:stretch>
            <a:fillRect/>
          </a:stretch>
        </p:blipFill>
        <p:spPr>
          <a:xfrm>
            <a:off x="4530597" y="897683"/>
            <a:ext cx="4169460" cy="1431200"/>
          </a:xfrm>
          <a:custGeom>
            <a:avLst/>
            <a:gdLst>
              <a:gd name="connsiteX0" fmla="*/ 524391 w 5614219"/>
              <a:gd name="connsiteY0" fmla="*/ 0 h 1927125"/>
              <a:gd name="connsiteX1" fmla="*/ 5089828 w 5614219"/>
              <a:gd name="connsiteY1" fmla="*/ 0 h 1927125"/>
              <a:gd name="connsiteX2" fmla="*/ 5614219 w 5614219"/>
              <a:gd name="connsiteY2" fmla="*/ 524391 h 1927125"/>
              <a:gd name="connsiteX3" fmla="*/ 5614219 w 5614219"/>
              <a:gd name="connsiteY3" fmla="*/ 734138 h 1927125"/>
              <a:gd name="connsiteX4" fmla="*/ 5089828 w 5614219"/>
              <a:gd name="connsiteY4" fmla="*/ 1258529 h 1927125"/>
              <a:gd name="connsiteX5" fmla="*/ 2287987 w 5614219"/>
              <a:gd name="connsiteY5" fmla="*/ 1258529 h 1927125"/>
              <a:gd name="connsiteX6" fmla="*/ 2743200 w 5614219"/>
              <a:gd name="connsiteY6" fmla="*/ 1927125 h 1927125"/>
              <a:gd name="connsiteX7" fmla="*/ 1935314 w 5614219"/>
              <a:gd name="connsiteY7" fmla="*/ 1258529 h 1927125"/>
              <a:gd name="connsiteX8" fmla="*/ 524391 w 5614219"/>
              <a:gd name="connsiteY8" fmla="*/ 1258529 h 1927125"/>
              <a:gd name="connsiteX9" fmla="*/ 0 w 5614219"/>
              <a:gd name="connsiteY9" fmla="*/ 734138 h 1927125"/>
              <a:gd name="connsiteX10" fmla="*/ 0 w 5614219"/>
              <a:gd name="connsiteY10" fmla="*/ 524391 h 1927125"/>
              <a:gd name="connsiteX11" fmla="*/ 524391 w 5614219"/>
              <a:gd name="connsiteY11" fmla="*/ 0 h 19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14219" h="1927125">
                <a:moveTo>
                  <a:pt x="524391" y="0"/>
                </a:moveTo>
                <a:lnTo>
                  <a:pt x="5089828" y="0"/>
                </a:lnTo>
                <a:cubicBezTo>
                  <a:pt x="5379441" y="0"/>
                  <a:pt x="5614219" y="234778"/>
                  <a:pt x="5614219" y="524391"/>
                </a:cubicBezTo>
                <a:lnTo>
                  <a:pt x="5614219" y="734138"/>
                </a:lnTo>
                <a:cubicBezTo>
                  <a:pt x="5614219" y="1023751"/>
                  <a:pt x="5379441" y="1258529"/>
                  <a:pt x="5089828" y="1258529"/>
                </a:cubicBezTo>
                <a:lnTo>
                  <a:pt x="2287987" y="1258529"/>
                </a:lnTo>
                <a:lnTo>
                  <a:pt x="2743200" y="1927125"/>
                </a:lnTo>
                <a:lnTo>
                  <a:pt x="1935314" y="1258529"/>
                </a:lnTo>
                <a:lnTo>
                  <a:pt x="524391" y="1258529"/>
                </a:lnTo>
                <a:cubicBezTo>
                  <a:pt x="234778" y="1258529"/>
                  <a:pt x="0" y="1023751"/>
                  <a:pt x="0" y="734138"/>
                </a:cubicBezTo>
                <a:lnTo>
                  <a:pt x="0" y="524391"/>
                </a:lnTo>
                <a:cubicBezTo>
                  <a:pt x="0" y="234778"/>
                  <a:pt x="234778" y="0"/>
                  <a:pt x="524391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0085A01-3177-4B39-ABE1-2100AFC351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93" t="35985" r="11340" b="5756"/>
          <a:stretch/>
        </p:blipFill>
        <p:spPr>
          <a:xfrm>
            <a:off x="9038204" y="2912452"/>
            <a:ext cx="2732882" cy="2702002"/>
          </a:xfrm>
          <a:prstGeom prst="rect">
            <a:avLst/>
          </a:prstGeom>
          <a:effectLst>
            <a:outerShdw blurRad="76200" dir="13500000" sy="23000" kx="1200000" algn="br" rotWithShape="0">
              <a:schemeClr val="accent1">
                <a:lumMod val="50000"/>
                <a:alpha val="33000"/>
              </a:scheme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EB9C635-161B-4F6E-AFF7-9E193C9DA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556" y="2008063"/>
            <a:ext cx="4067990" cy="15943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68FB34-BE14-43A0-869E-9C87281D9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391" y="406283"/>
            <a:ext cx="8483998" cy="3948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D26F2A4B-41FE-4A9A-B7A6-9A1CBCDA9105}"/>
                  </a:ext>
                </a:extLst>
              </p:cNvPr>
              <p:cNvSpPr/>
              <p:nvPr/>
            </p:nvSpPr>
            <p:spPr>
              <a:xfrm>
                <a:off x="3410897" y="4355198"/>
                <a:ext cx="4788114" cy="1845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i="1" smtClean="0">
                              <a:solidFill>
                                <a:srgbClr val="0B0B0B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6000" i="1">
                              <a:solidFill>
                                <a:srgbClr val="0B0B0B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6000" i="1">
                              <a:solidFill>
                                <a:srgbClr val="0B0B0B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vi-VN" sz="6000" i="1">
                          <a:solidFill>
                            <a:srgbClr val="0B0B0B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vi-VN" sz="6000" i="1">
                              <a:solidFill>
                                <a:srgbClr val="0B0B0B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6000" i="1">
                              <a:solidFill>
                                <a:srgbClr val="0B0B0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6000" i="1">
                              <a:solidFill>
                                <a:srgbClr val="0B0B0B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0B0B0B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26F2A4B-41FE-4A9A-B7A6-9A1CBCDA9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897" y="4355198"/>
                <a:ext cx="4788114" cy="1845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98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0" y="6246143"/>
            <a:ext cx="12605657" cy="1925213"/>
            <a:chOff x="0" y="5951367"/>
            <a:chExt cx="12605657" cy="1925213"/>
          </a:xfrm>
        </p:grpSpPr>
        <p:sp>
          <p:nvSpPr>
            <p:cNvPr id="56" name="Freeform 55"/>
            <p:cNvSpPr/>
            <p:nvPr/>
          </p:nvSpPr>
          <p:spPr>
            <a:xfrm flipH="1">
              <a:off x="5884409" y="6081957"/>
              <a:ext cx="6307591" cy="1418921"/>
            </a:xfrm>
            <a:custGeom>
              <a:avLst/>
              <a:gdLst>
                <a:gd name="connsiteX0" fmla="*/ 0 w 6307591"/>
                <a:gd name="connsiteY0" fmla="*/ 0 h 1418921"/>
                <a:gd name="connsiteX1" fmla="*/ 12025 w 6307591"/>
                <a:gd name="connsiteY1" fmla="*/ 1418921 h 1418921"/>
                <a:gd name="connsiteX2" fmla="*/ 6307591 w 6307591"/>
                <a:gd name="connsiteY2" fmla="*/ 1418921 h 1418921"/>
                <a:gd name="connsiteX3" fmla="*/ 5866228 w 6307591"/>
                <a:gd name="connsiteY3" fmla="*/ 464234 h 1418921"/>
                <a:gd name="connsiteX4" fmla="*/ 0 w 6307591"/>
                <a:gd name="connsiteY4" fmla="*/ 0 h 14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7591" h="1418921">
                  <a:moveTo>
                    <a:pt x="0" y="0"/>
                  </a:moveTo>
                  <a:lnTo>
                    <a:pt x="12025" y="1418921"/>
                  </a:lnTo>
                  <a:lnTo>
                    <a:pt x="6307591" y="1418921"/>
                  </a:lnTo>
                  <a:lnTo>
                    <a:pt x="5866228" y="464234"/>
                  </a:lnTo>
                  <a:cubicBezTo>
                    <a:pt x="3277773" y="14067"/>
                    <a:pt x="1983544" y="0"/>
                    <a:pt x="0" y="0"/>
                  </a:cubicBezTo>
                  <a:close/>
                </a:path>
              </a:pathLst>
            </a:custGeom>
            <a:solidFill>
              <a:srgbClr val="DCE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flipH="1">
              <a:off x="0" y="5951367"/>
              <a:ext cx="12605657" cy="1925213"/>
            </a:xfrm>
            <a:custGeom>
              <a:avLst/>
              <a:gdLst>
                <a:gd name="connsiteX0" fmla="*/ 12605657 w 12605657"/>
                <a:gd name="connsiteY0" fmla="*/ 0 h 1925213"/>
                <a:gd name="connsiteX1" fmla="*/ 6662057 w 12605657"/>
                <a:gd name="connsiteY1" fmla="*/ 827315 h 1925213"/>
                <a:gd name="connsiteX2" fmla="*/ 0 w 12605657"/>
                <a:gd name="connsiteY2" fmla="*/ 1175658 h 1925213"/>
                <a:gd name="connsiteX3" fmla="*/ 12813 w 12605657"/>
                <a:gd name="connsiteY3" fmla="*/ 1925213 h 1925213"/>
                <a:gd name="connsiteX4" fmla="*/ 12605657 w 12605657"/>
                <a:gd name="connsiteY4" fmla="*/ 1925213 h 19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5657" h="1925213">
                  <a:moveTo>
                    <a:pt x="12605657" y="0"/>
                  </a:moveTo>
                  <a:cubicBezTo>
                    <a:pt x="9864801" y="1415255"/>
                    <a:pt x="8108685" y="509340"/>
                    <a:pt x="6662057" y="827315"/>
                  </a:cubicBezTo>
                  <a:cubicBezTo>
                    <a:pt x="4371033" y="1140377"/>
                    <a:pt x="2220686" y="1622252"/>
                    <a:pt x="0" y="1175658"/>
                  </a:cubicBezTo>
                  <a:lnTo>
                    <a:pt x="12813" y="1925213"/>
                  </a:lnTo>
                  <a:lnTo>
                    <a:pt x="12605657" y="192521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DA78"/>
                </a:gs>
                <a:gs pos="90000">
                  <a:srgbClr val="91B12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 flipH="1">
              <a:off x="0" y="6148539"/>
              <a:ext cx="12351131" cy="1068171"/>
            </a:xfrm>
            <a:custGeom>
              <a:avLst/>
              <a:gdLst>
                <a:gd name="connsiteX0" fmla="*/ 6057940 w 12351131"/>
                <a:gd name="connsiteY0" fmla="*/ 1024 h 1068171"/>
                <a:gd name="connsiteX1" fmla="*/ 13357 w 12351131"/>
                <a:gd name="connsiteY1" fmla="*/ 672442 h 1068171"/>
                <a:gd name="connsiteX2" fmla="*/ 13357 w 12351131"/>
                <a:gd name="connsiteY2" fmla="*/ 765207 h 1068171"/>
                <a:gd name="connsiteX3" fmla="*/ 5522 w 12351131"/>
                <a:gd name="connsiteY3" fmla="*/ 1068171 h 1068171"/>
                <a:gd name="connsiteX4" fmla="*/ 12351131 w 12351131"/>
                <a:gd name="connsiteY4" fmla="*/ 1068171 h 1068171"/>
                <a:gd name="connsiteX5" fmla="*/ 12351131 w 12351131"/>
                <a:gd name="connsiteY5" fmla="*/ 804963 h 1068171"/>
                <a:gd name="connsiteX6" fmla="*/ 6057940 w 12351131"/>
                <a:gd name="connsiteY6" fmla="*/ 1024 h 106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51131" h="1068171">
                  <a:moveTo>
                    <a:pt x="6057940" y="1024"/>
                  </a:moveTo>
                  <a:cubicBezTo>
                    <a:pt x="4153166" y="-15593"/>
                    <a:pt x="2093502" y="168299"/>
                    <a:pt x="13357" y="672442"/>
                  </a:cubicBezTo>
                  <a:cubicBezTo>
                    <a:pt x="-16695" y="679725"/>
                    <a:pt x="13357" y="734285"/>
                    <a:pt x="13357" y="765207"/>
                  </a:cubicBezTo>
                  <a:lnTo>
                    <a:pt x="5522" y="1068171"/>
                  </a:lnTo>
                  <a:lnTo>
                    <a:pt x="12351131" y="1068171"/>
                  </a:lnTo>
                  <a:lnTo>
                    <a:pt x="12351131" y="804963"/>
                  </a:lnTo>
                  <a:cubicBezTo>
                    <a:pt x="10699887" y="375201"/>
                    <a:pt x="8506935" y="22387"/>
                    <a:pt x="6057940" y="1024"/>
                  </a:cubicBezTo>
                  <a:close/>
                </a:path>
              </a:pathLst>
            </a:custGeom>
            <a:gradFill>
              <a:gsLst>
                <a:gs pos="0">
                  <a:srgbClr val="BCDA78"/>
                </a:gs>
                <a:gs pos="100000">
                  <a:srgbClr val="B2D34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98885" y="550200"/>
                <a:ext cx="4703595" cy="1063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solidFill>
                      <a:schemeClr val="accent5">
                        <a:lumMod val="50000"/>
                      </a:schemeClr>
                    </a:solidFill>
                    <a:latin typeface="#9Slide01 Tieu de ngan" panose="020B0604020202020204" charset="0"/>
                  </a:rPr>
                  <a:t>1.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4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vi-VN" sz="4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4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4400" dirty="0">
                    <a:solidFill>
                      <a:schemeClr val="accent5">
                        <a:lumMod val="50000"/>
                      </a:schemeClr>
                    </a:solidFill>
                    <a:latin typeface="#9Slide01 Tieu de ngan" panose="020B0604020202020204" charset="0"/>
                  </a:rPr>
                  <a:t> ?</a:t>
                </a:r>
                <a:endParaRPr lang="en-US" sz="4400" dirty="0">
                  <a:solidFill>
                    <a:schemeClr val="accent5">
                      <a:lumMod val="50000"/>
                    </a:schemeClr>
                  </a:solidFill>
                  <a:latin typeface="#9Slide01 Tieu de ngan" panose="020B060402020202020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85" y="550200"/>
                <a:ext cx="4703595" cy="1063176"/>
              </a:xfrm>
              <a:prstGeom prst="rect">
                <a:avLst/>
              </a:prstGeom>
              <a:blipFill>
                <a:blip r:embed="rId2"/>
                <a:stretch>
                  <a:fillRect l="-3886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6745379" y="3160872"/>
            <a:ext cx="2625206" cy="1065598"/>
          </a:xfrm>
          <a:prstGeom prst="rect">
            <a:avLst/>
          </a:prstGeom>
          <a:solidFill>
            <a:srgbClr val="6BCD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180096" y="3158488"/>
            <a:ext cx="6563018" cy="1065598"/>
          </a:xfrm>
          <a:prstGeom prst="rect">
            <a:avLst/>
          </a:prstGeom>
          <a:solidFill>
            <a:srgbClr val="F9EA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BCF76F3-0362-4AB3-BF0E-E4D1C766EDC5}"/>
              </a:ext>
            </a:extLst>
          </p:cNvPr>
          <p:cNvGrpSpPr/>
          <p:nvPr/>
        </p:nvGrpSpPr>
        <p:grpSpPr>
          <a:xfrm>
            <a:off x="180096" y="3158488"/>
            <a:ext cx="11831808" cy="1068170"/>
            <a:chOff x="180096" y="3158488"/>
            <a:chExt cx="11831808" cy="1068170"/>
          </a:xfrm>
        </p:grpSpPr>
        <p:sp>
          <p:nvSpPr>
            <p:cNvPr id="37" name="Rectangle 36"/>
            <p:cNvSpPr/>
            <p:nvPr/>
          </p:nvSpPr>
          <p:spPr>
            <a:xfrm>
              <a:off x="180096" y="3158488"/>
              <a:ext cx="11831808" cy="10655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81474" y="3158488"/>
              <a:ext cx="0" cy="10681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355943" y="3158488"/>
              <a:ext cx="0" cy="10681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439274" y="3158488"/>
              <a:ext cx="0" cy="10681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129620" y="3158488"/>
              <a:ext cx="0" cy="10681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791128" y="3158488"/>
              <a:ext cx="0" cy="10681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058582" y="3158488"/>
              <a:ext cx="0" cy="10681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748928" y="3158488"/>
              <a:ext cx="0" cy="10681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0665597" y="3158488"/>
              <a:ext cx="0" cy="10681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Left Brace 51"/>
          <p:cNvSpPr/>
          <p:nvPr/>
        </p:nvSpPr>
        <p:spPr>
          <a:xfrm rot="5400000">
            <a:off x="3275204" y="-311993"/>
            <a:ext cx="372802" cy="6563020"/>
          </a:xfrm>
          <a:prstGeom prst="leftBrace">
            <a:avLst>
              <a:gd name="adj1" fmla="val 7737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4" name="Left Brace 53"/>
          <p:cNvSpPr/>
          <p:nvPr/>
        </p:nvSpPr>
        <p:spPr>
          <a:xfrm rot="5400000">
            <a:off x="7863126" y="1651580"/>
            <a:ext cx="372803" cy="2612829"/>
          </a:xfrm>
          <a:prstGeom prst="leftBrace">
            <a:avLst>
              <a:gd name="adj1" fmla="val 7283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321342" y="1789724"/>
                <a:ext cx="280525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28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342" y="1789724"/>
                <a:ext cx="280525" cy="8182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7917719" y="1837316"/>
                <a:ext cx="280525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28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19" y="1837316"/>
                <a:ext cx="280525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841200" y="5005576"/>
                <a:ext cx="280525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2800" i="1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28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200" y="5005576"/>
                <a:ext cx="280525" cy="8066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/>
          <p:cNvSpPr/>
          <p:nvPr/>
        </p:nvSpPr>
        <p:spPr>
          <a:xfrm>
            <a:off x="4625179" y="5050682"/>
            <a:ext cx="638030" cy="774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E0A3B0B8-1B93-434C-9B69-AD3C2EFC89D1}"/>
                  </a:ext>
                </a:extLst>
              </p:cNvPr>
              <p:cNvSpPr txBox="1"/>
              <p:nvPr/>
            </p:nvSpPr>
            <p:spPr>
              <a:xfrm>
                <a:off x="6246295" y="4991208"/>
                <a:ext cx="3897809" cy="11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000" dirty="0">
                    <a:solidFill>
                      <a:srgbClr val="002060"/>
                    </a:solidFill>
                    <a:latin typeface="#9Slide01 Noi dung ngan" panose="00000600000000000000" pitchFamily="2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400" dirty="0">
                    <a:solidFill>
                      <a:srgbClr val="002060"/>
                    </a:solidFill>
                    <a:latin typeface="#9Slide01 Noi dung ngan" panose="000006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>
                    <a:solidFill>
                      <a:srgbClr val="002060"/>
                    </a:solidFill>
                    <a:latin typeface="#9Slide01 Noi dung ngan" panose="000006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4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4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4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4800" dirty="0">
                  <a:solidFill>
                    <a:srgbClr val="002060"/>
                  </a:solidFill>
                  <a:latin typeface="#9Slide01 Noi dung ngan" panose="00000600000000000000" pitchFamily="2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0A3B0B8-1B93-434C-9B69-AD3C2EFC8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295" y="4991208"/>
                <a:ext cx="3897809" cy="1151405"/>
              </a:xfrm>
              <a:prstGeom prst="rect">
                <a:avLst/>
              </a:prstGeom>
              <a:blipFill>
                <a:blip r:embed="rId11"/>
                <a:stretch>
                  <a:fillRect l="-5634" b="-5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B06EA6F2-AD3D-4CA0-BAA0-2D3ACC44BF4C}"/>
                  </a:ext>
                </a:extLst>
              </p:cNvPr>
              <p:cNvSpPr txBox="1"/>
              <p:nvPr/>
            </p:nvSpPr>
            <p:spPr>
              <a:xfrm>
                <a:off x="8919979" y="4991208"/>
                <a:ext cx="2903161" cy="11514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vi-VN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#9Slide01 Noi dung ngan" panose="00000600000000000000" pitchFamily="2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5+2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den>
                    </m:f>
                    <m:r>
                      <a:rPr kumimoji="0" lang="en-US" sz="4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06EA6F2-AD3D-4CA0-BAA0-2D3ACC44B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979" y="4991208"/>
                <a:ext cx="2903161" cy="11514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1AB07204-C322-4C99-8BEB-265BADF96920}"/>
                  </a:ext>
                </a:extLst>
              </p:cNvPr>
              <p:cNvSpPr txBox="1"/>
              <p:nvPr/>
            </p:nvSpPr>
            <p:spPr>
              <a:xfrm>
                <a:off x="8775960" y="5005955"/>
                <a:ext cx="1089660" cy="1136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#9Slide01 Noi dung ngan" panose="00000600000000000000" pitchFamily="2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den>
                    </m:f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AB07204-C322-4C99-8BEB-265BADF96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960" y="5005955"/>
                <a:ext cx="1089660" cy="113665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xmlns="" id="{22486BB1-88D3-4AC1-8595-C022037B3F2A}"/>
              </a:ext>
            </a:extLst>
          </p:cNvPr>
          <p:cNvSpPr/>
          <p:nvPr/>
        </p:nvSpPr>
        <p:spPr>
          <a:xfrm rot="5400000">
            <a:off x="4588938" y="-75383"/>
            <a:ext cx="372803" cy="9190491"/>
          </a:xfrm>
          <a:prstGeom prst="rightBrace">
            <a:avLst>
              <a:gd name="adj1" fmla="val 131076"/>
              <a:gd name="adj2" fmla="val 4816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2710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14519 -1.48148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 animBg="1"/>
      <p:bldP spid="36" grpId="0" animBg="1"/>
      <p:bldP spid="52" grpId="0" animBg="1"/>
      <p:bldP spid="54" grpId="0" animBg="1"/>
      <p:bldP spid="57" grpId="0"/>
      <p:bldP spid="58" grpId="0"/>
      <p:bldP spid="59" grpId="0"/>
      <p:bldP spid="60" grpId="0" animBg="1"/>
      <p:bldP spid="60" grpId="1" animBg="1"/>
      <p:bldP spid="64" grpId="0"/>
      <p:bldP spid="61" grpId="0"/>
      <p:bldP spid="62" grpId="0"/>
      <p:bldP spid="62" grpId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1199</TotalTime>
  <Words>402</Words>
  <Application>Microsoft Office PowerPoint</Application>
  <PresentationFormat>Custom</PresentationFormat>
  <Paragraphs>118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 Light</vt:lpstr>
      <vt:lpstr>#9Slide07 IcielPony</vt:lpstr>
      <vt:lpstr>#9Slide01 Tieu de ngan</vt:lpstr>
      <vt:lpstr>#9Slide01 Noi dung ngan</vt:lpstr>
      <vt:lpstr>Cambria Math</vt:lpstr>
      <vt:lpstr>UTM Avo</vt:lpstr>
      <vt:lpstr>HP001 4 hàng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DELL</dc:creator>
  <dc:description>9Slide.vn</dc:description>
  <cp:lastModifiedBy>Windows User</cp:lastModifiedBy>
  <cp:revision>100</cp:revision>
  <dcterms:created xsi:type="dcterms:W3CDTF">2024-03-17T09:17:47Z</dcterms:created>
  <dcterms:modified xsi:type="dcterms:W3CDTF">2025-03-11T07:47:58Z</dcterms:modified>
  <cp:category>9Slide.vn</cp:category>
</cp:coreProperties>
</file>