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</p:sldMasterIdLst>
  <p:notesMasterIdLst>
    <p:notesMasterId r:id="rId38"/>
  </p:notesMasterIdLst>
  <p:sldIdLst>
    <p:sldId id="424" r:id="rId4"/>
    <p:sldId id="4298" r:id="rId5"/>
    <p:sldId id="4279" r:id="rId6"/>
    <p:sldId id="4249" r:id="rId7"/>
    <p:sldId id="4291" r:id="rId8"/>
    <p:sldId id="4286" r:id="rId9"/>
    <p:sldId id="4248" r:id="rId10"/>
    <p:sldId id="4273" r:id="rId11"/>
    <p:sldId id="4295" r:id="rId12"/>
    <p:sldId id="4251" r:id="rId13"/>
    <p:sldId id="4252" r:id="rId14"/>
    <p:sldId id="4253" r:id="rId15"/>
    <p:sldId id="4255" r:id="rId16"/>
    <p:sldId id="4256" r:id="rId17"/>
    <p:sldId id="4257" r:id="rId18"/>
    <p:sldId id="4296" r:id="rId19"/>
    <p:sldId id="4292" r:id="rId20"/>
    <p:sldId id="4247" r:id="rId21"/>
    <p:sldId id="4259" r:id="rId22"/>
    <p:sldId id="4261" r:id="rId23"/>
    <p:sldId id="4263" r:id="rId24"/>
    <p:sldId id="4268" r:id="rId25"/>
    <p:sldId id="4272" r:id="rId26"/>
    <p:sldId id="298" r:id="rId27"/>
    <p:sldId id="4282" r:id="rId28"/>
    <p:sldId id="4293" r:id="rId29"/>
    <p:sldId id="4294" r:id="rId30"/>
    <p:sldId id="4299" r:id="rId31"/>
    <p:sldId id="4269" r:id="rId32"/>
    <p:sldId id="4204" r:id="rId33"/>
    <p:sldId id="4264" r:id="rId34"/>
    <p:sldId id="4250" r:id="rId35"/>
    <p:sldId id="4265" r:id="rId36"/>
    <p:sldId id="283" r:id="rId37"/>
  </p:sldIdLst>
  <p:sldSz cx="12192000" cy="6858000"/>
  <p:notesSz cx="6858000" cy="9144000"/>
  <p:embeddedFontLst>
    <p:embeddedFont>
      <p:font typeface="Roboto Black" panose="020B0604020202020204" charset="0"/>
      <p:regular r:id="rId39"/>
      <p:bold r:id="rId40"/>
      <p:boldItalic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Roboto" panose="020B0604020202020204" charset="0"/>
      <p:regular r:id="rId46"/>
      <p:bold r:id="rId47"/>
      <p:italic r:id="rId48"/>
      <p:boldItalic r:id="rId49"/>
    </p:embeddedFont>
    <p:embeddedFont>
      <p:font typeface="等线" panose="020B0604020202020204" charset="-122"/>
      <p:regular r:id="rId50"/>
    </p:embeddedFont>
    <p:embeddedFont>
      <p:font typeface="HP001 4 hàng" panose="020B0603050302020204" pitchFamily="34" charset="0"/>
      <p:regular r:id="rId51"/>
      <p:bold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5CBF1"/>
    <a:srgbClr val="31BEB9"/>
    <a:srgbClr val="E17070"/>
    <a:srgbClr val="FCAF19"/>
    <a:srgbClr val="D1232A"/>
    <a:srgbClr val="5AAEDF"/>
    <a:srgbClr val="FFFFFF"/>
    <a:srgbClr val="DD8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84039" autoAdjust="0"/>
  </p:normalViewPr>
  <p:slideViewPr>
    <p:cSldViewPr snapToGrid="0">
      <p:cViewPr>
        <p:scale>
          <a:sx n="75" d="100"/>
          <a:sy n="75" d="100"/>
        </p:scale>
        <p:origin x="1157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26/12/2024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026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1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45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280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557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20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708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353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91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76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568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30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267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624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6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705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465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73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62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810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231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380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849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615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3210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954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9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078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491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057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37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245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218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6335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7942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811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28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21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9324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81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094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446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8448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8643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767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289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368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673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2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958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318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026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1011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892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0343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27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10" r:id="rId2"/>
    <p:sldLayoutId id="2147483668" r:id="rId3"/>
    <p:sldLayoutId id="2147483732" r:id="rId4"/>
    <p:sldLayoutId id="2147483731" r:id="rId5"/>
    <p:sldLayoutId id="2147483702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73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5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78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30" r:id="rId3"/>
    <p:sldLayoutId id="2147483729" r:id="rId4"/>
    <p:sldLayoutId id="2147483728" r:id="rId5"/>
    <p:sldLayoutId id="2147483727" r:id="rId6"/>
    <p:sldLayoutId id="2147483726" r:id="rId7"/>
    <p:sldLayoutId id="2147483725" r:id="rId8"/>
    <p:sldLayoutId id="2147483724" r:id="rId9"/>
    <p:sldLayoutId id="2147483723" r:id="rId10"/>
    <p:sldLayoutId id="2147483722" r:id="rId11"/>
    <p:sldLayoutId id="2147483721" r:id="rId12"/>
    <p:sldLayoutId id="2147483720" r:id="rId13"/>
    <p:sldLayoutId id="2147483719" r:id="rId14"/>
    <p:sldLayoutId id="2147483718" r:id="rId15"/>
    <p:sldLayoutId id="2147483717" r:id="rId16"/>
    <p:sldLayoutId id="2147483716" r:id="rId17"/>
    <p:sldLayoutId id="2147483715" r:id="rId18"/>
    <p:sldLayoutId id="2147483714" r:id="rId19"/>
    <p:sldLayoutId id="2147483713" r:id="rId20"/>
    <p:sldLayoutId id="2147483712" r:id="rId21"/>
    <p:sldLayoutId id="2147483711" r:id="rId22"/>
    <p:sldLayoutId id="2147483708" r:id="rId23"/>
    <p:sldLayoutId id="2147483707" r:id="rId24"/>
    <p:sldLayoutId id="2147483706" r:id="rId25"/>
    <p:sldLayoutId id="2147483705" r:id="rId26"/>
    <p:sldLayoutId id="2147483704" r:id="rId27"/>
    <p:sldLayoutId id="2147483703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8.em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7.emf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12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1.png"/><Relationship Id="rId5" Type="http://schemas.openxmlformats.org/officeDocument/2006/relationships/image" Target="../media/image12.png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1.png"/><Relationship Id="rId5" Type="http://schemas.openxmlformats.org/officeDocument/2006/relationships/image" Target="../media/image12.png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7.mp4"/><Relationship Id="rId7" Type="http://schemas.openxmlformats.org/officeDocument/2006/relationships/image" Target="../media/image4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7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8.emf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685" y="635"/>
            <a:ext cx="12192000" cy="6857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6301" y="576273"/>
            <a:ext cx="7042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QUY NHƠN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LỢI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8142" y="1757052"/>
            <a:ext cx="8432572" cy="174239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Stem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E5D01-A8E0-5DD8-D55A-BD62E374A63A}"/>
              </a:ext>
            </a:extLst>
          </p:cNvPr>
          <p:cNvSpPr txBox="1"/>
          <p:nvPr/>
        </p:nvSpPr>
        <p:spPr>
          <a:xfrm>
            <a:off x="1007310" y="3810495"/>
            <a:ext cx="969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viên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HÀ NHÃ TRÚC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54" r="9254"/>
          <a:stretch/>
        </p:blipFill>
        <p:spPr>
          <a:xfrm flipH="1">
            <a:off x="-583895" y="3062845"/>
            <a:ext cx="2232483" cy="4062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9A99211-FCCB-990F-A784-3E11CE49D39E}"/>
              </a:ext>
            </a:extLst>
          </p:cNvPr>
          <p:cNvSpPr/>
          <p:nvPr/>
        </p:nvSpPr>
        <p:spPr>
          <a:xfrm>
            <a:off x="10290684" y="5068694"/>
            <a:ext cx="1450683" cy="174239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1EF622-FE82-E483-B6E6-6937C34A5F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78" r="2778"/>
          <a:stretch/>
        </p:blipFill>
        <p:spPr>
          <a:xfrm>
            <a:off x="10058470" y="2848259"/>
            <a:ext cx="2471384" cy="4277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làm Mô hình Cây 3D - lớp 6 ; 3 Khu nhà tương lai - Cây trong vườn -  YouTube">
            <a:extLst>
              <a:ext uri="{FF2B5EF4-FFF2-40B4-BE49-F238E27FC236}">
                <a16:creationId xmlns:a16="http://schemas.microsoft.com/office/drawing/2014/main" id="{387A3739-C692-59F0-D35B-7AC55171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7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77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em hơn 100 ảnh về hình vẽ vườn cây ăn quả - NEC">
            <a:extLst>
              <a:ext uri="{FF2B5EF4-FFF2-40B4-BE49-F238E27FC236}">
                <a16:creationId xmlns:a16="http://schemas.microsoft.com/office/drawing/2014/main" id="{DA44C573-20A1-D152-E5C2-9EE056FE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4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3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IY - How to make a paper coconut tree || Làm cây dừa bằng giấy đơn giản -  YouTube">
            <a:extLst>
              <a:ext uri="{FF2B5EF4-FFF2-40B4-BE49-F238E27FC236}">
                <a16:creationId xmlns:a16="http://schemas.microsoft.com/office/drawing/2014/main" id="{837ADB49-89AE-2F13-18BC-750695DF3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27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ách làm cây thông Noel từ chai nhựa đơn giản mà đẹp | websosanh.vn">
            <a:extLst>
              <a:ext uri="{FF2B5EF4-FFF2-40B4-BE49-F238E27FC236}">
                <a16:creationId xmlns:a16="http://schemas.microsoft.com/office/drawing/2014/main" id="{81B20568-78D7-C0D3-7B4A-4ED7BAF1B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5"/>
            <a:ext cx="12261304" cy="68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86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ĩ Thuật| Xé Dán Vườn Cây | Màu Sắc Quanh Em| Khu Vườn Kì Diệu| Học Vẽ Thật  Là Vui - YouTube">
            <a:extLst>
              <a:ext uri="{FF2B5EF4-FFF2-40B4-BE49-F238E27FC236}">
                <a16:creationId xmlns:a16="http://schemas.microsoft.com/office/drawing/2014/main" id="{C6B5CEC4-CD98-AE13-09D0-6BD626B99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96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6 Cách làm tranh sáng tạo cho trẻ mầm non từ ống hút, giấy và vật liệu khác">
            <a:extLst>
              <a:ext uri="{FF2B5EF4-FFF2-40B4-BE49-F238E27FC236}">
                <a16:creationId xmlns:a16="http://schemas.microsoft.com/office/drawing/2014/main" id="{1002562F-31B6-5AD9-8900-424F1C239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 r="28904"/>
          <a:stretch/>
        </p:blipFill>
        <p:spPr bwMode="auto">
          <a:xfrm>
            <a:off x="2806996" y="-106325"/>
            <a:ext cx="6339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ách tái chế võ nhựa vô cùng độc đáo - Phuongphap.vn">
            <a:extLst>
              <a:ext uri="{FF2B5EF4-FFF2-40B4-BE49-F238E27FC236}">
                <a16:creationId xmlns:a16="http://schemas.microsoft.com/office/drawing/2014/main" id="{773F5EE1-8D1B-69DC-BB48-DC6058509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13"/>
          <a:stretch/>
        </p:blipFill>
        <p:spPr bwMode="auto">
          <a:xfrm>
            <a:off x="-287078" y="0"/>
            <a:ext cx="3965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0192259-5EC2-0CBA-0D15-70307FBF5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r="11211"/>
          <a:stretch/>
        </p:blipFill>
        <p:spPr bwMode="auto">
          <a:xfrm>
            <a:off x="7981507" y="0"/>
            <a:ext cx="42104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62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alkboard with flags and flowers&#10;&#10;Description automatically generated">
            <a:extLst>
              <a:ext uri="{FF2B5EF4-FFF2-40B4-BE49-F238E27FC236}">
                <a16:creationId xmlns:a16="http://schemas.microsoft.com/office/drawing/2014/main" id="{C44546C2-0A9C-EB1B-6023-9D3CFD75D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77193-FB15-3C0E-5562-B13A0DAE6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06" y="2083322"/>
            <a:ext cx="2766948" cy="453354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68085A-581A-F994-A4CD-F20C25819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424206"/>
              </p:ext>
            </p:extLst>
          </p:nvPr>
        </p:nvGraphicFramePr>
        <p:xfrm>
          <a:off x="1061344" y="2910324"/>
          <a:ext cx="9990249" cy="1367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Màu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hoà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đặc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điểm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; Trang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trí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đẹp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mắt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41574B-0990-DBF7-0EA0-65253995DCE7}"/>
              </a:ext>
            </a:extLst>
          </p:cNvPr>
          <p:cNvSpPr txBox="1"/>
          <p:nvPr/>
        </p:nvSpPr>
        <p:spPr>
          <a:xfrm>
            <a:off x="3257789" y="592064"/>
            <a:ext cx="5167131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CHÍ SẢN PHẨM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BAEB2C-7897-F88C-9B0E-5AFEFA0A0281}"/>
              </a:ext>
            </a:extLst>
          </p:cNvPr>
          <p:cNvSpPr/>
          <p:nvPr/>
        </p:nvSpPr>
        <p:spPr>
          <a:xfrm>
            <a:off x="600196" y="2999618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0408D-7453-D212-4F1B-910481B19304}"/>
              </a:ext>
            </a:extLst>
          </p:cNvPr>
          <p:cNvSpPr/>
          <p:nvPr/>
        </p:nvSpPr>
        <p:spPr>
          <a:xfrm>
            <a:off x="625411" y="4521787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A072009-DBA5-47AA-58E8-D5AC583AB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494917"/>
              </p:ext>
            </p:extLst>
          </p:nvPr>
        </p:nvGraphicFramePr>
        <p:xfrm>
          <a:off x="1061344" y="1446893"/>
          <a:ext cx="9990249" cy="1316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Mô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hình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bộ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phận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bên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ngoài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nổi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bật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BA2F571-B543-B0B1-3D08-42073CC20921}"/>
              </a:ext>
            </a:extLst>
          </p:cNvPr>
          <p:cNvSpPr/>
          <p:nvPr/>
        </p:nvSpPr>
        <p:spPr>
          <a:xfrm>
            <a:off x="650627" y="1578058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08D79DF-0918-59F4-9D14-A3F99D65E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850377"/>
              </p:ext>
            </p:extLst>
          </p:nvPr>
        </p:nvGraphicFramePr>
        <p:xfrm>
          <a:off x="1111776" y="4874079"/>
          <a:ext cx="9990249" cy="585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A829A35-A258-9EAE-6AE2-95ACCEC4A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96212"/>
              </p:ext>
            </p:extLst>
          </p:nvPr>
        </p:nvGraphicFramePr>
        <p:xfrm>
          <a:off x="1111776" y="4429536"/>
          <a:ext cx="9713802" cy="1367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đó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thuộc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nhóm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nào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bóng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mát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cảnh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rau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…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pic>
        <p:nvPicPr>
          <p:cNvPr id="3" name="7401549013450969362">
            <a:hlinkClick r:id="" action="ppaction://media"/>
            <a:extLst>
              <a:ext uri="{FF2B5EF4-FFF2-40B4-BE49-F238E27FC236}">
                <a16:creationId xmlns:a16="http://schemas.microsoft.com/office/drawing/2014/main" id="{1884EE90-0BB3-50F1-D52B-3CC642AD4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1599" y="5147192"/>
            <a:ext cx="4183065" cy="235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9EBDC0-434A-FDC3-E1C5-E22712B9FF24}"/>
              </a:ext>
            </a:extLst>
          </p:cNvPr>
          <p:cNvSpPr txBox="1"/>
          <p:nvPr/>
        </p:nvSpPr>
        <p:spPr>
          <a:xfrm>
            <a:off x="3505200" y="1056454"/>
            <a:ext cx="780288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Hoạt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động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noProof="0" dirty="0" err="1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</a:t>
            </a:r>
            <a:r>
              <a:rPr lang="en-US" altLang="zh-CN" sz="7200" b="1" noProof="0" dirty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7200" b="1" noProof="0" dirty="0" err="1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mô</a:t>
            </a:r>
            <a:r>
              <a:rPr lang="en-US" altLang="zh-CN" sz="7200" b="1" noProof="0" dirty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7200" b="1" noProof="0" dirty="0" err="1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hình</a:t>
            </a:r>
            <a:r>
              <a:rPr lang="en-US" altLang="zh-CN" sz="7200" b="1" noProof="0" dirty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7200" b="1" noProof="0" dirty="0" err="1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cây</a:t>
            </a:r>
            <a:endParaRPr kumimoji="0" lang="en-US" altLang="zh-CN" sz="72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7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AB78-4D64-6ACC-610A-DCF0D7467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ài giảng Đạo đức lớp 2 - Tuần 16 - YouTube">
            <a:extLst>
              <a:ext uri="{FF2B5EF4-FFF2-40B4-BE49-F238E27FC236}">
                <a16:creationId xmlns:a16="http://schemas.microsoft.com/office/drawing/2014/main" id="{10C4CB88-CE69-7041-59E5-A709CBD8D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5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519B29-B13D-4E35-8ECB-C533010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8945">
            <a:off x="154906" y="861376"/>
            <a:ext cx="1909474" cy="56305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352423" y="1761159"/>
            <a:ext cx="1605685" cy="353233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hát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  <a:r>
              <a:rPr lang="en-US" sz="4000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i="1" dirty="0" err="1">
                <a:solidFill>
                  <a:srgbClr val="00B050"/>
                </a:solidFill>
                <a:latin typeface="UTM Avo" panose="02040603050506020204" pitchFamily="18" charset="0"/>
              </a:rPr>
              <a:t>Lý</a:t>
            </a:r>
            <a:r>
              <a:rPr lang="en-US" sz="4000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i="1" dirty="0" err="1">
                <a:solidFill>
                  <a:srgbClr val="00B050"/>
                </a:solidFill>
                <a:latin typeface="UTM Avo" panose="02040603050506020204" pitchFamily="18" charset="0"/>
              </a:rPr>
              <a:t>cây</a:t>
            </a:r>
            <a:r>
              <a:rPr lang="en-US" sz="4000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i="1" dirty="0" err="1">
                <a:solidFill>
                  <a:srgbClr val="00B050"/>
                </a:solidFill>
                <a:latin typeface="UTM Avo" panose="02040603050506020204" pitchFamily="18" charset="0"/>
              </a:rPr>
              <a:t>xanh</a:t>
            </a:r>
            <a:endParaRPr lang="en-US" sz="4000" i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Bài hát- Lý cây xanh ( Cánh diều)">
            <a:hlinkClick r:id="" action="ppaction://media"/>
            <a:extLst>
              <a:ext uri="{FF2B5EF4-FFF2-40B4-BE49-F238E27FC236}">
                <a16:creationId xmlns:a16="http://schemas.microsoft.com/office/drawing/2014/main" id="{13A87B68-A4E3-4D5A-B36E-5DA80755D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" t="369" r="56"/>
          <a:stretch/>
        </p:blipFill>
        <p:spPr>
          <a:xfrm>
            <a:off x="2113626" y="477486"/>
            <a:ext cx="9932189" cy="63983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F8E283-5612-40EE-8E80-F99EDC6E4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05" y="5028121"/>
            <a:ext cx="2278829" cy="184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95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3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458CE60-DD03-DD45-063F-56F49EBAA64F}"/>
              </a:ext>
            </a:extLst>
          </p:cNvPr>
          <p:cNvGrpSpPr/>
          <p:nvPr/>
        </p:nvGrpSpPr>
        <p:grpSpPr>
          <a:xfrm>
            <a:off x="2307265" y="947461"/>
            <a:ext cx="7293935" cy="808045"/>
            <a:chOff x="1212112" y="1671801"/>
            <a:chExt cx="7293935" cy="80804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A4429AC-E01A-FA53-98C5-D5045F3AAE9F}"/>
                </a:ext>
              </a:extLst>
            </p:cNvPr>
            <p:cNvSpPr/>
            <p:nvPr/>
          </p:nvSpPr>
          <p:spPr>
            <a:xfrm>
              <a:off x="1212112" y="1671801"/>
              <a:ext cx="794877" cy="808045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4A73E7-50A1-364E-9673-84EE257053DF}"/>
                </a:ext>
              </a:extLst>
            </p:cNvPr>
            <p:cNvSpPr txBox="1"/>
            <p:nvPr/>
          </p:nvSpPr>
          <p:spPr>
            <a:xfrm>
              <a:off x="2006989" y="1781754"/>
              <a:ext cx="6499058" cy="615553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bộ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phận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của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FC6B042-AB55-5911-EF51-E7B6629084F8}"/>
              </a:ext>
            </a:extLst>
          </p:cNvPr>
          <p:cNvSpPr txBox="1"/>
          <p:nvPr/>
        </p:nvSpPr>
        <p:spPr>
          <a:xfrm>
            <a:off x="2903666" y="33872"/>
            <a:ext cx="6384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MÔ HÌNH CÂY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8C30C5-8CE1-52E3-0005-8158D428BAC0}"/>
              </a:ext>
            </a:extLst>
          </p:cNvPr>
          <p:cNvGrpSpPr/>
          <p:nvPr/>
        </p:nvGrpSpPr>
        <p:grpSpPr>
          <a:xfrm>
            <a:off x="1863441" y="2219681"/>
            <a:ext cx="8321570" cy="4482025"/>
            <a:chOff x="2703501" y="2375975"/>
            <a:chExt cx="8321570" cy="448202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F75D09B-159F-0AB6-70D7-63CDB81ECACE}"/>
                </a:ext>
              </a:extLst>
            </p:cNvPr>
            <p:cNvSpPr/>
            <p:nvPr/>
          </p:nvSpPr>
          <p:spPr>
            <a:xfrm>
              <a:off x="2794449" y="4529943"/>
              <a:ext cx="8230622" cy="23280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7E622AD-0778-88A9-69CD-278972337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3501" y="2375975"/>
              <a:ext cx="7930319" cy="331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8BD4B64-7507-6C54-8677-D23FAF3F3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4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458CE60-DD03-DD45-063F-56F49EBAA64F}"/>
              </a:ext>
            </a:extLst>
          </p:cNvPr>
          <p:cNvGrpSpPr/>
          <p:nvPr/>
        </p:nvGrpSpPr>
        <p:grpSpPr>
          <a:xfrm>
            <a:off x="1760188" y="864922"/>
            <a:ext cx="9374448" cy="950617"/>
            <a:chOff x="665035" y="1589262"/>
            <a:chExt cx="7288936" cy="95061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A4429AC-E01A-FA53-98C5-D5045F3AAE9F}"/>
                </a:ext>
              </a:extLst>
            </p:cNvPr>
            <p:cNvSpPr/>
            <p:nvPr/>
          </p:nvSpPr>
          <p:spPr>
            <a:xfrm>
              <a:off x="665035" y="1589262"/>
              <a:ext cx="772591" cy="950617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4A73E7-50A1-364E-9673-84EE257053DF}"/>
                </a:ext>
              </a:extLst>
            </p:cNvPr>
            <p:cNvSpPr txBox="1"/>
            <p:nvPr/>
          </p:nvSpPr>
          <p:spPr>
            <a:xfrm>
              <a:off x="1454915" y="1745607"/>
              <a:ext cx="6499056" cy="615553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Ghép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bộ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phận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thành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FC6B042-AB55-5911-EF51-E7B6629084F8}"/>
              </a:ext>
            </a:extLst>
          </p:cNvPr>
          <p:cNvSpPr txBox="1"/>
          <p:nvPr/>
        </p:nvSpPr>
        <p:spPr>
          <a:xfrm>
            <a:off x="2903666" y="33872"/>
            <a:ext cx="6384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MÔ HÌNH CÂY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D4B64-7507-6C54-8677-D23FAF3F3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14B8EB6-7EF3-F2DC-2EB6-1CA3C9898CC1}"/>
              </a:ext>
            </a:extLst>
          </p:cNvPr>
          <p:cNvSpPr/>
          <p:nvPr/>
        </p:nvSpPr>
        <p:spPr>
          <a:xfrm>
            <a:off x="2776069" y="5332986"/>
            <a:ext cx="6625430" cy="149114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C2856-066B-E0E7-4B80-F5B5D9CF2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340" y="1403839"/>
            <a:ext cx="4583670" cy="54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458CE60-DD03-DD45-063F-56F49EBAA64F}"/>
              </a:ext>
            </a:extLst>
          </p:cNvPr>
          <p:cNvGrpSpPr/>
          <p:nvPr/>
        </p:nvGrpSpPr>
        <p:grpSpPr>
          <a:xfrm>
            <a:off x="1760188" y="864922"/>
            <a:ext cx="9374448" cy="950617"/>
            <a:chOff x="665035" y="1589262"/>
            <a:chExt cx="7288936" cy="95061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A4429AC-E01A-FA53-98C5-D5045F3AAE9F}"/>
                </a:ext>
              </a:extLst>
            </p:cNvPr>
            <p:cNvSpPr/>
            <p:nvPr/>
          </p:nvSpPr>
          <p:spPr>
            <a:xfrm>
              <a:off x="665035" y="1589262"/>
              <a:ext cx="772591" cy="950617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4A73E7-50A1-364E-9673-84EE257053DF}"/>
                </a:ext>
              </a:extLst>
            </p:cNvPr>
            <p:cNvSpPr txBox="1"/>
            <p:nvPr/>
          </p:nvSpPr>
          <p:spPr>
            <a:xfrm>
              <a:off x="1454915" y="1745607"/>
              <a:ext cx="6499056" cy="615553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Ghép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thành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vườn</a:t>
              </a:r>
              <a:r>
                <a:rPr lang="en-US" sz="4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FC6B042-AB55-5911-EF51-E7B6629084F8}"/>
              </a:ext>
            </a:extLst>
          </p:cNvPr>
          <p:cNvSpPr txBox="1"/>
          <p:nvPr/>
        </p:nvSpPr>
        <p:spPr>
          <a:xfrm>
            <a:off x="2903666" y="33872"/>
            <a:ext cx="6384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MÔ HÌNH CÂY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D4B64-7507-6C54-8677-D23FAF3F3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E527FA-1E21-77EC-F237-2D9AF01DD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15" y="3544709"/>
            <a:ext cx="2122190" cy="29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F75544-A441-6ED0-9EDC-06BA904F5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1" y="2113335"/>
            <a:ext cx="3321198" cy="431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9E002F-A3C4-DCF2-2925-905AE9C89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11" y="1464192"/>
            <a:ext cx="3621416" cy="502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8" descr="觅元素58b0fbac4bf92">
            <a:extLst>
              <a:ext uri="{FF2B5EF4-FFF2-40B4-BE49-F238E27FC236}">
                <a16:creationId xmlns:a16="http://schemas.microsoft.com/office/drawing/2014/main" id="{B0AF7397-0A1E-DA39-5B01-7891DB4597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556" y="5656938"/>
            <a:ext cx="12457112" cy="16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9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728419861143446017">
            <a:hlinkClick r:id="" action="ppaction://media"/>
            <a:extLst>
              <a:ext uri="{FF2B5EF4-FFF2-40B4-BE49-F238E27FC236}">
                <a16:creationId xmlns:a16="http://schemas.microsoft.com/office/drawing/2014/main" id="{20BD6DE4-3508-E091-9F54-CCA1A8482D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6593" y="7556367"/>
            <a:ext cx="3147646" cy="1770551"/>
          </a:xfrm>
          <a:prstGeom prst="rect">
            <a:avLst/>
          </a:prstGeom>
        </p:spPr>
      </p:pic>
      <p:pic>
        <p:nvPicPr>
          <p:cNvPr id="4" name="Picture 3" descr="A room with a white board&#10;&#10;Description automatically generated">
            <a:extLst>
              <a:ext uri="{FF2B5EF4-FFF2-40B4-BE49-F238E27FC236}">
                <a16:creationId xmlns:a16="http://schemas.microsoft.com/office/drawing/2014/main" id="{083AD892-238E-3A0C-B985-F09A49DC7B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7" r="19215" b="356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C0D7E87-E033-8869-C6D9-268C7DA83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132261"/>
              </p:ext>
            </p:extLst>
          </p:nvPr>
        </p:nvGraphicFramePr>
        <p:xfrm>
          <a:off x="1011261" y="2898643"/>
          <a:ext cx="9990249" cy="658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thay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đổi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so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với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ý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tưởng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ban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đầu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3A48179-D7DB-C3CD-64FF-99CF39B93DE9}"/>
              </a:ext>
            </a:extLst>
          </p:cNvPr>
          <p:cNvSpPr txBox="1"/>
          <p:nvPr/>
        </p:nvSpPr>
        <p:spPr>
          <a:xfrm>
            <a:off x="2926567" y="869631"/>
            <a:ext cx="4907077" cy="769441"/>
          </a:xfrm>
          <a:prstGeom prst="rect">
            <a:avLst/>
          </a:prstGeom>
          <a:solidFill>
            <a:srgbClr val="31BEB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SỐ LƯU Ý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03D8C4-CA52-0EBD-D193-64B29D29B25F}"/>
              </a:ext>
            </a:extLst>
          </p:cNvPr>
          <p:cNvSpPr/>
          <p:nvPr/>
        </p:nvSpPr>
        <p:spPr>
          <a:xfrm>
            <a:off x="550113" y="2987937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0208B8-C6C1-3BE5-E67A-D2E6237F515D}"/>
              </a:ext>
            </a:extLst>
          </p:cNvPr>
          <p:cNvSpPr/>
          <p:nvPr/>
        </p:nvSpPr>
        <p:spPr>
          <a:xfrm>
            <a:off x="562970" y="3811392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A79D4F9-01D1-46FA-2727-1E1099C2E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843474"/>
              </p:ext>
            </p:extLst>
          </p:nvPr>
        </p:nvGraphicFramePr>
        <p:xfrm>
          <a:off x="960830" y="2093174"/>
          <a:ext cx="9990249" cy="658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Lựa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chọn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liệu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kích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thước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phù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hợp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ABE4FC60-E02E-F398-554D-A46C6C42E5C9}"/>
              </a:ext>
            </a:extLst>
          </p:cNvPr>
          <p:cNvSpPr/>
          <p:nvPr/>
        </p:nvSpPr>
        <p:spPr>
          <a:xfrm>
            <a:off x="550113" y="2224339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FF300DD-4CFF-D91C-69CF-103BE9F58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301702"/>
              </p:ext>
            </p:extLst>
          </p:nvPr>
        </p:nvGraphicFramePr>
        <p:xfrm>
          <a:off x="1011261" y="3699212"/>
          <a:ext cx="9713802" cy="658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Cẩn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thận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an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toàn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khi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dùng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nhọn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4B8BE14-A019-84FB-A5A1-7E2072F7F478}"/>
              </a:ext>
            </a:extLst>
          </p:cNvPr>
          <p:cNvSpPr/>
          <p:nvPr/>
        </p:nvSpPr>
        <p:spPr>
          <a:xfrm>
            <a:off x="548217" y="4692840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9211972-52CF-CDD0-D075-F3CC2376B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780499"/>
              </p:ext>
            </p:extLst>
          </p:nvPr>
        </p:nvGraphicFramePr>
        <p:xfrm>
          <a:off x="1034582" y="4600589"/>
          <a:ext cx="9713802" cy="658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Giữ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vệ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sinh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cá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nhân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môi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trường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329B26FF-5960-6D64-503B-1D2C31555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93" y="1639072"/>
            <a:ext cx="3384636" cy="55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6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266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766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6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99527" y="1701607"/>
            <a:ext cx="7528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/>
          <a:srcRect l="66309" t="17606" r="1991"/>
          <a:stretch/>
        </p:blipFill>
        <p:spPr>
          <a:xfrm>
            <a:off x="8236499" y="297372"/>
            <a:ext cx="3943350" cy="427047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1" y="1293146"/>
            <a:ext cx="2012512" cy="1295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F6740E-E63D-857B-DA82-ED9216D6C3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931" y="1916317"/>
            <a:ext cx="2857803" cy="4682403"/>
          </a:xfrm>
          <a:prstGeom prst="rect">
            <a:avLst/>
          </a:prstGeom>
        </p:spPr>
      </p:pic>
      <p:pic>
        <p:nvPicPr>
          <p:cNvPr id="3" name="White_River">
            <a:hlinkClick r:id="" action="ppaction://media"/>
            <a:extLst>
              <a:ext uri="{FF2B5EF4-FFF2-40B4-BE49-F238E27FC236}">
                <a16:creationId xmlns:a16="http://schemas.microsoft.com/office/drawing/2014/main" id="{6644AF50-A4C0-A938-3D55-E18345683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5886" y="497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5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alkboard with flags and flowers&#10;&#10;Description automatically generated">
            <a:extLst>
              <a:ext uri="{FF2B5EF4-FFF2-40B4-BE49-F238E27FC236}">
                <a16:creationId xmlns:a16="http://schemas.microsoft.com/office/drawing/2014/main" id="{C44546C2-0A9C-EB1B-6023-9D3CFD75D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77193-FB15-3C0E-5562-B13A0DAE6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06" y="2083322"/>
            <a:ext cx="2766948" cy="453354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68085A-581A-F994-A4CD-F20C25819B79}"/>
              </a:ext>
            </a:extLst>
          </p:cNvPr>
          <p:cNvGraphicFramePr>
            <a:graphicFrameLocks noGrp="1"/>
          </p:cNvGraphicFramePr>
          <p:nvPr/>
        </p:nvGraphicFramePr>
        <p:xfrm>
          <a:off x="1061344" y="2910324"/>
          <a:ext cx="9990249" cy="1367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Màu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hoà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đặc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điểm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; Trang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trí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đẹp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mắt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41574B-0990-DBF7-0EA0-65253995DCE7}"/>
              </a:ext>
            </a:extLst>
          </p:cNvPr>
          <p:cNvSpPr txBox="1"/>
          <p:nvPr/>
        </p:nvSpPr>
        <p:spPr>
          <a:xfrm>
            <a:off x="3257789" y="592064"/>
            <a:ext cx="5167131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CHÍ SẢN PHẨM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BAEB2C-7897-F88C-9B0E-5AFEFA0A0281}"/>
              </a:ext>
            </a:extLst>
          </p:cNvPr>
          <p:cNvSpPr/>
          <p:nvPr/>
        </p:nvSpPr>
        <p:spPr>
          <a:xfrm>
            <a:off x="600196" y="2999618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0408D-7453-D212-4F1B-910481B19304}"/>
              </a:ext>
            </a:extLst>
          </p:cNvPr>
          <p:cNvSpPr/>
          <p:nvPr/>
        </p:nvSpPr>
        <p:spPr>
          <a:xfrm>
            <a:off x="625411" y="4521787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A072009-DBA5-47AA-58E8-D5AC583AB507}"/>
              </a:ext>
            </a:extLst>
          </p:cNvPr>
          <p:cNvGraphicFramePr>
            <a:graphicFrameLocks noGrp="1"/>
          </p:cNvGraphicFramePr>
          <p:nvPr/>
        </p:nvGraphicFramePr>
        <p:xfrm>
          <a:off x="1061344" y="1446893"/>
          <a:ext cx="9990249" cy="1316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Mô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hình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bộ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phận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bên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ngoài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nổi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bật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BA2F571-B543-B0B1-3D08-42073CC20921}"/>
              </a:ext>
            </a:extLst>
          </p:cNvPr>
          <p:cNvSpPr/>
          <p:nvPr/>
        </p:nvSpPr>
        <p:spPr>
          <a:xfrm>
            <a:off x="650627" y="1578058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08D79DF-0918-59F4-9D14-A3F99D65E4F7}"/>
              </a:ext>
            </a:extLst>
          </p:cNvPr>
          <p:cNvGraphicFramePr>
            <a:graphicFrameLocks noGrp="1"/>
          </p:cNvGraphicFramePr>
          <p:nvPr/>
        </p:nvGraphicFramePr>
        <p:xfrm>
          <a:off x="1111776" y="4874079"/>
          <a:ext cx="9990249" cy="585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A829A35-A258-9EAE-6AE2-95ACCEC4A739}"/>
              </a:ext>
            </a:extLst>
          </p:cNvPr>
          <p:cNvGraphicFramePr>
            <a:graphicFrameLocks noGrp="1"/>
          </p:cNvGraphicFramePr>
          <p:nvPr/>
        </p:nvGraphicFramePr>
        <p:xfrm>
          <a:off x="1111776" y="4429536"/>
          <a:ext cx="9713802" cy="1367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đó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thuộc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nhóm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nào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bóng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mát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cảnh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rau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…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pic>
        <p:nvPicPr>
          <p:cNvPr id="18" name="White_River">
            <a:hlinkClick r:id="" action="ppaction://media"/>
            <a:extLst>
              <a:ext uri="{FF2B5EF4-FFF2-40B4-BE49-F238E27FC236}">
                <a16:creationId xmlns:a16="http://schemas.microsoft.com/office/drawing/2014/main" id="{6644AF50-A4C0-A938-3D55-E18345683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5886" y="497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6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005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alkboard with flags and flowers&#10;&#10;Description automatically generated">
            <a:extLst>
              <a:ext uri="{FF2B5EF4-FFF2-40B4-BE49-F238E27FC236}">
                <a16:creationId xmlns:a16="http://schemas.microsoft.com/office/drawing/2014/main" id="{C44546C2-0A9C-EB1B-6023-9D3CFD75D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77193-FB15-3C0E-5562-B13A0DAE6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06" y="2083322"/>
            <a:ext cx="2766948" cy="453354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68085A-581A-F994-A4CD-F20C25819B79}"/>
              </a:ext>
            </a:extLst>
          </p:cNvPr>
          <p:cNvGraphicFramePr>
            <a:graphicFrameLocks noGrp="1"/>
          </p:cNvGraphicFramePr>
          <p:nvPr/>
        </p:nvGraphicFramePr>
        <p:xfrm>
          <a:off x="1061344" y="2910324"/>
          <a:ext cx="9990249" cy="1367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Màu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hoà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đặc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điểm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; Trang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trí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đẹp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mắt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41574B-0990-DBF7-0EA0-65253995DCE7}"/>
              </a:ext>
            </a:extLst>
          </p:cNvPr>
          <p:cNvSpPr txBox="1"/>
          <p:nvPr/>
        </p:nvSpPr>
        <p:spPr>
          <a:xfrm>
            <a:off x="3257789" y="592064"/>
            <a:ext cx="5167131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CHÍ SẢN PHẨM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BAEB2C-7897-F88C-9B0E-5AFEFA0A0281}"/>
              </a:ext>
            </a:extLst>
          </p:cNvPr>
          <p:cNvSpPr/>
          <p:nvPr/>
        </p:nvSpPr>
        <p:spPr>
          <a:xfrm>
            <a:off x="600196" y="2999618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0408D-7453-D212-4F1B-910481B19304}"/>
              </a:ext>
            </a:extLst>
          </p:cNvPr>
          <p:cNvSpPr/>
          <p:nvPr/>
        </p:nvSpPr>
        <p:spPr>
          <a:xfrm>
            <a:off x="625411" y="4521787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A072009-DBA5-47AA-58E8-D5AC583AB507}"/>
              </a:ext>
            </a:extLst>
          </p:cNvPr>
          <p:cNvGraphicFramePr>
            <a:graphicFrameLocks noGrp="1"/>
          </p:cNvGraphicFramePr>
          <p:nvPr/>
        </p:nvGraphicFramePr>
        <p:xfrm>
          <a:off x="1061344" y="1446893"/>
          <a:ext cx="9990249" cy="1316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Mô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hình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bộ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phận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bên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ngoài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nổi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bật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BA2F571-B543-B0B1-3D08-42073CC20921}"/>
              </a:ext>
            </a:extLst>
          </p:cNvPr>
          <p:cNvSpPr/>
          <p:nvPr/>
        </p:nvSpPr>
        <p:spPr>
          <a:xfrm>
            <a:off x="650627" y="1578058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08D79DF-0918-59F4-9D14-A3F99D65E4F7}"/>
              </a:ext>
            </a:extLst>
          </p:cNvPr>
          <p:cNvGraphicFramePr>
            <a:graphicFrameLocks noGrp="1"/>
          </p:cNvGraphicFramePr>
          <p:nvPr/>
        </p:nvGraphicFramePr>
        <p:xfrm>
          <a:off x="1111776" y="4874079"/>
          <a:ext cx="9990249" cy="585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A829A35-A258-9EAE-6AE2-95ACCEC4A739}"/>
              </a:ext>
            </a:extLst>
          </p:cNvPr>
          <p:cNvGraphicFramePr>
            <a:graphicFrameLocks noGrp="1"/>
          </p:cNvGraphicFramePr>
          <p:nvPr/>
        </p:nvGraphicFramePr>
        <p:xfrm>
          <a:off x="1111776" y="4429536"/>
          <a:ext cx="9713802" cy="1367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đó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thuộc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nhóm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nào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bóng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mát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cảnh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rau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…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pic>
        <p:nvPicPr>
          <p:cNvPr id="18" name="White_River">
            <a:hlinkClick r:id="" action="ppaction://media"/>
            <a:extLst>
              <a:ext uri="{FF2B5EF4-FFF2-40B4-BE49-F238E27FC236}">
                <a16:creationId xmlns:a16="http://schemas.microsoft.com/office/drawing/2014/main" id="{6644AF50-A4C0-A938-3D55-E18345683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5886" y="497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175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9EBDC0-434A-FDC3-E1C5-E22712B9FF24}"/>
              </a:ext>
            </a:extLst>
          </p:cNvPr>
          <p:cNvSpPr txBox="1"/>
          <p:nvPr/>
        </p:nvSpPr>
        <p:spPr>
          <a:xfrm>
            <a:off x="3505200" y="1056454"/>
            <a:ext cx="78028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Hoạt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động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3:</a:t>
            </a:r>
            <a:endParaRPr kumimoji="0" lang="en-US" altLang="zh-CN" sz="8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Trưng</a:t>
            </a:r>
            <a:r>
              <a:rPr lang="en-US" altLang="zh-CN" sz="6000" b="1" dirty="0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6000" b="1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bày</a:t>
            </a:r>
            <a:r>
              <a:rPr lang="en-US" altLang="zh-CN" sz="6000" b="1" dirty="0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6000" b="1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sản</a:t>
            </a:r>
            <a:r>
              <a:rPr lang="en-US" altLang="zh-CN" sz="6000" b="1" dirty="0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6000" b="1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phẩm</a:t>
            </a:r>
            <a:endParaRPr kumimoji="0" lang="en-US" altLang="zh-CN" sz="6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9EBDC0-434A-FDC3-E1C5-E22712B9FF24}"/>
              </a:ext>
            </a:extLst>
          </p:cNvPr>
          <p:cNvSpPr txBox="1"/>
          <p:nvPr/>
        </p:nvSpPr>
        <p:spPr>
          <a:xfrm>
            <a:off x="3505200" y="1056454"/>
            <a:ext cx="78028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Hoạt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động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3:</a:t>
            </a:r>
            <a:endParaRPr kumimoji="0" lang="en-US" altLang="zh-CN" sz="8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Trưng</a:t>
            </a:r>
            <a:r>
              <a:rPr lang="en-US" altLang="zh-CN" sz="6000" b="1" dirty="0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6000" b="1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bày</a:t>
            </a:r>
            <a:r>
              <a:rPr lang="en-US" altLang="zh-CN" sz="6000" b="1" dirty="0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6000" b="1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sản</a:t>
            </a:r>
            <a:r>
              <a:rPr lang="en-US" altLang="zh-CN" sz="6000" b="1" dirty="0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6000" b="1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phẩm</a:t>
            </a:r>
            <a:endParaRPr kumimoji="0" lang="en-US" altLang="zh-CN" sz="6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White_River">
            <a:hlinkClick r:id="" action="ppaction://media"/>
            <a:extLst>
              <a:ext uri="{FF2B5EF4-FFF2-40B4-BE49-F238E27FC236}">
                <a16:creationId xmlns:a16="http://schemas.microsoft.com/office/drawing/2014/main" id="{6644AF50-A4C0-A938-3D55-E18345683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5886" y="497273"/>
            <a:ext cx="487363" cy="487363"/>
          </a:xfrm>
          <a:prstGeom prst="rect">
            <a:avLst/>
          </a:prstGeom>
        </p:spPr>
      </p:pic>
      <p:pic>
        <p:nvPicPr>
          <p:cNvPr id="5" name="i0QAGTVvwXdY51+ZmF2+Bhi9hchGHklcQ3L">
            <a:hlinkClick r:id="" action="ppaction://media"/>
            <a:extLst>
              <a:ext uri="{FF2B5EF4-FFF2-40B4-BE49-F238E27FC236}">
                <a16:creationId xmlns:a16="http://schemas.microsoft.com/office/drawing/2014/main" id="{ED5AC7E6-1B1B-454E-8C01-A4FB9257343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599" y="6169891"/>
            <a:ext cx="5606473" cy="6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379EEC-AFA2-31C4-A0C1-6573E2C51A26}"/>
              </a:ext>
            </a:extLst>
          </p:cNvPr>
          <p:cNvSpPr txBox="1"/>
          <p:nvPr/>
        </p:nvSpPr>
        <p:spPr>
          <a:xfrm>
            <a:off x="2097508" y="2041849"/>
            <a:ext cx="7528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3" name="trúc đã cắt chip hoàn th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29A50B-3C1A-C73D-7A6E-17AB67972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1" y="380999"/>
            <a:ext cx="3718560" cy="6096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A5D81B-354C-932F-BE3C-220AA44F2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86" y="3175"/>
            <a:ext cx="5291667" cy="365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6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71" y="2175597"/>
            <a:ext cx="2857803" cy="4682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1165728" y="3010556"/>
            <a:ext cx="93714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VÀ HẸN GẶP LẠI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68" y="1301445"/>
            <a:ext cx="3767995" cy="26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2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1.48148E-6 L 2.083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BB8C92-7C38-91A0-C4FC-21010E04A58F}"/>
              </a:ext>
            </a:extLst>
          </p:cNvPr>
          <p:cNvGraphicFramePr>
            <a:graphicFrameLocks noGrp="1"/>
          </p:cNvGraphicFramePr>
          <p:nvPr/>
        </p:nvGraphicFramePr>
        <p:xfrm>
          <a:off x="1272360" y="2024165"/>
          <a:ext cx="9990249" cy="1316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Màu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hài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hoà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đặc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điểm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; Trang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trí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đẹp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mắt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sáng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tạo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751191-7571-F9C0-D672-E6A832BA54E6}"/>
              </a:ext>
            </a:extLst>
          </p:cNvPr>
          <p:cNvSpPr txBox="1"/>
          <p:nvPr/>
        </p:nvSpPr>
        <p:spPr>
          <a:xfrm>
            <a:off x="3169313" y="1"/>
            <a:ext cx="566988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CHÍ SẢN PHẨM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F2E68-2F92-C8FE-C595-C5F3B9AC8103}"/>
              </a:ext>
            </a:extLst>
          </p:cNvPr>
          <p:cNvSpPr/>
          <p:nvPr/>
        </p:nvSpPr>
        <p:spPr>
          <a:xfrm>
            <a:off x="811212" y="2113459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14893-2CE7-69F2-74A6-EEC091CF44D5}"/>
              </a:ext>
            </a:extLst>
          </p:cNvPr>
          <p:cNvSpPr/>
          <p:nvPr/>
        </p:nvSpPr>
        <p:spPr>
          <a:xfrm>
            <a:off x="836427" y="3635628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A582E34-8920-65AF-49C5-28A2A6973AF1}"/>
              </a:ext>
            </a:extLst>
          </p:cNvPr>
          <p:cNvGraphicFramePr>
            <a:graphicFrameLocks noGrp="1"/>
          </p:cNvGraphicFramePr>
          <p:nvPr/>
        </p:nvGraphicFramePr>
        <p:xfrm>
          <a:off x="1272360" y="560734"/>
          <a:ext cx="9990249" cy="1316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Mô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hình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bộ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phận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bên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ngoài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nổi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bật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3736CD4-3621-17E7-F903-9FFE982FF765}"/>
              </a:ext>
            </a:extLst>
          </p:cNvPr>
          <p:cNvSpPr/>
          <p:nvPr/>
        </p:nvSpPr>
        <p:spPr>
          <a:xfrm>
            <a:off x="861643" y="691899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8D7CF32-A5D3-5961-EFB8-799687AA24F5}"/>
              </a:ext>
            </a:extLst>
          </p:cNvPr>
          <p:cNvGraphicFramePr>
            <a:graphicFrameLocks noGrp="1"/>
          </p:cNvGraphicFramePr>
          <p:nvPr/>
        </p:nvGraphicFramePr>
        <p:xfrm>
          <a:off x="1322792" y="3987920"/>
          <a:ext cx="9990249" cy="585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560CB68-C111-9C63-591C-B6BF22273325}"/>
              </a:ext>
            </a:extLst>
          </p:cNvPr>
          <p:cNvGraphicFramePr>
            <a:graphicFrameLocks noGrp="1"/>
          </p:cNvGraphicFramePr>
          <p:nvPr/>
        </p:nvGraphicFramePr>
        <p:xfrm>
          <a:off x="1322792" y="3543377"/>
          <a:ext cx="9713802" cy="2076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đó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thuộc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nhóm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nào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bóng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mát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cảnh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ăn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quả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rau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993A6B5-6709-C93F-4141-236D08587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36" y="2677292"/>
            <a:ext cx="2551604" cy="41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1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BB8C92-7C38-91A0-C4FC-21010E04A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745780"/>
              </p:ext>
            </p:extLst>
          </p:nvPr>
        </p:nvGraphicFramePr>
        <p:xfrm>
          <a:off x="1272360" y="2616745"/>
          <a:ext cx="9990249" cy="1316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Màu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hài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hoà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đặc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điểm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; Trang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trí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đẹp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mắt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sáng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tạo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751191-7571-F9C0-D672-E6A832BA54E6}"/>
              </a:ext>
            </a:extLst>
          </p:cNvPr>
          <p:cNvSpPr txBox="1"/>
          <p:nvPr/>
        </p:nvSpPr>
        <p:spPr>
          <a:xfrm>
            <a:off x="3088607" y="241718"/>
            <a:ext cx="5853375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CHÍ SẢN PHẨM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F2E68-2F92-C8FE-C595-C5F3B9AC8103}"/>
              </a:ext>
            </a:extLst>
          </p:cNvPr>
          <p:cNvSpPr/>
          <p:nvPr/>
        </p:nvSpPr>
        <p:spPr>
          <a:xfrm>
            <a:off x="811212" y="2706039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14893-2CE7-69F2-74A6-EEC091CF44D5}"/>
              </a:ext>
            </a:extLst>
          </p:cNvPr>
          <p:cNvSpPr/>
          <p:nvPr/>
        </p:nvSpPr>
        <p:spPr>
          <a:xfrm>
            <a:off x="836427" y="4228208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A582E34-8920-65AF-49C5-28A2A6973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09071"/>
              </p:ext>
            </p:extLst>
          </p:nvPr>
        </p:nvGraphicFramePr>
        <p:xfrm>
          <a:off x="1272360" y="1153314"/>
          <a:ext cx="9990249" cy="1316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Mô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hình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bộ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phận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bên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ngoài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nổi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bật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3736CD4-3621-17E7-F903-9FFE982FF765}"/>
              </a:ext>
            </a:extLst>
          </p:cNvPr>
          <p:cNvSpPr/>
          <p:nvPr/>
        </p:nvSpPr>
        <p:spPr>
          <a:xfrm>
            <a:off x="861643" y="1284479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8D7CF32-A5D3-5961-EFB8-799687AA2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39256"/>
              </p:ext>
            </p:extLst>
          </p:nvPr>
        </p:nvGraphicFramePr>
        <p:xfrm>
          <a:off x="1322792" y="4580500"/>
          <a:ext cx="9990249" cy="585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560CB68-C111-9C63-591C-B6BF22273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15985"/>
              </p:ext>
            </p:extLst>
          </p:nvPr>
        </p:nvGraphicFramePr>
        <p:xfrm>
          <a:off x="1322792" y="4135957"/>
          <a:ext cx="9713802" cy="1316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đó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thuộc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nhóm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nào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bóng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mát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cảnh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ăn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quả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rau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976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BB8C92-7C38-91A0-C4FC-21010E04A58F}"/>
              </a:ext>
            </a:extLst>
          </p:cNvPr>
          <p:cNvGraphicFramePr>
            <a:graphicFrameLocks noGrp="1"/>
          </p:cNvGraphicFramePr>
          <p:nvPr/>
        </p:nvGraphicFramePr>
        <p:xfrm>
          <a:off x="1733508" y="3167647"/>
          <a:ext cx="9990249" cy="658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thay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đổi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so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với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ý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tưởng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ban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đầu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751191-7571-F9C0-D672-E6A832BA54E6}"/>
              </a:ext>
            </a:extLst>
          </p:cNvPr>
          <p:cNvSpPr txBox="1"/>
          <p:nvPr/>
        </p:nvSpPr>
        <p:spPr>
          <a:xfrm>
            <a:off x="3482011" y="927959"/>
            <a:ext cx="4907077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SỐ LƯU Ý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F2E68-2F92-C8FE-C595-C5F3B9AC8103}"/>
              </a:ext>
            </a:extLst>
          </p:cNvPr>
          <p:cNvSpPr/>
          <p:nvPr/>
        </p:nvSpPr>
        <p:spPr>
          <a:xfrm>
            <a:off x="1272360" y="3256941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14893-2CE7-69F2-74A6-EEC091CF44D5}"/>
              </a:ext>
            </a:extLst>
          </p:cNvPr>
          <p:cNvSpPr/>
          <p:nvPr/>
        </p:nvSpPr>
        <p:spPr>
          <a:xfrm>
            <a:off x="1825255" y="4086227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A582E34-8920-65AF-49C5-28A2A6973AF1}"/>
              </a:ext>
            </a:extLst>
          </p:cNvPr>
          <p:cNvGraphicFramePr>
            <a:graphicFrameLocks noGrp="1"/>
          </p:cNvGraphicFramePr>
          <p:nvPr/>
        </p:nvGraphicFramePr>
        <p:xfrm>
          <a:off x="1272360" y="2259117"/>
          <a:ext cx="9990249" cy="658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Lựa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chọn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liệu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kích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thước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phù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hợp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3736CD4-3621-17E7-F903-9FFE982FF765}"/>
              </a:ext>
            </a:extLst>
          </p:cNvPr>
          <p:cNvSpPr/>
          <p:nvPr/>
        </p:nvSpPr>
        <p:spPr>
          <a:xfrm>
            <a:off x="861643" y="2390282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560CB68-C111-9C63-591C-B6BF22273325}"/>
              </a:ext>
            </a:extLst>
          </p:cNvPr>
          <p:cNvGraphicFramePr>
            <a:graphicFrameLocks noGrp="1"/>
          </p:cNvGraphicFramePr>
          <p:nvPr/>
        </p:nvGraphicFramePr>
        <p:xfrm>
          <a:off x="2311620" y="3993976"/>
          <a:ext cx="9713802" cy="658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Cẩn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thận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, an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toàn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khi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dùng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kéo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nhọn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4A85C09-F3B3-6FFB-3814-DEA26F4F6ACD}"/>
              </a:ext>
            </a:extLst>
          </p:cNvPr>
          <p:cNvSpPr/>
          <p:nvPr/>
        </p:nvSpPr>
        <p:spPr>
          <a:xfrm>
            <a:off x="2519916" y="5023081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4F1C04-A100-0327-739C-D2B2AF097143}"/>
              </a:ext>
            </a:extLst>
          </p:cNvPr>
          <p:cNvGraphicFramePr>
            <a:graphicFrameLocks noGrp="1"/>
          </p:cNvGraphicFramePr>
          <p:nvPr/>
        </p:nvGraphicFramePr>
        <p:xfrm>
          <a:off x="3006281" y="4930830"/>
          <a:ext cx="9713802" cy="658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Giữ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vệ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sinh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cá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nhân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môi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trường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E8FF879-D8FA-ED9E-A900-43507D88FC2C}"/>
              </a:ext>
            </a:extLst>
          </p:cNvPr>
          <p:cNvGrpSpPr/>
          <p:nvPr/>
        </p:nvGrpSpPr>
        <p:grpSpPr>
          <a:xfrm>
            <a:off x="-2883842" y="4752647"/>
            <a:ext cx="2952298" cy="3186957"/>
            <a:chOff x="-66528" y="3702611"/>
            <a:chExt cx="2952298" cy="3186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9D77A53-24BA-948D-2337-84F8E907E1B2}"/>
                </a:ext>
              </a:extLst>
            </p:cNvPr>
            <p:cNvSpPr/>
            <p:nvPr/>
          </p:nvSpPr>
          <p:spPr>
            <a:xfrm>
              <a:off x="-66528" y="6076425"/>
              <a:ext cx="2952298" cy="81314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AC3DF3-2B5C-B8C0-14DF-233133E1A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47" y="3702611"/>
              <a:ext cx="2499548" cy="2976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204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728" y="1690579"/>
            <a:ext cx="10011462" cy="4238816"/>
          </a:xfrm>
          <a:prstGeom prst="rect">
            <a:avLst/>
          </a:prstGeom>
        </p:spPr>
      </p:pic>
      <p:pic>
        <p:nvPicPr>
          <p:cNvPr id="30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274" y="-67320"/>
            <a:ext cx="8872989" cy="1879015"/>
          </a:xfrm>
          <a:prstGeom prst="rect">
            <a:avLst/>
          </a:prstGeom>
        </p:spPr>
      </p:pic>
      <p:pic>
        <p:nvPicPr>
          <p:cNvPr id="32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67" y="5268202"/>
            <a:ext cx="11777345" cy="1574700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E5DC84-73E5-6665-82E7-C67A12FB8A45}"/>
              </a:ext>
            </a:extLst>
          </p:cNvPr>
          <p:cNvSpPr txBox="1"/>
          <p:nvPr/>
        </p:nvSpPr>
        <p:spPr>
          <a:xfrm>
            <a:off x="4422390" y="2230641"/>
            <a:ext cx="5487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Tự</a:t>
            </a:r>
            <a:r>
              <a:rPr lang="en-US" sz="4000" u="sng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 </a:t>
            </a:r>
            <a:r>
              <a:rPr lang="el-GR" sz="4000" u="sng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ηΗ</a:t>
            </a:r>
            <a:r>
              <a:rPr lang="en-US" sz="4000" u="sng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łn</a:t>
            </a:r>
            <a:r>
              <a:rPr lang="en-US" sz="4000" u="sng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và</a:t>
            </a:r>
            <a:r>
              <a:rPr lang="en-US" sz="4000" u="sng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xã</a:t>
            </a:r>
            <a:r>
              <a:rPr lang="en-US" sz="4000" u="sng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hĖ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Roboto Black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C7E985-F9F8-C5C8-FFE7-1777E10CD3BA}"/>
              </a:ext>
            </a:extLst>
          </p:cNvPr>
          <p:cNvSpPr txBox="1"/>
          <p:nvPr/>
        </p:nvSpPr>
        <p:spPr>
          <a:xfrm>
            <a:off x="1392100" y="2793806"/>
            <a:ext cx="10436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Bài</a:t>
            </a: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 9: </a:t>
            </a:r>
            <a:r>
              <a:rPr lang="en-US" altLang="zh-CN" sz="4800" b="1" noProof="0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Cây</a:t>
            </a: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 </a:t>
            </a:r>
            <a:r>
              <a:rPr lang="en-US" altLang="zh-CN" sz="4800" b="1" noProof="0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xung</a:t>
            </a: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 Ǖ</a:t>
            </a:r>
            <a:r>
              <a:rPr lang="el-GR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ί</a:t>
            </a: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a</a:t>
            </a:r>
            <a:r>
              <a:rPr lang="el-GR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ζ </a:t>
            </a:r>
            <a:r>
              <a:rPr lang="en-US" altLang="zh-CN" sz="4800" b="1" noProof="0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em</a:t>
            </a: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(T</a:t>
            </a:r>
            <a:r>
              <a:rPr lang="el-GR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Η</a:t>
            </a:r>
            <a:r>
              <a:rPr lang="en-US" altLang="zh-CN" sz="4800" b="1" noProof="0" dirty="0" err="1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Ğt</a:t>
            </a:r>
            <a:r>
              <a:rPr lang="en-US" altLang="zh-CN" sz="4800" b="1" noProof="0" dirty="0">
                <a:solidFill>
                  <a:srgbClr val="FFFF00"/>
                </a:solidFill>
                <a:latin typeface="HP001 4 hàng" panose="020B0603050302020204" pitchFamily="34" charset="0"/>
                <a:ea typeface="Roboto Black" panose="02000000000000000000" pitchFamily="2" charset="0"/>
              </a:rPr>
              <a:t> 2)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Roboto Black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9E403-C160-8F4B-EE18-7E9BD6211D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73330" cy="1639471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6AF72799-1A2A-9A0A-2F51-BDEF74C90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28" y="4176258"/>
            <a:ext cx="1871963" cy="2172088"/>
          </a:xfrm>
          <a:prstGeom prst="rect">
            <a:avLst/>
          </a:prstGeom>
        </p:spPr>
      </p:pic>
      <p:pic>
        <p:nvPicPr>
          <p:cNvPr id="6" name="图片 23">
            <a:extLst>
              <a:ext uri="{FF2B5EF4-FFF2-40B4-BE49-F238E27FC236}">
                <a16:creationId xmlns:a16="http://schemas.microsoft.com/office/drawing/2014/main" id="{0191C7E3-3D89-E75B-B571-F8CF6D62E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5821" y="3836639"/>
            <a:ext cx="1782934" cy="23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9672B6-018D-7BB6-A727-1E947D6C29CB}"/>
              </a:ext>
            </a:extLst>
          </p:cNvPr>
          <p:cNvSpPr/>
          <p:nvPr/>
        </p:nvSpPr>
        <p:spPr>
          <a:xfrm>
            <a:off x="3344895" y="2967335"/>
            <a:ext cx="5502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VIDEO KHỞI ĐỘNG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7619952451840312597">
            <a:hlinkClick r:id="" action="ppaction://media"/>
            <a:extLst>
              <a:ext uri="{FF2B5EF4-FFF2-40B4-BE49-F238E27FC236}">
                <a16:creationId xmlns:a16="http://schemas.microsoft.com/office/drawing/2014/main" id="{EC7B613F-3FA5-9D6E-C92B-BAAF2A6FAC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C CKIP CẮ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6878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FDC9A-8B56-9ACA-0421-8B8A090F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18554-1B62-EB1D-BA3A-6551F8F11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E9E9DC-79D1-3FFF-E7E5-50FCBAF5F2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9EBDC0-434A-FDC3-E1C5-E22712B9FF24}"/>
              </a:ext>
            </a:extLst>
          </p:cNvPr>
          <p:cNvSpPr txBox="1"/>
          <p:nvPr/>
        </p:nvSpPr>
        <p:spPr>
          <a:xfrm>
            <a:off x="3429000" y="660214"/>
            <a:ext cx="7802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Hoạt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động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Quan</a:t>
            </a:r>
            <a:r>
              <a:rPr lang="en-US" altLang="zh-CN" sz="6000" b="1" noProof="0" dirty="0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6000" b="1" noProof="0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sát</a:t>
            </a:r>
            <a:r>
              <a:rPr lang="en-US" altLang="zh-CN" sz="6000" b="1" noProof="0" dirty="0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6000" b="1" noProof="0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mô</a:t>
            </a:r>
            <a:r>
              <a:rPr lang="en-US" altLang="zh-CN" sz="6000" b="1" noProof="0" dirty="0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6000" b="1" noProof="0" dirty="0" err="1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hình</a:t>
            </a:r>
            <a:r>
              <a:rPr lang="en-US" altLang="zh-CN" sz="6000" b="1" noProof="0" dirty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6000" b="1" noProof="0" dirty="0" err="1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cây</a:t>
            </a:r>
            <a:endParaRPr kumimoji="0" lang="en-US" altLang="zh-CN" sz="6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8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alkboard with flags and flowers&#10;&#10;Description automatically generated">
            <a:extLst>
              <a:ext uri="{FF2B5EF4-FFF2-40B4-BE49-F238E27FC236}">
                <a16:creationId xmlns:a16="http://schemas.microsoft.com/office/drawing/2014/main" id="{C44546C2-0A9C-EB1B-6023-9D3CFD75D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77193-FB15-3C0E-5562-B13A0DAE6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06" y="2083322"/>
            <a:ext cx="2766948" cy="453354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68085A-581A-F994-A4CD-F20C25819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424206"/>
              </p:ext>
            </p:extLst>
          </p:nvPr>
        </p:nvGraphicFramePr>
        <p:xfrm>
          <a:off x="1061344" y="2910324"/>
          <a:ext cx="9990249" cy="1323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Màu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sắc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hoà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đặc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điểm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; Trang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trí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đẹp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mắt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41574B-0990-DBF7-0EA0-65253995DCE7}"/>
              </a:ext>
            </a:extLst>
          </p:cNvPr>
          <p:cNvSpPr txBox="1"/>
          <p:nvPr/>
        </p:nvSpPr>
        <p:spPr>
          <a:xfrm>
            <a:off x="3257789" y="592064"/>
            <a:ext cx="5167131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CHÍ SẢN PHẨM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BAEB2C-7897-F88C-9B0E-5AFEFA0A0281}"/>
              </a:ext>
            </a:extLst>
          </p:cNvPr>
          <p:cNvSpPr/>
          <p:nvPr/>
        </p:nvSpPr>
        <p:spPr>
          <a:xfrm>
            <a:off x="600196" y="2999618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0408D-7453-D212-4F1B-910481B19304}"/>
              </a:ext>
            </a:extLst>
          </p:cNvPr>
          <p:cNvSpPr/>
          <p:nvPr/>
        </p:nvSpPr>
        <p:spPr>
          <a:xfrm>
            <a:off x="625411" y="4521787"/>
            <a:ext cx="365052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A072009-DBA5-47AA-58E8-D5AC583AB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494917"/>
              </p:ext>
            </p:extLst>
          </p:nvPr>
        </p:nvGraphicFramePr>
        <p:xfrm>
          <a:off x="1061344" y="1446893"/>
          <a:ext cx="9990249" cy="1272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Mô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hình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bộ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phận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bên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ngoài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nổi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bật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BA2F571-B543-B0B1-3D08-42073CC20921}"/>
              </a:ext>
            </a:extLst>
          </p:cNvPr>
          <p:cNvSpPr/>
          <p:nvPr/>
        </p:nvSpPr>
        <p:spPr>
          <a:xfrm>
            <a:off x="650627" y="1578058"/>
            <a:ext cx="365053" cy="393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08D79DF-0918-59F4-9D14-A3F99D65E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850377"/>
              </p:ext>
            </p:extLst>
          </p:nvPr>
        </p:nvGraphicFramePr>
        <p:xfrm>
          <a:off x="1111776" y="4874079"/>
          <a:ext cx="9990249" cy="5462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0249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A829A35-A258-9EAE-6AE2-95ACCEC4A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96212"/>
              </p:ext>
            </p:extLst>
          </p:nvPr>
        </p:nvGraphicFramePr>
        <p:xfrm>
          <a:off x="1111776" y="4429536"/>
          <a:ext cx="9713802" cy="1323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3802">
                  <a:extLst>
                    <a:ext uri="{9D8B030D-6E8A-4147-A177-3AD203B41FA5}">
                      <a16:colId xmlns:a16="http://schemas.microsoft.com/office/drawing/2014/main" val="84528969"/>
                    </a:ext>
                  </a:extLst>
                </a:gridCol>
              </a:tblGrid>
              <a:tr h="22987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được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đó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thuộc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nhóm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nào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bóng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mát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cảnh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rau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…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245127"/>
                  </a:ext>
                </a:extLst>
              </a:tr>
            </a:tbl>
          </a:graphicData>
        </a:graphic>
      </p:graphicFrame>
      <p:pic>
        <p:nvPicPr>
          <p:cNvPr id="3" name="7401549013450969362">
            <a:hlinkClick r:id="" action="ppaction://media"/>
            <a:extLst>
              <a:ext uri="{FF2B5EF4-FFF2-40B4-BE49-F238E27FC236}">
                <a16:creationId xmlns:a16="http://schemas.microsoft.com/office/drawing/2014/main" id="{1884EE90-0BB3-50F1-D52B-3CC642AD4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1599" y="5147192"/>
            <a:ext cx="4183065" cy="235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9EBDC0-434A-FDC3-E1C5-E22712B9FF24}"/>
              </a:ext>
            </a:extLst>
          </p:cNvPr>
          <p:cNvSpPr txBox="1"/>
          <p:nvPr/>
        </p:nvSpPr>
        <p:spPr>
          <a:xfrm>
            <a:off x="3429000" y="660214"/>
            <a:ext cx="78028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tra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vật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liệu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thực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hành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en-US" altLang="zh-CN" sz="6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4587</TotalTime>
  <Words>611</Words>
  <Application>Microsoft Office PowerPoint</Application>
  <PresentationFormat>Widescreen</PresentationFormat>
  <Paragraphs>105</Paragraphs>
  <Slides>34</Slides>
  <Notes>2</Notes>
  <HiddenSlides>3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Roboto Black</vt:lpstr>
      <vt:lpstr>UTM Avo</vt:lpstr>
      <vt:lpstr>Roboto</vt:lpstr>
      <vt:lpstr>等线</vt:lpstr>
      <vt:lpstr>Times New Roman</vt:lpstr>
      <vt:lpstr>Arial</vt:lpstr>
      <vt:lpstr>HP001 4 hàng</vt:lpstr>
      <vt:lpstr>Calibri Light</vt:lpstr>
      <vt:lpstr>Calibri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FPTShop</cp:lastModifiedBy>
  <cp:revision>194</cp:revision>
  <dcterms:created xsi:type="dcterms:W3CDTF">2023-04-01T23:44:56Z</dcterms:created>
  <dcterms:modified xsi:type="dcterms:W3CDTF">2024-12-26T04:11:05Z</dcterms:modified>
</cp:coreProperties>
</file>