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1" r:id="rId2"/>
    <p:sldId id="262" r:id="rId3"/>
    <p:sldId id="282" r:id="rId4"/>
    <p:sldId id="283" r:id="rId5"/>
    <p:sldId id="284" r:id="rId6"/>
    <p:sldId id="306" r:id="rId7"/>
    <p:sldId id="271" r:id="rId8"/>
    <p:sldId id="305" r:id="rId9"/>
    <p:sldId id="308" r:id="rId10"/>
    <p:sldId id="274" r:id="rId11"/>
    <p:sldId id="310" r:id="rId12"/>
    <p:sldId id="311" r:id="rId13"/>
    <p:sldId id="312" r:id="rId14"/>
    <p:sldId id="304" r:id="rId15"/>
    <p:sldId id="314" r:id="rId16"/>
    <p:sldId id="320" r:id="rId17"/>
    <p:sldId id="315" r:id="rId18"/>
    <p:sldId id="322" r:id="rId19"/>
    <p:sldId id="298" r:id="rId20"/>
    <p:sldId id="324" r:id="rId21"/>
    <p:sldId id="325" r:id="rId22"/>
    <p:sldId id="299" r:id="rId23"/>
    <p:sldId id="317" r:id="rId24"/>
    <p:sldId id="318" r:id="rId25"/>
    <p:sldId id="319" r:id="rId26"/>
    <p:sldId id="326" r:id="rId27"/>
    <p:sldId id="327" r:id="rId28"/>
  </p:sldIdLst>
  <p:sldSz cx="12192000" cy="6858000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00FFCC"/>
    <a:srgbClr val="00CC66"/>
    <a:srgbClr val="FF99FF"/>
    <a:srgbClr val="003300"/>
    <a:srgbClr val="CC99FF"/>
    <a:srgbClr val="0033CC"/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0" d="100"/>
          <a:sy n="60" d="100"/>
        </p:scale>
        <p:origin x="-908" y="-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47:09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47:14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24575,'803'18'0,"-609"-3"0,0 9 0,209 53 0,-350-65 0,0-2 0,1-3 0,0-2 0,63-2 0,301-3 0,124-3 0,-465-3 0,84-17 0,-3-1 0,15 19 0,-123 7 0,97-12 0,13-23 0,-107 20 0,1 2 0,1 3 0,66-3 0,-65 12-1365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47:09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47:14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24575,'803'18'0,"-609"-3"0,0 9 0,209 53 0,-350-65 0,0-2 0,1-3 0,0-2 0,63-2 0,301-3 0,124-3 0,-465-3 0,84-17 0,-3-1 0,15 19 0,-123 7 0,97-12 0,13-23 0,-107 20 0,1 2 0,1 3 0,66-3 0,-65 12-1365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47:14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24575,'803'18'0,"-609"-3"0,0 9 0,209 53 0,-350-65 0,0-2 0,1-3 0,0-2 0,63-2 0,301-3 0,124-3 0,-465-3 0,84-17 0,-3-1 0,15 19 0,-123 7 0,97-12 0,13-23 0,-107 20 0,1 2 0,1 3 0,66-3 0,-65 12-1365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47:09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47:14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24575,'803'18'0,"-609"-3"0,0 9 0,209 53 0,-350-65 0,0-2 0,1-3 0,0-2 0,63-2 0,301-3 0,124-3 0,-465-3 0,84-17 0,-3-1 0,15 19 0,-123 7 0,97-12 0,13-23 0,-107 20 0,1 2 0,1 3 0,66-3 0,-65 12-1365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47:09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47:14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24575,'803'18'0,"-609"-3"0,0 9 0,209 53 0,-350-65 0,0-2 0,1-3 0,0-2 0,63-2 0,301-3 0,124-3 0,-465-3 0,84-17 0,-3-1 0,15 19 0,-123 7 0,97-12 0,13-23 0,-107 20 0,1 2 0,1 3 0,66-3 0,-65 12-1365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47:09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47:14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24575,'803'18'0,"-609"-3"0,0 9 0,209 53 0,-350-65 0,0-2 0,1-3 0,0-2 0,63-2 0,301-3 0,124-3 0,-465-3 0,84-17 0,-3-1 0,15 19 0,-123 7 0,97-12 0,13-23 0,-107 20 0,1 2 0,1 3 0,66-3 0,-65 12-1365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47:09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5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5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7" Type="http://schemas.openxmlformats.org/officeDocument/2006/relationships/image" Target="../media/image5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9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customXml" Target="../ink/ink3.xml"/><Relationship Id="rId7" Type="http://schemas.openxmlformats.org/officeDocument/2006/relationships/customXml" Target="../ink/ink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Bwallcoo_com5D_CG_Backg18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280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55667E-1744-4B85-811D-1DBDB5C1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2" y="1318437"/>
            <a:ext cx="11419369" cy="2670239"/>
          </a:xfrm>
        </p:spPr>
        <p:txBody>
          <a:bodyPr>
            <a:prstTxWarp prst="textInflate">
              <a:avLst/>
            </a:prstTxWarp>
            <a:no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CHÀO 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MỪNG THẦY CÔ ĐẾN DỰ GIỜ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1B45B9A-8D98-4448-B437-DD0C696D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607" y="4176347"/>
            <a:ext cx="10013388" cy="9562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STEM - LỚP 4B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A33C7-5712-4BCB-818E-31DB7CFDB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95" y="165960"/>
            <a:ext cx="10611293" cy="3693660"/>
          </a:xfrm>
          <a:solidFill>
            <a:schemeClr val="accent1">
              <a:lumMod val="40000"/>
              <a:lumOff val="60000"/>
            </a:schemeClr>
          </a:solidFill>
          <a:ln w="7620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7F79E8A-67FB-42F0-A125-798AEFD84CAF}"/>
              </a:ext>
            </a:extLst>
          </p:cNvPr>
          <p:cNvSpPr/>
          <p:nvPr/>
        </p:nvSpPr>
        <p:spPr>
          <a:xfrm>
            <a:off x="1430689" y="850143"/>
            <a:ext cx="1444487" cy="26959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D459D4-76D9-402C-B463-7F9C6F3CB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4" t="1" r="39371" b="24772"/>
          <a:stretch/>
        </p:blipFill>
        <p:spPr>
          <a:xfrm>
            <a:off x="3066562" y="1052590"/>
            <a:ext cx="1484173" cy="229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45E129E-3C7D-4717-B88F-5E9E4A99C3A1}"/>
              </a:ext>
            </a:extLst>
          </p:cNvPr>
          <p:cNvSpPr/>
          <p:nvPr/>
        </p:nvSpPr>
        <p:spPr>
          <a:xfrm>
            <a:off x="4683409" y="935203"/>
            <a:ext cx="1444487" cy="26959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3A378D-D447-4057-92A8-194C1657B5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08" b="23569"/>
          <a:stretch/>
        </p:blipFill>
        <p:spPr>
          <a:xfrm>
            <a:off x="6387379" y="1052590"/>
            <a:ext cx="1051960" cy="238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1717E82-EBF5-45A2-89D0-81F171BF66CF}"/>
              </a:ext>
            </a:extLst>
          </p:cNvPr>
          <p:cNvSpPr/>
          <p:nvPr/>
        </p:nvSpPr>
        <p:spPr>
          <a:xfrm>
            <a:off x="7769399" y="935203"/>
            <a:ext cx="1563757" cy="26959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3A3E0B7-8058-4803-8EA3-181539AD4F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37" y="1189806"/>
            <a:ext cx="1468674" cy="2153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889589" y="3991416"/>
            <a:ext cx="10646736" cy="2070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muỗng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muỗng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5726226-5E08-4E16-BE5C-1DAE15B8C465}"/>
              </a:ext>
            </a:extLst>
          </p:cNvPr>
          <p:cNvSpPr txBox="1">
            <a:spLocks/>
          </p:cNvSpPr>
          <p:nvPr/>
        </p:nvSpPr>
        <p:spPr>
          <a:xfrm>
            <a:off x="889589" y="4047791"/>
            <a:ext cx="10515600" cy="19575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31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7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0" y="148854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8991" y="1472293"/>
            <a:ext cx="7404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Stem 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377" y="2148089"/>
            <a:ext cx="4530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377" y="2802055"/>
            <a:ext cx="8477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377" y="3495655"/>
            <a:ext cx="9845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CC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356" y="4294386"/>
            <a:ext cx="10015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600" b="1" dirty="0" smtClean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CC99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E6170C6-3128-4AF8-A4B1-06531558D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021205" cy="1617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31985"/>
            <a:ext cx="4926788" cy="3142205"/>
          </a:xfrm>
          <a:prstGeom prst="rect">
            <a:avLst/>
          </a:prstGeom>
          <a:ln w="28575">
            <a:solidFill>
              <a:srgbClr val="0033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44" y="186923"/>
            <a:ext cx="4811843" cy="320333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66214"/>
            <a:ext cx="5084214" cy="308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45" y="3511827"/>
            <a:ext cx="4886272" cy="311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45968" y="2727859"/>
            <a:ext cx="242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nhún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975" y="5820286"/>
            <a:ext cx="194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5968" y="5820286"/>
            <a:ext cx="229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7536" y="1465426"/>
            <a:ext cx="247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iấy nhún giấy nhăn làm hoa 220cm *50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iấy nhún giấy nhăn làm hoa 220cm *50c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https://matec.com.vn/upload/images/mop-xop-xps-cung-ton-nen(2)(1)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4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57200"/>
            <a:ext cx="3635153" cy="4495800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Chai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2558"/>
              </p:ext>
            </p:extLst>
          </p:nvPr>
        </p:nvGraphicFramePr>
        <p:xfrm>
          <a:off x="3753293" y="932121"/>
          <a:ext cx="8123274" cy="5699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3274"/>
              </a:tblGrid>
              <a:tr h="567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Đo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nhiệt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nóng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to. </a:t>
                      </a:r>
                    </a:p>
                    <a:p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Rót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nóng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thủy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tinh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nhỏ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nhau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Dùng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mảnh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liệu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bọc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bên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ngoài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lọ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thủy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tinh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lớp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nhiệt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nhiệt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nóng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truyền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ngoài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Sau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phút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đo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lại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nhiệt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từng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đưa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luận</a:t>
                      </a:r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3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52400" marR="152400" marT="0" marB="0"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7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4C266C2-698C-41D4-BD47-180A851C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189378"/>
            <a:ext cx="11524593" cy="788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PHIẾU HỌC TẬP 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70424"/>
              </p:ext>
            </p:extLst>
          </p:nvPr>
        </p:nvGraphicFramePr>
        <p:xfrm>
          <a:off x="390065" y="1286540"/>
          <a:ext cx="11497134" cy="514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478"/>
                <a:gridCol w="2195708"/>
                <a:gridCol w="2371061"/>
                <a:gridCol w="3019646"/>
                <a:gridCol w="2626241"/>
              </a:tblGrid>
              <a:tr h="1382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bọc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Dự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đoán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1977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 1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Giấy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1977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 2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Mút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xốp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1977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 3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Giấy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nhún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1977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 4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Xốp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7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0" y="148854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8991" y="1472293"/>
            <a:ext cx="7404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Stem 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377" y="2148089"/>
            <a:ext cx="4530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377" y="2802055"/>
            <a:ext cx="8477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386" y="3551850"/>
            <a:ext cx="110472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, …)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40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, …) </a:t>
            </a:r>
            <a:endParaRPr lang="en-US" sz="4000" dirty="0">
              <a:solidFill>
                <a:srgbClr val="CC99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ình giữ nhiệt quà tặng quảng cáo giá rẻ đa dạng mẫu mã, màu sắc, dung tí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r="8606" b="13194"/>
          <a:stretch/>
        </p:blipFill>
        <p:spPr bwMode="auto">
          <a:xfrm>
            <a:off x="3421911" y="0"/>
            <a:ext cx="4977809" cy="67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1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7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0" y="148854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8991" y="1472293"/>
            <a:ext cx="7404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Stem 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377" y="2148089"/>
            <a:ext cx="4530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377" y="2802055"/>
            <a:ext cx="8477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377" y="3631288"/>
            <a:ext cx="10869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D2FA0DC4-AC8F-5EBD-A7D3-EC09E8DB7BD0}"/>
                  </a:ext>
                </a:extLst>
              </p14:cNvPr>
              <p14:cNvContentPartPr/>
              <p14:nvPr/>
            </p14:nvContentPartPr>
            <p14:xfrm>
              <a:off x="-142400" y="55368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FA0DC4-AC8F-5EBD-A7D3-EC09E8DB7B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05400" y="54742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393BBF49-4323-50FF-A5A7-FB9B65AA674A}"/>
                  </a:ext>
                </a:extLst>
              </p14:cNvPr>
              <p14:cNvContentPartPr/>
              <p14:nvPr/>
            </p14:nvContentPartPr>
            <p14:xfrm>
              <a:off x="3068320" y="1056360"/>
              <a:ext cx="1494000" cy="6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3BBF49-4323-50FF-A5A7-FB9B65AA67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5320" y="993720"/>
                <a:ext cx="1619640" cy="1879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413051" y="1182340"/>
            <a:ext cx="855920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AutoShape 2" descr="Top 9+ hình nền PowerPoint mầm non, tiểu học đẹp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01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9219" cy="678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D2FA0DC4-AC8F-5EBD-A7D3-EC09E8DB7BD0}"/>
                  </a:ext>
                </a:extLst>
              </p14:cNvPr>
              <p14:cNvContentPartPr/>
              <p14:nvPr/>
            </p14:nvContentPartPr>
            <p14:xfrm>
              <a:off x="-142400" y="55368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FA0DC4-AC8F-5EBD-A7D3-EC09E8DB7B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05400" y="54742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393BBF49-4323-50FF-A5A7-FB9B65AA674A}"/>
                  </a:ext>
                </a:extLst>
              </p14:cNvPr>
              <p14:cNvContentPartPr/>
              <p14:nvPr/>
            </p14:nvContentPartPr>
            <p14:xfrm>
              <a:off x="3068320" y="1056360"/>
              <a:ext cx="1494000" cy="6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3BBF49-4323-50FF-A5A7-FB9B65AA67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5320" y="993720"/>
                <a:ext cx="1619640" cy="1879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A4F8DE-1E33-4ECD-8090-2709FAE60C83}"/>
              </a:ext>
            </a:extLst>
          </p:cNvPr>
          <p:cNvSpPr txBox="1"/>
          <p:nvPr/>
        </p:nvSpPr>
        <p:spPr>
          <a:xfrm>
            <a:off x="1120915" y="2017425"/>
            <a:ext cx="9847385" cy="47611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PHÁC THẢO</a:t>
            </a:r>
          </a:p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TÚI GIỮ NHIỆT ĐA NĂNG</a:t>
            </a:r>
          </a:p>
        </p:txBody>
      </p:sp>
    </p:spTree>
    <p:extLst>
      <p:ext uri="{BB962C8B-B14F-4D97-AF65-F5344CB8AC3E}">
        <p14:creationId xmlns:p14="http://schemas.microsoft.com/office/powerpoint/2010/main" val="1718482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A4F8DE-1E33-4ECD-8090-2709FAE60C83}"/>
              </a:ext>
            </a:extLst>
          </p:cNvPr>
          <p:cNvSpPr txBox="1"/>
          <p:nvPr/>
        </p:nvSpPr>
        <p:spPr>
          <a:xfrm>
            <a:off x="3384056" y="1181568"/>
            <a:ext cx="56716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620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9219" cy="678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D2FA0DC4-AC8F-5EBD-A7D3-EC09E8DB7BD0}"/>
                  </a:ext>
                </a:extLst>
              </p14:cNvPr>
              <p14:cNvContentPartPr/>
              <p14:nvPr/>
            </p14:nvContentPartPr>
            <p14:xfrm>
              <a:off x="-142400" y="55368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FA0DC4-AC8F-5EBD-A7D3-EC09E8DB7B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05400" y="54742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393BBF49-4323-50FF-A5A7-FB9B65AA674A}"/>
                  </a:ext>
                </a:extLst>
              </p14:cNvPr>
              <p14:cNvContentPartPr/>
              <p14:nvPr/>
            </p14:nvContentPartPr>
            <p14:xfrm>
              <a:off x="3068320" y="1056360"/>
              <a:ext cx="1494000" cy="6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3BBF49-4323-50FF-A5A7-FB9B65AA67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5320" y="993720"/>
                <a:ext cx="1619640" cy="1879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4638017" y="1472293"/>
            <a:ext cx="30662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7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245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đẹp Powerpoint 58 | Hình nền, Chủ đề, Thiệ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404" y="2265862"/>
            <a:ext cx="115256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85571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đẹp Powerpoint 58 | Hình nền, Chủ đề, Thiệ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19091"/>
              </p:ext>
            </p:extLst>
          </p:nvPr>
        </p:nvGraphicFramePr>
        <p:xfrm>
          <a:off x="1581745" y="1222745"/>
          <a:ext cx="7837662" cy="5376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280"/>
                <a:gridCol w="4440864"/>
                <a:gridCol w="2266518"/>
              </a:tblGrid>
              <a:tr h="46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Chai </a:t>
                      </a:r>
                      <a:r>
                        <a:rPr lang="en-US" sz="3400" b="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thuỷ</a:t>
                      </a:r>
                      <a:r>
                        <a:rPr lang="en-US" sz="3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="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3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chai</a:t>
                      </a:r>
                      <a:endParaRPr lang="en-US" sz="3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</a:tr>
              <a:tr h="59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Giấy</a:t>
                      </a: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cuộn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</a:tr>
              <a:tr h="59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Giấy</a:t>
                      </a: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nhún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tờ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</a:tr>
              <a:tr h="59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Xốp</a:t>
                      </a: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bọc</a:t>
                      </a: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vải</a:t>
                      </a: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nỉ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</a:tr>
              <a:tr h="59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dính</a:t>
                      </a: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</a:tr>
              <a:tr h="59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3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Keo</a:t>
                      </a: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dán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cuộn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</a:tr>
              <a:tr h="59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</a:tr>
              <a:tr h="59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3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34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endParaRPr lang="en-US" sz="3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6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766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41906" y="1546721"/>
            <a:ext cx="8209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Stem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377" y="2163672"/>
            <a:ext cx="4530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377" y="2810003"/>
            <a:ext cx="8477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377" y="4099980"/>
            <a:ext cx="10869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6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9377" y="3456334"/>
            <a:ext cx="10869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377" y="4745774"/>
            <a:ext cx="10869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249547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D2FA0DC4-AC8F-5EBD-A7D3-EC09E8DB7BD0}"/>
                  </a:ext>
                </a:extLst>
              </p14:cNvPr>
              <p14:cNvContentPartPr/>
              <p14:nvPr/>
            </p14:nvContentPartPr>
            <p14:xfrm>
              <a:off x="-142400" y="55368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FA0DC4-AC8F-5EBD-A7D3-EC09E8DB7B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05400" y="54742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393BBF49-4323-50FF-A5A7-FB9B65AA674A}"/>
                  </a:ext>
                </a:extLst>
              </p14:cNvPr>
              <p14:cNvContentPartPr/>
              <p14:nvPr/>
            </p14:nvContentPartPr>
            <p14:xfrm>
              <a:off x="3068320" y="1056360"/>
              <a:ext cx="1494000" cy="6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3BBF49-4323-50FF-A5A7-FB9B65AA67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5320" y="993720"/>
                <a:ext cx="1619640" cy="1879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AutoShape 2" descr="Top 9+ hình nền PowerPoint mầm non, tiểu học đẹp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388267"/>
              </p:ext>
            </p:extLst>
          </p:nvPr>
        </p:nvGraphicFramePr>
        <p:xfrm>
          <a:off x="307975" y="340841"/>
          <a:ext cx="11664285" cy="424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239"/>
                <a:gridCol w="9462977"/>
                <a:gridCol w="1329069"/>
              </a:tblGrid>
              <a:tr h="154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3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chắc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chắn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chịu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3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7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(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 )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7975" y="4849597"/>
            <a:ext cx="105159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tốt1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           :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05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7693" y="1223895"/>
            <a:ext cx="69005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0" y="1212687"/>
            <a:ext cx="4440422" cy="433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3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766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41906" y="1546721"/>
            <a:ext cx="8209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Stem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377" y="2163672"/>
            <a:ext cx="4530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377" y="2810003"/>
            <a:ext cx="8477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377" y="4099980"/>
            <a:ext cx="10869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9377" y="3456334"/>
            <a:ext cx="10869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377" y="4745774"/>
            <a:ext cx="10869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249547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nề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8"/>
          <p:cNvSpPr>
            <a:spLocks noChangeArrowheads="1" noChangeShapeType="1" noTextEdit="1"/>
          </p:cNvSpPr>
          <p:nvPr/>
        </p:nvSpPr>
        <p:spPr bwMode="auto">
          <a:xfrm>
            <a:off x="406401" y="2438400"/>
            <a:ext cx="8794751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Trân trọng cảm ơn </a:t>
            </a: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quý thầy cô đã theo dõi !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803463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ổng Hợp 25 Background Hình Nền PowerPoint Dễ Thương Cho Thuyết Trình Của  Bạn">
            <a:extLst>
              <a:ext uri="{FF2B5EF4-FFF2-40B4-BE49-F238E27FC236}">
                <a16:creationId xmlns="" xmlns:a16="http://schemas.microsoft.com/office/drawing/2014/main" id="{DBDF4AF8-DF8E-12DF-10EC-7A980170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D2FA0DC4-AC8F-5EBD-A7D3-EC09E8DB7BD0}"/>
                  </a:ext>
                </a:extLst>
              </p14:cNvPr>
              <p14:cNvContentPartPr/>
              <p14:nvPr/>
            </p14:nvContentPartPr>
            <p14:xfrm>
              <a:off x="-142400" y="55368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FA0DC4-AC8F-5EBD-A7D3-EC09E8DB7B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05400" y="54742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393BBF49-4323-50FF-A5A7-FB9B65AA674A}"/>
                  </a:ext>
                </a:extLst>
              </p14:cNvPr>
              <p14:cNvContentPartPr/>
              <p14:nvPr/>
            </p14:nvContentPartPr>
            <p14:xfrm>
              <a:off x="3068320" y="1056360"/>
              <a:ext cx="1494000" cy="6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3BBF49-4323-50FF-A5A7-FB9B65AA67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5320" y="993720"/>
                <a:ext cx="1619640" cy="1879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A4F8DE-1E33-4ECD-8090-2709FAE60C83}"/>
              </a:ext>
            </a:extLst>
          </p:cNvPr>
          <p:cNvSpPr txBox="1"/>
          <p:nvPr/>
        </p:nvSpPr>
        <p:spPr>
          <a:xfrm>
            <a:off x="1594336" y="319889"/>
            <a:ext cx="88626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20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ổng Hợp 25 Background Hình Nền PowerPoint Dễ Thương Cho Thuyết Trình Của  Bạn">
            <a:extLst>
              <a:ext uri="{FF2B5EF4-FFF2-40B4-BE49-F238E27FC236}">
                <a16:creationId xmlns="" xmlns:a16="http://schemas.microsoft.com/office/drawing/2014/main" id="{DBDF4AF8-DF8E-12DF-10EC-7A980170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D2FA0DC4-AC8F-5EBD-A7D3-EC09E8DB7BD0}"/>
                  </a:ext>
                </a:extLst>
              </p14:cNvPr>
              <p14:cNvContentPartPr/>
              <p14:nvPr/>
            </p14:nvContentPartPr>
            <p14:xfrm>
              <a:off x="-142400" y="55368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FA0DC4-AC8F-5EBD-A7D3-EC09E8DB7B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05400" y="54742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393BBF49-4323-50FF-A5A7-FB9B65AA674A}"/>
                  </a:ext>
                </a:extLst>
              </p14:cNvPr>
              <p14:cNvContentPartPr/>
              <p14:nvPr/>
            </p14:nvContentPartPr>
            <p14:xfrm>
              <a:off x="3068320" y="1056360"/>
              <a:ext cx="1494000" cy="6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3BBF49-4323-50FF-A5A7-FB9B65AA67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05320" y="993720"/>
                <a:ext cx="1619640" cy="1879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A4F8DE-1E33-4ECD-8090-2709FAE60C83}"/>
              </a:ext>
            </a:extLst>
          </p:cNvPr>
          <p:cNvSpPr txBox="1"/>
          <p:nvPr/>
        </p:nvSpPr>
        <p:spPr>
          <a:xfrm>
            <a:off x="1073888" y="1368199"/>
            <a:ext cx="10430539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u="sng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67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FF19D-36F8-5D81-5A33-56FB3AD1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DBBA36-9C57-6220-595E-90C448BD9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5CDC93-25F6-7F0D-8D33-31FF1D37A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5DA937-E215-3AD1-D3E6-CCFDADCE94E6}"/>
              </a:ext>
            </a:extLst>
          </p:cNvPr>
          <p:cNvSpPr txBox="1"/>
          <p:nvPr/>
        </p:nvSpPr>
        <p:spPr>
          <a:xfrm>
            <a:off x="2203938" y="2306320"/>
            <a:ext cx="79497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                nay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" y="3014296"/>
            <a:ext cx="2038350" cy="160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3014295"/>
            <a:ext cx="2038350" cy="160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Cốc Nứơc ấm GIF - Ly Nước Nóng Ấm Áp Ngon - Discover &amp; Share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9" descr="Cốc Nứơc ấm GIF - Ly Nước Nóng Ấm Áp Ngon - Discover &amp; Share GIF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1" descr="Cốc Nứơc ấm GIF - Ly Nước Nóng Ấm Áp Ngon - Discover &amp; Share GIF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3" descr="Tổng hợp 92+ về hình ảnh gif hay nhất - coedo.com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80"/>
            <a:ext cx="12191999" cy="67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4999" y="393404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8991" y="1801226"/>
            <a:ext cx="7404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Stem 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378" y="2580168"/>
            <a:ext cx="4530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ốc Nứơc ấm GIF - Ly Nước Nóng Ấm Áp Ngon - Discover &amp; Share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3600450" cy="299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0"/>
            <a:ext cx="4435967" cy="300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330"/>
            <a:ext cx="3600450" cy="285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35" y="3915176"/>
            <a:ext cx="3720565" cy="294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7" y="0"/>
            <a:ext cx="4155584" cy="300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10" y="4011769"/>
            <a:ext cx="4435967" cy="284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575" y="3145735"/>
            <a:ext cx="11886171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576" y="3155616"/>
            <a:ext cx="1188617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575" y="3137145"/>
            <a:ext cx="11886171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4847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170C6-3128-4AF8-A4B1-06531558D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45" y="4615154"/>
            <a:ext cx="2143125" cy="214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121" y="1182340"/>
            <a:ext cx="97410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3164" y="100157"/>
            <a:ext cx="4234682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Stem</a:t>
            </a:r>
          </a:p>
        </p:txBody>
      </p:sp>
    </p:spTree>
    <p:extLst>
      <p:ext uri="{BB962C8B-B14F-4D97-AF65-F5344CB8AC3E}">
        <p14:creationId xmlns:p14="http://schemas.microsoft.com/office/powerpoint/2010/main" val="406839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7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0" y="148854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8991" y="1472293"/>
            <a:ext cx="7404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Stem 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377" y="2272935"/>
            <a:ext cx="4530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377" y="3771561"/>
            <a:ext cx="8477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377" y="3044756"/>
            <a:ext cx="3846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b="1" dirty="0" smtClean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600" b="1" dirty="0" smtClean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377" y="4534209"/>
            <a:ext cx="9845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600" b="1" dirty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CC99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953</Words>
  <Application>Microsoft Office PowerPoint</Application>
  <PresentationFormat>Custom</PresentationFormat>
  <Paragraphs>169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   CHÀO MỪNG THẦY CÔ ĐẾN DỰ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Dụng cụ :  - Giấy nhún - Vải mút xốp - Giấy bạc  - Bì xốp hơi  - Chai thủy tinh - Nước nóng  - Nhiệt kế   </vt:lpstr>
      <vt:lpstr>   PHIẾU HỌC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193</cp:revision>
  <dcterms:created xsi:type="dcterms:W3CDTF">2018-05-01T14:03:50Z</dcterms:created>
  <dcterms:modified xsi:type="dcterms:W3CDTF">2023-11-30T20:28:58Z</dcterms:modified>
</cp:coreProperties>
</file>