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27" r:id="rId3"/>
    <p:sldId id="332" r:id="rId4"/>
    <p:sldId id="531" r:id="rId5"/>
    <p:sldId id="532" r:id="rId6"/>
    <p:sldId id="537" r:id="rId7"/>
    <p:sldId id="539" r:id="rId8"/>
    <p:sldId id="540" r:id="rId9"/>
    <p:sldId id="541" r:id="rId10"/>
    <p:sldId id="349" r:id="rId11"/>
    <p:sldId id="538" r:id="rId12"/>
    <p:sldId id="527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66FFFF"/>
    <a:srgbClr val="FEDEE1"/>
    <a:srgbClr val="FFFF66"/>
    <a:srgbClr val="9966FF"/>
    <a:srgbClr val="FE4E40"/>
    <a:srgbClr val="FFCCCC"/>
    <a:srgbClr val="FFCCFF"/>
    <a:srgbClr val="FFFFCC"/>
    <a:srgbClr val="F7D5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561" autoAdjust="0"/>
    <p:restoredTop sz="86372" autoAdjust="0"/>
  </p:normalViewPr>
  <p:slideViewPr>
    <p:cSldViewPr snapToGrid="0">
      <p:cViewPr>
        <p:scale>
          <a:sx n="37" d="100"/>
          <a:sy n="37" d="100"/>
        </p:scale>
        <p:origin x="1218" y="8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6DA31-ED06-49F2-ADEB-06F53AF31941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72939-28B2-47BF-879C-5BCB77837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875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72939-28B2-47BF-879C-5BCB77837A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17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72939-28B2-47BF-879C-5BCB77837A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14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BB404-43CF-4864-B11C-AB4B3EBEC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134D56-AF15-4727-89ED-AF325BC80F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AF33A-FE5C-4DA8-A0F3-1E908DA8E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752C-B6A0-47FC-971C-37F53491EA38}" type="datetimeFigureOut">
              <a:rPr lang="vi-VN" smtClean="0"/>
              <a:t>24/10/2024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8D1AA-0288-4DD0-B077-2A69FA655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CD982-6C27-4A75-92F9-A2FA36840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1785-5441-4B63-A8A9-4400D94A41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8385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BE92F-1C9B-4827-BB34-8D4D2422A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7071C2-63A6-434F-9D80-BAE081176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E69B19-6232-40A8-81B9-486B4A603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752C-B6A0-47FC-971C-37F53491EA38}" type="datetimeFigureOut">
              <a:rPr lang="vi-VN" smtClean="0"/>
              <a:t>24/10/2024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EC8C7-3323-4730-AF4A-602CCF30F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B5430-D594-41E4-8132-426D97777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1785-5441-4B63-A8A9-4400D94A41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4257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116542-0D1E-4604-8A06-0C9433B778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14BCC4-C63C-4BB7-AADE-D3C5E1C663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F63B1-D861-45B0-ACE2-C80BE77FA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752C-B6A0-47FC-971C-37F53491EA38}" type="datetimeFigureOut">
              <a:rPr lang="vi-VN" smtClean="0"/>
              <a:t>24/10/2024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0803A-6319-40C6-80A0-03EF784F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500DD-C50B-429D-A652-B1F43920E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1785-5441-4B63-A8A9-4400D94A41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954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B0F4A-A12E-433E-B039-CFB69A465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638C5-D709-459A-88EC-4D9FED3BD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ACB3D-BD05-4176-A20E-902060DC8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752C-B6A0-47FC-971C-37F53491EA38}" type="datetimeFigureOut">
              <a:rPr lang="vi-VN" smtClean="0"/>
              <a:t>24/10/2024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9FDE5-526F-47AC-B2F5-9F6EFF882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9C0CA-6286-45FE-8F7A-040B347BF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1785-5441-4B63-A8A9-4400D94A41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5190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71D3F-D9D2-4038-89DE-7F4C033E3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E6B1F-DEA7-44F4-9910-8BC44F675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47896-BEE9-4F69-B59B-E6CE96E61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752C-B6A0-47FC-971C-37F53491EA38}" type="datetimeFigureOut">
              <a:rPr lang="vi-VN" smtClean="0"/>
              <a:t>24/10/2024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3524E-104D-48E8-9F9C-05558925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B2A06-3B24-4FE5-B83C-05C4AB3FD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1785-5441-4B63-A8A9-4400D94A41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1674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AB5E9-0A81-4D0E-BC5B-2E1582A21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EC4DF-03AF-4461-BF07-6CFD49E9F0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6CD582-4326-4F63-BA72-2DB910AE6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9D713-4D2E-42F6-A47D-83394638C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752C-B6A0-47FC-971C-37F53491EA38}" type="datetimeFigureOut">
              <a:rPr lang="vi-VN" smtClean="0"/>
              <a:t>24/10/2024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97B474-973A-4E3A-8C5E-CAC3DA463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3C59AF-98CC-4021-90BF-38D3A4747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1785-5441-4B63-A8A9-4400D94A41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6399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F5250-2F1A-4B20-8DC7-4C496BDE2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9E9CFD-4902-4556-A7F0-C6F90B6DE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E0D3A0-0D0C-4F36-8298-FCBA016C0F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71C8BE-F006-47C3-A93A-70E2E72A19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FF294B-A35E-4909-92D2-A3A557718E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DE2247-ECD7-4321-B1DF-E219A3665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752C-B6A0-47FC-971C-37F53491EA38}" type="datetimeFigureOut">
              <a:rPr lang="vi-VN" smtClean="0"/>
              <a:t>24/10/2024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C1530E-780B-4E6D-82E0-A662DCED1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BC3D24-30CD-42A0-8A24-0F0D82E82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1785-5441-4B63-A8A9-4400D94A41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1249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93A25-A9E9-4B35-9C49-1C018B102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89BD43-3BA3-4DE0-8C17-114EE19F9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752C-B6A0-47FC-971C-37F53491EA38}" type="datetimeFigureOut">
              <a:rPr lang="vi-VN" smtClean="0"/>
              <a:t>24/10/2024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1DAE6C-BCDA-40C4-8153-90C72EFE9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DB091-17B5-4CC4-A1C9-F4711F9DD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1785-5441-4B63-A8A9-4400D94A41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56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C3685E-F497-484C-B47E-1D2386577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752C-B6A0-47FC-971C-37F53491EA38}" type="datetimeFigureOut">
              <a:rPr lang="vi-VN" smtClean="0"/>
              <a:t>24/10/2024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900939-DA16-44EF-946F-59DFCA7F7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DDE9E2-464E-45CD-9F87-06E9A72D5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1785-5441-4B63-A8A9-4400D94A41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5679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A56B1-C39A-4E4F-A6DF-4C6A10FDD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905D2-C9AF-4CDB-A5CA-15AFCC7F4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0CB9A1-18D5-474C-986F-BA7531BA85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C8BEDB-D6D1-4EBB-8163-94DF5C44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752C-B6A0-47FC-971C-37F53491EA38}" type="datetimeFigureOut">
              <a:rPr lang="vi-VN" smtClean="0"/>
              <a:t>24/10/2024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058BD6-6C47-4EB0-969E-BC05E2AFE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308110-61B2-4ADC-A088-64863D7A3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1785-5441-4B63-A8A9-4400D94A41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1798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54358-DA6F-4B94-91C5-AA6E06886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FD03EC-63CE-4226-B587-E7C36AF881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25EF65-083C-4F95-9875-7C0DE8BFF2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5A21C2-3E79-41E1-9CCD-BA965812D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752C-B6A0-47FC-971C-37F53491EA38}" type="datetimeFigureOut">
              <a:rPr lang="vi-VN" smtClean="0"/>
              <a:t>24/10/2024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868FB6-1083-4A3A-B6C4-BEDFCCE7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AF8F1E-7458-44E2-AE53-61743056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1785-5441-4B63-A8A9-4400D94A41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5424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670DA6-FE45-4C95-B1B9-DC1993BE2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6F22F6-5D4A-4FD6-81A7-56FF9B968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B727C-734A-4EE9-8D6A-9300CEE91D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6752C-B6A0-47FC-971C-37F53491EA38}" type="datetimeFigureOut">
              <a:rPr lang="vi-VN" smtClean="0"/>
              <a:t>24/10/2024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71E32-432B-4B37-A504-E5FD23497D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A408C-FD61-4B05-A81E-57C2D2FC5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C1785-5441-4B63-A8A9-4400D94A41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2118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2C3B73-11E1-3185-93DB-25A1E941A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81000"/>
            <a:ext cx="12192001" cy="6134100"/>
          </a:xfrm>
          <a:prstGeom prst="rect">
            <a:avLst/>
          </a:prstGeom>
        </p:spPr>
      </p:pic>
      <p:sp>
        <p:nvSpPr>
          <p:cNvPr id="6" name="Google Shape;54;p1">
            <a:extLst>
              <a:ext uri="{FF2B5EF4-FFF2-40B4-BE49-F238E27FC236}">
                <a16:creationId xmlns:a16="http://schemas.microsoft.com/office/drawing/2014/main" id="{0EE494E0-1D0C-4E2A-F9EC-EA7E1F8E97E0}"/>
              </a:ext>
            </a:extLst>
          </p:cNvPr>
          <p:cNvSpPr txBox="1">
            <a:spLocks/>
          </p:cNvSpPr>
          <p:nvPr/>
        </p:nvSpPr>
        <p:spPr>
          <a:xfrm>
            <a:off x="-1" y="4321444"/>
            <a:ext cx="12192001" cy="60321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buSzPts val="990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0DFDDCF4-A648-7B78-1777-7253F2D33458}"/>
              </a:ext>
            </a:extLst>
          </p:cNvPr>
          <p:cNvSpPr txBox="1">
            <a:spLocks/>
          </p:cNvSpPr>
          <p:nvPr/>
        </p:nvSpPr>
        <p:spPr>
          <a:xfrm>
            <a:off x="1177871" y="3493972"/>
            <a:ext cx="10070700" cy="2323451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buSzPts val="990"/>
            </a:pPr>
            <a:r>
              <a:rPr lang="en-US" sz="30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 VÀ CÁC EM </a:t>
            </a:r>
            <a:br>
              <a:rPr lang="en-US" sz="30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</a:t>
            </a:r>
          </a:p>
        </p:txBody>
      </p:sp>
    </p:spTree>
    <p:extLst>
      <p:ext uri="{BB962C8B-B14F-4D97-AF65-F5344CB8AC3E}">
        <p14:creationId xmlns:p14="http://schemas.microsoft.com/office/powerpoint/2010/main" val="1497853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A1D638-21A4-250F-B798-B902D7686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0140"/>
            <a:ext cx="12192000" cy="6908140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06DA83CC-5313-4C1E-AAFF-E7CCE6160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086" y="2596054"/>
            <a:ext cx="457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文本框 11">
            <a:extLst>
              <a:ext uri="{FF2B5EF4-FFF2-40B4-BE49-F238E27FC236}">
                <a16:creationId xmlns:a16="http://schemas.microsoft.com/office/drawing/2014/main" id="{80017C9E-2686-E0E1-034E-C9E075C9604B}"/>
              </a:ext>
            </a:extLst>
          </p:cNvPr>
          <p:cNvSpPr txBox="1"/>
          <p:nvPr/>
        </p:nvSpPr>
        <p:spPr>
          <a:xfrm>
            <a:off x="0" y="651059"/>
            <a:ext cx="12192000" cy="175432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sáu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ngày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25 </a:t>
            </a: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tháng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10 </a:t>
            </a: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năm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altLang="en-US" sz="2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Em </a:t>
            </a:r>
            <a:r>
              <a:rPr lang="en-US" alt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alt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2A0EF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CHIA SẺ ĐIỀU EM HỌC ĐƯỢC TỪ CHỦ ĐỀ “EM LÀ AI?” </a:t>
            </a:r>
            <a:endParaRPr lang="en-US" sz="2400" dirty="0">
              <a:solidFill>
                <a:srgbClr val="2A0EF6"/>
              </a:solidFill>
            </a:endParaRPr>
          </a:p>
        </p:txBody>
      </p:sp>
      <p:pic>
        <p:nvPicPr>
          <p:cNvPr id="3" name="Picture 18">
            <a:extLst>
              <a:ext uri="{FF2B5EF4-FFF2-40B4-BE49-F238E27FC236}">
                <a16:creationId xmlns:a16="http://schemas.microsoft.com/office/drawing/2014/main" id="{96E1900C-BD03-BFDD-4957-CE2AB5A4A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1103086" y="3478869"/>
            <a:ext cx="3598109" cy="3019536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4D466CCD-32FC-84A7-0381-715800775389}"/>
              </a:ext>
            </a:extLst>
          </p:cNvPr>
          <p:cNvSpPr/>
          <p:nvPr/>
        </p:nvSpPr>
        <p:spPr>
          <a:xfrm>
            <a:off x="3389086" y="3106584"/>
            <a:ext cx="7195910" cy="1876295"/>
          </a:xfrm>
          <a:prstGeom prst="cloudCallout">
            <a:avLst>
              <a:gd name="adj1" fmla="val -51292"/>
              <a:gd name="adj2" fmla="val 55834"/>
            </a:avLst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alt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DA36873A-A397-11B5-ABCD-DC6486C9E2F7}"/>
              </a:ext>
            </a:extLst>
          </p:cNvPr>
          <p:cNvSpPr/>
          <p:nvPr/>
        </p:nvSpPr>
        <p:spPr>
          <a:xfrm>
            <a:off x="3389086" y="3106584"/>
            <a:ext cx="7195910" cy="1876295"/>
          </a:xfrm>
          <a:prstGeom prst="cloudCallout">
            <a:avLst>
              <a:gd name="adj1" fmla="val -51292"/>
              <a:gd name="adj2" fmla="val 55834"/>
            </a:avLst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0780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884FCC-836F-6D03-057B-BDF1D4731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140"/>
            <a:ext cx="12192000" cy="6908140"/>
          </a:xfrm>
          <a:prstGeom prst="rect">
            <a:avLst/>
          </a:prstGeom>
        </p:spPr>
      </p:pic>
      <p:sp>
        <p:nvSpPr>
          <p:cNvPr id="5" name="文本框 11">
            <a:extLst>
              <a:ext uri="{FF2B5EF4-FFF2-40B4-BE49-F238E27FC236}">
                <a16:creationId xmlns:a16="http://schemas.microsoft.com/office/drawing/2014/main" id="{BD5CE2FE-84BF-C8A4-46CD-B719536494C2}"/>
              </a:ext>
            </a:extLst>
          </p:cNvPr>
          <p:cNvSpPr txBox="1"/>
          <p:nvPr/>
        </p:nvSpPr>
        <p:spPr>
          <a:xfrm>
            <a:off x="0" y="651059"/>
            <a:ext cx="12192000" cy="175432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sáu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ngày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25 </a:t>
            </a: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tháng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10 </a:t>
            </a: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năm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altLang="en-US" sz="2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Em </a:t>
            </a:r>
            <a:r>
              <a:rPr lang="en-US" alt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alt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2A0EF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CHIA SẺ ĐIỀU EM HỌC ĐƯỢC TỪ CHỦ ĐỀ “EM LÀ AI?” </a:t>
            </a:r>
            <a:endParaRPr lang="en-US" sz="2400" dirty="0">
              <a:solidFill>
                <a:srgbClr val="2A0EF6"/>
              </a:solidFill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B1CE201-BA9D-CBF2-FD23-F8193E3698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360096"/>
              </p:ext>
            </p:extLst>
          </p:nvPr>
        </p:nvGraphicFramePr>
        <p:xfrm>
          <a:off x="2394309" y="2759437"/>
          <a:ext cx="7403382" cy="315617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701691">
                  <a:extLst>
                    <a:ext uri="{9D8B030D-6E8A-4147-A177-3AD203B41FA5}">
                      <a16:colId xmlns:a16="http://schemas.microsoft.com/office/drawing/2014/main" val="1397949097"/>
                    </a:ext>
                  </a:extLst>
                </a:gridCol>
                <a:gridCol w="3701691">
                  <a:extLst>
                    <a:ext uri="{9D8B030D-6E8A-4147-A177-3AD203B41FA5}">
                      <a16:colId xmlns:a16="http://schemas.microsoft.com/office/drawing/2014/main" val="3143983563"/>
                    </a:ext>
                  </a:extLst>
                </a:gridCol>
              </a:tblGrid>
              <a:tr h="86789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E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7000588"/>
                  </a:ext>
                </a:extLst>
              </a:tr>
              <a:tr h="22882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27965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8352C2C-80A7-FE50-8ACA-20EEFB976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1859" y="3979953"/>
            <a:ext cx="1582615" cy="15670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20A298-2EAD-A61B-F59D-B5AAE5D88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7527" y="3974389"/>
            <a:ext cx="1582616" cy="15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8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9C49D1-C890-5C59-EB2D-B8A044CF8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81000"/>
            <a:ext cx="12192001" cy="6134100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D577CC59-F1BC-B6F4-318E-A901071F5795}"/>
              </a:ext>
            </a:extLst>
          </p:cNvPr>
          <p:cNvSpPr txBox="1">
            <a:spLocks/>
          </p:cNvSpPr>
          <p:nvPr/>
        </p:nvSpPr>
        <p:spPr>
          <a:xfrm>
            <a:off x="2259417" y="2490888"/>
            <a:ext cx="8989154" cy="206932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801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B63025-B743-ACCB-7D52-843E0098A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81000"/>
            <a:ext cx="12192001" cy="6134100"/>
          </a:xfrm>
          <a:prstGeom prst="rect">
            <a:avLst/>
          </a:prstGeom>
        </p:spPr>
      </p:pic>
      <p:sp>
        <p:nvSpPr>
          <p:cNvPr id="3074" name="Rectangle 3">
            <a:extLst>
              <a:ext uri="{FF2B5EF4-FFF2-40B4-BE49-F238E27FC236}">
                <a16:creationId xmlns:a16="http://schemas.microsoft.com/office/drawing/2014/main" id="{E15FC86B-D655-4B4C-BD3F-12C04D35A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" y="2276999"/>
            <a:ext cx="12192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5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sz="5400" b="1" dirty="0">
              <a:solidFill>
                <a:srgbClr val="000099"/>
              </a:solidFill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862B537-8867-4779-AE01-FFAB30445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52729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4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alt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ả nhà thương nhau">
            <a:hlinkClick r:id="" action="ppaction://media"/>
            <a:extLst>
              <a:ext uri="{FF2B5EF4-FFF2-40B4-BE49-F238E27FC236}">
                <a16:creationId xmlns:a16="http://schemas.microsoft.com/office/drawing/2014/main" id="{B8A8B922-C2A3-C75C-9D09-1CB27F8144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361950"/>
            <a:ext cx="1217295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24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884FCC-836F-6D03-057B-BDF1D4731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0140"/>
            <a:ext cx="12192000" cy="6908140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9384E38A-86A7-C2A2-EDCC-71AD47148D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0" y="3246808"/>
            <a:ext cx="3120952" cy="3019536"/>
          </a:xfrm>
          <a:prstGeom prst="rect">
            <a:avLst/>
          </a:prstGeom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0BC95771-E4EA-A368-13AE-F3255137D1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393" y="2761247"/>
            <a:ext cx="1035287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60E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altLang="en-US" sz="3200" b="1" dirty="0">
                <a:solidFill>
                  <a:srgbClr val="F60E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3200" b="1" dirty="0">
                <a:solidFill>
                  <a:srgbClr val="F60E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60E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200" b="1" dirty="0">
                <a:solidFill>
                  <a:srgbClr val="F60E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60E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200" b="1" dirty="0">
                <a:solidFill>
                  <a:srgbClr val="F60E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60E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200" b="1" dirty="0">
                <a:solidFill>
                  <a:srgbClr val="F60E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60E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3200" b="1" dirty="0">
                <a:solidFill>
                  <a:srgbClr val="F60E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altLang="en-US" sz="3200" b="1" dirty="0" err="1">
                <a:solidFill>
                  <a:srgbClr val="F60E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F60E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60E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altLang="en-US" sz="3200" b="1" dirty="0">
                <a:solidFill>
                  <a:srgbClr val="F60E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b="1" dirty="0" err="1">
                <a:solidFill>
                  <a:srgbClr val="F60E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altLang="en-US" sz="3200" b="1" dirty="0">
                <a:solidFill>
                  <a:srgbClr val="F60E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en-US" sz="3200" b="1" dirty="0">
                <a:solidFill>
                  <a:srgbClr val="F60E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b="1" dirty="0" err="1">
                <a:solidFill>
                  <a:srgbClr val="F60E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altLang="en-US" sz="3200" b="1" dirty="0">
                <a:solidFill>
                  <a:srgbClr val="F60E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60E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b="1" dirty="0">
                <a:solidFill>
                  <a:srgbClr val="F60E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60E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solidFill>
                  <a:srgbClr val="F60E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60E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3200" b="1" dirty="0">
                <a:solidFill>
                  <a:srgbClr val="F60E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</a:p>
        </p:txBody>
      </p:sp>
      <p:sp>
        <p:nvSpPr>
          <p:cNvPr id="4" name="文本框 11">
            <a:extLst>
              <a:ext uri="{FF2B5EF4-FFF2-40B4-BE49-F238E27FC236}">
                <a16:creationId xmlns:a16="http://schemas.microsoft.com/office/drawing/2014/main" id="{1411B0A6-569F-0080-BE6A-9BC76EB42BE6}"/>
              </a:ext>
            </a:extLst>
          </p:cNvPr>
          <p:cNvSpPr txBox="1"/>
          <p:nvPr/>
        </p:nvSpPr>
        <p:spPr>
          <a:xfrm>
            <a:off x="0" y="651059"/>
            <a:ext cx="12192000" cy="187743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sáu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ngày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25 </a:t>
            </a:r>
            <a:r>
              <a:rPr lang="en-US" altLang="zh-CN" sz="2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tháng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10 </a:t>
            </a:r>
            <a:r>
              <a:rPr lang="en-US" altLang="zh-CN" sz="2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năm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altLang="en-US" sz="2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Em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  <a:r>
              <a:rPr lang="en-US" alt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altLang="en-US" sz="4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58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884FCC-836F-6D03-057B-BDF1D4731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140"/>
            <a:ext cx="12192000" cy="69081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295598-78D0-C878-B247-191A48831C08}"/>
              </a:ext>
            </a:extLst>
          </p:cNvPr>
          <p:cNvSpPr txBox="1"/>
          <p:nvPr/>
        </p:nvSpPr>
        <p:spPr>
          <a:xfrm>
            <a:off x="1" y="1949006"/>
            <a:ext cx="12191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2A0EF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CHIA SẺ ĐIỀU EM HỌC ĐƯỢC TỪ CHỦ ĐỀ “EM LÀ AI?” </a:t>
            </a:r>
            <a:endParaRPr lang="en-US" sz="2800" dirty="0">
              <a:solidFill>
                <a:srgbClr val="2A0EF6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ED1B8CDF-231A-61C9-460D-A934CEC3F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79798"/>
            <a:ext cx="1219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60E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Chia sẻ điều em học được từ chủ đề “Em là ai</a:t>
            </a:r>
            <a:r>
              <a:rPr lang="en-US" sz="3200" b="1" dirty="0">
                <a:solidFill>
                  <a:srgbClr val="F60E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r>
              <a:rPr lang="vi-VN" sz="3200" b="1" dirty="0">
                <a:solidFill>
                  <a:srgbClr val="F60E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”.</a:t>
            </a:r>
            <a:endParaRPr lang="en-US" altLang="en-US" sz="3200" b="1" dirty="0">
              <a:solidFill>
                <a:srgbClr val="F60EC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1ED515F6-682A-1E7F-A4D3-4049CB1F4D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7" t="26496" r="27954" b="9141"/>
          <a:stretch/>
        </p:blipFill>
        <p:spPr bwMode="auto">
          <a:xfrm>
            <a:off x="6095999" y="4089850"/>
            <a:ext cx="1696851" cy="248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>
            <a:extLst>
              <a:ext uri="{FF2B5EF4-FFF2-40B4-BE49-F238E27FC236}">
                <a16:creationId xmlns:a16="http://schemas.microsoft.com/office/drawing/2014/main" id="{BAE026A3-C996-3A5D-7106-762D7D8581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" t="36442" r="68163" b="920"/>
          <a:stretch/>
        </p:blipFill>
        <p:spPr bwMode="auto">
          <a:xfrm>
            <a:off x="1996063" y="3044062"/>
            <a:ext cx="2228051" cy="264694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4726D3E-080F-CBFF-C70F-E3EADF3E8E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1" r="46659" b="37904"/>
          <a:stretch/>
        </p:blipFill>
        <p:spPr bwMode="auto">
          <a:xfrm>
            <a:off x="4108357" y="2837234"/>
            <a:ext cx="2342147" cy="275943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>
            <a:extLst>
              <a:ext uri="{FF2B5EF4-FFF2-40B4-BE49-F238E27FC236}">
                <a16:creationId xmlns:a16="http://schemas.microsoft.com/office/drawing/2014/main" id="{F331E2F6-D0D4-036B-6D9A-5248D02D68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44" t="8717" r="1854" b="24348"/>
          <a:stretch/>
        </p:blipFill>
        <p:spPr bwMode="auto">
          <a:xfrm>
            <a:off x="7749308" y="3207348"/>
            <a:ext cx="2190138" cy="291966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1">
            <a:extLst>
              <a:ext uri="{FF2B5EF4-FFF2-40B4-BE49-F238E27FC236}">
                <a16:creationId xmlns:a16="http://schemas.microsoft.com/office/drawing/2014/main" id="{701540F0-987B-28F4-1A6F-6D50A4285991}"/>
              </a:ext>
            </a:extLst>
          </p:cNvPr>
          <p:cNvSpPr txBox="1"/>
          <p:nvPr/>
        </p:nvSpPr>
        <p:spPr>
          <a:xfrm>
            <a:off x="0" y="651059"/>
            <a:ext cx="12192000" cy="141577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sáu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ngày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25 </a:t>
            </a: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tháng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10 </a:t>
            </a: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năm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altLang="en-US" sz="2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Em </a:t>
            </a:r>
            <a:r>
              <a:rPr lang="en-US" alt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altLang="en-US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75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884FCC-836F-6D03-057B-BDF1D4731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626"/>
            <a:ext cx="12192000" cy="6908140"/>
          </a:xfrm>
          <a:prstGeom prst="rect">
            <a:avLst/>
          </a:prstGeom>
        </p:spPr>
      </p:pic>
      <p:sp>
        <p:nvSpPr>
          <p:cNvPr id="11" name="Text Box 4">
            <a:extLst>
              <a:ext uri="{FF2B5EF4-FFF2-40B4-BE49-F238E27FC236}">
                <a16:creationId xmlns:a16="http://schemas.microsoft.com/office/drawing/2014/main" id="{ED1B8CDF-231A-61C9-460D-A934CEC3F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18638"/>
            <a:ext cx="1219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60E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Chia sẻ điều em học được từ chủ đề “Em là ai</a:t>
            </a:r>
            <a:r>
              <a:rPr lang="en-US" sz="3200" b="1" dirty="0">
                <a:solidFill>
                  <a:srgbClr val="F60E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r>
              <a:rPr lang="vi-VN" sz="3200" b="1" dirty="0">
                <a:solidFill>
                  <a:srgbClr val="F60E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”.</a:t>
            </a:r>
            <a:endParaRPr lang="en-US" altLang="en-US" sz="3200" b="1" dirty="0">
              <a:solidFill>
                <a:srgbClr val="F60EC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2E99A3-6B3C-7F39-D28F-B557C79210F1}"/>
              </a:ext>
            </a:extLst>
          </p:cNvPr>
          <p:cNvSpPr txBox="1"/>
          <p:nvPr/>
        </p:nvSpPr>
        <p:spPr>
          <a:xfrm>
            <a:off x="796862" y="2115687"/>
            <a:ext cx="10598274" cy="58477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Em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 nói lời nhận xét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9F18AC-449F-76FD-74C6-F8DD6DEAD012}"/>
              </a:ext>
            </a:extLst>
          </p:cNvPr>
          <p:cNvSpPr txBox="1"/>
          <p:nvPr/>
        </p:nvSpPr>
        <p:spPr>
          <a:xfrm>
            <a:off x="796862" y="5057830"/>
            <a:ext cx="10598271" cy="584775"/>
          </a:xfrm>
          <a:prstGeom prst="rect">
            <a:avLst/>
          </a:prstGeom>
          <a:solidFill>
            <a:srgbClr val="99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Em học được gì từ chủ đề “Em là ai?”.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C52090-6FB3-F418-A218-9780EB096257}"/>
              </a:ext>
            </a:extLst>
          </p:cNvPr>
          <p:cNvSpPr txBox="1"/>
          <p:nvPr/>
        </p:nvSpPr>
        <p:spPr>
          <a:xfrm>
            <a:off x="796862" y="2843584"/>
            <a:ext cx="10598273" cy="584775"/>
          </a:xfrm>
          <a:prstGeom prst="rect">
            <a:avLst/>
          </a:prstGeom>
          <a:solidFill>
            <a:srgbClr val="FEDEE1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Em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ãy nêu điểm đáng yêu của một số bạn trong lớp.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DDFBA6-A397-457B-581E-84ECE473BA38}"/>
              </a:ext>
            </a:extLst>
          </p:cNvPr>
          <p:cNvSpPr txBox="1"/>
          <p:nvPr/>
        </p:nvSpPr>
        <p:spPr>
          <a:xfrm>
            <a:off x="796862" y="3601485"/>
            <a:ext cx="10598277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Em đã thể hiện lịch sự như thế nào với bạn bè và người thân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252C56-6D0E-8458-5D3E-6EFF37778904}"/>
              </a:ext>
            </a:extLst>
          </p:cNvPr>
          <p:cNvSpPr txBox="1"/>
          <p:nvPr/>
        </p:nvSpPr>
        <p:spPr>
          <a:xfrm>
            <a:off x="796862" y="4324701"/>
            <a:ext cx="10598276" cy="58477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Em h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ãy nêu một việc mà em đã tự làm để chăm sóc bản thân.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29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884FCC-836F-6D03-057B-BDF1D4731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626"/>
            <a:ext cx="12192000" cy="6908140"/>
          </a:xfrm>
          <a:prstGeom prst="rect">
            <a:avLst/>
          </a:prstGeom>
        </p:spPr>
      </p:pic>
      <p:pic>
        <p:nvPicPr>
          <p:cNvPr id="2" name="Picture 18">
            <a:extLst>
              <a:ext uri="{FF2B5EF4-FFF2-40B4-BE49-F238E27FC236}">
                <a16:creationId xmlns:a16="http://schemas.microsoft.com/office/drawing/2014/main" id="{0A029E08-20FA-939D-F40E-5D75C08B5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0" y="3246808"/>
            <a:ext cx="2687216" cy="3019536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80C1774D-BA2B-D209-4DFB-58CE4EC94687}"/>
              </a:ext>
            </a:extLst>
          </p:cNvPr>
          <p:cNvSpPr/>
          <p:nvPr/>
        </p:nvSpPr>
        <p:spPr>
          <a:xfrm>
            <a:off x="72570" y="2497570"/>
            <a:ext cx="3120952" cy="1052323"/>
          </a:xfrm>
          <a:prstGeom prst="cloudCallout">
            <a:avLst>
              <a:gd name="adj1" fmla="val -19259"/>
              <a:gd name="adj2" fmla="val 99686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0C610BF-C72D-9523-7E12-2BF6F54A81B3}"/>
              </a:ext>
            </a:extLst>
          </p:cNvPr>
          <p:cNvSpPr/>
          <p:nvPr/>
        </p:nvSpPr>
        <p:spPr>
          <a:xfrm>
            <a:off x="2967135" y="802433"/>
            <a:ext cx="3993503" cy="244437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 nói lời nhận xét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91CACFC-5FA2-4903-D4C1-F2B7AC156B62}"/>
              </a:ext>
            </a:extLst>
          </p:cNvPr>
          <p:cNvSpPr/>
          <p:nvPr/>
        </p:nvSpPr>
        <p:spPr>
          <a:xfrm>
            <a:off x="7274768" y="984625"/>
            <a:ext cx="4649753" cy="2444375"/>
          </a:xfrm>
          <a:prstGeom prst="ellipse">
            <a:avLst/>
          </a:prstGeom>
          <a:solidFill>
            <a:srgbClr val="FEDEE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ãy nêu điểm đáng yêu của một số bạn trong lớp.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8F4F704-B598-C450-379D-149BC88E3FE2}"/>
              </a:ext>
            </a:extLst>
          </p:cNvPr>
          <p:cNvSpPr/>
          <p:nvPr/>
        </p:nvSpPr>
        <p:spPr>
          <a:xfrm>
            <a:off x="1803921" y="3416672"/>
            <a:ext cx="4649754" cy="263889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đã thể hiện lịch sự như thế nào với bạn bè và người th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78A8AAF-4A26-5A05-A2F5-7D94D1C4F701}"/>
              </a:ext>
            </a:extLst>
          </p:cNvPr>
          <p:cNvSpPr/>
          <p:nvPr/>
        </p:nvSpPr>
        <p:spPr>
          <a:xfrm>
            <a:off x="7057410" y="3586536"/>
            <a:ext cx="4867468" cy="2638895"/>
          </a:xfrm>
          <a:prstGeom prst="ellipse">
            <a:avLst/>
          </a:prstGeom>
          <a:solidFill>
            <a:srgbClr val="66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h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ãy nêu một việc mà em đã tự làm để chăm sóc bản thân.</a:t>
            </a:r>
            <a:endParaRPr lang="en-US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733871B4-439F-2086-A391-8427EA041BF5}"/>
              </a:ext>
            </a:extLst>
          </p:cNvPr>
          <p:cNvSpPr/>
          <p:nvPr/>
        </p:nvSpPr>
        <p:spPr>
          <a:xfrm>
            <a:off x="64092" y="2501378"/>
            <a:ext cx="3120952" cy="1052323"/>
          </a:xfrm>
          <a:prstGeom prst="cloudCallout">
            <a:avLst>
              <a:gd name="adj1" fmla="val -22248"/>
              <a:gd name="adj2" fmla="val 110326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48617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884FCC-836F-6D03-057B-BDF1D4731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626"/>
            <a:ext cx="12192000" cy="6908140"/>
          </a:xfrm>
          <a:prstGeom prst="rect">
            <a:avLst/>
          </a:prstGeom>
        </p:spPr>
      </p:pic>
      <p:pic>
        <p:nvPicPr>
          <p:cNvPr id="2" name="Picture 18">
            <a:extLst>
              <a:ext uri="{FF2B5EF4-FFF2-40B4-BE49-F238E27FC236}">
                <a16:creationId xmlns:a16="http://schemas.microsoft.com/office/drawing/2014/main" id="{0A029E08-20FA-939D-F40E-5D75C08B5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0" y="1801543"/>
            <a:ext cx="3711502" cy="4464801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80C1774D-BA2B-D209-4DFB-58CE4EC94687}"/>
              </a:ext>
            </a:extLst>
          </p:cNvPr>
          <p:cNvSpPr/>
          <p:nvPr/>
        </p:nvSpPr>
        <p:spPr>
          <a:xfrm>
            <a:off x="800100" y="1531165"/>
            <a:ext cx="3120952" cy="1052323"/>
          </a:xfrm>
          <a:prstGeom prst="cloudCallout">
            <a:avLst>
              <a:gd name="adj1" fmla="val -19259"/>
              <a:gd name="adj2" fmla="val 99686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0C610BF-C72D-9523-7E12-2BF6F54A81B3}"/>
              </a:ext>
            </a:extLst>
          </p:cNvPr>
          <p:cNvSpPr/>
          <p:nvPr/>
        </p:nvSpPr>
        <p:spPr>
          <a:xfrm>
            <a:off x="3111760" y="2009725"/>
            <a:ext cx="6997959" cy="2444375"/>
          </a:xfrm>
          <a:prstGeom prst="ellipse">
            <a:avLst/>
          </a:prstGeom>
          <a:solidFill>
            <a:srgbClr val="9966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học được gì từ chủ đề “Em là ai?”</a:t>
            </a:r>
            <a:endParaRPr lang="en-US" sz="40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3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DF64CA-41DB-E887-DF73-5A3B4A2D8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626"/>
            <a:ext cx="12192000" cy="6908140"/>
          </a:xfrm>
          <a:prstGeom prst="rect">
            <a:avLst/>
          </a:prstGeom>
        </p:spPr>
      </p:pic>
      <p:pic>
        <p:nvPicPr>
          <p:cNvPr id="1026" name="Picture 1">
            <a:extLst>
              <a:ext uri="{FF2B5EF4-FFF2-40B4-BE49-F238E27FC236}">
                <a16:creationId xmlns:a16="http://schemas.microsoft.com/office/drawing/2014/main" id="{2C8A8E80-CBA3-31EF-4210-D1C04432F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627" y="541564"/>
            <a:ext cx="8888745" cy="577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4DDC31-3E58-795E-866E-AE7D0C4C7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627" y="545799"/>
            <a:ext cx="8888745" cy="5766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D9CA09-95B6-7C88-CEE4-386A0BBD05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0334" y="541564"/>
            <a:ext cx="8880037" cy="5766402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16AD0571-D526-F898-335B-B7C2DF988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334" y="552152"/>
            <a:ext cx="8888744" cy="5766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27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1169</TotalTime>
  <Words>437</Words>
  <Application>Microsoft Office PowerPoint</Application>
  <PresentationFormat>Widescreen</PresentationFormat>
  <Paragraphs>50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IK</dc:creator>
  <cp:lastModifiedBy>Kieu Duyen</cp:lastModifiedBy>
  <cp:revision>62</cp:revision>
  <dcterms:created xsi:type="dcterms:W3CDTF">2020-09-18T23:54:10Z</dcterms:created>
  <dcterms:modified xsi:type="dcterms:W3CDTF">2024-10-24T17:11:58Z</dcterms:modified>
</cp:coreProperties>
</file>