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media/audio4.wav" ContentType="audio/x-wav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83" r:id="rId2"/>
    <p:sldId id="466" r:id="rId3"/>
    <p:sldId id="529" r:id="rId4"/>
    <p:sldId id="527" r:id="rId5"/>
    <p:sldId id="532" r:id="rId6"/>
    <p:sldId id="506" r:id="rId7"/>
    <p:sldId id="538" r:id="rId8"/>
    <p:sldId id="539" r:id="rId9"/>
    <p:sldId id="540" r:id="rId10"/>
    <p:sldId id="541" r:id="rId11"/>
    <p:sldId id="542" r:id="rId12"/>
    <p:sldId id="544" r:id="rId13"/>
    <p:sldId id="543" r:id="rId14"/>
    <p:sldId id="52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en25111995@gmail.com" userId="c2c63b7981cd8665" providerId="LiveId" clId="{6289975A-0DA0-42A4-B664-63F758591ED2}"/>
    <pc:docChg chg="undo redo custSel addSld delSld modSld sldOrd">
      <pc:chgData name="duyen25111995@gmail.com" userId="c2c63b7981cd8665" providerId="LiveId" clId="{6289975A-0DA0-42A4-B664-63F758591ED2}" dt="2022-10-26T06:59:19.867" v="2517" actId="20577"/>
      <pc:docMkLst>
        <pc:docMk/>
      </pc:docMkLst>
      <pc:sldChg chg="del">
        <pc:chgData name="duyen25111995@gmail.com" userId="c2c63b7981cd8665" providerId="LiveId" clId="{6289975A-0DA0-42A4-B664-63F758591ED2}" dt="2022-10-19T12:53:46.141" v="0" actId="2696"/>
        <pc:sldMkLst>
          <pc:docMk/>
          <pc:sldMk cId="3692578244" sldId="270"/>
        </pc:sldMkLst>
      </pc:sldChg>
      <pc:sldChg chg="addSp delSp modSp mod modAnim">
        <pc:chgData name="duyen25111995@gmail.com" userId="c2c63b7981cd8665" providerId="LiveId" clId="{6289975A-0DA0-42A4-B664-63F758591ED2}" dt="2022-10-23T06:40:21.459" v="1324" actId="14100"/>
        <pc:sldMkLst>
          <pc:docMk/>
          <pc:sldMk cId="926653292" sldId="466"/>
        </pc:sldMkLst>
        <pc:spChg chg="add del mod">
          <ac:chgData name="duyen25111995@gmail.com" userId="c2c63b7981cd8665" providerId="LiveId" clId="{6289975A-0DA0-42A4-B664-63F758591ED2}" dt="2022-10-21T02:06:51.269" v="865" actId="478"/>
          <ac:spMkLst>
            <pc:docMk/>
            <pc:sldMk cId="926653292" sldId="466"/>
            <ac:spMk id="3" creationId="{FE911AC4-FA82-2C08-2161-EB58F5EFB734}"/>
          </ac:spMkLst>
        </pc:spChg>
        <pc:spChg chg="add del mod">
          <ac:chgData name="duyen25111995@gmail.com" userId="c2c63b7981cd8665" providerId="LiveId" clId="{6289975A-0DA0-42A4-B664-63F758591ED2}" dt="2022-10-21T02:06:49.226" v="864"/>
          <ac:spMkLst>
            <pc:docMk/>
            <pc:sldMk cId="926653292" sldId="466"/>
            <ac:spMk id="4" creationId="{18C4EF82-16CE-E514-145C-28EECCB276A8}"/>
          </ac:spMkLst>
        </pc:spChg>
        <pc:spChg chg="add del mod">
          <ac:chgData name="duyen25111995@gmail.com" userId="c2c63b7981cd8665" providerId="LiveId" clId="{6289975A-0DA0-42A4-B664-63F758591ED2}" dt="2022-10-21T02:24:52.868" v="1224" actId="478"/>
          <ac:spMkLst>
            <pc:docMk/>
            <pc:sldMk cId="926653292" sldId="466"/>
            <ac:spMk id="6" creationId="{4996DA67-1A1B-CCD0-5F7D-FF51EB189D76}"/>
          </ac:spMkLst>
        </pc:spChg>
        <pc:spChg chg="del mod">
          <ac:chgData name="duyen25111995@gmail.com" userId="c2c63b7981cd8665" providerId="LiveId" clId="{6289975A-0DA0-42A4-B664-63F758591ED2}" dt="2022-10-21T02:24:50.550" v="1222" actId="478"/>
          <ac:spMkLst>
            <pc:docMk/>
            <pc:sldMk cId="926653292" sldId="466"/>
            <ac:spMk id="8" creationId="{FB0EC179-A0D1-42C8-A196-0C99C2CECEF8}"/>
          </ac:spMkLst>
        </pc:spChg>
        <pc:picChg chg="add del mod ord">
          <ac:chgData name="duyen25111995@gmail.com" userId="c2c63b7981cd8665" providerId="LiveId" clId="{6289975A-0DA0-42A4-B664-63F758591ED2}" dt="2022-10-23T06:40:20.509" v="1323"/>
          <ac:picMkLst>
            <pc:docMk/>
            <pc:sldMk cId="926653292" sldId="466"/>
            <ac:picMk id="2" creationId="{7B732519-51C9-AE97-6C42-2973289A21E6}"/>
          </ac:picMkLst>
        </pc:picChg>
        <pc:picChg chg="add del mod ord">
          <ac:chgData name="duyen25111995@gmail.com" userId="c2c63b7981cd8665" providerId="LiveId" clId="{6289975A-0DA0-42A4-B664-63F758591ED2}" dt="2022-10-21T02:24:54.116" v="1225" actId="478"/>
          <ac:picMkLst>
            <pc:docMk/>
            <pc:sldMk cId="926653292" sldId="466"/>
            <ac:picMk id="2" creationId="{E8BE6EAF-3765-F8EB-1C70-655F6A90838B}"/>
          </ac:picMkLst>
        </pc:picChg>
        <pc:picChg chg="del">
          <ac:chgData name="duyen25111995@gmail.com" userId="c2c63b7981cd8665" providerId="LiveId" clId="{6289975A-0DA0-42A4-B664-63F758591ED2}" dt="2022-10-20T09:09:43.662" v="466" actId="478"/>
          <ac:picMkLst>
            <pc:docMk/>
            <pc:sldMk cId="926653292" sldId="466"/>
            <ac:picMk id="4" creationId="{C22E3A18-205D-4D1F-B21A-03F65BD5D174}"/>
          </ac:picMkLst>
        </pc:picChg>
        <pc:picChg chg="del mod">
          <ac:chgData name="duyen25111995@gmail.com" userId="c2c63b7981cd8665" providerId="LiveId" clId="{6289975A-0DA0-42A4-B664-63F758591ED2}" dt="2022-10-21T02:24:51.431" v="1223" actId="478"/>
          <ac:picMkLst>
            <pc:docMk/>
            <pc:sldMk cId="926653292" sldId="466"/>
            <ac:picMk id="5" creationId="{24001A5E-16FE-4ED8-9C53-AE1DBD17A8B1}"/>
          </ac:picMkLst>
        </pc:picChg>
        <pc:picChg chg="del">
          <ac:chgData name="duyen25111995@gmail.com" userId="c2c63b7981cd8665" providerId="LiveId" clId="{6289975A-0DA0-42A4-B664-63F758591ED2}" dt="2022-10-20T09:09:35.440" v="465" actId="478"/>
          <ac:picMkLst>
            <pc:docMk/>
            <pc:sldMk cId="926653292" sldId="466"/>
            <ac:picMk id="6" creationId="{DD902496-329C-4F8A-A33F-D0A3E3E6D587}"/>
          </ac:picMkLst>
        </pc:picChg>
        <pc:picChg chg="del mod">
          <ac:chgData name="duyen25111995@gmail.com" userId="c2c63b7981cd8665" providerId="LiveId" clId="{6289975A-0DA0-42A4-B664-63F758591ED2}" dt="2022-10-20T09:09:57.163" v="472" actId="478"/>
          <ac:picMkLst>
            <pc:docMk/>
            <pc:sldMk cId="926653292" sldId="466"/>
            <ac:picMk id="7" creationId="{0A074B34-B2D6-4FE9-B81F-9D3CEA808291}"/>
          </ac:picMkLst>
        </pc:picChg>
        <pc:picChg chg="add mod">
          <ac:chgData name="duyen25111995@gmail.com" userId="c2c63b7981cd8665" providerId="LiveId" clId="{6289975A-0DA0-42A4-B664-63F758591ED2}" dt="2022-10-23T06:40:21.459" v="1324" actId="14100"/>
          <ac:picMkLst>
            <pc:docMk/>
            <pc:sldMk cId="926653292" sldId="466"/>
            <ac:picMk id="7" creationId="{8AC623B7-ED20-8748-A763-94146CDEF2C8}"/>
          </ac:picMkLst>
        </pc:picChg>
        <pc:picChg chg="del">
          <ac:chgData name="duyen25111995@gmail.com" userId="c2c63b7981cd8665" providerId="LiveId" clId="{6289975A-0DA0-42A4-B664-63F758591ED2}" dt="2022-10-20T09:09:23.432" v="464" actId="478"/>
          <ac:picMkLst>
            <pc:docMk/>
            <pc:sldMk cId="926653292" sldId="466"/>
            <ac:picMk id="9" creationId="{466BA7A6-BE5C-4EE6-B5C0-F0D48CF430C2}"/>
          </ac:picMkLst>
        </pc:picChg>
      </pc:sldChg>
      <pc:sldChg chg="addSp delSp modSp add del mod">
        <pc:chgData name="duyen25111995@gmail.com" userId="c2c63b7981cd8665" providerId="LiveId" clId="{6289975A-0DA0-42A4-B664-63F758591ED2}" dt="2022-10-23T06:40:24.563" v="1326" actId="47"/>
        <pc:sldMkLst>
          <pc:docMk/>
          <pc:sldMk cId="498924627" sldId="471"/>
        </pc:sldMkLst>
        <pc:spChg chg="add del mod">
          <ac:chgData name="duyen25111995@gmail.com" userId="c2c63b7981cd8665" providerId="LiveId" clId="{6289975A-0DA0-42A4-B664-63F758591ED2}" dt="2022-10-21T02:09:55.278" v="947" actId="478"/>
          <ac:spMkLst>
            <pc:docMk/>
            <pc:sldMk cId="498924627" sldId="471"/>
            <ac:spMk id="3" creationId="{623199B3-A5CA-7CC6-587A-B2A44167069C}"/>
          </ac:spMkLst>
        </pc:spChg>
        <pc:spChg chg="add mod">
          <ac:chgData name="duyen25111995@gmail.com" userId="c2c63b7981cd8665" providerId="LiveId" clId="{6289975A-0DA0-42A4-B664-63F758591ED2}" dt="2022-10-23T05:47:38.888" v="1255" actId="403"/>
          <ac:spMkLst>
            <pc:docMk/>
            <pc:sldMk cId="498924627" sldId="471"/>
            <ac:spMk id="4" creationId="{5BED331F-2806-2275-BBC2-AA574F4008E0}"/>
          </ac:spMkLst>
        </pc:spChg>
        <pc:spChg chg="mod">
          <ac:chgData name="duyen25111995@gmail.com" userId="c2c63b7981cd8665" providerId="LiveId" clId="{6289975A-0DA0-42A4-B664-63F758591ED2}" dt="2022-10-23T05:48:15.831" v="1288" actId="1036"/>
          <ac:spMkLst>
            <pc:docMk/>
            <pc:sldMk cId="498924627" sldId="471"/>
            <ac:spMk id="8" creationId="{FB0EC179-A0D1-42C8-A196-0C99C2CECEF8}"/>
          </ac:spMkLst>
        </pc:spChg>
        <pc:picChg chg="add mod ord">
          <ac:chgData name="duyen25111995@gmail.com" userId="c2c63b7981cd8665" providerId="LiveId" clId="{6289975A-0DA0-42A4-B664-63F758591ED2}" dt="2022-10-20T09:13:19.136" v="604" actId="167"/>
          <ac:picMkLst>
            <pc:docMk/>
            <pc:sldMk cId="498924627" sldId="471"/>
            <ac:picMk id="2" creationId="{152B1890-1B7E-F357-7A54-A56B9A6AFF7E}"/>
          </ac:picMkLst>
        </pc:picChg>
        <pc:picChg chg="del">
          <ac:chgData name="duyen25111995@gmail.com" userId="c2c63b7981cd8665" providerId="LiveId" clId="{6289975A-0DA0-42A4-B664-63F758591ED2}" dt="2022-10-20T09:12:50.358" v="601" actId="478"/>
          <ac:picMkLst>
            <pc:docMk/>
            <pc:sldMk cId="498924627" sldId="471"/>
            <ac:picMk id="4" creationId="{C22E3A18-205D-4D1F-B21A-03F65BD5D174}"/>
          </ac:picMkLst>
        </pc:picChg>
        <pc:picChg chg="mod">
          <ac:chgData name="duyen25111995@gmail.com" userId="c2c63b7981cd8665" providerId="LiveId" clId="{6289975A-0DA0-42A4-B664-63F758591ED2}" dt="2022-10-23T05:48:09.593" v="1269" actId="14100"/>
          <ac:picMkLst>
            <pc:docMk/>
            <pc:sldMk cId="498924627" sldId="471"/>
            <ac:picMk id="5" creationId="{24001A5E-16FE-4ED8-9C53-AE1DBD17A8B1}"/>
          </ac:picMkLst>
        </pc:picChg>
        <pc:picChg chg="del">
          <ac:chgData name="duyen25111995@gmail.com" userId="c2c63b7981cd8665" providerId="LiveId" clId="{6289975A-0DA0-42A4-B664-63F758591ED2}" dt="2022-10-20T09:12:48.719" v="600" actId="478"/>
          <ac:picMkLst>
            <pc:docMk/>
            <pc:sldMk cId="498924627" sldId="471"/>
            <ac:picMk id="6" creationId="{DD902496-329C-4F8A-A33F-D0A3E3E6D587}"/>
          </ac:picMkLst>
        </pc:picChg>
        <pc:picChg chg="del">
          <ac:chgData name="duyen25111995@gmail.com" userId="c2c63b7981cd8665" providerId="LiveId" clId="{6289975A-0DA0-42A4-B664-63F758591ED2}" dt="2022-10-20T09:13:23.083" v="605" actId="478"/>
          <ac:picMkLst>
            <pc:docMk/>
            <pc:sldMk cId="498924627" sldId="471"/>
            <ac:picMk id="7" creationId="{0A074B34-B2D6-4FE9-B81F-9D3CEA808291}"/>
          </ac:picMkLst>
        </pc:picChg>
        <pc:picChg chg="del">
          <ac:chgData name="duyen25111995@gmail.com" userId="c2c63b7981cd8665" providerId="LiveId" clId="{6289975A-0DA0-42A4-B664-63F758591ED2}" dt="2022-10-20T09:12:47.747" v="599" actId="478"/>
          <ac:picMkLst>
            <pc:docMk/>
            <pc:sldMk cId="498924627" sldId="471"/>
            <ac:picMk id="9" creationId="{466BA7A6-BE5C-4EE6-B5C0-F0D48CF430C2}"/>
          </ac:picMkLst>
        </pc:picChg>
      </pc:sldChg>
      <pc:sldChg chg="addSp delSp modSp del mod">
        <pc:chgData name="duyen25111995@gmail.com" userId="c2c63b7981cd8665" providerId="LiveId" clId="{6289975A-0DA0-42A4-B664-63F758591ED2}" dt="2022-10-23T16:54:14.897" v="1586" actId="47"/>
        <pc:sldMkLst>
          <pc:docMk/>
          <pc:sldMk cId="649956796" sldId="472"/>
        </pc:sldMkLst>
        <pc:spChg chg="add mod">
          <ac:chgData name="duyen25111995@gmail.com" userId="c2c63b7981cd8665" providerId="LiveId" clId="{6289975A-0DA0-42A4-B664-63F758591ED2}" dt="2022-10-23T05:48:35.946" v="1289" actId="403"/>
          <ac:spMkLst>
            <pc:docMk/>
            <pc:sldMk cId="649956796" sldId="472"/>
            <ac:spMk id="3" creationId="{4F801C0A-9BB6-5FA4-443F-92083A1E8BA7}"/>
          </ac:spMkLst>
        </pc:spChg>
        <pc:spChg chg="mod">
          <ac:chgData name="duyen25111995@gmail.com" userId="c2c63b7981cd8665" providerId="LiveId" clId="{6289975A-0DA0-42A4-B664-63F758591ED2}" dt="2022-10-23T05:48:46.462" v="1292" actId="1076"/>
          <ac:spMkLst>
            <pc:docMk/>
            <pc:sldMk cId="649956796" sldId="472"/>
            <ac:spMk id="8" creationId="{FB0EC179-A0D1-42C8-A196-0C99C2CECEF8}"/>
          </ac:spMkLst>
        </pc:spChg>
        <pc:picChg chg="add mod ord">
          <ac:chgData name="duyen25111995@gmail.com" userId="c2c63b7981cd8665" providerId="LiveId" clId="{6289975A-0DA0-42A4-B664-63F758591ED2}" dt="2022-10-21T02:09:39.999" v="946" actId="167"/>
          <ac:picMkLst>
            <pc:docMk/>
            <pc:sldMk cId="649956796" sldId="472"/>
            <ac:picMk id="2" creationId="{3ACFD0B9-71E0-E5EE-3C4E-1200657FB33C}"/>
          </ac:picMkLst>
        </pc:picChg>
        <pc:picChg chg="del">
          <ac:chgData name="duyen25111995@gmail.com" userId="c2c63b7981cd8665" providerId="LiveId" clId="{6289975A-0DA0-42A4-B664-63F758591ED2}" dt="2022-10-21T02:09:34.112" v="944" actId="478"/>
          <ac:picMkLst>
            <pc:docMk/>
            <pc:sldMk cId="649956796" sldId="472"/>
            <ac:picMk id="4" creationId="{C22E3A18-205D-4D1F-B21A-03F65BD5D174}"/>
          </ac:picMkLst>
        </pc:picChg>
        <pc:picChg chg="mod">
          <ac:chgData name="duyen25111995@gmail.com" userId="c2c63b7981cd8665" providerId="LiveId" clId="{6289975A-0DA0-42A4-B664-63F758591ED2}" dt="2022-10-23T05:48:41.125" v="1291" actId="1076"/>
          <ac:picMkLst>
            <pc:docMk/>
            <pc:sldMk cId="649956796" sldId="472"/>
            <ac:picMk id="5" creationId="{24001A5E-16FE-4ED8-9C53-AE1DBD17A8B1}"/>
          </ac:picMkLst>
        </pc:picChg>
        <pc:picChg chg="del">
          <ac:chgData name="duyen25111995@gmail.com" userId="c2c63b7981cd8665" providerId="LiveId" clId="{6289975A-0DA0-42A4-B664-63F758591ED2}" dt="2022-10-21T02:09:33.076" v="943" actId="478"/>
          <ac:picMkLst>
            <pc:docMk/>
            <pc:sldMk cId="649956796" sldId="472"/>
            <ac:picMk id="6" creationId="{DD902496-329C-4F8A-A33F-D0A3E3E6D587}"/>
          </ac:picMkLst>
        </pc:picChg>
        <pc:picChg chg="del">
          <ac:chgData name="duyen25111995@gmail.com" userId="c2c63b7981cd8665" providerId="LiveId" clId="{6289975A-0DA0-42A4-B664-63F758591ED2}" dt="2022-10-21T02:09:30.863" v="942" actId="478"/>
          <ac:picMkLst>
            <pc:docMk/>
            <pc:sldMk cId="649956796" sldId="472"/>
            <ac:picMk id="7" creationId="{0A074B34-B2D6-4FE9-B81F-9D3CEA808291}"/>
          </ac:picMkLst>
        </pc:picChg>
        <pc:picChg chg="del">
          <ac:chgData name="duyen25111995@gmail.com" userId="c2c63b7981cd8665" providerId="LiveId" clId="{6289975A-0DA0-42A4-B664-63F758591ED2}" dt="2022-10-21T02:09:29.315" v="941" actId="478"/>
          <ac:picMkLst>
            <pc:docMk/>
            <pc:sldMk cId="649956796" sldId="472"/>
            <ac:picMk id="9" creationId="{466BA7A6-BE5C-4EE6-B5C0-F0D48CF430C2}"/>
          </ac:picMkLst>
        </pc:picChg>
      </pc:sldChg>
      <pc:sldChg chg="add del">
        <pc:chgData name="duyen25111995@gmail.com" userId="c2c63b7981cd8665" providerId="LiveId" clId="{6289975A-0DA0-42A4-B664-63F758591ED2}" dt="2022-10-21T02:16:39.886" v="1148" actId="47"/>
        <pc:sldMkLst>
          <pc:docMk/>
          <pc:sldMk cId="780160501" sldId="485"/>
        </pc:sldMkLst>
      </pc:sldChg>
      <pc:sldChg chg="addSp delSp modSp mod">
        <pc:chgData name="duyen25111995@gmail.com" userId="c2c63b7981cd8665" providerId="LiveId" clId="{6289975A-0DA0-42A4-B664-63F758591ED2}" dt="2022-10-26T06:59:19.867" v="2517" actId="20577"/>
        <pc:sldMkLst>
          <pc:docMk/>
          <pc:sldMk cId="3986840446" sldId="506"/>
        </pc:sldMkLst>
        <pc:spChg chg="mod">
          <ac:chgData name="duyen25111995@gmail.com" userId="c2c63b7981cd8665" providerId="LiveId" clId="{6289975A-0DA0-42A4-B664-63F758591ED2}" dt="2022-10-26T06:58:33.006" v="2473" actId="207"/>
          <ac:spMkLst>
            <pc:docMk/>
            <pc:sldMk cId="3986840446" sldId="506"/>
            <ac:spMk id="5" creationId="{2BC6DEAD-7830-47CD-AA74-80DC8FF5B0B1}"/>
          </ac:spMkLst>
        </pc:spChg>
        <pc:spChg chg="mod">
          <ac:chgData name="duyen25111995@gmail.com" userId="c2c63b7981cd8665" providerId="LiveId" clId="{6289975A-0DA0-42A4-B664-63F758591ED2}" dt="2022-10-26T06:59:19.867" v="2517" actId="20577"/>
          <ac:spMkLst>
            <pc:docMk/>
            <pc:sldMk cId="3986840446" sldId="506"/>
            <ac:spMk id="7" creationId="{45F486AF-F0AB-415E-9FD5-9EE6EF5037FD}"/>
          </ac:spMkLst>
        </pc:spChg>
        <pc:spChg chg="mod">
          <ac:chgData name="duyen25111995@gmail.com" userId="c2c63b7981cd8665" providerId="LiveId" clId="{6289975A-0DA0-42A4-B664-63F758591ED2}" dt="2022-10-23T16:53:45.275" v="1584" actId="2711"/>
          <ac:spMkLst>
            <pc:docMk/>
            <pc:sldMk cId="3986840446" sldId="506"/>
            <ac:spMk id="8" creationId="{5BDE725B-3576-4A00-A152-BE667C85CF46}"/>
          </ac:spMkLst>
        </pc:spChg>
        <pc:picChg chg="del mod">
          <ac:chgData name="duyen25111995@gmail.com" userId="c2c63b7981cd8665" providerId="LiveId" clId="{6289975A-0DA0-42A4-B664-63F758591ED2}" dt="2022-10-26T06:58:03.199" v="2466" actId="478"/>
          <ac:picMkLst>
            <pc:docMk/>
            <pc:sldMk cId="3986840446" sldId="506"/>
            <ac:picMk id="2" creationId="{560515AE-8126-49C3-AA95-6B6FC74F3070}"/>
          </ac:picMkLst>
        </pc:picChg>
        <pc:picChg chg="mod">
          <ac:chgData name="duyen25111995@gmail.com" userId="c2c63b7981cd8665" providerId="LiveId" clId="{6289975A-0DA0-42A4-B664-63F758591ED2}" dt="2022-10-26T06:58:19.359" v="2471" actId="1076"/>
          <ac:picMkLst>
            <pc:docMk/>
            <pc:sldMk cId="3986840446" sldId="506"/>
            <ac:picMk id="3" creationId="{80FD17EF-A484-404E-B64B-0F49B0704CE8}"/>
          </ac:picMkLst>
        </pc:picChg>
        <pc:picChg chg="mod">
          <ac:chgData name="duyen25111995@gmail.com" userId="c2c63b7981cd8665" providerId="LiveId" clId="{6289975A-0DA0-42A4-B664-63F758591ED2}" dt="2022-10-26T06:58:21.802" v="2472" actId="1076"/>
          <ac:picMkLst>
            <pc:docMk/>
            <pc:sldMk cId="3986840446" sldId="506"/>
            <ac:picMk id="4" creationId="{1DBEEC00-E48E-4927-8729-96A2CB1AC3E1}"/>
          </ac:picMkLst>
        </pc:picChg>
        <pc:picChg chg="mod">
          <ac:chgData name="duyen25111995@gmail.com" userId="c2c63b7981cd8665" providerId="LiveId" clId="{6289975A-0DA0-42A4-B664-63F758591ED2}" dt="2022-10-26T06:58:47.562" v="2494" actId="1076"/>
          <ac:picMkLst>
            <pc:docMk/>
            <pc:sldMk cId="3986840446" sldId="506"/>
            <ac:picMk id="6" creationId="{AD1B76FC-FB86-4A12-A632-5F7917AA2B7C}"/>
          </ac:picMkLst>
        </pc:picChg>
        <pc:picChg chg="add mod ord">
          <ac:chgData name="duyen25111995@gmail.com" userId="c2c63b7981cd8665" providerId="LiveId" clId="{6289975A-0DA0-42A4-B664-63F758591ED2}" dt="2022-10-26T06:58:13.900" v="2470" actId="167"/>
          <ac:picMkLst>
            <pc:docMk/>
            <pc:sldMk cId="3986840446" sldId="506"/>
            <ac:picMk id="9" creationId="{9E04C5CD-FDF9-0138-81D6-90EA35F174D5}"/>
          </ac:picMkLst>
        </pc:picChg>
        <pc:picChg chg="add del">
          <ac:chgData name="duyen25111995@gmail.com" userId="c2c63b7981cd8665" providerId="LiveId" clId="{6289975A-0DA0-42A4-B664-63F758591ED2}" dt="2022-10-26T06:58:06.521" v="2468" actId="478"/>
          <ac:picMkLst>
            <pc:docMk/>
            <pc:sldMk cId="3986840446" sldId="506"/>
            <ac:picMk id="2050" creationId="{84DE4A72-6249-8AA0-4C50-3E39F94BC3F0}"/>
          </ac:picMkLst>
        </pc:picChg>
      </pc:sldChg>
      <pc:sldChg chg="addSp delSp modSp mod modAnim">
        <pc:chgData name="duyen25111995@gmail.com" userId="c2c63b7981cd8665" providerId="LiveId" clId="{6289975A-0DA0-42A4-B664-63F758591ED2}" dt="2022-10-23T05:56:07.138" v="1294"/>
        <pc:sldMkLst>
          <pc:docMk/>
          <pc:sldMk cId="491500661" sldId="526"/>
        </pc:sldMkLst>
        <pc:spChg chg="mod">
          <ac:chgData name="duyen25111995@gmail.com" userId="c2c63b7981cd8665" providerId="LiveId" clId="{6289975A-0DA0-42A4-B664-63F758591ED2}" dt="2022-10-21T02:18:49.014" v="1207" actId="1036"/>
          <ac:spMkLst>
            <pc:docMk/>
            <pc:sldMk cId="491500661" sldId="526"/>
            <ac:spMk id="14" creationId="{32DA0F2D-3A79-4608-AC3B-E813FEF24C75}"/>
          </ac:spMkLst>
        </pc:spChg>
        <pc:grpChg chg="add del mod">
          <ac:chgData name="duyen25111995@gmail.com" userId="c2c63b7981cd8665" providerId="LiveId" clId="{6289975A-0DA0-42A4-B664-63F758591ED2}" dt="2022-10-21T02:17:25.412" v="1163" actId="478"/>
          <ac:grpSpMkLst>
            <pc:docMk/>
            <pc:sldMk cId="491500661" sldId="526"/>
            <ac:grpSpMk id="8" creationId="{32084167-7FAD-4265-9C68-D65BEDBE26A3}"/>
          </ac:grpSpMkLst>
        </pc:grpChg>
        <pc:picChg chg="add mod ord">
          <ac:chgData name="duyen25111995@gmail.com" userId="c2c63b7981cd8665" providerId="LiveId" clId="{6289975A-0DA0-42A4-B664-63F758591ED2}" dt="2022-10-21T02:18:26.037" v="1179" actId="1076"/>
          <ac:picMkLst>
            <pc:docMk/>
            <pc:sldMk cId="491500661" sldId="526"/>
            <ac:picMk id="2" creationId="{FD2EEDDE-DF13-5C77-EF59-7C15F599601A}"/>
          </ac:picMkLst>
        </pc:picChg>
        <pc:picChg chg="del">
          <ac:chgData name="duyen25111995@gmail.com" userId="c2c63b7981cd8665" providerId="LiveId" clId="{6289975A-0DA0-42A4-B664-63F758591ED2}" dt="2022-10-21T02:17:46.411" v="1170" actId="478"/>
          <ac:picMkLst>
            <pc:docMk/>
            <pc:sldMk cId="491500661" sldId="526"/>
            <ac:picMk id="4" creationId="{D58665DD-9139-4EF7-81C4-6EBFE489BBEB}"/>
          </ac:picMkLst>
        </pc:picChg>
        <pc:picChg chg="del">
          <ac:chgData name="duyen25111995@gmail.com" userId="c2c63b7981cd8665" providerId="LiveId" clId="{6289975A-0DA0-42A4-B664-63F758591ED2}" dt="2022-10-21T02:17:40.519" v="1168" actId="478"/>
          <ac:picMkLst>
            <pc:docMk/>
            <pc:sldMk cId="491500661" sldId="526"/>
            <ac:picMk id="5" creationId="{85CACD44-514D-4517-A8BD-97EF92C2F6EB}"/>
          </ac:picMkLst>
        </pc:picChg>
        <pc:picChg chg="mod">
          <ac:chgData name="duyen25111995@gmail.com" userId="c2c63b7981cd8665" providerId="LiveId" clId="{6289975A-0DA0-42A4-B664-63F758591ED2}" dt="2022-10-21T02:17:56.230" v="1172" actId="1076"/>
          <ac:picMkLst>
            <pc:docMk/>
            <pc:sldMk cId="491500661" sldId="526"/>
            <ac:picMk id="6" creationId="{5C1ACBCE-0FA0-4817-A1BD-52607BBBDD06}"/>
          </ac:picMkLst>
        </pc:picChg>
        <pc:picChg chg="del">
          <ac:chgData name="duyen25111995@gmail.com" userId="c2c63b7981cd8665" providerId="LiveId" clId="{6289975A-0DA0-42A4-B664-63F758591ED2}" dt="2022-10-21T02:17:44.471" v="1169" actId="478"/>
          <ac:picMkLst>
            <pc:docMk/>
            <pc:sldMk cId="491500661" sldId="526"/>
            <ac:picMk id="7" creationId="{BD954D33-775F-4D30-94B0-795D2FD1F115}"/>
          </ac:picMkLst>
        </pc:picChg>
        <pc:picChg chg="mod">
          <ac:chgData name="duyen25111995@gmail.com" userId="c2c63b7981cd8665" providerId="LiveId" clId="{6289975A-0DA0-42A4-B664-63F758591ED2}" dt="2022-10-21T02:18:52.292" v="1208" actId="1076"/>
          <ac:picMkLst>
            <pc:docMk/>
            <pc:sldMk cId="491500661" sldId="526"/>
            <ac:picMk id="17" creationId="{180103B2-ADFB-4699-B6DA-FCD74D950B61}"/>
          </ac:picMkLst>
        </pc:picChg>
        <pc:picChg chg="mod">
          <ac:chgData name="duyen25111995@gmail.com" userId="c2c63b7981cd8665" providerId="LiveId" clId="{6289975A-0DA0-42A4-B664-63F758591ED2}" dt="2022-10-21T02:18:59.377" v="1212" actId="1036"/>
          <ac:picMkLst>
            <pc:docMk/>
            <pc:sldMk cId="491500661" sldId="526"/>
            <ac:picMk id="19" creationId="{DBCA06F1-AA72-41D8-8526-FE48BABE81F6}"/>
          </ac:picMkLst>
        </pc:picChg>
        <pc:picChg chg="mod">
          <ac:chgData name="duyen25111995@gmail.com" userId="c2c63b7981cd8665" providerId="LiveId" clId="{6289975A-0DA0-42A4-B664-63F758591ED2}" dt="2022-10-21T02:19:07.313" v="1213" actId="1076"/>
          <ac:picMkLst>
            <pc:docMk/>
            <pc:sldMk cId="491500661" sldId="526"/>
            <ac:picMk id="20" creationId="{B46F75CC-2F1C-4C20-AAB2-2B922598FEDE}"/>
          </ac:picMkLst>
        </pc:picChg>
      </pc:sldChg>
      <pc:sldChg chg="modSp mod">
        <pc:chgData name="duyen25111995@gmail.com" userId="c2c63b7981cd8665" providerId="LiveId" clId="{6289975A-0DA0-42A4-B664-63F758591ED2}" dt="2022-10-20T09:11:28.239" v="509" actId="1035"/>
        <pc:sldMkLst>
          <pc:docMk/>
          <pc:sldMk cId="730763751" sldId="527"/>
        </pc:sldMkLst>
        <pc:picChg chg="mod">
          <ac:chgData name="duyen25111995@gmail.com" userId="c2c63b7981cd8665" providerId="LiveId" clId="{6289975A-0DA0-42A4-B664-63F758591ED2}" dt="2022-10-20T09:10:58.877" v="478" actId="14100"/>
          <ac:picMkLst>
            <pc:docMk/>
            <pc:sldMk cId="730763751" sldId="527"/>
            <ac:picMk id="2" creationId="{560515AE-8126-49C3-AA95-6B6FC74F3070}"/>
          </ac:picMkLst>
        </pc:picChg>
        <pc:picChg chg="mod">
          <ac:chgData name="duyen25111995@gmail.com" userId="c2c63b7981cd8665" providerId="LiveId" clId="{6289975A-0DA0-42A4-B664-63F758591ED2}" dt="2022-10-20T09:11:28.239" v="509" actId="1035"/>
          <ac:picMkLst>
            <pc:docMk/>
            <pc:sldMk cId="730763751" sldId="527"/>
            <ac:picMk id="9" creationId="{51406CC3-3F6C-41B0-AF86-4BCB3901A07A}"/>
          </ac:picMkLst>
        </pc:picChg>
      </pc:sldChg>
      <pc:sldChg chg="addSp delSp modSp del mod">
        <pc:chgData name="duyen25111995@gmail.com" userId="c2c63b7981cd8665" providerId="LiveId" clId="{6289975A-0DA0-42A4-B664-63F758591ED2}" dt="2022-10-23T06:37:26.274" v="1297" actId="47"/>
        <pc:sldMkLst>
          <pc:docMk/>
          <pc:sldMk cId="3106815058" sldId="528"/>
        </pc:sldMkLst>
        <pc:picChg chg="mod">
          <ac:chgData name="duyen25111995@gmail.com" userId="c2c63b7981cd8665" providerId="LiveId" clId="{6289975A-0DA0-42A4-B664-63F758591ED2}" dt="2022-10-20T09:11:06.894" v="479" actId="14100"/>
          <ac:picMkLst>
            <pc:docMk/>
            <pc:sldMk cId="3106815058" sldId="528"/>
            <ac:picMk id="2" creationId="{560515AE-8126-49C3-AA95-6B6FC74F3070}"/>
          </ac:picMkLst>
        </pc:picChg>
        <pc:picChg chg="del mod">
          <ac:chgData name="duyen25111995@gmail.com" userId="c2c63b7981cd8665" providerId="LiveId" clId="{6289975A-0DA0-42A4-B664-63F758591ED2}" dt="2022-10-23T05:37:30.525" v="1245" actId="478"/>
          <ac:picMkLst>
            <pc:docMk/>
            <pc:sldMk cId="3106815058" sldId="528"/>
            <ac:picMk id="3" creationId="{A0B7FAFD-8E35-4C2E-AC0D-811FA524B507}"/>
          </ac:picMkLst>
        </pc:picChg>
        <pc:picChg chg="add mod">
          <ac:chgData name="duyen25111995@gmail.com" userId="c2c63b7981cd8665" providerId="LiveId" clId="{6289975A-0DA0-42A4-B664-63F758591ED2}" dt="2022-10-23T05:37:37.729" v="1248" actId="1076"/>
          <ac:picMkLst>
            <pc:docMk/>
            <pc:sldMk cId="3106815058" sldId="528"/>
            <ac:picMk id="5" creationId="{7E11C61F-2AAD-F3DF-C005-A113FD6B7D37}"/>
          </ac:picMkLst>
        </pc:picChg>
      </pc:sldChg>
      <pc:sldChg chg="addSp delSp modSp mod ord modAnim">
        <pc:chgData name="duyen25111995@gmail.com" userId="c2c63b7981cd8665" providerId="LiveId" clId="{6289975A-0DA0-42A4-B664-63F758591ED2}" dt="2022-10-23T06:40:45.097" v="1327"/>
        <pc:sldMkLst>
          <pc:docMk/>
          <pc:sldMk cId="425697641" sldId="529"/>
        </pc:sldMkLst>
        <pc:picChg chg="add del mod">
          <ac:chgData name="duyen25111995@gmail.com" userId="c2c63b7981cd8665" providerId="LiveId" clId="{6289975A-0DA0-42A4-B664-63F758591ED2}" dt="2022-10-23T06:40:05.667" v="1314" actId="478"/>
          <ac:picMkLst>
            <pc:docMk/>
            <pc:sldMk cId="425697641" sldId="529"/>
            <ac:picMk id="2" creationId="{560515AE-8126-49C3-AA95-6B6FC74F3070}"/>
          </ac:picMkLst>
        </pc:picChg>
        <pc:picChg chg="mod">
          <ac:chgData name="duyen25111995@gmail.com" userId="c2c63b7981cd8665" providerId="LiveId" clId="{6289975A-0DA0-42A4-B664-63F758591ED2}" dt="2022-10-23T05:46:02.227" v="1254" actId="14100"/>
          <ac:picMkLst>
            <pc:docMk/>
            <pc:sldMk cId="425697641" sldId="529"/>
            <ac:picMk id="3" creationId="{2740E28F-D791-4097-A89E-5B9907AFD69A}"/>
          </ac:picMkLst>
        </pc:picChg>
        <pc:picChg chg="add del mod ord">
          <ac:chgData name="duyen25111995@gmail.com" userId="c2c63b7981cd8665" providerId="LiveId" clId="{6289975A-0DA0-42A4-B664-63F758591ED2}" dt="2022-10-23T06:40:07.412" v="1316"/>
          <ac:picMkLst>
            <pc:docMk/>
            <pc:sldMk cId="425697641" sldId="529"/>
            <ac:picMk id="4" creationId="{21BA0787-40D5-E273-755F-64B0E1A9677B}"/>
          </ac:picMkLst>
        </pc:picChg>
        <pc:picChg chg="add del mod ord">
          <ac:chgData name="duyen25111995@gmail.com" userId="c2c63b7981cd8665" providerId="LiveId" clId="{6289975A-0DA0-42A4-B664-63F758591ED2}" dt="2022-10-20T00:36:47.746" v="18"/>
          <ac:picMkLst>
            <pc:docMk/>
            <pc:sldMk cId="425697641" sldId="529"/>
            <ac:picMk id="4" creationId="{C84EE12F-A7D8-82BC-FC89-06431A02E650}"/>
          </ac:picMkLst>
        </pc:picChg>
      </pc:sldChg>
      <pc:sldChg chg="addSp delSp modSp del mod">
        <pc:chgData name="duyen25111995@gmail.com" userId="c2c63b7981cd8665" providerId="LiveId" clId="{6289975A-0DA0-42A4-B664-63F758591ED2}" dt="2022-10-23T06:37:28.006" v="1298" actId="47"/>
        <pc:sldMkLst>
          <pc:docMk/>
          <pc:sldMk cId="2233006428" sldId="530"/>
        </pc:sldMkLst>
        <pc:picChg chg="mod">
          <ac:chgData name="duyen25111995@gmail.com" userId="c2c63b7981cd8665" providerId="LiveId" clId="{6289975A-0DA0-42A4-B664-63F758591ED2}" dt="2022-10-20T09:11:43.407" v="510" actId="14100"/>
          <ac:picMkLst>
            <pc:docMk/>
            <pc:sldMk cId="2233006428" sldId="530"/>
            <ac:picMk id="2" creationId="{560515AE-8126-49C3-AA95-6B6FC74F3070}"/>
          </ac:picMkLst>
        </pc:picChg>
        <pc:picChg chg="del mod">
          <ac:chgData name="duyen25111995@gmail.com" userId="c2c63b7981cd8665" providerId="LiveId" clId="{6289975A-0DA0-42A4-B664-63F758591ED2}" dt="2022-10-23T05:36:12.619" v="1240" actId="478"/>
          <ac:picMkLst>
            <pc:docMk/>
            <pc:sldMk cId="2233006428" sldId="530"/>
            <ac:picMk id="3" creationId="{0F2BB5EE-97D6-41DE-9A8E-3431026C8051}"/>
          </ac:picMkLst>
        </pc:picChg>
        <pc:picChg chg="add mod">
          <ac:chgData name="duyen25111995@gmail.com" userId="c2c63b7981cd8665" providerId="LiveId" clId="{6289975A-0DA0-42A4-B664-63F758591ED2}" dt="2022-10-23T05:36:40.732" v="1244" actId="14100"/>
          <ac:picMkLst>
            <pc:docMk/>
            <pc:sldMk cId="2233006428" sldId="530"/>
            <ac:picMk id="5" creationId="{9C06F009-EEE9-5457-D3F0-88F064F44B9D}"/>
          </ac:picMkLst>
        </pc:picChg>
      </pc:sldChg>
      <pc:sldChg chg="addSp delSp modSp del mod">
        <pc:chgData name="duyen25111995@gmail.com" userId="c2c63b7981cd8665" providerId="LiveId" clId="{6289975A-0DA0-42A4-B664-63F758591ED2}" dt="2022-10-23T06:37:33.701" v="1299" actId="47"/>
        <pc:sldMkLst>
          <pc:docMk/>
          <pc:sldMk cId="6826289" sldId="531"/>
        </pc:sldMkLst>
        <pc:picChg chg="mod">
          <ac:chgData name="duyen25111995@gmail.com" userId="c2c63b7981cd8665" providerId="LiveId" clId="{6289975A-0DA0-42A4-B664-63F758591ED2}" dt="2022-10-20T09:11:59.253" v="551" actId="14100"/>
          <ac:picMkLst>
            <pc:docMk/>
            <pc:sldMk cId="6826289" sldId="531"/>
            <ac:picMk id="2" creationId="{560515AE-8126-49C3-AA95-6B6FC74F3070}"/>
          </ac:picMkLst>
        </pc:picChg>
        <pc:picChg chg="del mod">
          <ac:chgData name="duyen25111995@gmail.com" userId="c2c63b7981cd8665" providerId="LiveId" clId="{6289975A-0DA0-42A4-B664-63F758591ED2}" dt="2022-10-23T05:44:08.032" v="1249" actId="478"/>
          <ac:picMkLst>
            <pc:docMk/>
            <pc:sldMk cId="6826289" sldId="531"/>
            <ac:picMk id="3" creationId="{80DB7FF1-F362-4C65-A947-B37461776F67}"/>
          </ac:picMkLst>
        </pc:picChg>
        <pc:picChg chg="add">
          <ac:chgData name="duyen25111995@gmail.com" userId="c2c63b7981cd8665" providerId="LiveId" clId="{6289975A-0DA0-42A4-B664-63F758591ED2}" dt="2022-10-23T05:44:10.377" v="1250" actId="22"/>
          <ac:picMkLst>
            <pc:docMk/>
            <pc:sldMk cId="6826289" sldId="531"/>
            <ac:picMk id="5" creationId="{6FA61CE8-23AB-FFE9-3AE9-7A5C7352CC9D}"/>
          </ac:picMkLst>
        </pc:picChg>
      </pc:sldChg>
      <pc:sldChg chg="addSp delSp modSp mod modAnim">
        <pc:chgData name="duyen25111995@gmail.com" userId="c2c63b7981cd8665" providerId="LiveId" clId="{6289975A-0DA0-42A4-B664-63F758591ED2}" dt="2022-10-26T06:57:06.315" v="2465" actId="14100"/>
        <pc:sldMkLst>
          <pc:docMk/>
          <pc:sldMk cId="2961730305" sldId="532"/>
        </pc:sldMkLst>
        <pc:spChg chg="mod">
          <ac:chgData name="duyen25111995@gmail.com" userId="c2c63b7981cd8665" providerId="LiveId" clId="{6289975A-0DA0-42A4-B664-63F758591ED2}" dt="2022-10-26T06:53:27.100" v="2169" actId="14100"/>
          <ac:spMkLst>
            <pc:docMk/>
            <pc:sldMk cId="2961730305" sldId="532"/>
            <ac:spMk id="3" creationId="{877D3C52-4247-4746-B4F6-E3339CE2B339}"/>
          </ac:spMkLst>
        </pc:spChg>
        <pc:spChg chg="mod">
          <ac:chgData name="duyen25111995@gmail.com" userId="c2c63b7981cd8665" providerId="LiveId" clId="{6289975A-0DA0-42A4-B664-63F758591ED2}" dt="2022-10-26T06:52:49.499" v="2164" actId="14100"/>
          <ac:spMkLst>
            <pc:docMk/>
            <pc:sldMk cId="2961730305" sldId="532"/>
            <ac:spMk id="4" creationId="{45059206-AD66-43C7-BA8C-530AC0D1B014}"/>
          </ac:spMkLst>
        </pc:spChg>
        <pc:spChg chg="mod">
          <ac:chgData name="duyen25111995@gmail.com" userId="c2c63b7981cd8665" providerId="LiveId" clId="{6289975A-0DA0-42A4-B664-63F758591ED2}" dt="2022-10-26T06:56:19.529" v="2391" actId="14100"/>
          <ac:spMkLst>
            <pc:docMk/>
            <pc:sldMk cId="2961730305" sldId="532"/>
            <ac:spMk id="5" creationId="{4B8936DF-E90B-4CCB-B922-652C1DAC7470}"/>
          </ac:spMkLst>
        </pc:spChg>
        <pc:spChg chg="mod">
          <ac:chgData name="duyen25111995@gmail.com" userId="c2c63b7981cd8665" providerId="LiveId" clId="{6289975A-0DA0-42A4-B664-63F758591ED2}" dt="2022-10-26T06:56:27.795" v="2411" actId="1038"/>
          <ac:spMkLst>
            <pc:docMk/>
            <pc:sldMk cId="2961730305" sldId="532"/>
            <ac:spMk id="6" creationId="{A4A45190-DAC0-4233-84DD-DCDC4706A3AD}"/>
          </ac:spMkLst>
        </pc:spChg>
        <pc:spChg chg="mod">
          <ac:chgData name="duyen25111995@gmail.com" userId="c2c63b7981cd8665" providerId="LiveId" clId="{6289975A-0DA0-42A4-B664-63F758591ED2}" dt="2022-10-26T06:56:59.768" v="2461" actId="1035"/>
          <ac:spMkLst>
            <pc:docMk/>
            <pc:sldMk cId="2961730305" sldId="532"/>
            <ac:spMk id="27" creationId="{077C7D84-ADD6-4564-9B2D-5DD44827E2B5}"/>
          </ac:spMkLst>
        </pc:spChg>
        <pc:spChg chg="mod">
          <ac:chgData name="duyen25111995@gmail.com" userId="c2c63b7981cd8665" providerId="LiveId" clId="{6289975A-0DA0-42A4-B664-63F758591ED2}" dt="2022-10-26T06:53:34.289" v="2170" actId="1076"/>
          <ac:spMkLst>
            <pc:docMk/>
            <pc:sldMk cId="2961730305" sldId="532"/>
            <ac:spMk id="40" creationId="{333D8067-9549-40E6-BF2A-BAE58F068C43}"/>
          </ac:spMkLst>
        </pc:spChg>
        <pc:spChg chg="mod">
          <ac:chgData name="duyen25111995@gmail.com" userId="c2c63b7981cd8665" providerId="LiveId" clId="{6289975A-0DA0-42A4-B664-63F758591ED2}" dt="2022-10-26T06:56:37.898" v="2432" actId="1037"/>
          <ac:spMkLst>
            <pc:docMk/>
            <pc:sldMk cId="2961730305" sldId="532"/>
            <ac:spMk id="41" creationId="{F1AF4DFA-9E78-454A-A3A9-C0BDEF597281}"/>
          </ac:spMkLst>
        </pc:spChg>
        <pc:spChg chg="mod">
          <ac:chgData name="duyen25111995@gmail.com" userId="c2c63b7981cd8665" providerId="LiveId" clId="{6289975A-0DA0-42A4-B664-63F758591ED2}" dt="2022-10-26T06:57:02.255" v="2464" actId="1035"/>
          <ac:spMkLst>
            <pc:docMk/>
            <pc:sldMk cId="2961730305" sldId="532"/>
            <ac:spMk id="52" creationId="{2BBF315D-14A7-45D9-BF43-BD5523A204D0}"/>
          </ac:spMkLst>
        </pc:spChg>
        <pc:spChg chg="add del">
          <ac:chgData name="duyen25111995@gmail.com" userId="c2c63b7981cd8665" providerId="LiveId" clId="{6289975A-0DA0-42A4-B664-63F758591ED2}" dt="2022-10-26T06:50:52.232" v="2129" actId="478"/>
          <ac:spMkLst>
            <pc:docMk/>
            <pc:sldMk cId="2961730305" sldId="532"/>
            <ac:spMk id="54" creationId="{2A15483C-AD15-7E59-8795-DCB1842B25E4}"/>
          </ac:spMkLst>
        </pc:spChg>
        <pc:spChg chg="add del mod">
          <ac:chgData name="duyen25111995@gmail.com" userId="c2c63b7981cd8665" providerId="LiveId" clId="{6289975A-0DA0-42A4-B664-63F758591ED2}" dt="2022-10-23T07:14:16.102" v="1328" actId="478"/>
          <ac:spMkLst>
            <pc:docMk/>
            <pc:sldMk cId="2961730305" sldId="532"/>
            <ac:spMk id="54" creationId="{B2BC8DA0-9612-D3A5-D7A9-18D82B3A1E7F}"/>
          </ac:spMkLst>
        </pc:spChg>
        <pc:spChg chg="add mod">
          <ac:chgData name="duyen25111995@gmail.com" userId="c2c63b7981cd8665" providerId="LiveId" clId="{6289975A-0DA0-42A4-B664-63F758591ED2}" dt="2022-10-23T07:14:18.172" v="1329"/>
          <ac:spMkLst>
            <pc:docMk/>
            <pc:sldMk cId="2961730305" sldId="532"/>
            <ac:spMk id="55" creationId="{896F1B30-C645-2507-4A56-AC395DF195C4}"/>
          </ac:spMkLst>
        </pc:spChg>
        <pc:spChg chg="add mod">
          <ac:chgData name="duyen25111995@gmail.com" userId="c2c63b7981cd8665" providerId="LiveId" clId="{6289975A-0DA0-42A4-B664-63F758591ED2}" dt="2022-10-23T07:14:45.535" v="1352" actId="1035"/>
          <ac:spMkLst>
            <pc:docMk/>
            <pc:sldMk cId="2961730305" sldId="532"/>
            <ac:spMk id="56" creationId="{9CA7EDBE-260D-FC02-3A12-508230743387}"/>
          </ac:spMkLst>
        </pc:spChg>
        <pc:grpChg chg="mod">
          <ac:chgData name="duyen25111995@gmail.com" userId="c2c63b7981cd8665" providerId="LiveId" clId="{6289975A-0DA0-42A4-B664-63F758591ED2}" dt="2022-10-26T06:56:14.071" v="2380" actId="1037"/>
          <ac:grpSpMkLst>
            <pc:docMk/>
            <pc:sldMk cId="2961730305" sldId="532"/>
            <ac:grpSpMk id="7" creationId="{57A762FF-A6B9-431F-A1BC-74F430A23E73}"/>
          </ac:grpSpMkLst>
        </pc:grpChg>
        <pc:grpChg chg="mod">
          <ac:chgData name="duyen25111995@gmail.com" userId="c2c63b7981cd8665" providerId="LiveId" clId="{6289975A-0DA0-42A4-B664-63F758591ED2}" dt="2022-10-26T06:56:16.269" v="2390" actId="1037"/>
          <ac:grpSpMkLst>
            <pc:docMk/>
            <pc:sldMk cId="2961730305" sldId="532"/>
            <ac:grpSpMk id="12" creationId="{F3061049-5C65-41E5-B82A-32EB0C8F590A}"/>
          </ac:grpSpMkLst>
        </pc:grpChg>
        <pc:grpChg chg="mod">
          <ac:chgData name="duyen25111995@gmail.com" userId="c2c63b7981cd8665" providerId="LiveId" clId="{6289975A-0DA0-42A4-B664-63F758591ED2}" dt="2022-10-26T06:52:29.577" v="2160" actId="1076"/>
          <ac:grpSpMkLst>
            <pc:docMk/>
            <pc:sldMk cId="2961730305" sldId="532"/>
            <ac:grpSpMk id="16" creationId="{A4B649B9-3526-4A04-A5E0-6A662D4D15E1}"/>
          </ac:grpSpMkLst>
        </pc:grpChg>
        <pc:grpChg chg="mod">
          <ac:chgData name="duyen25111995@gmail.com" userId="c2c63b7981cd8665" providerId="LiveId" clId="{6289975A-0DA0-42A4-B664-63F758591ED2}" dt="2022-10-26T06:52:42.985" v="2163" actId="1076"/>
          <ac:grpSpMkLst>
            <pc:docMk/>
            <pc:sldMk cId="2961730305" sldId="532"/>
            <ac:grpSpMk id="22" creationId="{72B25340-EB8B-47AA-BAC8-ED5D0164FC71}"/>
          </ac:grpSpMkLst>
        </pc:grpChg>
        <pc:grpChg chg="mod">
          <ac:chgData name="duyen25111995@gmail.com" userId="c2c63b7981cd8665" providerId="LiveId" clId="{6289975A-0DA0-42A4-B664-63F758591ED2}" dt="2022-10-26T06:54:07.978" v="2188" actId="1038"/>
          <ac:grpSpMkLst>
            <pc:docMk/>
            <pc:sldMk cId="2961730305" sldId="532"/>
            <ac:grpSpMk id="28" creationId="{B3608D37-DE26-4357-BB25-A54579D6B66E}"/>
          </ac:grpSpMkLst>
        </pc:grpChg>
        <pc:grpChg chg="mod">
          <ac:chgData name="duyen25111995@gmail.com" userId="c2c63b7981cd8665" providerId="LiveId" clId="{6289975A-0DA0-42A4-B664-63F758591ED2}" dt="2022-10-26T06:54:11.072" v="2189" actId="14100"/>
          <ac:grpSpMkLst>
            <pc:docMk/>
            <pc:sldMk cId="2961730305" sldId="532"/>
            <ac:grpSpMk id="33" creationId="{42A23922-F613-4ADB-8A51-2048DF1C03FB}"/>
          </ac:grpSpMkLst>
        </pc:grpChg>
        <pc:grpChg chg="mod">
          <ac:chgData name="duyen25111995@gmail.com" userId="c2c63b7981cd8665" providerId="LiveId" clId="{6289975A-0DA0-42A4-B664-63F758591ED2}" dt="2022-10-26T06:56:39.825" v="2441" actId="1037"/>
          <ac:grpSpMkLst>
            <pc:docMk/>
            <pc:sldMk cId="2961730305" sldId="532"/>
            <ac:grpSpMk id="42" creationId="{3D0CD6CA-547B-4CCF-B6FA-A6618B3CED1C}"/>
          </ac:grpSpMkLst>
        </pc:grpChg>
        <pc:grpChg chg="mod">
          <ac:chgData name="duyen25111995@gmail.com" userId="c2c63b7981cd8665" providerId="LiveId" clId="{6289975A-0DA0-42A4-B664-63F758591ED2}" dt="2022-10-26T06:56:42.363" v="2451" actId="1037"/>
          <ac:grpSpMkLst>
            <pc:docMk/>
            <pc:sldMk cId="2961730305" sldId="532"/>
            <ac:grpSpMk id="47" creationId="{FBE22159-D9C8-4B89-A3D9-AEC66BBF0B86}"/>
          </ac:grpSpMkLst>
        </pc:grpChg>
        <pc:picChg chg="del mod">
          <ac:chgData name="duyen25111995@gmail.com" userId="c2c63b7981cd8665" providerId="LiveId" clId="{6289975A-0DA0-42A4-B664-63F758591ED2}" dt="2022-10-26T06:49:08.769" v="2127" actId="478"/>
          <ac:picMkLst>
            <pc:docMk/>
            <pc:sldMk cId="2961730305" sldId="532"/>
            <ac:picMk id="2" creationId="{560515AE-8126-49C3-AA95-6B6FC74F3070}"/>
          </ac:picMkLst>
        </pc:picChg>
        <pc:picChg chg="mod">
          <ac:chgData name="duyen25111995@gmail.com" userId="c2c63b7981cd8665" providerId="LiveId" clId="{6289975A-0DA0-42A4-B664-63F758591ED2}" dt="2022-10-23T07:14:56.895" v="1353" actId="1076"/>
          <ac:picMkLst>
            <pc:docMk/>
            <pc:sldMk cId="2961730305" sldId="532"/>
            <ac:picMk id="53" creationId="{1853D1F4-729A-4452-90F1-7414C101F296}"/>
          </ac:picMkLst>
        </pc:picChg>
        <pc:picChg chg="add del mod ord">
          <ac:chgData name="duyen25111995@gmail.com" userId="c2c63b7981cd8665" providerId="LiveId" clId="{6289975A-0DA0-42A4-B664-63F758591ED2}" dt="2022-10-26T06:55:10.868" v="2258" actId="478"/>
          <ac:picMkLst>
            <pc:docMk/>
            <pc:sldMk cId="2961730305" sldId="532"/>
            <ac:picMk id="57" creationId="{D6540FC9-102E-B29A-0EA8-AEA49E86EED4}"/>
          </ac:picMkLst>
        </pc:picChg>
        <pc:picChg chg="add mod ord">
          <ac:chgData name="duyen25111995@gmail.com" userId="c2c63b7981cd8665" providerId="LiveId" clId="{6289975A-0DA0-42A4-B664-63F758591ED2}" dt="2022-10-26T06:57:06.315" v="2465" actId="14100"/>
          <ac:picMkLst>
            <pc:docMk/>
            <pc:sldMk cId="2961730305" sldId="532"/>
            <ac:picMk id="58" creationId="{2EA81634-5434-3A06-1457-F283BB75EBC6}"/>
          </ac:picMkLst>
        </pc:picChg>
      </pc:sldChg>
      <pc:sldChg chg="modSp del mod">
        <pc:chgData name="duyen25111995@gmail.com" userId="c2c63b7981cd8665" providerId="LiveId" clId="{6289975A-0DA0-42A4-B664-63F758591ED2}" dt="2022-10-23T16:54:20.174" v="1587" actId="47"/>
        <pc:sldMkLst>
          <pc:docMk/>
          <pc:sldMk cId="1202687634" sldId="534"/>
        </pc:sldMkLst>
        <pc:spChg chg="mod">
          <ac:chgData name="duyen25111995@gmail.com" userId="c2c63b7981cd8665" providerId="LiveId" clId="{6289975A-0DA0-42A4-B664-63F758591ED2}" dt="2022-10-21T02:14:03.338" v="1090" actId="1076"/>
          <ac:spMkLst>
            <pc:docMk/>
            <pc:sldMk cId="1202687634" sldId="534"/>
            <ac:spMk id="14" creationId="{154FA820-1455-4B93-896F-3AF7D60FF142}"/>
          </ac:spMkLst>
        </pc:spChg>
        <pc:spChg chg="mod">
          <ac:chgData name="duyen25111995@gmail.com" userId="c2c63b7981cd8665" providerId="LiveId" clId="{6289975A-0DA0-42A4-B664-63F758591ED2}" dt="2022-10-21T02:14:03.338" v="1090" actId="1076"/>
          <ac:spMkLst>
            <pc:docMk/>
            <pc:sldMk cId="1202687634" sldId="534"/>
            <ac:spMk id="15" creationId="{E7211F66-374B-4BBC-81F2-2E178576E31D}"/>
          </ac:spMkLst>
        </pc:spChg>
        <pc:spChg chg="mod">
          <ac:chgData name="duyen25111995@gmail.com" userId="c2c63b7981cd8665" providerId="LiveId" clId="{6289975A-0DA0-42A4-B664-63F758591ED2}" dt="2022-10-21T02:14:05.331" v="1100" actId="1036"/>
          <ac:spMkLst>
            <pc:docMk/>
            <pc:sldMk cId="1202687634" sldId="534"/>
            <ac:spMk id="16" creationId="{20BB78AC-AE85-47D9-90BE-EBA32AEDDCFF}"/>
          </ac:spMkLst>
        </pc:spChg>
        <pc:spChg chg="mod">
          <ac:chgData name="duyen25111995@gmail.com" userId="c2c63b7981cd8665" providerId="LiveId" clId="{6289975A-0DA0-42A4-B664-63F758591ED2}" dt="2022-10-21T02:14:04.738" v="1097" actId="1036"/>
          <ac:spMkLst>
            <pc:docMk/>
            <pc:sldMk cId="1202687634" sldId="534"/>
            <ac:spMk id="27" creationId="{68D94996-2F99-410D-A68E-B7918F755500}"/>
          </ac:spMkLst>
        </pc:spChg>
        <pc:spChg chg="mod">
          <ac:chgData name="duyen25111995@gmail.com" userId="c2c63b7981cd8665" providerId="LiveId" clId="{6289975A-0DA0-42A4-B664-63F758591ED2}" dt="2022-10-21T02:14:04.167" v="1094" actId="1076"/>
          <ac:spMkLst>
            <pc:docMk/>
            <pc:sldMk cId="1202687634" sldId="534"/>
            <ac:spMk id="40" creationId="{9DFCA252-D24F-47D6-8E79-07008D527F7F}"/>
          </ac:spMkLst>
        </pc:spChg>
        <pc:spChg chg="mod">
          <ac:chgData name="duyen25111995@gmail.com" userId="c2c63b7981cd8665" providerId="LiveId" clId="{6289975A-0DA0-42A4-B664-63F758591ED2}" dt="2022-10-21T02:14:03.108" v="1089" actId="1076"/>
          <ac:spMkLst>
            <pc:docMk/>
            <pc:sldMk cId="1202687634" sldId="534"/>
            <ac:spMk id="59" creationId="{270DF086-B3FC-4980-ABA1-1E0F35C84282}"/>
          </ac:spMkLst>
        </pc:spChg>
        <pc:spChg chg="mod">
          <ac:chgData name="duyen25111995@gmail.com" userId="c2c63b7981cd8665" providerId="LiveId" clId="{6289975A-0DA0-42A4-B664-63F758591ED2}" dt="2022-10-21T02:14:02.820" v="1088" actId="1076"/>
          <ac:spMkLst>
            <pc:docMk/>
            <pc:sldMk cId="1202687634" sldId="534"/>
            <ac:spMk id="70" creationId="{0373D5B4-5855-4414-96DA-0E5E7C3EDB37}"/>
          </ac:spMkLst>
        </pc:spChg>
        <pc:grpChg chg="mod">
          <ac:chgData name="duyen25111995@gmail.com" userId="c2c63b7981cd8665" providerId="LiveId" clId="{6289975A-0DA0-42A4-B664-63F758591ED2}" dt="2022-10-21T02:14:03.338" v="1090" actId="1076"/>
          <ac:grpSpMkLst>
            <pc:docMk/>
            <pc:sldMk cId="1202687634" sldId="534"/>
            <ac:grpSpMk id="13" creationId="{590BD5A9-834D-4096-94A4-F65F80660C01}"/>
          </ac:grpSpMkLst>
        </pc:grpChg>
        <pc:grpChg chg="mod">
          <ac:chgData name="duyen25111995@gmail.com" userId="c2c63b7981cd8665" providerId="LiveId" clId="{6289975A-0DA0-42A4-B664-63F758591ED2}" dt="2022-10-21T02:14:04.540" v="1096" actId="1076"/>
          <ac:grpSpMkLst>
            <pc:docMk/>
            <pc:sldMk cId="1202687634" sldId="534"/>
            <ac:grpSpMk id="17" creationId="{9D4CF7B4-3351-4CC2-AA1C-E7F35531F8CB}"/>
          </ac:grpSpMkLst>
        </pc:grpChg>
        <pc:grpChg chg="mod">
          <ac:chgData name="duyen25111995@gmail.com" userId="c2c63b7981cd8665" providerId="LiveId" clId="{6289975A-0DA0-42A4-B664-63F758591ED2}" dt="2022-10-21T02:14:17.324" v="1114" actId="1036"/>
          <ac:grpSpMkLst>
            <pc:docMk/>
            <pc:sldMk cId="1202687634" sldId="534"/>
            <ac:grpSpMk id="20" creationId="{ABEDC8BE-1189-45ED-ACBA-A2218B8ECD2F}"/>
          </ac:grpSpMkLst>
        </pc:grpChg>
        <pc:grpChg chg="mod">
          <ac:chgData name="duyen25111995@gmail.com" userId="c2c63b7981cd8665" providerId="LiveId" clId="{6289975A-0DA0-42A4-B664-63F758591ED2}" dt="2022-10-21T02:14:03.547" v="1091" actId="1076"/>
          <ac:grpSpMkLst>
            <pc:docMk/>
            <pc:sldMk cId="1202687634" sldId="534"/>
            <ac:grpSpMk id="41" creationId="{0AEF0DC9-7DF7-4323-9F2C-6FA39A238B26}"/>
          </ac:grpSpMkLst>
        </pc:grpChg>
        <pc:grpChg chg="mod">
          <ac:chgData name="duyen25111995@gmail.com" userId="c2c63b7981cd8665" providerId="LiveId" clId="{6289975A-0DA0-42A4-B664-63F758591ED2}" dt="2022-10-21T02:14:03.961" v="1093" actId="1076"/>
          <ac:grpSpMkLst>
            <pc:docMk/>
            <pc:sldMk cId="1202687634" sldId="534"/>
            <ac:grpSpMk id="46" creationId="{7C90D00F-83AD-4D45-9579-3A7512F56101}"/>
          </ac:grpSpMkLst>
        </pc:grpChg>
        <pc:picChg chg="mod">
          <ac:chgData name="duyen25111995@gmail.com" userId="c2c63b7981cd8665" providerId="LiveId" clId="{6289975A-0DA0-42A4-B664-63F758591ED2}" dt="2022-10-21T02:14:20.388" v="1116" actId="14100"/>
          <ac:picMkLst>
            <pc:docMk/>
            <pc:sldMk cId="1202687634" sldId="534"/>
            <ac:picMk id="2" creationId="{560515AE-8126-49C3-AA95-6B6FC74F3070}"/>
          </ac:picMkLst>
        </pc:picChg>
        <pc:picChg chg="mod">
          <ac:chgData name="duyen25111995@gmail.com" userId="c2c63b7981cd8665" providerId="LiveId" clId="{6289975A-0DA0-42A4-B664-63F758591ED2}" dt="2022-10-21T02:14:50.508" v="1129" actId="1037"/>
          <ac:picMkLst>
            <pc:docMk/>
            <pc:sldMk cId="1202687634" sldId="534"/>
            <ac:picMk id="74" creationId="{C52A3AFD-F3B7-4CC0-8941-5CC5A073F621}"/>
          </ac:picMkLst>
        </pc:picChg>
      </pc:sldChg>
      <pc:sldChg chg="modSp mod">
        <pc:chgData name="duyen25111995@gmail.com" userId="c2c63b7981cd8665" providerId="LiveId" clId="{6289975A-0DA0-42A4-B664-63F758591ED2}" dt="2022-10-25T02:50:41.440" v="2083" actId="1076"/>
        <pc:sldMkLst>
          <pc:docMk/>
          <pc:sldMk cId="1632682266" sldId="538"/>
        </pc:sldMkLst>
        <pc:spChg chg="mod">
          <ac:chgData name="duyen25111995@gmail.com" userId="c2c63b7981cd8665" providerId="LiveId" clId="{6289975A-0DA0-42A4-B664-63F758591ED2}" dt="2022-10-25T02:50:33.306" v="2082" actId="20577"/>
          <ac:spMkLst>
            <pc:docMk/>
            <pc:sldMk cId="1632682266" sldId="538"/>
            <ac:spMk id="9" creationId="{F967960D-7A9C-458D-B5D8-FCF1F341BFBD}"/>
          </ac:spMkLst>
        </pc:spChg>
        <pc:picChg chg="mod">
          <ac:chgData name="duyen25111995@gmail.com" userId="c2c63b7981cd8665" providerId="LiveId" clId="{6289975A-0DA0-42A4-B664-63F758591ED2}" dt="2022-10-21T02:19:29.865" v="1215" actId="14100"/>
          <ac:picMkLst>
            <pc:docMk/>
            <pc:sldMk cId="1632682266" sldId="538"/>
            <ac:picMk id="2" creationId="{63962492-B7FF-41C5-AA99-C949BA31FC14}"/>
          </ac:picMkLst>
        </pc:picChg>
        <pc:picChg chg="mod">
          <ac:chgData name="duyen25111995@gmail.com" userId="c2c63b7981cd8665" providerId="LiveId" clId="{6289975A-0DA0-42A4-B664-63F758591ED2}" dt="2022-10-25T02:39:54.440" v="1805" actId="1076"/>
          <ac:picMkLst>
            <pc:docMk/>
            <pc:sldMk cId="1632682266" sldId="538"/>
            <ac:picMk id="6" creationId="{07E41877-C9A7-4996-89A8-86530785E57B}"/>
          </ac:picMkLst>
        </pc:picChg>
        <pc:picChg chg="mod">
          <ac:chgData name="duyen25111995@gmail.com" userId="c2c63b7981cd8665" providerId="LiveId" clId="{6289975A-0DA0-42A4-B664-63F758591ED2}" dt="2022-10-25T02:50:41.440" v="2083" actId="1076"/>
          <ac:picMkLst>
            <pc:docMk/>
            <pc:sldMk cId="1632682266" sldId="538"/>
            <ac:picMk id="7" creationId="{B921D7D2-D30D-44CC-B604-6BCCB3A771A0}"/>
          </ac:picMkLst>
        </pc:picChg>
        <pc:picChg chg="mod">
          <ac:chgData name="duyen25111995@gmail.com" userId="c2c63b7981cd8665" providerId="LiveId" clId="{6289975A-0DA0-42A4-B664-63F758591ED2}" dt="2022-10-25T02:40:13.323" v="1822" actId="1036"/>
          <ac:picMkLst>
            <pc:docMk/>
            <pc:sldMk cId="1632682266" sldId="538"/>
            <ac:picMk id="8" creationId="{19921FDA-3815-4B8D-9556-3F8A73492CD2}"/>
          </ac:picMkLst>
        </pc:picChg>
      </pc:sldChg>
      <pc:sldChg chg="modSp mod">
        <pc:chgData name="duyen25111995@gmail.com" userId="c2c63b7981cd8665" providerId="LiveId" clId="{6289975A-0DA0-42A4-B664-63F758591ED2}" dt="2022-10-25T02:49:56.108" v="2072" actId="255"/>
        <pc:sldMkLst>
          <pc:docMk/>
          <pc:sldMk cId="160269687" sldId="539"/>
        </pc:sldMkLst>
        <pc:spChg chg="mod">
          <ac:chgData name="duyen25111995@gmail.com" userId="c2c63b7981cd8665" providerId="LiveId" clId="{6289975A-0DA0-42A4-B664-63F758591ED2}" dt="2022-10-25T02:41:44.980" v="1933" actId="1076"/>
          <ac:spMkLst>
            <pc:docMk/>
            <pc:sldMk cId="160269687" sldId="539"/>
            <ac:spMk id="3" creationId="{7D11010E-D6EA-45AF-88B2-592863C09E64}"/>
          </ac:spMkLst>
        </pc:spChg>
        <pc:spChg chg="mod">
          <ac:chgData name="duyen25111995@gmail.com" userId="c2c63b7981cd8665" providerId="LiveId" clId="{6289975A-0DA0-42A4-B664-63F758591ED2}" dt="2022-10-25T02:49:56.108" v="2072" actId="255"/>
          <ac:spMkLst>
            <pc:docMk/>
            <pc:sldMk cId="160269687" sldId="539"/>
            <ac:spMk id="12" creationId="{B8CF1D3E-B72C-471A-8DE9-66EEBA96BD75}"/>
          </ac:spMkLst>
        </pc:spChg>
        <pc:picChg chg="mod">
          <ac:chgData name="duyen25111995@gmail.com" userId="c2c63b7981cd8665" providerId="LiveId" clId="{6289975A-0DA0-42A4-B664-63F758591ED2}" dt="2022-10-21T02:19:34.929" v="1216" actId="14100"/>
          <ac:picMkLst>
            <pc:docMk/>
            <pc:sldMk cId="160269687" sldId="539"/>
            <ac:picMk id="2" creationId="{63962492-B7FF-41C5-AA99-C949BA31FC14}"/>
          </ac:picMkLst>
        </pc:picChg>
        <pc:picChg chg="mod">
          <ac:chgData name="duyen25111995@gmail.com" userId="c2c63b7981cd8665" providerId="LiveId" clId="{6289975A-0DA0-42A4-B664-63F758591ED2}" dt="2022-10-25T02:41:58.889" v="1955" actId="1038"/>
          <ac:picMkLst>
            <pc:docMk/>
            <pc:sldMk cId="160269687" sldId="539"/>
            <ac:picMk id="6" creationId="{34C81668-708A-4145-9D99-F84EE7E88632}"/>
          </ac:picMkLst>
        </pc:picChg>
        <pc:picChg chg="mod">
          <ac:chgData name="duyen25111995@gmail.com" userId="c2c63b7981cd8665" providerId="LiveId" clId="{6289975A-0DA0-42A4-B664-63F758591ED2}" dt="2022-10-25T02:41:50.066" v="1934" actId="1076"/>
          <ac:picMkLst>
            <pc:docMk/>
            <pc:sldMk cId="160269687" sldId="539"/>
            <ac:picMk id="7" creationId="{6F2CF162-BFD0-4DC0-B204-6F6924653C30}"/>
          </ac:picMkLst>
        </pc:picChg>
        <pc:picChg chg="mod">
          <ac:chgData name="duyen25111995@gmail.com" userId="c2c63b7981cd8665" providerId="LiveId" clId="{6289975A-0DA0-42A4-B664-63F758591ED2}" dt="2022-10-25T02:40:21.213" v="1823" actId="1076"/>
          <ac:picMkLst>
            <pc:docMk/>
            <pc:sldMk cId="160269687" sldId="539"/>
            <ac:picMk id="11" creationId="{9D8610B8-97A7-4738-9765-30CCA4118291}"/>
          </ac:picMkLst>
        </pc:picChg>
      </pc:sldChg>
      <pc:sldChg chg="modSp mod">
        <pc:chgData name="duyen25111995@gmail.com" userId="c2c63b7981cd8665" providerId="LiveId" clId="{6289975A-0DA0-42A4-B664-63F758591ED2}" dt="2022-10-25T02:49:47.493" v="2071" actId="1038"/>
        <pc:sldMkLst>
          <pc:docMk/>
          <pc:sldMk cId="2435903014" sldId="540"/>
        </pc:sldMkLst>
        <pc:spChg chg="mod">
          <ac:chgData name="duyen25111995@gmail.com" userId="c2c63b7981cd8665" providerId="LiveId" clId="{6289975A-0DA0-42A4-B664-63F758591ED2}" dt="2022-10-25T02:41:16.848" v="1902" actId="1076"/>
          <ac:spMkLst>
            <pc:docMk/>
            <pc:sldMk cId="2435903014" sldId="540"/>
            <ac:spMk id="3" creationId="{125BD305-A333-48D7-A2E8-C1009FB9585B}"/>
          </ac:spMkLst>
        </pc:spChg>
        <pc:spChg chg="mod">
          <ac:chgData name="duyen25111995@gmail.com" userId="c2c63b7981cd8665" providerId="LiveId" clId="{6289975A-0DA0-42A4-B664-63F758591ED2}" dt="2022-10-25T02:49:47.493" v="2071" actId="1038"/>
          <ac:spMkLst>
            <pc:docMk/>
            <pc:sldMk cId="2435903014" sldId="540"/>
            <ac:spMk id="12" creationId="{EE1315BD-C467-4D4C-81DB-C70A353F629B}"/>
          </ac:spMkLst>
        </pc:spChg>
        <pc:picChg chg="mod">
          <ac:chgData name="duyen25111995@gmail.com" userId="c2c63b7981cd8665" providerId="LiveId" clId="{6289975A-0DA0-42A4-B664-63F758591ED2}" dt="2022-10-21T02:19:43.696" v="1218" actId="14100"/>
          <ac:picMkLst>
            <pc:docMk/>
            <pc:sldMk cId="2435903014" sldId="540"/>
            <ac:picMk id="2" creationId="{63962492-B7FF-41C5-AA99-C949BA31FC14}"/>
          </ac:picMkLst>
        </pc:picChg>
        <pc:picChg chg="mod">
          <ac:chgData name="duyen25111995@gmail.com" userId="c2c63b7981cd8665" providerId="LiveId" clId="{6289975A-0DA0-42A4-B664-63F758591ED2}" dt="2022-10-25T02:41:25.251" v="1913" actId="1038"/>
          <ac:picMkLst>
            <pc:docMk/>
            <pc:sldMk cId="2435903014" sldId="540"/>
            <ac:picMk id="4" creationId="{EC00D5C6-3B6F-427D-8082-16FAB93EEC28}"/>
          </ac:picMkLst>
        </pc:picChg>
        <pc:picChg chg="mod">
          <ac:chgData name="duyen25111995@gmail.com" userId="c2c63b7981cd8665" providerId="LiveId" clId="{6289975A-0DA0-42A4-B664-63F758591ED2}" dt="2022-10-25T02:41:21.166" v="1903" actId="1076"/>
          <ac:picMkLst>
            <pc:docMk/>
            <pc:sldMk cId="2435903014" sldId="540"/>
            <ac:picMk id="5" creationId="{A15BDB22-532D-4343-93D5-E39D956D90E4}"/>
          </ac:picMkLst>
        </pc:picChg>
        <pc:picChg chg="mod">
          <ac:chgData name="duyen25111995@gmail.com" userId="c2c63b7981cd8665" providerId="LiveId" clId="{6289975A-0DA0-42A4-B664-63F758591ED2}" dt="2022-10-25T02:39:43.652" v="1803" actId="1076"/>
          <ac:picMkLst>
            <pc:docMk/>
            <pc:sldMk cId="2435903014" sldId="540"/>
            <ac:picMk id="11" creationId="{6A7BFAB8-1755-4222-86EC-7E8E3A07E81A}"/>
          </ac:picMkLst>
        </pc:picChg>
      </pc:sldChg>
      <pc:sldChg chg="modSp mod">
        <pc:chgData name="duyen25111995@gmail.com" userId="c2c63b7981cd8665" providerId="LiveId" clId="{6289975A-0DA0-42A4-B664-63F758591ED2}" dt="2022-10-25T02:49:34.519" v="2062" actId="255"/>
        <pc:sldMkLst>
          <pc:docMk/>
          <pc:sldMk cId="712518778" sldId="541"/>
        </pc:sldMkLst>
        <pc:spChg chg="mod">
          <ac:chgData name="duyen25111995@gmail.com" userId="c2c63b7981cd8665" providerId="LiveId" clId="{6289975A-0DA0-42A4-B664-63F758591ED2}" dt="2022-10-25T02:42:24.492" v="1959" actId="1076"/>
          <ac:spMkLst>
            <pc:docMk/>
            <pc:sldMk cId="712518778" sldId="541"/>
            <ac:spMk id="3" creationId="{90BC64B4-B50E-404F-8B10-20AE638AA3E9}"/>
          </ac:spMkLst>
        </pc:spChg>
        <pc:spChg chg="mod">
          <ac:chgData name="duyen25111995@gmail.com" userId="c2c63b7981cd8665" providerId="LiveId" clId="{6289975A-0DA0-42A4-B664-63F758591ED2}" dt="2022-10-25T02:49:34.519" v="2062" actId="255"/>
          <ac:spMkLst>
            <pc:docMk/>
            <pc:sldMk cId="712518778" sldId="541"/>
            <ac:spMk id="12" creationId="{0B24EC0B-F65D-45EA-AA71-ECF03C400101}"/>
          </ac:spMkLst>
        </pc:spChg>
        <pc:picChg chg="mod">
          <ac:chgData name="duyen25111995@gmail.com" userId="c2c63b7981cd8665" providerId="LiveId" clId="{6289975A-0DA0-42A4-B664-63F758591ED2}" dt="2022-10-21T02:19:40.017" v="1217" actId="14100"/>
          <ac:picMkLst>
            <pc:docMk/>
            <pc:sldMk cId="712518778" sldId="541"/>
            <ac:picMk id="2" creationId="{63962492-B7FF-41C5-AA99-C949BA31FC14}"/>
          </ac:picMkLst>
        </pc:picChg>
        <pc:picChg chg="mod">
          <ac:chgData name="duyen25111995@gmail.com" userId="c2c63b7981cd8665" providerId="LiveId" clId="{6289975A-0DA0-42A4-B664-63F758591ED2}" dt="2022-10-25T02:45:34.476" v="2035" actId="688"/>
          <ac:picMkLst>
            <pc:docMk/>
            <pc:sldMk cId="712518778" sldId="541"/>
            <ac:picMk id="4" creationId="{6547DA61-BFCE-4D85-AC35-65AAB1454C28}"/>
          </ac:picMkLst>
        </pc:picChg>
        <pc:picChg chg="mod">
          <ac:chgData name="duyen25111995@gmail.com" userId="c2c63b7981cd8665" providerId="LiveId" clId="{6289975A-0DA0-42A4-B664-63F758591ED2}" dt="2022-10-25T02:45:42.435" v="2036" actId="1076"/>
          <ac:picMkLst>
            <pc:docMk/>
            <pc:sldMk cId="712518778" sldId="541"/>
            <ac:picMk id="5" creationId="{866FECBA-3733-49E8-822D-DEFEE055F11D}"/>
          </ac:picMkLst>
        </pc:picChg>
        <pc:picChg chg="mod">
          <ac:chgData name="duyen25111995@gmail.com" userId="c2c63b7981cd8665" providerId="LiveId" clId="{6289975A-0DA0-42A4-B664-63F758591ED2}" dt="2022-10-25T02:42:20.284" v="1957" actId="1076"/>
          <ac:picMkLst>
            <pc:docMk/>
            <pc:sldMk cId="712518778" sldId="541"/>
            <ac:picMk id="11" creationId="{733562B3-1858-4840-BFCA-C05BF3221BF9}"/>
          </ac:picMkLst>
        </pc:picChg>
      </pc:sldChg>
      <pc:sldChg chg="modSp mod">
        <pc:chgData name="duyen25111995@gmail.com" userId="c2c63b7981cd8665" providerId="LiveId" clId="{6289975A-0DA0-42A4-B664-63F758591ED2}" dt="2022-10-25T02:49:26.120" v="2061" actId="14100"/>
        <pc:sldMkLst>
          <pc:docMk/>
          <pc:sldMk cId="1084078419" sldId="542"/>
        </pc:sldMkLst>
        <pc:spChg chg="mod">
          <ac:chgData name="duyen25111995@gmail.com" userId="c2c63b7981cd8665" providerId="LiveId" clId="{6289975A-0DA0-42A4-B664-63F758591ED2}" dt="2022-10-25T02:42:54.776" v="1980" actId="1076"/>
          <ac:spMkLst>
            <pc:docMk/>
            <pc:sldMk cId="1084078419" sldId="542"/>
            <ac:spMk id="3" creationId="{9B825B39-FFC9-4EB2-9E31-DCB9509041BC}"/>
          </ac:spMkLst>
        </pc:spChg>
        <pc:spChg chg="mod">
          <ac:chgData name="duyen25111995@gmail.com" userId="c2c63b7981cd8665" providerId="LiveId" clId="{6289975A-0DA0-42A4-B664-63F758591ED2}" dt="2022-10-25T02:49:26.120" v="2061" actId="14100"/>
          <ac:spMkLst>
            <pc:docMk/>
            <pc:sldMk cId="1084078419" sldId="542"/>
            <ac:spMk id="12" creationId="{38948920-7ADE-41DE-A0E5-5B72CF18A39D}"/>
          </ac:spMkLst>
        </pc:spChg>
        <pc:picChg chg="mod">
          <ac:chgData name="duyen25111995@gmail.com" userId="c2c63b7981cd8665" providerId="LiveId" clId="{6289975A-0DA0-42A4-B664-63F758591ED2}" dt="2022-10-21T02:19:49.939" v="1219" actId="14100"/>
          <ac:picMkLst>
            <pc:docMk/>
            <pc:sldMk cId="1084078419" sldId="542"/>
            <ac:picMk id="2" creationId="{63962492-B7FF-41C5-AA99-C949BA31FC14}"/>
          </ac:picMkLst>
        </pc:picChg>
        <pc:picChg chg="mod">
          <ac:chgData name="duyen25111995@gmail.com" userId="c2c63b7981cd8665" providerId="LiveId" clId="{6289975A-0DA0-42A4-B664-63F758591ED2}" dt="2022-10-25T02:46:12.778" v="2041" actId="688"/>
          <ac:picMkLst>
            <pc:docMk/>
            <pc:sldMk cId="1084078419" sldId="542"/>
            <ac:picMk id="6" creationId="{A66AAE2B-ECF0-4160-8E35-9AF2F6BAC301}"/>
          </ac:picMkLst>
        </pc:picChg>
        <pc:picChg chg="mod">
          <ac:chgData name="duyen25111995@gmail.com" userId="c2c63b7981cd8665" providerId="LiveId" clId="{6289975A-0DA0-42A4-B664-63F758591ED2}" dt="2022-10-25T02:45:59.672" v="2040" actId="14100"/>
          <ac:picMkLst>
            <pc:docMk/>
            <pc:sldMk cId="1084078419" sldId="542"/>
            <ac:picMk id="7" creationId="{EE350884-2DCB-4FDC-B3EC-437DFEAB8AB4}"/>
          </ac:picMkLst>
        </pc:picChg>
        <pc:picChg chg="mod">
          <ac:chgData name="duyen25111995@gmail.com" userId="c2c63b7981cd8665" providerId="LiveId" clId="{6289975A-0DA0-42A4-B664-63F758591ED2}" dt="2022-10-25T02:42:51.137" v="1978" actId="1076"/>
          <ac:picMkLst>
            <pc:docMk/>
            <pc:sldMk cId="1084078419" sldId="542"/>
            <ac:picMk id="11" creationId="{CD647975-766A-49F8-9591-D99FD0E0975B}"/>
          </ac:picMkLst>
        </pc:picChg>
      </pc:sldChg>
      <pc:sldChg chg="modSp mod">
        <pc:chgData name="duyen25111995@gmail.com" userId="c2c63b7981cd8665" providerId="LiveId" clId="{6289975A-0DA0-42A4-B664-63F758591ED2}" dt="2022-10-25T02:49:12.688" v="2059" actId="14100"/>
        <pc:sldMkLst>
          <pc:docMk/>
          <pc:sldMk cId="2678135117" sldId="543"/>
        </pc:sldMkLst>
        <pc:spChg chg="mod">
          <ac:chgData name="duyen25111995@gmail.com" userId="c2c63b7981cd8665" providerId="LiveId" clId="{6289975A-0DA0-42A4-B664-63F758591ED2}" dt="2022-10-25T02:44:10.010" v="2011" actId="1076"/>
          <ac:spMkLst>
            <pc:docMk/>
            <pc:sldMk cId="2678135117" sldId="543"/>
            <ac:spMk id="3" creationId="{114D22B5-90D3-4961-BD35-D3A5BBC43A8D}"/>
          </ac:spMkLst>
        </pc:spChg>
        <pc:spChg chg="mod">
          <ac:chgData name="duyen25111995@gmail.com" userId="c2c63b7981cd8665" providerId="LiveId" clId="{6289975A-0DA0-42A4-B664-63F758591ED2}" dt="2022-10-25T02:49:12.688" v="2059" actId="14100"/>
          <ac:spMkLst>
            <pc:docMk/>
            <pc:sldMk cId="2678135117" sldId="543"/>
            <ac:spMk id="12" creationId="{373685E2-60D0-4582-A72A-3C5FDB6827F0}"/>
          </ac:spMkLst>
        </pc:spChg>
        <pc:picChg chg="mod">
          <ac:chgData name="duyen25111995@gmail.com" userId="c2c63b7981cd8665" providerId="LiveId" clId="{6289975A-0DA0-42A4-B664-63F758591ED2}" dt="2022-10-21T02:19:58.368" v="1221" actId="14100"/>
          <ac:picMkLst>
            <pc:docMk/>
            <pc:sldMk cId="2678135117" sldId="543"/>
            <ac:picMk id="2" creationId="{63962492-B7FF-41C5-AA99-C949BA31FC14}"/>
          </ac:picMkLst>
        </pc:picChg>
        <pc:picChg chg="mod">
          <ac:chgData name="duyen25111995@gmail.com" userId="c2c63b7981cd8665" providerId="LiveId" clId="{6289975A-0DA0-42A4-B664-63F758591ED2}" dt="2022-10-25T02:44:16.499" v="2013" actId="1076"/>
          <ac:picMkLst>
            <pc:docMk/>
            <pc:sldMk cId="2678135117" sldId="543"/>
            <ac:picMk id="6" creationId="{EA5D90C3-06CA-45C7-851E-F5EC25BA1938}"/>
          </ac:picMkLst>
        </pc:picChg>
        <pc:picChg chg="mod">
          <ac:chgData name="duyen25111995@gmail.com" userId="c2c63b7981cd8665" providerId="LiveId" clId="{6289975A-0DA0-42A4-B664-63F758591ED2}" dt="2022-10-25T02:44:13.066" v="2012" actId="1076"/>
          <ac:picMkLst>
            <pc:docMk/>
            <pc:sldMk cId="2678135117" sldId="543"/>
            <ac:picMk id="7" creationId="{BB356BCD-6E88-41C9-B6DA-5EED1C67B3B0}"/>
          </ac:picMkLst>
        </pc:picChg>
        <pc:picChg chg="mod">
          <ac:chgData name="duyen25111995@gmail.com" userId="c2c63b7981cd8665" providerId="LiveId" clId="{6289975A-0DA0-42A4-B664-63F758591ED2}" dt="2022-10-25T02:47:52.725" v="2053" actId="1076"/>
          <ac:picMkLst>
            <pc:docMk/>
            <pc:sldMk cId="2678135117" sldId="543"/>
            <ac:picMk id="11" creationId="{611BDF34-A6B0-418B-B785-E8DBFF950C2D}"/>
          </ac:picMkLst>
        </pc:picChg>
      </pc:sldChg>
      <pc:sldChg chg="addSp delSp modSp mod addAnim delAnim">
        <pc:chgData name="duyen25111995@gmail.com" userId="c2c63b7981cd8665" providerId="LiveId" clId="{6289975A-0DA0-42A4-B664-63F758591ED2}" dt="2022-10-25T02:48:56.139" v="2057" actId="14100"/>
        <pc:sldMkLst>
          <pc:docMk/>
          <pc:sldMk cId="333623008" sldId="544"/>
        </pc:sldMkLst>
        <pc:spChg chg="add del mod">
          <ac:chgData name="duyen25111995@gmail.com" userId="c2c63b7981cd8665" providerId="LiveId" clId="{6289975A-0DA0-42A4-B664-63F758591ED2}" dt="2022-10-25T02:43:31.007" v="2004" actId="1076"/>
          <ac:spMkLst>
            <pc:docMk/>
            <pc:sldMk cId="333623008" sldId="544"/>
            <ac:spMk id="3" creationId="{F1CE9C84-0A90-426B-90F4-93FC3972CCF9}"/>
          </ac:spMkLst>
        </pc:spChg>
        <pc:spChg chg="mod">
          <ac:chgData name="duyen25111995@gmail.com" userId="c2c63b7981cd8665" providerId="LiveId" clId="{6289975A-0DA0-42A4-B664-63F758591ED2}" dt="2022-10-25T02:48:56.139" v="2057" actId="14100"/>
          <ac:spMkLst>
            <pc:docMk/>
            <pc:sldMk cId="333623008" sldId="544"/>
            <ac:spMk id="12" creationId="{822FCED4-0E63-41DB-9303-23EEB0B64A4A}"/>
          </ac:spMkLst>
        </pc:spChg>
        <pc:picChg chg="mod">
          <ac:chgData name="duyen25111995@gmail.com" userId="c2c63b7981cd8665" providerId="LiveId" clId="{6289975A-0DA0-42A4-B664-63F758591ED2}" dt="2022-10-21T02:19:54.159" v="1220" actId="14100"/>
          <ac:picMkLst>
            <pc:docMk/>
            <pc:sldMk cId="333623008" sldId="544"/>
            <ac:picMk id="2" creationId="{63962492-B7FF-41C5-AA99-C949BA31FC14}"/>
          </ac:picMkLst>
        </pc:picChg>
        <pc:picChg chg="mod">
          <ac:chgData name="duyen25111995@gmail.com" userId="c2c63b7981cd8665" providerId="LiveId" clId="{6289975A-0DA0-42A4-B664-63F758591ED2}" dt="2022-10-25T02:43:39.552" v="2006" actId="1076"/>
          <ac:picMkLst>
            <pc:docMk/>
            <pc:sldMk cId="333623008" sldId="544"/>
            <ac:picMk id="4" creationId="{30E4B54D-73A0-48D3-A4FA-10562D7AAF95}"/>
          </ac:picMkLst>
        </pc:picChg>
        <pc:picChg chg="mod">
          <ac:chgData name="duyen25111995@gmail.com" userId="c2c63b7981cd8665" providerId="LiveId" clId="{6289975A-0DA0-42A4-B664-63F758591ED2}" dt="2022-10-25T02:43:34.390" v="2005" actId="1076"/>
          <ac:picMkLst>
            <pc:docMk/>
            <pc:sldMk cId="333623008" sldId="544"/>
            <ac:picMk id="5" creationId="{9F998306-5EF9-47FF-B747-ECA308E65CE3}"/>
          </ac:picMkLst>
        </pc:picChg>
        <pc:picChg chg="mod">
          <ac:chgData name="duyen25111995@gmail.com" userId="c2c63b7981cd8665" providerId="LiveId" clId="{6289975A-0DA0-42A4-B664-63F758591ED2}" dt="2022-10-25T02:36:07.563" v="1697" actId="1076"/>
          <ac:picMkLst>
            <pc:docMk/>
            <pc:sldMk cId="333623008" sldId="544"/>
            <ac:picMk id="6" creationId="{6165F319-339F-41E4-8053-4DF47EF2C224}"/>
          </ac:picMkLst>
        </pc:picChg>
        <pc:picChg chg="mod">
          <ac:chgData name="duyen25111995@gmail.com" userId="c2c63b7981cd8665" providerId="LiveId" clId="{6289975A-0DA0-42A4-B664-63F758591ED2}" dt="2022-10-25T02:36:07.770" v="1698" actId="1076"/>
          <ac:picMkLst>
            <pc:docMk/>
            <pc:sldMk cId="333623008" sldId="544"/>
            <ac:picMk id="7" creationId="{352B4CEF-F225-4192-B9D6-6A34E52CC2A1}"/>
          </ac:picMkLst>
        </pc:picChg>
        <pc:picChg chg="mod">
          <ac:chgData name="duyen25111995@gmail.com" userId="c2c63b7981cd8665" providerId="LiveId" clId="{6289975A-0DA0-42A4-B664-63F758591ED2}" dt="2022-10-25T02:36:08.005" v="1699" actId="1076"/>
          <ac:picMkLst>
            <pc:docMk/>
            <pc:sldMk cId="333623008" sldId="544"/>
            <ac:picMk id="10" creationId="{B245B708-5D79-4559-9876-92F43A7E2A4B}"/>
          </ac:picMkLst>
        </pc:picChg>
        <pc:picChg chg="mod">
          <ac:chgData name="duyen25111995@gmail.com" userId="c2c63b7981cd8665" providerId="LiveId" clId="{6289975A-0DA0-42A4-B664-63F758591ED2}" dt="2022-10-25T02:47:43.774" v="2052" actId="1076"/>
          <ac:picMkLst>
            <pc:docMk/>
            <pc:sldMk cId="333623008" sldId="544"/>
            <ac:picMk id="11" creationId="{E0B087AB-E6BC-4A53-B46C-263409C05589}"/>
          </ac:picMkLst>
        </pc:picChg>
      </pc:sldChg>
      <pc:sldChg chg="addSp delSp modSp mod">
        <pc:chgData name="duyen25111995@gmail.com" userId="c2c63b7981cd8665" providerId="LiveId" clId="{6289975A-0DA0-42A4-B664-63F758591ED2}" dt="2022-10-20T09:06:49.429" v="461" actId="1035"/>
        <pc:sldMkLst>
          <pc:docMk/>
          <pc:sldMk cId="3470105731" sldId="583"/>
        </pc:sldMkLst>
        <pc:spChg chg="add mod">
          <ac:chgData name="duyen25111995@gmail.com" userId="c2c63b7981cd8665" providerId="LiveId" clId="{6289975A-0DA0-42A4-B664-63F758591ED2}" dt="2022-10-20T09:06:49.429" v="461" actId="1035"/>
          <ac:spMkLst>
            <pc:docMk/>
            <pc:sldMk cId="3470105731" sldId="583"/>
            <ac:spMk id="3" creationId="{1E44F6E3-28CC-BFF3-FEB3-4EC47BFB51F9}"/>
          </ac:spMkLst>
        </pc:spChg>
        <pc:spChg chg="del">
          <ac:chgData name="duyen25111995@gmail.com" userId="c2c63b7981cd8665" providerId="LiveId" clId="{6289975A-0DA0-42A4-B664-63F758591ED2}" dt="2022-10-20T00:41:18.516" v="27" actId="478"/>
          <ac:spMkLst>
            <pc:docMk/>
            <pc:sldMk cId="3470105731" sldId="583"/>
            <ac:spMk id="7" creationId="{EAAC7166-F503-422D-BDE1-A83D50999971}"/>
          </ac:spMkLst>
        </pc:spChg>
        <pc:spChg chg="add del mod">
          <ac:chgData name="duyen25111995@gmail.com" userId="c2c63b7981cd8665" providerId="LiveId" clId="{6289975A-0DA0-42A4-B664-63F758591ED2}" dt="2022-10-20T09:06:36.768" v="453" actId="1036"/>
          <ac:spMkLst>
            <pc:docMk/>
            <pc:sldMk cId="3470105731" sldId="583"/>
            <ac:spMk id="10" creationId="{53DE932C-97F4-4C5F-AB8E-16439751F019}"/>
          </ac:spMkLst>
        </pc:spChg>
        <pc:picChg chg="add mod ord">
          <ac:chgData name="duyen25111995@gmail.com" userId="c2c63b7981cd8665" providerId="LiveId" clId="{6289975A-0DA0-42A4-B664-63F758591ED2}" dt="2022-10-20T00:41:13.298" v="26" actId="167"/>
          <ac:picMkLst>
            <pc:docMk/>
            <pc:sldMk cId="3470105731" sldId="583"/>
            <ac:picMk id="2" creationId="{2EEF3363-4FEE-EAD3-2B8D-0801C8BC84ED}"/>
          </ac:picMkLst>
        </pc:picChg>
      </pc:sldChg>
      <pc:sldChg chg="addSp delSp modSp add del mod ord modAnim">
        <pc:chgData name="duyen25111995@gmail.com" userId="c2c63b7981cd8665" providerId="LiveId" clId="{6289975A-0DA0-42A4-B664-63F758591ED2}" dt="2022-10-23T07:14:29.827" v="1330" actId="47"/>
        <pc:sldMkLst>
          <pc:docMk/>
          <pc:sldMk cId="365311962" sldId="584"/>
        </pc:sldMkLst>
        <pc:spChg chg="add mod">
          <ac:chgData name="duyen25111995@gmail.com" userId="c2c63b7981cd8665" providerId="LiveId" clId="{6289975A-0DA0-42A4-B664-63F758591ED2}" dt="2022-10-21T02:06:24.400" v="861" actId="255"/>
          <ac:spMkLst>
            <pc:docMk/>
            <pc:sldMk cId="365311962" sldId="584"/>
            <ac:spMk id="3" creationId="{79394047-6184-DE3B-5A50-F41391DED627}"/>
          </ac:spMkLst>
        </pc:spChg>
        <pc:spChg chg="mod">
          <ac:chgData name="duyen25111995@gmail.com" userId="c2c63b7981cd8665" providerId="LiveId" clId="{6289975A-0DA0-42A4-B664-63F758591ED2}" dt="2022-10-21T02:06:32.687" v="862" actId="255"/>
          <ac:spMkLst>
            <pc:docMk/>
            <pc:sldMk cId="365311962" sldId="584"/>
            <ac:spMk id="8" creationId="{FB0EC179-A0D1-42C8-A196-0C99C2CECEF8}"/>
          </ac:spMkLst>
        </pc:spChg>
        <pc:picChg chg="del">
          <ac:chgData name="duyen25111995@gmail.com" userId="c2c63b7981cd8665" providerId="LiveId" clId="{6289975A-0DA0-42A4-B664-63F758591ED2}" dt="2022-10-20T09:19:10.070" v="611" actId="478"/>
          <ac:picMkLst>
            <pc:docMk/>
            <pc:sldMk cId="365311962" sldId="584"/>
            <ac:picMk id="5" creationId="{24001A5E-16FE-4ED8-9C53-AE1DBD17A8B1}"/>
          </ac:picMkLst>
        </pc:picChg>
      </pc:sldChg>
      <pc:sldChg chg="new del">
        <pc:chgData name="duyen25111995@gmail.com" userId="c2c63b7981cd8665" providerId="LiveId" clId="{6289975A-0DA0-42A4-B664-63F758591ED2}" dt="2022-10-20T09:14:11.799" v="609" actId="680"/>
        <pc:sldMkLst>
          <pc:docMk/>
          <pc:sldMk cId="3939945984" sldId="584"/>
        </pc:sldMkLst>
      </pc:sldChg>
      <pc:sldChg chg="add del">
        <pc:chgData name="duyen25111995@gmail.com" userId="c2c63b7981cd8665" providerId="LiveId" clId="{6289975A-0DA0-42A4-B664-63F758591ED2}" dt="2022-10-20T09:10:38.678" v="477" actId="47"/>
        <pc:sldMkLst>
          <pc:docMk/>
          <pc:sldMk cId="4269754106" sldId="58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77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12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35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80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731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oogle Shape;49;p11">
            <a:extLst>
              <a:ext uri="{FF2B5EF4-FFF2-40B4-BE49-F238E27FC236}">
                <a16:creationId xmlns:a16="http://schemas.microsoft.com/office/drawing/2014/main" id="{C417685E-5D72-EED1-C25D-5CB2752ACE3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146050" y="-101600"/>
            <a:ext cx="12658292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1148398-A9FD-07D7-D4C3-DE9566CE7F76}"/>
              </a:ext>
            </a:extLst>
          </p:cNvPr>
          <p:cNvSpPr/>
          <p:nvPr userDrawn="1"/>
        </p:nvSpPr>
        <p:spPr>
          <a:xfrm>
            <a:off x="1100879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816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0;p8">
            <a:extLst>
              <a:ext uri="{FF2B5EF4-FFF2-40B4-BE49-F238E27FC236}">
                <a16:creationId xmlns:a16="http://schemas.microsoft.com/office/drawing/2014/main" id="{CB17D790-C760-4951-9946-7DEBEADBFF6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50800" y="0"/>
            <a:ext cx="12242800" cy="6816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264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27;p9">
            <a:extLst>
              <a:ext uri="{FF2B5EF4-FFF2-40B4-BE49-F238E27FC236}">
                <a16:creationId xmlns:a16="http://schemas.microsoft.com/office/drawing/2014/main" id="{A2D6C24D-7671-5C1A-900F-CC6E34F7CE7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1814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2/27/2023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376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92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1" r:id="rId6"/>
    <p:sldLayoutId id="2147483662" r:id="rId7"/>
    <p:sldLayoutId id="2147483667" r:id="rId8"/>
    <p:sldLayoutId id="214748367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audio" Target="../media/audio5.wav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microsoft.com/office/2007/relationships/hdphoto" Target="../media/hdphoto4.wdp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EF3363-4FEE-EAD3-2B8D-0801C8BC8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576" y="-94129"/>
            <a:ext cx="12626788" cy="7133558"/>
          </a:xfrm>
          <a:prstGeom prst="rect">
            <a:avLst/>
          </a:prstGeom>
        </p:spPr>
      </p:pic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107578" y="1071572"/>
            <a:ext cx="12626787" cy="1782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>
              <a:lnSpc>
                <a:spcPct val="150000"/>
              </a:lnSpc>
              <a:buSzPts val="990"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 VÀ CÁC EM </a:t>
            </a:r>
            <a:b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54;p1">
            <a:extLst>
              <a:ext uri="{FF2B5EF4-FFF2-40B4-BE49-F238E27FC236}">
                <a16:creationId xmlns:a16="http://schemas.microsoft.com/office/drawing/2014/main" id="{1E44F6E3-28CC-BFF3-FEB3-4EC47BFB51F9}"/>
              </a:ext>
            </a:extLst>
          </p:cNvPr>
          <p:cNvSpPr txBox="1">
            <a:spLocks/>
          </p:cNvSpPr>
          <p:nvPr/>
        </p:nvSpPr>
        <p:spPr>
          <a:xfrm>
            <a:off x="-107577" y="2845909"/>
            <a:ext cx="12626787" cy="178292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buSzPts val="990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</a:p>
          <a:p>
            <a:pPr algn="ctr">
              <a:lnSpc>
                <a:spcPct val="150000"/>
              </a:lnSpc>
              <a:buSzPts val="990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3962492-B7FF-41C5-AA99-C949BA31F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1 Rectángulo">
            <a:extLst>
              <a:ext uri="{FF2B5EF4-FFF2-40B4-BE49-F238E27FC236}">
                <a16:creationId xmlns:a16="http://schemas.microsoft.com/office/drawing/2014/main" id="{90BC64B4-B50E-404F-8B10-20AE638AA3E9}"/>
              </a:ext>
            </a:extLst>
          </p:cNvPr>
          <p:cNvSpPr/>
          <p:nvPr/>
        </p:nvSpPr>
        <p:spPr>
          <a:xfrm>
            <a:off x="4959031" y="3116300"/>
            <a:ext cx="599040" cy="253015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" name="Picture 4" descr="http://www.freestockphotos.biz/pictures/9/9978/golf.png">
            <a:extLst>
              <a:ext uri="{FF2B5EF4-FFF2-40B4-BE49-F238E27FC236}">
                <a16:creationId xmlns:a16="http://schemas.microsoft.com/office/drawing/2014/main" id="{6547DA61-BFCE-4D85-AC35-65AAB1454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457">
            <a:off x="3234328" y="2883231"/>
            <a:ext cx="884676" cy="198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theromneymarsh.net/images/golf_cartoon.png">
            <a:extLst>
              <a:ext uri="{FF2B5EF4-FFF2-40B4-BE49-F238E27FC236}">
                <a16:creationId xmlns:a16="http://schemas.microsoft.com/office/drawing/2014/main" id="{866FECBA-3733-49E8-822D-DEFEE055F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/>
        </p:blipFill>
        <p:spPr bwMode="auto">
          <a:xfrm>
            <a:off x="3840479" y="756973"/>
            <a:ext cx="2329289" cy="3990114"/>
          </a:xfrm>
          <a:prstGeom prst="rect">
            <a:avLst/>
          </a:prstGeom>
          <a:noFill/>
          <a:effectLst>
            <a:glow rad="12700">
              <a:srgbClr val="000000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8CE7588F-4294-4B49-9C11-090D05364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4" y="4551646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95D912B9-0B89-413C-A8FD-CF5940C7B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5" y="4568992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29 Rectángulo redondeado">
            <a:extLst>
              <a:ext uri="{FF2B5EF4-FFF2-40B4-BE49-F238E27FC236}">
                <a16:creationId xmlns:a16="http://schemas.microsoft.com/office/drawing/2014/main" id="{90C03398-3711-4DCF-B7C3-514C35517842}"/>
              </a:ext>
            </a:extLst>
          </p:cNvPr>
          <p:cNvSpPr/>
          <p:nvPr/>
        </p:nvSpPr>
        <p:spPr>
          <a:xfrm>
            <a:off x="4655840" y="5817638"/>
            <a:ext cx="2448272" cy="72008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Sai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130 Rectángulo redondeado">
            <a:extLst>
              <a:ext uri="{FF2B5EF4-FFF2-40B4-BE49-F238E27FC236}">
                <a16:creationId xmlns:a16="http://schemas.microsoft.com/office/drawing/2014/main" id="{E97AC9F3-718E-4ED8-BBED-7F714018ED97}"/>
              </a:ext>
            </a:extLst>
          </p:cNvPr>
          <p:cNvSpPr/>
          <p:nvPr/>
        </p:nvSpPr>
        <p:spPr>
          <a:xfrm>
            <a:off x="1919536" y="5817638"/>
            <a:ext cx="2448272" cy="72008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Đúng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0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CA3B1113-19F9-4963-ADFB-497DA1A61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495" y="4568991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>
            <a:extLst>
              <a:ext uri="{FF2B5EF4-FFF2-40B4-BE49-F238E27FC236}">
                <a16:creationId xmlns:a16="http://schemas.microsoft.com/office/drawing/2014/main" id="{733562B3-1858-4840-BFCA-C05BF3221B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516" y="667021"/>
            <a:ext cx="1872208" cy="2241798"/>
          </a:xfrm>
          <a:prstGeom prst="rect">
            <a:avLst/>
          </a:prstGeom>
          <a:effectLst>
            <a:outerShdw blurRad="76200" dist="88900" dir="1578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2" name="133 Rectángulo">
            <a:extLst>
              <a:ext uri="{FF2B5EF4-FFF2-40B4-BE49-F238E27FC236}">
                <a16:creationId xmlns:a16="http://schemas.microsoft.com/office/drawing/2014/main" id="{0B24EC0B-F65D-45EA-AA71-ECF03C400101}"/>
              </a:ext>
            </a:extLst>
          </p:cNvPr>
          <p:cNvSpPr/>
          <p:nvPr/>
        </p:nvSpPr>
        <p:spPr>
          <a:xfrm>
            <a:off x="352184" y="1606446"/>
            <a:ext cx="3488295" cy="1513225"/>
          </a:xfrm>
          <a:prstGeom prst="doubleWav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9 = 5 + 4 </a:t>
            </a:r>
            <a:endParaRPr kumimoji="0" lang="es-ES" sz="6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</a:endParaRPr>
          </a:p>
        </p:txBody>
      </p:sp>
      <p:sp>
        <p:nvSpPr>
          <p:cNvPr id="13" name="135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8E06D0B-80EB-4AEC-BBCE-694718C6DC27}"/>
              </a:ext>
            </a:extLst>
          </p:cNvPr>
          <p:cNvSpPr/>
          <p:nvPr/>
        </p:nvSpPr>
        <p:spPr>
          <a:xfrm>
            <a:off x="8839200" y="5817638"/>
            <a:ext cx="1742516" cy="864096"/>
          </a:xfrm>
          <a:prstGeom prst="rightArrow">
            <a:avLst/>
          </a:prstGeom>
          <a:solidFill>
            <a:srgbClr val="FFC000"/>
          </a:solidFill>
          <a:ln w="3810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Tiếp theo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13 CuadroTexto">
            <a:extLst>
              <a:ext uri="{FF2B5EF4-FFF2-40B4-BE49-F238E27FC236}">
                <a16:creationId xmlns:a16="http://schemas.microsoft.com/office/drawing/2014/main" id="{252D204A-4B62-4D5C-95E1-B9E72A648338}"/>
              </a:ext>
            </a:extLst>
          </p:cNvPr>
          <p:cNvSpPr txBox="1"/>
          <p:nvPr/>
        </p:nvSpPr>
        <p:spPr>
          <a:xfrm>
            <a:off x="9408368" y="4005065"/>
            <a:ext cx="984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3/6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251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83237E-6 L 0.90139 0.2774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69" y="13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53724 0.104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62" y="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8" grpId="1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3962492-B7FF-41C5-AA99-C949BA31F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12 Rectángulo">
            <a:extLst>
              <a:ext uri="{FF2B5EF4-FFF2-40B4-BE49-F238E27FC236}">
                <a16:creationId xmlns:a16="http://schemas.microsoft.com/office/drawing/2014/main" id="{9B825B39-FFC9-4EB2-9E31-DCB9509041BC}"/>
              </a:ext>
            </a:extLst>
          </p:cNvPr>
          <p:cNvSpPr/>
          <p:nvPr/>
        </p:nvSpPr>
        <p:spPr>
          <a:xfrm>
            <a:off x="4782844" y="3169046"/>
            <a:ext cx="599040" cy="253015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129 Rectángulo redondeado">
            <a:extLst>
              <a:ext uri="{FF2B5EF4-FFF2-40B4-BE49-F238E27FC236}">
                <a16:creationId xmlns:a16="http://schemas.microsoft.com/office/drawing/2014/main" id="{08722094-112F-4EF6-8509-6BC79B1CA2D1}"/>
              </a:ext>
            </a:extLst>
          </p:cNvPr>
          <p:cNvSpPr/>
          <p:nvPr/>
        </p:nvSpPr>
        <p:spPr>
          <a:xfrm>
            <a:off x="1919536" y="5817638"/>
            <a:ext cx="2448272" cy="72008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Đúng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130 Rectángulo redondeado">
            <a:extLst>
              <a:ext uri="{FF2B5EF4-FFF2-40B4-BE49-F238E27FC236}">
                <a16:creationId xmlns:a16="http://schemas.microsoft.com/office/drawing/2014/main" id="{2687CF5E-8E36-49E4-A75C-EB4B8ABB1BCE}"/>
              </a:ext>
            </a:extLst>
          </p:cNvPr>
          <p:cNvSpPr/>
          <p:nvPr/>
        </p:nvSpPr>
        <p:spPr>
          <a:xfrm>
            <a:off x="4655840" y="5817638"/>
            <a:ext cx="2448272" cy="72008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Sai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" name="Picture 4" descr="http://www.freestockphotos.biz/pictures/9/9978/golf.png">
            <a:extLst>
              <a:ext uri="{FF2B5EF4-FFF2-40B4-BE49-F238E27FC236}">
                <a16:creationId xmlns:a16="http://schemas.microsoft.com/office/drawing/2014/main" id="{A66AAE2B-ECF0-4160-8E35-9AF2F6BAC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0318">
            <a:off x="2998107" y="2887014"/>
            <a:ext cx="884676" cy="198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theromneymarsh.net/images/golf_cartoon.png">
            <a:extLst>
              <a:ext uri="{FF2B5EF4-FFF2-40B4-BE49-F238E27FC236}">
                <a16:creationId xmlns:a16="http://schemas.microsoft.com/office/drawing/2014/main" id="{EE350884-2DCB-4FDC-B3EC-437DFEAB8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/>
        </p:blipFill>
        <p:spPr bwMode="auto">
          <a:xfrm>
            <a:off x="3609950" y="561532"/>
            <a:ext cx="2329289" cy="3990114"/>
          </a:xfrm>
          <a:prstGeom prst="rect">
            <a:avLst/>
          </a:prstGeom>
          <a:noFill/>
          <a:effectLst>
            <a:glow rad="12700">
              <a:srgbClr val="000000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1E0748E3-3A4D-4799-AB4F-A7BACA38D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4" y="4551646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954A5EB1-6071-4AFA-A6AE-CD599AC6E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5" y="4568992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B1BC4294-5F85-40D4-BDA2-DDDD74D0D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495" y="4568991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>
            <a:extLst>
              <a:ext uri="{FF2B5EF4-FFF2-40B4-BE49-F238E27FC236}">
                <a16:creationId xmlns:a16="http://schemas.microsoft.com/office/drawing/2014/main" id="{CD647975-766A-49F8-9591-D99FD0E097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516" y="721586"/>
            <a:ext cx="1872208" cy="2241798"/>
          </a:xfrm>
          <a:prstGeom prst="rect">
            <a:avLst/>
          </a:prstGeom>
          <a:effectLst>
            <a:outerShdw blurRad="76200" dist="76200" dir="1578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2" name="133 Rectángulo">
            <a:extLst>
              <a:ext uri="{FF2B5EF4-FFF2-40B4-BE49-F238E27FC236}">
                <a16:creationId xmlns:a16="http://schemas.microsoft.com/office/drawing/2014/main" id="{38948920-7ADE-41DE-A0E5-5B72CF18A39D}"/>
              </a:ext>
            </a:extLst>
          </p:cNvPr>
          <p:cNvSpPr/>
          <p:nvPr/>
        </p:nvSpPr>
        <p:spPr>
          <a:xfrm>
            <a:off x="182881" y="1552844"/>
            <a:ext cx="3427070" cy="1513225"/>
          </a:xfrm>
          <a:prstGeom prst="doubleWav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lvl="0" algn="ctr"/>
            <a:r>
              <a:rPr lang="en-US" sz="6800" b="1" kern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7 = 2 + 4</a:t>
            </a:r>
            <a:r>
              <a:rPr kumimoji="0" lang="en-US" sz="6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 </a:t>
            </a:r>
            <a:endParaRPr kumimoji="0" lang="es-ES" sz="6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</a:endParaRPr>
          </a:p>
        </p:txBody>
      </p:sp>
      <p:sp>
        <p:nvSpPr>
          <p:cNvPr id="13" name="135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FF6F5F-A125-4B50-B9E2-139A7C955912}"/>
              </a:ext>
            </a:extLst>
          </p:cNvPr>
          <p:cNvSpPr/>
          <p:nvPr/>
        </p:nvSpPr>
        <p:spPr>
          <a:xfrm>
            <a:off x="8521700" y="5817638"/>
            <a:ext cx="1872131" cy="864096"/>
          </a:xfrm>
          <a:prstGeom prst="rightArrow">
            <a:avLst/>
          </a:prstGeom>
          <a:solidFill>
            <a:srgbClr val="FFC000"/>
          </a:solidFill>
          <a:ln w="3810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Tiếp theo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13 CuadroTexto">
            <a:extLst>
              <a:ext uri="{FF2B5EF4-FFF2-40B4-BE49-F238E27FC236}">
                <a16:creationId xmlns:a16="http://schemas.microsoft.com/office/drawing/2014/main" id="{0A8B1B23-1295-4397-97D0-624BA0E28586}"/>
              </a:ext>
            </a:extLst>
          </p:cNvPr>
          <p:cNvSpPr txBox="1"/>
          <p:nvPr/>
        </p:nvSpPr>
        <p:spPr>
          <a:xfrm>
            <a:off x="9408368" y="4005065"/>
            <a:ext cx="984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4/6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407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77 -0.00417 L 0.86563 0.2733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69" y="138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54036 0.104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18" y="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3962492-B7FF-41C5-AA99-C949BA31F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1 Rectángulo">
            <a:extLst>
              <a:ext uri="{FF2B5EF4-FFF2-40B4-BE49-F238E27FC236}">
                <a16:creationId xmlns:a16="http://schemas.microsoft.com/office/drawing/2014/main" id="{F1CE9C84-0A90-426B-90F4-93FC3972CCF9}"/>
              </a:ext>
            </a:extLst>
          </p:cNvPr>
          <p:cNvSpPr/>
          <p:nvPr/>
        </p:nvSpPr>
        <p:spPr>
          <a:xfrm>
            <a:off x="4002139" y="3014966"/>
            <a:ext cx="599040" cy="253015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" name="Picture 4" descr="http://www.freestockphotos.biz/pictures/9/9978/golf.png">
            <a:extLst>
              <a:ext uri="{FF2B5EF4-FFF2-40B4-BE49-F238E27FC236}">
                <a16:creationId xmlns:a16="http://schemas.microsoft.com/office/drawing/2014/main" id="{30E4B54D-73A0-48D3-A4FA-10562D7AA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06">
            <a:off x="2334333" y="2838279"/>
            <a:ext cx="884676" cy="198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theromneymarsh.net/images/golf_cartoon.png">
            <a:extLst>
              <a:ext uri="{FF2B5EF4-FFF2-40B4-BE49-F238E27FC236}">
                <a16:creationId xmlns:a16="http://schemas.microsoft.com/office/drawing/2014/main" id="{9F998306-5EF9-47FF-B747-ECA308E65C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/>
        </p:blipFill>
        <p:spPr bwMode="auto">
          <a:xfrm>
            <a:off x="2884828" y="578878"/>
            <a:ext cx="2329289" cy="3990114"/>
          </a:xfrm>
          <a:prstGeom prst="rect">
            <a:avLst/>
          </a:prstGeom>
          <a:noFill/>
          <a:effectLst>
            <a:glow rad="12700">
              <a:srgbClr val="000000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6165F319-339F-41E4-8053-4DF47EF2C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4" y="4551646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352B4CEF-F225-4192-B9D6-6A34E52CC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5" y="4568992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29 Rectángulo redondeado">
            <a:extLst>
              <a:ext uri="{FF2B5EF4-FFF2-40B4-BE49-F238E27FC236}">
                <a16:creationId xmlns:a16="http://schemas.microsoft.com/office/drawing/2014/main" id="{04A1F125-0644-4F3B-BB2F-7FCB0A737C03}"/>
              </a:ext>
            </a:extLst>
          </p:cNvPr>
          <p:cNvSpPr/>
          <p:nvPr/>
        </p:nvSpPr>
        <p:spPr>
          <a:xfrm>
            <a:off x="4655840" y="5817638"/>
            <a:ext cx="2448272" cy="72008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Sai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130 Rectángulo redondeado">
            <a:extLst>
              <a:ext uri="{FF2B5EF4-FFF2-40B4-BE49-F238E27FC236}">
                <a16:creationId xmlns:a16="http://schemas.microsoft.com/office/drawing/2014/main" id="{EF0A44FF-5831-4E15-8713-78971E068539}"/>
              </a:ext>
            </a:extLst>
          </p:cNvPr>
          <p:cNvSpPr/>
          <p:nvPr/>
        </p:nvSpPr>
        <p:spPr>
          <a:xfrm>
            <a:off x="1919536" y="5817638"/>
            <a:ext cx="2448272" cy="72008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Đúng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0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B245B708-5D79-4559-9876-92F43A7E2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495" y="4568991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>
            <a:extLst>
              <a:ext uri="{FF2B5EF4-FFF2-40B4-BE49-F238E27FC236}">
                <a16:creationId xmlns:a16="http://schemas.microsoft.com/office/drawing/2014/main" id="{E0B087AB-E6BC-4A53-B46C-263409C055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91" y="1303371"/>
            <a:ext cx="1872208" cy="2241798"/>
          </a:xfrm>
          <a:prstGeom prst="rect">
            <a:avLst/>
          </a:prstGeom>
          <a:effectLst>
            <a:outerShdw blurRad="76200" dist="88900" dir="1578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2" name="133 Rectángulo">
            <a:extLst>
              <a:ext uri="{FF2B5EF4-FFF2-40B4-BE49-F238E27FC236}">
                <a16:creationId xmlns:a16="http://schemas.microsoft.com/office/drawing/2014/main" id="{822FCED4-0E63-41DB-9303-23EEB0B64A4A}"/>
              </a:ext>
            </a:extLst>
          </p:cNvPr>
          <p:cNvSpPr/>
          <p:nvPr/>
        </p:nvSpPr>
        <p:spPr>
          <a:xfrm>
            <a:off x="4991970" y="1542639"/>
            <a:ext cx="3912879" cy="1513225"/>
          </a:xfrm>
          <a:prstGeom prst="doubleWav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5 + 5 = 10</a:t>
            </a:r>
            <a:endParaRPr kumimoji="0" lang="es-ES" sz="6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</a:endParaRPr>
          </a:p>
        </p:txBody>
      </p:sp>
      <p:sp>
        <p:nvSpPr>
          <p:cNvPr id="13" name="135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316EB3D-D86E-478F-9CE6-B9C0F862CB25}"/>
              </a:ext>
            </a:extLst>
          </p:cNvPr>
          <p:cNvSpPr/>
          <p:nvPr/>
        </p:nvSpPr>
        <p:spPr>
          <a:xfrm>
            <a:off x="8746952" y="5817638"/>
            <a:ext cx="1802208" cy="864096"/>
          </a:xfrm>
          <a:prstGeom prst="rightArrow">
            <a:avLst/>
          </a:prstGeom>
          <a:solidFill>
            <a:srgbClr val="FFC000"/>
          </a:solidFill>
          <a:ln w="3810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Tiếp theo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13 CuadroTexto">
            <a:extLst>
              <a:ext uri="{FF2B5EF4-FFF2-40B4-BE49-F238E27FC236}">
                <a16:creationId xmlns:a16="http://schemas.microsoft.com/office/drawing/2014/main" id="{054E00BB-AB2C-475B-91FA-54787A7BE30B}"/>
              </a:ext>
            </a:extLst>
          </p:cNvPr>
          <p:cNvSpPr txBox="1"/>
          <p:nvPr/>
        </p:nvSpPr>
        <p:spPr>
          <a:xfrm>
            <a:off x="9408368" y="4005065"/>
            <a:ext cx="984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5/6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62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83237E-6 L 0.90139 0.2774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69" y="13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54036 0.1050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18" y="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8" grpId="1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3962492-B7FF-41C5-AA99-C949BA31F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12 Rectángulo">
            <a:extLst>
              <a:ext uri="{FF2B5EF4-FFF2-40B4-BE49-F238E27FC236}">
                <a16:creationId xmlns:a16="http://schemas.microsoft.com/office/drawing/2014/main" id="{114D22B5-90D3-4961-BD35-D3A5BBC43A8D}"/>
              </a:ext>
            </a:extLst>
          </p:cNvPr>
          <p:cNvSpPr/>
          <p:nvPr/>
        </p:nvSpPr>
        <p:spPr>
          <a:xfrm>
            <a:off x="3903764" y="3180140"/>
            <a:ext cx="599040" cy="253015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129 Rectángulo redondeado">
            <a:extLst>
              <a:ext uri="{FF2B5EF4-FFF2-40B4-BE49-F238E27FC236}">
                <a16:creationId xmlns:a16="http://schemas.microsoft.com/office/drawing/2014/main" id="{BD769CB9-F383-4BC4-9708-F0A1D451D84E}"/>
              </a:ext>
            </a:extLst>
          </p:cNvPr>
          <p:cNvSpPr/>
          <p:nvPr/>
        </p:nvSpPr>
        <p:spPr>
          <a:xfrm>
            <a:off x="1919536" y="5817638"/>
            <a:ext cx="2448272" cy="72008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Đúng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130 Rectángulo redondeado">
            <a:extLst>
              <a:ext uri="{FF2B5EF4-FFF2-40B4-BE49-F238E27FC236}">
                <a16:creationId xmlns:a16="http://schemas.microsoft.com/office/drawing/2014/main" id="{58DDC311-0963-4921-8AD8-117DFD027DD6}"/>
              </a:ext>
            </a:extLst>
          </p:cNvPr>
          <p:cNvSpPr/>
          <p:nvPr/>
        </p:nvSpPr>
        <p:spPr>
          <a:xfrm>
            <a:off x="4655840" y="5817638"/>
            <a:ext cx="2448272" cy="72008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Sai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" name="Picture 4" descr="http://www.freestockphotos.biz/pictures/9/9978/golf.png">
            <a:extLst>
              <a:ext uri="{FF2B5EF4-FFF2-40B4-BE49-F238E27FC236}">
                <a16:creationId xmlns:a16="http://schemas.microsoft.com/office/drawing/2014/main" id="{EA5D90C3-06CA-45C7-851E-F5EC25BA1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06">
            <a:off x="2219317" y="2864529"/>
            <a:ext cx="884676" cy="198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theromneymarsh.net/images/golf_cartoon.png">
            <a:extLst>
              <a:ext uri="{FF2B5EF4-FFF2-40B4-BE49-F238E27FC236}">
                <a16:creationId xmlns:a16="http://schemas.microsoft.com/office/drawing/2014/main" id="{BB356BCD-6E88-41C9-B6DA-5EED1C67B3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/>
        </p:blipFill>
        <p:spPr bwMode="auto">
          <a:xfrm>
            <a:off x="2753629" y="669935"/>
            <a:ext cx="2329289" cy="3990114"/>
          </a:xfrm>
          <a:prstGeom prst="rect">
            <a:avLst/>
          </a:prstGeom>
          <a:noFill/>
          <a:effectLst>
            <a:glow rad="12700">
              <a:srgbClr val="000000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75F26F8B-AEF6-45E0-AEA1-82798A002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4" y="4551646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056DC3DF-DBF8-40DF-B069-79121FF05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5" y="4568992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454ED70A-19C7-4B10-BCE7-D375FA4EC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495" y="4568991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>
            <a:extLst>
              <a:ext uri="{FF2B5EF4-FFF2-40B4-BE49-F238E27FC236}">
                <a16:creationId xmlns:a16="http://schemas.microsoft.com/office/drawing/2014/main" id="{611BDF34-A6B0-418B-B785-E8DBFF950C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10" y="1239136"/>
            <a:ext cx="1872208" cy="2241798"/>
          </a:xfrm>
          <a:prstGeom prst="rect">
            <a:avLst/>
          </a:prstGeom>
          <a:effectLst>
            <a:outerShdw blurRad="76200" dist="76200" dir="1578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2" name="133 Rectángulo">
            <a:extLst>
              <a:ext uri="{FF2B5EF4-FFF2-40B4-BE49-F238E27FC236}">
                <a16:creationId xmlns:a16="http://schemas.microsoft.com/office/drawing/2014/main" id="{373685E2-60D0-4582-A72A-3C5FDB6827F0}"/>
              </a:ext>
            </a:extLst>
          </p:cNvPr>
          <p:cNvSpPr/>
          <p:nvPr/>
        </p:nvSpPr>
        <p:spPr>
          <a:xfrm>
            <a:off x="5082917" y="1623871"/>
            <a:ext cx="3835999" cy="1513225"/>
          </a:xfrm>
          <a:prstGeom prst="doubleWav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 + 7 = 10</a:t>
            </a:r>
            <a:endParaRPr kumimoji="0" lang="es-ES" sz="6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</a:endParaRPr>
          </a:p>
        </p:txBody>
      </p:sp>
      <p:sp>
        <p:nvSpPr>
          <p:cNvPr id="13" name="135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14CFE13-4637-490F-9B42-C595809D8F9F}"/>
              </a:ext>
            </a:extLst>
          </p:cNvPr>
          <p:cNvSpPr/>
          <p:nvPr/>
        </p:nvSpPr>
        <p:spPr>
          <a:xfrm>
            <a:off x="8736846" y="5817638"/>
            <a:ext cx="1656184" cy="864096"/>
          </a:xfrm>
          <a:prstGeom prst="rightArrow">
            <a:avLst/>
          </a:prstGeom>
          <a:solidFill>
            <a:srgbClr val="FFC000"/>
          </a:solidFill>
          <a:ln w="3810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KẾT</a:t>
            </a:r>
            <a:r>
              <a:rPr kumimoji="0" lang="es-ES_tradnl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THÚC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13 CuadroTexto">
            <a:extLst>
              <a:ext uri="{FF2B5EF4-FFF2-40B4-BE49-F238E27FC236}">
                <a16:creationId xmlns:a16="http://schemas.microsoft.com/office/drawing/2014/main" id="{58E02D0D-70EC-4EE2-B50F-AB98CB3DB131}"/>
              </a:ext>
            </a:extLst>
          </p:cNvPr>
          <p:cNvSpPr txBox="1"/>
          <p:nvPr/>
        </p:nvSpPr>
        <p:spPr>
          <a:xfrm>
            <a:off x="9408368" y="4005065"/>
            <a:ext cx="984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6/6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7813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83237E-6 L 0.90139 0.2774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69" y="13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5362 0.1016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10" y="5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2EEDDE-DF13-5C77-EF59-7C15F5996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576" y="-94129"/>
            <a:ext cx="12626788" cy="7133558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68833" y="4238355"/>
            <a:ext cx="1780433" cy="2060845"/>
          </a:xfrm>
          <a:prstGeom prst="rect">
            <a:avLst/>
          </a:prstGeom>
        </p:spPr>
      </p:pic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259417" y="2473650"/>
            <a:ext cx="8989154" cy="206932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9534" y="1955000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315" flipH="1">
            <a:off x="3559988" y="23591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560" y="874906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Đếm số">
            <a:hlinkClick r:id="" action="ppaction://media"/>
            <a:extLst>
              <a:ext uri="{FF2B5EF4-FFF2-40B4-BE49-F238E27FC236}">
                <a16:creationId xmlns:a16="http://schemas.microsoft.com/office/drawing/2014/main" id="{8AC623B7-ED20-8748-A763-94146CDEF2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3" name="8 chim">
            <a:hlinkClick r:id="" action="ppaction://media"/>
            <a:extLst>
              <a:ext uri="{FF2B5EF4-FFF2-40B4-BE49-F238E27FC236}">
                <a16:creationId xmlns:a16="http://schemas.microsoft.com/office/drawing/2014/main" id="{2740E28F-D791-4097-A89E-5B9907AFD6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7746" y="482212"/>
            <a:ext cx="9712036" cy="546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51406CC3-3F6C-41B0-AF86-4BCB3901A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1" t="5849" r="6835" b="1792"/>
          <a:stretch/>
        </p:blipFill>
        <p:spPr bwMode="auto">
          <a:xfrm>
            <a:off x="1676400" y="545286"/>
            <a:ext cx="8839200" cy="5833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763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2EA81634-5434-3A06-1457-F283BB75E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140"/>
            <a:ext cx="12192000" cy="6908140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877D3C52-4247-4746-B4F6-E3339CE2B339}"/>
              </a:ext>
            </a:extLst>
          </p:cNvPr>
          <p:cNvSpPr/>
          <p:nvPr/>
        </p:nvSpPr>
        <p:spPr>
          <a:xfrm>
            <a:off x="6022944" y="2004037"/>
            <a:ext cx="5960269" cy="8312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45059206-AD66-43C7-BA8C-530AC0D1B014}"/>
              </a:ext>
            </a:extLst>
          </p:cNvPr>
          <p:cNvSpPr/>
          <p:nvPr/>
        </p:nvSpPr>
        <p:spPr>
          <a:xfrm>
            <a:off x="214849" y="4308432"/>
            <a:ext cx="5571881" cy="8312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4B8936DF-E90B-4CCB-B922-652C1DAC7470}"/>
              </a:ext>
            </a:extLst>
          </p:cNvPr>
          <p:cNvSpPr/>
          <p:nvPr/>
        </p:nvSpPr>
        <p:spPr>
          <a:xfrm>
            <a:off x="687758" y="2009894"/>
            <a:ext cx="4726071" cy="8312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A4A45190-DAC0-4233-84DD-DCDC4706A3AD}"/>
              </a:ext>
            </a:extLst>
          </p:cNvPr>
          <p:cNvSpPr txBox="1"/>
          <p:nvPr/>
        </p:nvSpPr>
        <p:spPr>
          <a:xfrm>
            <a:off x="1888713" y="2989443"/>
            <a:ext cx="3242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4  +  3  =  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57A762FF-A6B9-431F-A1BC-74F430A23E73}"/>
              </a:ext>
            </a:extLst>
          </p:cNvPr>
          <p:cNvGrpSpPr/>
          <p:nvPr/>
        </p:nvGrpSpPr>
        <p:grpSpPr>
          <a:xfrm>
            <a:off x="855958" y="2158421"/>
            <a:ext cx="2444356" cy="557767"/>
            <a:chOff x="829078" y="967054"/>
            <a:chExt cx="2555506" cy="501528"/>
          </a:xfrm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EAA805F5-E37C-4BFD-A058-2E4AEAAE2C35}"/>
                </a:ext>
              </a:extLst>
            </p:cNvPr>
            <p:cNvSpPr/>
            <p:nvPr/>
          </p:nvSpPr>
          <p:spPr>
            <a:xfrm>
              <a:off x="2198397" y="96705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9" name="Oval 6">
              <a:extLst>
                <a:ext uri="{FF2B5EF4-FFF2-40B4-BE49-F238E27FC236}">
                  <a16:creationId xmlns:a16="http://schemas.microsoft.com/office/drawing/2014/main" id="{5B26C7E7-61CD-46CD-AA75-2DE334150ACC}"/>
                </a:ext>
              </a:extLst>
            </p:cNvPr>
            <p:cNvSpPr/>
            <p:nvPr/>
          </p:nvSpPr>
          <p:spPr>
            <a:xfrm>
              <a:off x="829078" y="96705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0" name="Oval 7">
              <a:extLst>
                <a:ext uri="{FF2B5EF4-FFF2-40B4-BE49-F238E27FC236}">
                  <a16:creationId xmlns:a16="http://schemas.microsoft.com/office/drawing/2014/main" id="{3143D837-0EB7-41BB-902D-0742F8D8BD4A}"/>
                </a:ext>
              </a:extLst>
            </p:cNvPr>
            <p:cNvSpPr/>
            <p:nvPr/>
          </p:nvSpPr>
          <p:spPr>
            <a:xfrm>
              <a:off x="1513737" y="96705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32CB1506-845E-4D4F-8549-E5E72CC553C8}"/>
                </a:ext>
              </a:extLst>
            </p:cNvPr>
            <p:cNvSpPr/>
            <p:nvPr/>
          </p:nvSpPr>
          <p:spPr>
            <a:xfrm>
              <a:off x="2883057" y="96705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F3061049-5C65-41E5-B82A-32EB0C8F590A}"/>
              </a:ext>
            </a:extLst>
          </p:cNvPr>
          <p:cNvGrpSpPr/>
          <p:nvPr/>
        </p:nvGrpSpPr>
        <p:grpSpPr>
          <a:xfrm>
            <a:off x="3434009" y="2140564"/>
            <a:ext cx="1778798" cy="593480"/>
            <a:chOff x="4603283" y="967051"/>
            <a:chExt cx="1812131" cy="501529"/>
          </a:xfrm>
        </p:grpSpPr>
        <p:sp>
          <p:nvSpPr>
            <p:cNvPr id="13" name="Oval 10">
              <a:extLst>
                <a:ext uri="{FF2B5EF4-FFF2-40B4-BE49-F238E27FC236}">
                  <a16:creationId xmlns:a16="http://schemas.microsoft.com/office/drawing/2014/main" id="{D302FF7A-7E7C-47DC-91D7-285A8B2E0127}"/>
                </a:ext>
              </a:extLst>
            </p:cNvPr>
            <p:cNvSpPr/>
            <p:nvPr/>
          </p:nvSpPr>
          <p:spPr>
            <a:xfrm>
              <a:off x="4603283" y="967051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4" name="Oval 10">
              <a:extLst>
                <a:ext uri="{FF2B5EF4-FFF2-40B4-BE49-F238E27FC236}">
                  <a16:creationId xmlns:a16="http://schemas.microsoft.com/office/drawing/2014/main" id="{9780615B-E755-4BBF-8D86-45FE3B64692E}"/>
                </a:ext>
              </a:extLst>
            </p:cNvPr>
            <p:cNvSpPr/>
            <p:nvPr/>
          </p:nvSpPr>
          <p:spPr>
            <a:xfrm>
              <a:off x="5269271" y="967053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5" name="Oval 10">
              <a:extLst>
                <a:ext uri="{FF2B5EF4-FFF2-40B4-BE49-F238E27FC236}">
                  <a16:creationId xmlns:a16="http://schemas.microsoft.com/office/drawing/2014/main" id="{F0557D77-CBE2-4711-B332-0DD5296EE205}"/>
                </a:ext>
              </a:extLst>
            </p:cNvPr>
            <p:cNvSpPr/>
            <p:nvPr/>
          </p:nvSpPr>
          <p:spPr>
            <a:xfrm>
              <a:off x="5913887" y="967052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A4B649B9-3526-4A04-A5E0-6A662D4D15E1}"/>
              </a:ext>
            </a:extLst>
          </p:cNvPr>
          <p:cNvGrpSpPr/>
          <p:nvPr/>
        </p:nvGrpSpPr>
        <p:grpSpPr>
          <a:xfrm>
            <a:off x="318377" y="4385630"/>
            <a:ext cx="3038831" cy="635012"/>
            <a:chOff x="518856" y="3429000"/>
            <a:chExt cx="3201892" cy="501528"/>
          </a:xfrm>
        </p:grpSpPr>
        <p:sp>
          <p:nvSpPr>
            <p:cNvPr id="17" name="Oval 5">
              <a:extLst>
                <a:ext uri="{FF2B5EF4-FFF2-40B4-BE49-F238E27FC236}">
                  <a16:creationId xmlns:a16="http://schemas.microsoft.com/office/drawing/2014/main" id="{DFDD5FD0-1A43-4A8E-9E7E-53E72A71993F}"/>
                </a:ext>
              </a:extLst>
            </p:cNvPr>
            <p:cNvSpPr/>
            <p:nvPr/>
          </p:nvSpPr>
          <p:spPr>
            <a:xfrm>
              <a:off x="1888175" y="3429001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8" name="Oval 6">
              <a:extLst>
                <a:ext uri="{FF2B5EF4-FFF2-40B4-BE49-F238E27FC236}">
                  <a16:creationId xmlns:a16="http://schemas.microsoft.com/office/drawing/2014/main" id="{FF2AFD5C-A079-4039-BE23-E1BBB440FFC5}"/>
                </a:ext>
              </a:extLst>
            </p:cNvPr>
            <p:cNvSpPr/>
            <p:nvPr/>
          </p:nvSpPr>
          <p:spPr>
            <a:xfrm>
              <a:off x="518856" y="3429001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9" name="Oval 7">
              <a:extLst>
                <a:ext uri="{FF2B5EF4-FFF2-40B4-BE49-F238E27FC236}">
                  <a16:creationId xmlns:a16="http://schemas.microsoft.com/office/drawing/2014/main" id="{A6F77C45-DAB3-4E14-96CF-08A9E7A1F932}"/>
                </a:ext>
              </a:extLst>
            </p:cNvPr>
            <p:cNvSpPr/>
            <p:nvPr/>
          </p:nvSpPr>
          <p:spPr>
            <a:xfrm>
              <a:off x="1203515" y="3429001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0" name="Oval 5">
              <a:extLst>
                <a:ext uri="{FF2B5EF4-FFF2-40B4-BE49-F238E27FC236}">
                  <a16:creationId xmlns:a16="http://schemas.microsoft.com/office/drawing/2014/main" id="{01178602-AF1D-4BB1-A98F-912ADE014527}"/>
                </a:ext>
              </a:extLst>
            </p:cNvPr>
            <p:cNvSpPr/>
            <p:nvPr/>
          </p:nvSpPr>
          <p:spPr>
            <a:xfrm>
              <a:off x="2572835" y="3429000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21" name="Oval 5">
              <a:extLst>
                <a:ext uri="{FF2B5EF4-FFF2-40B4-BE49-F238E27FC236}">
                  <a16:creationId xmlns:a16="http://schemas.microsoft.com/office/drawing/2014/main" id="{C3068C36-552F-438A-8268-653AA8B12B06}"/>
                </a:ext>
              </a:extLst>
            </p:cNvPr>
            <p:cNvSpPr/>
            <p:nvPr/>
          </p:nvSpPr>
          <p:spPr>
            <a:xfrm>
              <a:off x="3219221" y="3429000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72B25340-EB8B-47AA-BAC8-ED5D0164FC71}"/>
              </a:ext>
            </a:extLst>
          </p:cNvPr>
          <p:cNvGrpSpPr/>
          <p:nvPr/>
        </p:nvGrpSpPr>
        <p:grpSpPr>
          <a:xfrm>
            <a:off x="3423769" y="4385630"/>
            <a:ext cx="2264956" cy="635013"/>
            <a:chOff x="4125286" y="3428998"/>
            <a:chExt cx="2475669" cy="501529"/>
          </a:xfrm>
        </p:grpSpPr>
        <p:sp>
          <p:nvSpPr>
            <p:cNvPr id="23" name="Oval 10">
              <a:extLst>
                <a:ext uri="{FF2B5EF4-FFF2-40B4-BE49-F238E27FC236}">
                  <a16:creationId xmlns:a16="http://schemas.microsoft.com/office/drawing/2014/main" id="{4DADA2C4-87F4-4A83-995F-D594D242419B}"/>
                </a:ext>
              </a:extLst>
            </p:cNvPr>
            <p:cNvSpPr/>
            <p:nvPr/>
          </p:nvSpPr>
          <p:spPr>
            <a:xfrm>
              <a:off x="4125286" y="3428998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4" name="Oval 10">
              <a:extLst>
                <a:ext uri="{FF2B5EF4-FFF2-40B4-BE49-F238E27FC236}">
                  <a16:creationId xmlns:a16="http://schemas.microsoft.com/office/drawing/2014/main" id="{E3CB81B5-1FCF-4054-8734-4B668EBB1E99}"/>
                </a:ext>
              </a:extLst>
            </p:cNvPr>
            <p:cNvSpPr/>
            <p:nvPr/>
          </p:nvSpPr>
          <p:spPr>
            <a:xfrm>
              <a:off x="4791274" y="3429000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5" name="Oval 10">
              <a:extLst>
                <a:ext uri="{FF2B5EF4-FFF2-40B4-BE49-F238E27FC236}">
                  <a16:creationId xmlns:a16="http://schemas.microsoft.com/office/drawing/2014/main" id="{9F4B359C-851C-4530-9512-A609B56E6AF6}"/>
                </a:ext>
              </a:extLst>
            </p:cNvPr>
            <p:cNvSpPr/>
            <p:nvPr/>
          </p:nvSpPr>
          <p:spPr>
            <a:xfrm>
              <a:off x="5435890" y="3428999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6" name="Oval 10">
              <a:extLst>
                <a:ext uri="{FF2B5EF4-FFF2-40B4-BE49-F238E27FC236}">
                  <a16:creationId xmlns:a16="http://schemas.microsoft.com/office/drawing/2014/main" id="{E830BB27-4881-43DD-B292-1E58CEBC7CC9}"/>
                </a:ext>
              </a:extLst>
            </p:cNvPr>
            <p:cNvSpPr/>
            <p:nvPr/>
          </p:nvSpPr>
          <p:spPr>
            <a:xfrm>
              <a:off x="6099428" y="3428998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27" name="TextBox 11">
            <a:extLst>
              <a:ext uri="{FF2B5EF4-FFF2-40B4-BE49-F238E27FC236}">
                <a16:creationId xmlns:a16="http://schemas.microsoft.com/office/drawing/2014/main" id="{077C7D84-ADD6-4564-9B2D-5DD44827E2B5}"/>
              </a:ext>
            </a:extLst>
          </p:cNvPr>
          <p:cNvSpPr txBox="1"/>
          <p:nvPr/>
        </p:nvSpPr>
        <p:spPr>
          <a:xfrm>
            <a:off x="1917745" y="5313754"/>
            <a:ext cx="3157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5  +  4  =  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B3608D37-DE26-4357-BB25-A54579D6B66E}"/>
              </a:ext>
            </a:extLst>
          </p:cNvPr>
          <p:cNvGrpSpPr/>
          <p:nvPr/>
        </p:nvGrpSpPr>
        <p:grpSpPr>
          <a:xfrm>
            <a:off x="9746204" y="2068538"/>
            <a:ext cx="2199439" cy="631129"/>
            <a:chOff x="4125286" y="3428998"/>
            <a:chExt cx="2475669" cy="501529"/>
          </a:xfrm>
        </p:grpSpPr>
        <p:sp>
          <p:nvSpPr>
            <p:cNvPr id="29" name="Oval 10">
              <a:extLst>
                <a:ext uri="{FF2B5EF4-FFF2-40B4-BE49-F238E27FC236}">
                  <a16:creationId xmlns:a16="http://schemas.microsoft.com/office/drawing/2014/main" id="{CEEB2C54-A3F6-4D51-B044-52B53AA085E0}"/>
                </a:ext>
              </a:extLst>
            </p:cNvPr>
            <p:cNvSpPr/>
            <p:nvPr/>
          </p:nvSpPr>
          <p:spPr>
            <a:xfrm>
              <a:off x="4125286" y="3428998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0" name="Oval 10">
              <a:extLst>
                <a:ext uri="{FF2B5EF4-FFF2-40B4-BE49-F238E27FC236}">
                  <a16:creationId xmlns:a16="http://schemas.microsoft.com/office/drawing/2014/main" id="{700702F2-AAD3-4581-A8F7-3F947BF35C53}"/>
                </a:ext>
              </a:extLst>
            </p:cNvPr>
            <p:cNvSpPr/>
            <p:nvPr/>
          </p:nvSpPr>
          <p:spPr>
            <a:xfrm>
              <a:off x="4791274" y="3429000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1" name="Oval 10">
              <a:extLst>
                <a:ext uri="{FF2B5EF4-FFF2-40B4-BE49-F238E27FC236}">
                  <a16:creationId xmlns:a16="http://schemas.microsoft.com/office/drawing/2014/main" id="{BB68CEB4-B5FC-4CE3-9F5C-B036BA643BE4}"/>
                </a:ext>
              </a:extLst>
            </p:cNvPr>
            <p:cNvSpPr/>
            <p:nvPr/>
          </p:nvSpPr>
          <p:spPr>
            <a:xfrm>
              <a:off x="5435890" y="3428999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2" name="Oval 10">
              <a:extLst>
                <a:ext uri="{FF2B5EF4-FFF2-40B4-BE49-F238E27FC236}">
                  <a16:creationId xmlns:a16="http://schemas.microsoft.com/office/drawing/2014/main" id="{27279DF3-8A7B-4122-810B-FD6C82EE1B81}"/>
                </a:ext>
              </a:extLst>
            </p:cNvPr>
            <p:cNvSpPr/>
            <p:nvPr/>
          </p:nvSpPr>
          <p:spPr>
            <a:xfrm>
              <a:off x="6099428" y="3428998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42A23922-F613-4ADB-8A51-2048DF1C03FB}"/>
              </a:ext>
            </a:extLst>
          </p:cNvPr>
          <p:cNvGrpSpPr/>
          <p:nvPr/>
        </p:nvGrpSpPr>
        <p:grpSpPr>
          <a:xfrm>
            <a:off x="6126011" y="2093573"/>
            <a:ext cx="3559819" cy="640469"/>
            <a:chOff x="6091502" y="2400334"/>
            <a:chExt cx="3848278" cy="501528"/>
          </a:xfrm>
        </p:grpSpPr>
        <p:sp>
          <p:nvSpPr>
            <p:cNvPr id="34" name="Oval 5">
              <a:extLst>
                <a:ext uri="{FF2B5EF4-FFF2-40B4-BE49-F238E27FC236}">
                  <a16:creationId xmlns:a16="http://schemas.microsoft.com/office/drawing/2014/main" id="{98DFAD5F-677B-47E0-B830-C46AB3A341F3}"/>
                </a:ext>
              </a:extLst>
            </p:cNvPr>
            <p:cNvSpPr/>
            <p:nvPr/>
          </p:nvSpPr>
          <p:spPr>
            <a:xfrm>
              <a:off x="7460821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35" name="Oval 6">
              <a:extLst>
                <a:ext uri="{FF2B5EF4-FFF2-40B4-BE49-F238E27FC236}">
                  <a16:creationId xmlns:a16="http://schemas.microsoft.com/office/drawing/2014/main" id="{CDABEDB9-1E30-482E-9F74-F17AF8BAA3C0}"/>
                </a:ext>
              </a:extLst>
            </p:cNvPr>
            <p:cNvSpPr/>
            <p:nvPr/>
          </p:nvSpPr>
          <p:spPr>
            <a:xfrm>
              <a:off x="6091502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6" name="Oval 7">
              <a:extLst>
                <a:ext uri="{FF2B5EF4-FFF2-40B4-BE49-F238E27FC236}">
                  <a16:creationId xmlns:a16="http://schemas.microsoft.com/office/drawing/2014/main" id="{27D9ADCC-DF32-43D1-9BDE-6A3868B19D2F}"/>
                </a:ext>
              </a:extLst>
            </p:cNvPr>
            <p:cNvSpPr/>
            <p:nvPr/>
          </p:nvSpPr>
          <p:spPr>
            <a:xfrm>
              <a:off x="6776161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7" name="Oval 5">
              <a:extLst>
                <a:ext uri="{FF2B5EF4-FFF2-40B4-BE49-F238E27FC236}">
                  <a16:creationId xmlns:a16="http://schemas.microsoft.com/office/drawing/2014/main" id="{95B7FC46-62F5-4F43-8D8C-3ECAC6B59571}"/>
                </a:ext>
              </a:extLst>
            </p:cNvPr>
            <p:cNvSpPr/>
            <p:nvPr/>
          </p:nvSpPr>
          <p:spPr>
            <a:xfrm>
              <a:off x="8145481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38" name="Oval 5">
              <a:extLst>
                <a:ext uri="{FF2B5EF4-FFF2-40B4-BE49-F238E27FC236}">
                  <a16:creationId xmlns:a16="http://schemas.microsoft.com/office/drawing/2014/main" id="{8FF9EA84-CC89-4205-98E4-6FADCF91C890}"/>
                </a:ext>
              </a:extLst>
            </p:cNvPr>
            <p:cNvSpPr/>
            <p:nvPr/>
          </p:nvSpPr>
          <p:spPr>
            <a:xfrm>
              <a:off x="8791867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39" name="Oval 5">
              <a:extLst>
                <a:ext uri="{FF2B5EF4-FFF2-40B4-BE49-F238E27FC236}">
                  <a16:creationId xmlns:a16="http://schemas.microsoft.com/office/drawing/2014/main" id="{8FBBA21F-4787-49C0-9747-AD46FE2677F9}"/>
                </a:ext>
              </a:extLst>
            </p:cNvPr>
            <p:cNvSpPr/>
            <p:nvPr/>
          </p:nvSpPr>
          <p:spPr>
            <a:xfrm>
              <a:off x="9438253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sp>
        <p:nvSpPr>
          <p:cNvPr id="40" name="TextBox 11">
            <a:extLst>
              <a:ext uri="{FF2B5EF4-FFF2-40B4-BE49-F238E27FC236}">
                <a16:creationId xmlns:a16="http://schemas.microsoft.com/office/drawing/2014/main" id="{333D8067-9549-40E6-BF2A-BAE58F068C43}"/>
              </a:ext>
            </a:extLst>
          </p:cNvPr>
          <p:cNvSpPr txBox="1"/>
          <p:nvPr/>
        </p:nvSpPr>
        <p:spPr>
          <a:xfrm>
            <a:off x="7683735" y="2989443"/>
            <a:ext cx="3390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6  +  4  =  10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1" name="Rectangle: Rounded Corners 1">
            <a:extLst>
              <a:ext uri="{FF2B5EF4-FFF2-40B4-BE49-F238E27FC236}">
                <a16:creationId xmlns:a16="http://schemas.microsoft.com/office/drawing/2014/main" id="{F1AF4DFA-9E78-454A-A3A9-C0BDEF597281}"/>
              </a:ext>
            </a:extLst>
          </p:cNvPr>
          <p:cNvSpPr/>
          <p:nvPr/>
        </p:nvSpPr>
        <p:spPr>
          <a:xfrm>
            <a:off x="6302936" y="4284364"/>
            <a:ext cx="5514557" cy="8312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3D0CD6CA-547B-4CCF-B6FA-A6618B3CED1C}"/>
              </a:ext>
            </a:extLst>
          </p:cNvPr>
          <p:cNvGrpSpPr/>
          <p:nvPr/>
        </p:nvGrpSpPr>
        <p:grpSpPr>
          <a:xfrm>
            <a:off x="6507034" y="4402595"/>
            <a:ext cx="2509436" cy="628426"/>
            <a:chOff x="518856" y="3429000"/>
            <a:chExt cx="2555506" cy="501528"/>
          </a:xfrm>
        </p:grpSpPr>
        <p:sp>
          <p:nvSpPr>
            <p:cNvPr id="43" name="Oval 5">
              <a:extLst>
                <a:ext uri="{FF2B5EF4-FFF2-40B4-BE49-F238E27FC236}">
                  <a16:creationId xmlns:a16="http://schemas.microsoft.com/office/drawing/2014/main" id="{66D9896D-36DD-4B6A-AC6D-935249446501}"/>
                </a:ext>
              </a:extLst>
            </p:cNvPr>
            <p:cNvSpPr/>
            <p:nvPr/>
          </p:nvSpPr>
          <p:spPr>
            <a:xfrm>
              <a:off x="1888175" y="3429001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44" name="Oval 6">
              <a:extLst>
                <a:ext uri="{FF2B5EF4-FFF2-40B4-BE49-F238E27FC236}">
                  <a16:creationId xmlns:a16="http://schemas.microsoft.com/office/drawing/2014/main" id="{112EA5B9-C52A-49BE-8535-7A4E7B49F177}"/>
                </a:ext>
              </a:extLst>
            </p:cNvPr>
            <p:cNvSpPr/>
            <p:nvPr/>
          </p:nvSpPr>
          <p:spPr>
            <a:xfrm>
              <a:off x="518856" y="3429001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5" name="Oval 7">
              <a:extLst>
                <a:ext uri="{FF2B5EF4-FFF2-40B4-BE49-F238E27FC236}">
                  <a16:creationId xmlns:a16="http://schemas.microsoft.com/office/drawing/2014/main" id="{2BFC7DBF-BA29-4D59-AAA9-11CA7E128D73}"/>
                </a:ext>
              </a:extLst>
            </p:cNvPr>
            <p:cNvSpPr/>
            <p:nvPr/>
          </p:nvSpPr>
          <p:spPr>
            <a:xfrm>
              <a:off x="1203515" y="3429001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6" name="Oval 5">
              <a:extLst>
                <a:ext uri="{FF2B5EF4-FFF2-40B4-BE49-F238E27FC236}">
                  <a16:creationId xmlns:a16="http://schemas.microsoft.com/office/drawing/2014/main" id="{22A7C8E3-E8F6-4C07-9083-83517D00DB77}"/>
                </a:ext>
              </a:extLst>
            </p:cNvPr>
            <p:cNvSpPr/>
            <p:nvPr/>
          </p:nvSpPr>
          <p:spPr>
            <a:xfrm>
              <a:off x="2572835" y="3429000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FBE22159-D9C8-4B89-A3D9-AEC66BBF0B86}"/>
              </a:ext>
            </a:extLst>
          </p:cNvPr>
          <p:cNvGrpSpPr/>
          <p:nvPr/>
        </p:nvGrpSpPr>
        <p:grpSpPr>
          <a:xfrm>
            <a:off x="9154498" y="4385962"/>
            <a:ext cx="2519752" cy="635011"/>
            <a:chOff x="4125286" y="3428998"/>
            <a:chExt cx="2475669" cy="501529"/>
          </a:xfrm>
        </p:grpSpPr>
        <p:sp>
          <p:nvSpPr>
            <p:cNvPr id="48" name="Oval 10">
              <a:extLst>
                <a:ext uri="{FF2B5EF4-FFF2-40B4-BE49-F238E27FC236}">
                  <a16:creationId xmlns:a16="http://schemas.microsoft.com/office/drawing/2014/main" id="{48D5C869-C2E4-417D-8423-AB0E868C1415}"/>
                </a:ext>
              </a:extLst>
            </p:cNvPr>
            <p:cNvSpPr/>
            <p:nvPr/>
          </p:nvSpPr>
          <p:spPr>
            <a:xfrm>
              <a:off x="4125286" y="3428998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9" name="Oval 10">
              <a:extLst>
                <a:ext uri="{FF2B5EF4-FFF2-40B4-BE49-F238E27FC236}">
                  <a16:creationId xmlns:a16="http://schemas.microsoft.com/office/drawing/2014/main" id="{D4536085-2087-4436-8624-5463518A1E1A}"/>
                </a:ext>
              </a:extLst>
            </p:cNvPr>
            <p:cNvSpPr/>
            <p:nvPr/>
          </p:nvSpPr>
          <p:spPr>
            <a:xfrm>
              <a:off x="4791274" y="3429000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0" name="Oval 10">
              <a:extLst>
                <a:ext uri="{FF2B5EF4-FFF2-40B4-BE49-F238E27FC236}">
                  <a16:creationId xmlns:a16="http://schemas.microsoft.com/office/drawing/2014/main" id="{C233B530-8461-4B05-AE44-692DBB9D62BD}"/>
                </a:ext>
              </a:extLst>
            </p:cNvPr>
            <p:cNvSpPr/>
            <p:nvPr/>
          </p:nvSpPr>
          <p:spPr>
            <a:xfrm>
              <a:off x="5435890" y="3428999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1" name="Oval 10">
              <a:extLst>
                <a:ext uri="{FF2B5EF4-FFF2-40B4-BE49-F238E27FC236}">
                  <a16:creationId xmlns:a16="http://schemas.microsoft.com/office/drawing/2014/main" id="{C8A3F0A9-BDC7-440A-B154-D55AE186C36B}"/>
                </a:ext>
              </a:extLst>
            </p:cNvPr>
            <p:cNvSpPr/>
            <p:nvPr/>
          </p:nvSpPr>
          <p:spPr>
            <a:xfrm>
              <a:off x="6099428" y="3428998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52" name="TextBox 11">
            <a:extLst>
              <a:ext uri="{FF2B5EF4-FFF2-40B4-BE49-F238E27FC236}">
                <a16:creationId xmlns:a16="http://schemas.microsoft.com/office/drawing/2014/main" id="{2BBF315D-14A7-45D9-BF43-BD5523A204D0}"/>
              </a:ext>
            </a:extLst>
          </p:cNvPr>
          <p:cNvSpPr txBox="1"/>
          <p:nvPr/>
        </p:nvSpPr>
        <p:spPr>
          <a:xfrm>
            <a:off x="7711103" y="5313754"/>
            <a:ext cx="3212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4  +  4  =  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3" name="图片 7" descr="572005ec0a0c4">
            <a:extLst>
              <a:ext uri="{FF2B5EF4-FFF2-40B4-BE49-F238E27FC236}">
                <a16:creationId xmlns:a16="http://schemas.microsoft.com/office/drawing/2014/main" id="{1853D1F4-729A-4452-90F1-7414C101F2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120584" y="325825"/>
            <a:ext cx="1599085" cy="1074448"/>
          </a:xfrm>
          <a:prstGeom prst="rect">
            <a:avLst/>
          </a:prstGeom>
        </p:spPr>
      </p:pic>
      <p:sp>
        <p:nvSpPr>
          <p:cNvPr id="55" name="文本框 11">
            <a:extLst>
              <a:ext uri="{FF2B5EF4-FFF2-40B4-BE49-F238E27FC236}">
                <a16:creationId xmlns:a16="http://schemas.microsoft.com/office/drawing/2014/main" id="{896F1B30-C645-2507-4A56-AC395DF195C4}"/>
              </a:ext>
            </a:extLst>
          </p:cNvPr>
          <p:cNvSpPr txBox="1"/>
          <p:nvPr/>
        </p:nvSpPr>
        <p:spPr>
          <a:xfrm>
            <a:off x="-107576" y="-73885"/>
            <a:ext cx="12626788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tư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ngày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26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tháng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10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năm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</a:t>
            </a:r>
            <a:r>
              <a:rPr lang="en-US" altLang="zh-CN" sz="30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ôn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Toán</a:t>
            </a: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6" name="文本框 11">
            <a:extLst>
              <a:ext uri="{FF2B5EF4-FFF2-40B4-BE49-F238E27FC236}">
                <a16:creationId xmlns:a16="http://schemas.microsoft.com/office/drawing/2014/main" id="{9CA7EDBE-260D-FC02-3A12-508230743387}"/>
              </a:ext>
            </a:extLst>
          </p:cNvPr>
          <p:cNvSpPr txBox="1"/>
          <p:nvPr/>
        </p:nvSpPr>
        <p:spPr>
          <a:xfrm>
            <a:off x="-107576" y="761251"/>
            <a:ext cx="12626787" cy="677108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altLang="zh-CN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19: </a:t>
            </a:r>
            <a:r>
              <a:rPr lang="en-US" altLang="zh-CN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Phép</a:t>
            </a:r>
            <a:r>
              <a:rPr lang="en-US" altLang="zh-CN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cộng</a:t>
            </a:r>
            <a:r>
              <a:rPr lang="en-US" altLang="zh-CN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altLang="zh-CN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phạm</a:t>
            </a:r>
            <a:r>
              <a:rPr lang="en-US" altLang="zh-CN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vi 10 (</a:t>
            </a:r>
            <a:r>
              <a:rPr lang="en-US" altLang="zh-CN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zh-CN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1)</a:t>
            </a:r>
            <a:endParaRPr kumimoji="0" lang="en-US" altLang="zh-CN" sz="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6173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27" grpId="0"/>
      <p:bldP spid="40" grpId="0"/>
      <p:bldP spid="41" grpId="0" animBg="1"/>
      <p:bldP spid="52" grpId="0"/>
      <p:bldP spid="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E04C5CD-FDF9-0138-81D6-90EA35F17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140"/>
            <a:ext cx="12192000" cy="6908140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063455" y="4142508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524998" y="4142508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365230" y="2900009"/>
            <a:ext cx="4880508" cy="1410871"/>
          </a:xfrm>
          <a:prstGeom prst="cloudCallout">
            <a:avLst>
              <a:gd name="adj1" fmla="val -23588"/>
              <a:gd name="adj2" fmla="val 78703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999523" y="1440331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2115401" y="1116015"/>
            <a:ext cx="9391971" cy="1838900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ể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10.</a:t>
            </a: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008999" y="3334057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3962492-B7FF-41C5-AA99-C949BA31F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4" descr="http://www.freestockphotos.biz/pictures/9/9978/golf.png">
            <a:extLst>
              <a:ext uri="{FF2B5EF4-FFF2-40B4-BE49-F238E27FC236}">
                <a16:creationId xmlns:a16="http://schemas.microsoft.com/office/drawing/2014/main" id="{68F5F66E-683D-4C42-A334-A5A93F5C0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06">
            <a:off x="2809859" y="3297817"/>
            <a:ext cx="884676" cy="198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theromneymarsh.net/images/golf_cartoon.png">
            <a:extLst>
              <a:ext uri="{FF2B5EF4-FFF2-40B4-BE49-F238E27FC236}">
                <a16:creationId xmlns:a16="http://schemas.microsoft.com/office/drawing/2014/main" id="{0E0F3541-C0C9-430C-A576-DC842765A1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/>
        </p:blipFill>
        <p:spPr bwMode="auto">
          <a:xfrm>
            <a:off x="3252197" y="1196752"/>
            <a:ext cx="2329289" cy="3990114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6916CAA1-BA43-4139-A037-2D3298020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5" y="4989222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07E41877-C9A7-4996-89A8-86530785E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3" y="4973310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10 Imagen">
            <a:extLst>
              <a:ext uri="{FF2B5EF4-FFF2-40B4-BE49-F238E27FC236}">
                <a16:creationId xmlns:a16="http://schemas.microsoft.com/office/drawing/2014/main" id="{B921D7D2-D30D-44CC-B604-6BCCB3A771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216" y="1284567"/>
            <a:ext cx="1872208" cy="2241798"/>
          </a:xfrm>
          <a:prstGeom prst="rect">
            <a:avLst/>
          </a:prstGeom>
          <a:effectLst>
            <a:outerShdw blurRad="76200" dist="88900" dir="1578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13 Imagen">
            <a:extLst>
              <a:ext uri="{FF2B5EF4-FFF2-40B4-BE49-F238E27FC236}">
                <a16:creationId xmlns:a16="http://schemas.microsoft.com/office/drawing/2014/main" id="{19921FDA-3815-4B8D-9556-3F8A73492C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64" y="42205"/>
            <a:ext cx="8215532" cy="1129760"/>
          </a:xfrm>
          <a:prstGeom prst="rect">
            <a:avLst/>
          </a:prstGeom>
        </p:spPr>
      </p:pic>
      <p:sp>
        <p:nvSpPr>
          <p:cNvPr id="9" name="14 CuadroTexto">
            <a:extLst>
              <a:ext uri="{FF2B5EF4-FFF2-40B4-BE49-F238E27FC236}">
                <a16:creationId xmlns:a16="http://schemas.microsoft.com/office/drawing/2014/main" id="{F967960D-7A9C-458D-B5D8-FCF1F341BFBD}"/>
              </a:ext>
            </a:extLst>
          </p:cNvPr>
          <p:cNvSpPr txBox="1"/>
          <p:nvPr/>
        </p:nvSpPr>
        <p:spPr>
          <a:xfrm>
            <a:off x="3038638" y="5661248"/>
            <a:ext cx="4281498" cy="792089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46441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60007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ĐÚNG - SAI</a:t>
            </a:r>
            <a:endParaRPr kumimoji="0" lang="es-ES" sz="32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60007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0" name="15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AD0C36E-42EF-4794-9811-96002C42C5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714" y="5880766"/>
            <a:ext cx="1579767" cy="7885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268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13873E-6 L 0.57066 0.0353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24" y="175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3962492-B7FF-41C5-AA99-C949BA31F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12 Rectángulo">
            <a:extLst>
              <a:ext uri="{FF2B5EF4-FFF2-40B4-BE49-F238E27FC236}">
                <a16:creationId xmlns:a16="http://schemas.microsoft.com/office/drawing/2014/main" id="{7D11010E-D6EA-45AF-88B2-592863C09E64}"/>
              </a:ext>
            </a:extLst>
          </p:cNvPr>
          <p:cNvSpPr/>
          <p:nvPr/>
        </p:nvSpPr>
        <p:spPr>
          <a:xfrm>
            <a:off x="4933416" y="3086183"/>
            <a:ext cx="599040" cy="253015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129 Rectángulo redondeado">
            <a:extLst>
              <a:ext uri="{FF2B5EF4-FFF2-40B4-BE49-F238E27FC236}">
                <a16:creationId xmlns:a16="http://schemas.microsoft.com/office/drawing/2014/main" id="{C2A7AA89-5A13-40B5-AD9C-8B21A4BA9515}"/>
              </a:ext>
            </a:extLst>
          </p:cNvPr>
          <p:cNvSpPr/>
          <p:nvPr/>
        </p:nvSpPr>
        <p:spPr>
          <a:xfrm>
            <a:off x="1919536" y="5817638"/>
            <a:ext cx="2448272" cy="72008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Đúng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130 Rectángulo redondeado">
            <a:extLst>
              <a:ext uri="{FF2B5EF4-FFF2-40B4-BE49-F238E27FC236}">
                <a16:creationId xmlns:a16="http://schemas.microsoft.com/office/drawing/2014/main" id="{4C0A620F-EACB-43C4-95E1-00D555E33F5F}"/>
              </a:ext>
            </a:extLst>
          </p:cNvPr>
          <p:cNvSpPr/>
          <p:nvPr/>
        </p:nvSpPr>
        <p:spPr>
          <a:xfrm>
            <a:off x="4655840" y="5817638"/>
            <a:ext cx="2448272" cy="72008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Sai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" name="Picture 4" descr="http://www.freestockphotos.biz/pictures/9/9978/golf.png">
            <a:extLst>
              <a:ext uri="{FF2B5EF4-FFF2-40B4-BE49-F238E27FC236}">
                <a16:creationId xmlns:a16="http://schemas.microsoft.com/office/drawing/2014/main" id="{34C81668-708A-4145-9D99-F84EE7E88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06">
            <a:off x="3049014" y="2752311"/>
            <a:ext cx="884676" cy="198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theromneymarsh.net/images/golf_cartoon.png">
            <a:extLst>
              <a:ext uri="{FF2B5EF4-FFF2-40B4-BE49-F238E27FC236}">
                <a16:creationId xmlns:a16="http://schemas.microsoft.com/office/drawing/2014/main" id="{6F2CF162-BFD0-4DC0-B204-6F6924653C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/>
        </p:blipFill>
        <p:spPr bwMode="auto">
          <a:xfrm>
            <a:off x="3658166" y="467805"/>
            <a:ext cx="2329289" cy="3990114"/>
          </a:xfrm>
          <a:prstGeom prst="rect">
            <a:avLst/>
          </a:prstGeom>
          <a:noFill/>
          <a:effectLst>
            <a:glow rad="12700">
              <a:srgbClr val="000000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973626EB-35AE-4B8E-83D0-0F0824D94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4" y="4551646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082FE71D-38BA-4EAE-AA4E-0C7086622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5" y="4568992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3D09E869-BD7C-4B00-93AC-A24F66852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495" y="4568991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>
            <a:extLst>
              <a:ext uri="{FF2B5EF4-FFF2-40B4-BE49-F238E27FC236}">
                <a16:creationId xmlns:a16="http://schemas.microsoft.com/office/drawing/2014/main" id="{9D8610B8-97A7-4738-9765-30CCA41182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007" y="667021"/>
            <a:ext cx="1872208" cy="2241798"/>
          </a:xfrm>
          <a:prstGeom prst="rect">
            <a:avLst/>
          </a:prstGeom>
          <a:effectLst>
            <a:outerShdw blurRad="76200" dist="76200" dir="1578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2" name="133 Rectángulo">
            <a:extLst>
              <a:ext uri="{FF2B5EF4-FFF2-40B4-BE49-F238E27FC236}">
                <a16:creationId xmlns:a16="http://schemas.microsoft.com/office/drawing/2014/main" id="{B8CF1D3E-B72C-471A-8DE9-66EEBA96BD75}"/>
              </a:ext>
            </a:extLst>
          </p:cNvPr>
          <p:cNvSpPr/>
          <p:nvPr/>
        </p:nvSpPr>
        <p:spPr>
          <a:xfrm>
            <a:off x="326486" y="1571506"/>
            <a:ext cx="3445604" cy="1513225"/>
          </a:xfrm>
          <a:prstGeom prst="doubleWav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3 + 7 = 9</a:t>
            </a:r>
          </a:p>
        </p:txBody>
      </p:sp>
      <p:sp>
        <p:nvSpPr>
          <p:cNvPr id="13" name="135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A901812-49CC-46EB-8786-08251D5B7C59}"/>
              </a:ext>
            </a:extLst>
          </p:cNvPr>
          <p:cNvSpPr/>
          <p:nvPr/>
        </p:nvSpPr>
        <p:spPr>
          <a:xfrm>
            <a:off x="8801100" y="5784215"/>
            <a:ext cx="1666155" cy="864096"/>
          </a:xfrm>
          <a:prstGeom prst="rightArrow">
            <a:avLst/>
          </a:prstGeom>
          <a:solidFill>
            <a:srgbClr val="FFC000"/>
          </a:solidFill>
          <a:ln w="3810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Tiếp theo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1 CuadroTexto">
            <a:extLst>
              <a:ext uri="{FF2B5EF4-FFF2-40B4-BE49-F238E27FC236}">
                <a16:creationId xmlns:a16="http://schemas.microsoft.com/office/drawing/2014/main" id="{7AAEA7B0-DC69-4B43-8C1A-DCC59FA11F76}"/>
              </a:ext>
            </a:extLst>
          </p:cNvPr>
          <p:cNvSpPr txBox="1"/>
          <p:nvPr/>
        </p:nvSpPr>
        <p:spPr>
          <a:xfrm>
            <a:off x="9408368" y="4005065"/>
            <a:ext cx="984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1/6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026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83237E-6 L 0.90139 0.2774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69" y="13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53516 0.0995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58" y="49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3962492-B7FF-41C5-AA99-C949BA31F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1 Rectángulo">
            <a:extLst>
              <a:ext uri="{FF2B5EF4-FFF2-40B4-BE49-F238E27FC236}">
                <a16:creationId xmlns:a16="http://schemas.microsoft.com/office/drawing/2014/main" id="{125BD305-A333-48D7-A2E8-C1009FB9585B}"/>
              </a:ext>
            </a:extLst>
          </p:cNvPr>
          <p:cNvSpPr/>
          <p:nvPr/>
        </p:nvSpPr>
        <p:spPr>
          <a:xfrm>
            <a:off x="4876432" y="3200706"/>
            <a:ext cx="599040" cy="253015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" name="Picture 4" descr="http://www.freestockphotos.biz/pictures/9/9978/golf.png">
            <a:extLst>
              <a:ext uri="{FF2B5EF4-FFF2-40B4-BE49-F238E27FC236}">
                <a16:creationId xmlns:a16="http://schemas.microsoft.com/office/drawing/2014/main" id="{EC00D5C6-3B6F-427D-8082-16FAB93EE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06">
            <a:off x="3049015" y="2822651"/>
            <a:ext cx="884676" cy="198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theromneymarsh.net/images/golf_cartoon.png">
            <a:extLst>
              <a:ext uri="{FF2B5EF4-FFF2-40B4-BE49-F238E27FC236}">
                <a16:creationId xmlns:a16="http://schemas.microsoft.com/office/drawing/2014/main" id="{A15BDB22-532D-4343-93D5-E39D956D90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/>
        </p:blipFill>
        <p:spPr bwMode="auto">
          <a:xfrm>
            <a:off x="3640112" y="578877"/>
            <a:ext cx="2329289" cy="3990114"/>
          </a:xfrm>
          <a:prstGeom prst="rect">
            <a:avLst/>
          </a:prstGeom>
          <a:noFill/>
          <a:effectLst>
            <a:glow rad="12700">
              <a:srgbClr val="000000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57A41790-5387-4424-B1C0-5D0ECEA52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4" y="4551646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36B483B8-4657-43CF-B98E-8120977A8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5" y="4568992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29 Rectángulo redondeado">
            <a:extLst>
              <a:ext uri="{FF2B5EF4-FFF2-40B4-BE49-F238E27FC236}">
                <a16:creationId xmlns:a16="http://schemas.microsoft.com/office/drawing/2014/main" id="{1561FC5F-F52B-488D-A710-D5E9FFC8339C}"/>
              </a:ext>
            </a:extLst>
          </p:cNvPr>
          <p:cNvSpPr/>
          <p:nvPr/>
        </p:nvSpPr>
        <p:spPr>
          <a:xfrm>
            <a:off x="4655840" y="5817638"/>
            <a:ext cx="2448272" cy="72008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Sai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130 Rectángulo redondeado">
            <a:extLst>
              <a:ext uri="{FF2B5EF4-FFF2-40B4-BE49-F238E27FC236}">
                <a16:creationId xmlns:a16="http://schemas.microsoft.com/office/drawing/2014/main" id="{80A7421C-A5CB-4454-A6B9-7080FD1F6559}"/>
              </a:ext>
            </a:extLst>
          </p:cNvPr>
          <p:cNvSpPr/>
          <p:nvPr/>
        </p:nvSpPr>
        <p:spPr>
          <a:xfrm>
            <a:off x="1919536" y="5817638"/>
            <a:ext cx="2448272" cy="72008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Đúng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0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9390D34F-3B9C-4AFF-8989-D6E4F8995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495" y="4568991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>
            <a:extLst>
              <a:ext uri="{FF2B5EF4-FFF2-40B4-BE49-F238E27FC236}">
                <a16:creationId xmlns:a16="http://schemas.microsoft.com/office/drawing/2014/main" id="{6A7BFAB8-1755-4222-86EC-7E8E3A07E8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54" y="721586"/>
            <a:ext cx="1872208" cy="2241798"/>
          </a:xfrm>
          <a:prstGeom prst="rect">
            <a:avLst/>
          </a:prstGeom>
          <a:effectLst>
            <a:outerShdw blurRad="76200" dist="88900" dir="1578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2" name="133 Rectángulo">
            <a:extLst>
              <a:ext uri="{FF2B5EF4-FFF2-40B4-BE49-F238E27FC236}">
                <a16:creationId xmlns:a16="http://schemas.microsoft.com/office/drawing/2014/main" id="{EE1315BD-C467-4D4C-81DB-C70A353F629B}"/>
              </a:ext>
            </a:extLst>
          </p:cNvPr>
          <p:cNvSpPr/>
          <p:nvPr/>
        </p:nvSpPr>
        <p:spPr>
          <a:xfrm>
            <a:off x="98476" y="1690422"/>
            <a:ext cx="3671671" cy="1513225"/>
          </a:xfrm>
          <a:prstGeom prst="doubleWav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4 +</a:t>
            </a:r>
            <a:r>
              <a:rPr kumimoji="0" lang="en-US" sz="6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 6 = 10</a:t>
            </a:r>
            <a:endParaRPr kumimoji="0" lang="es-ES" sz="6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</a:endParaRPr>
          </a:p>
        </p:txBody>
      </p:sp>
      <p:sp>
        <p:nvSpPr>
          <p:cNvPr id="13" name="135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C752B77-EAC1-448D-BF5C-82D8D45436D2}"/>
              </a:ext>
            </a:extLst>
          </p:cNvPr>
          <p:cNvSpPr/>
          <p:nvPr/>
        </p:nvSpPr>
        <p:spPr>
          <a:xfrm>
            <a:off x="8712200" y="5798729"/>
            <a:ext cx="1680830" cy="864096"/>
          </a:xfrm>
          <a:prstGeom prst="rightArrow">
            <a:avLst/>
          </a:prstGeom>
          <a:solidFill>
            <a:srgbClr val="FFC000"/>
          </a:solidFill>
          <a:ln w="3810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Tiếp theo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13 CuadroTexto">
            <a:extLst>
              <a:ext uri="{FF2B5EF4-FFF2-40B4-BE49-F238E27FC236}">
                <a16:creationId xmlns:a16="http://schemas.microsoft.com/office/drawing/2014/main" id="{DDF98A1B-3485-466A-A6DB-701A5AA0B413}"/>
              </a:ext>
            </a:extLst>
          </p:cNvPr>
          <p:cNvSpPr txBox="1"/>
          <p:nvPr/>
        </p:nvSpPr>
        <p:spPr>
          <a:xfrm>
            <a:off x="9408368" y="4005065"/>
            <a:ext cx="984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2/6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590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83237E-6 L 0.90139 0.2774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69" y="13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53932 0.1016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6" y="5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8" grpId="1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158</Words>
  <Application>Microsoft Office PowerPoint</Application>
  <PresentationFormat>Widescreen</PresentationFormat>
  <Paragraphs>44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Times New Roman</vt:lpstr>
      <vt:lpstr>UTM Avo</vt:lpstr>
      <vt:lpstr>2_Office Theme</vt:lpstr>
      <vt:lpstr>CHÀO MỪNG THẦY CÔ VÀ CÁC EM  ĐẾN VỚI TIẾT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duyen25111995@gmail.com</cp:lastModifiedBy>
  <cp:revision>23</cp:revision>
  <dcterms:created xsi:type="dcterms:W3CDTF">2021-11-25T10:37:56Z</dcterms:created>
  <dcterms:modified xsi:type="dcterms:W3CDTF">2023-02-27T00:21:47Z</dcterms:modified>
</cp:coreProperties>
</file>