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327" r:id="rId3"/>
    <p:sldId id="332" r:id="rId4"/>
    <p:sldId id="344" r:id="rId5"/>
    <p:sldId id="345" r:id="rId6"/>
    <p:sldId id="334" r:id="rId7"/>
    <p:sldId id="335" r:id="rId8"/>
    <p:sldId id="336" r:id="rId9"/>
    <p:sldId id="337" r:id="rId10"/>
    <p:sldId id="346" r:id="rId11"/>
    <p:sldId id="338" r:id="rId12"/>
    <p:sldId id="339" r:id="rId13"/>
    <p:sldId id="340" r:id="rId14"/>
    <p:sldId id="341" r:id="rId15"/>
    <p:sldId id="348" r:id="rId16"/>
    <p:sldId id="351" r:id="rId17"/>
    <p:sldId id="350" r:id="rId18"/>
    <p:sldId id="349" r:id="rId19"/>
    <p:sldId id="331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1" autoAdjust="0"/>
    <p:restoredTop sz="86372" autoAdjust="0"/>
  </p:normalViewPr>
  <p:slideViewPr>
    <p:cSldViewPr snapToGrid="0">
      <p:cViewPr varScale="1">
        <p:scale>
          <a:sx n="55" d="100"/>
          <a:sy n="55" d="100"/>
        </p:scale>
        <p:origin x="108" y="2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BB404-43CF-4864-B11C-AB4B3EBEC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134D56-AF15-4727-89ED-AF325BC80F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AF33A-FE5C-4DA8-A0F3-1E908DA8E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752C-B6A0-47FC-971C-37F53491EA38}" type="datetimeFigureOut">
              <a:rPr lang="vi-VN" smtClean="0"/>
              <a:t>22/12/2022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8D1AA-0288-4DD0-B077-2A69FA655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CD982-6C27-4A75-92F9-A2FA36840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1785-5441-4B63-A8A9-4400D94A41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8385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BE92F-1C9B-4827-BB34-8D4D2422A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7071C2-63A6-434F-9D80-BAE081176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E69B19-6232-40A8-81B9-486B4A603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752C-B6A0-47FC-971C-37F53491EA38}" type="datetimeFigureOut">
              <a:rPr lang="vi-VN" smtClean="0"/>
              <a:t>22/12/2022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EC8C7-3323-4730-AF4A-602CCF30F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B5430-D594-41E4-8132-426D97777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1785-5441-4B63-A8A9-4400D94A41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4257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116542-0D1E-4604-8A06-0C9433B778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14BCC4-C63C-4BB7-AADE-D3C5E1C663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F63B1-D861-45B0-ACE2-C80BE77FA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752C-B6A0-47FC-971C-37F53491EA38}" type="datetimeFigureOut">
              <a:rPr lang="vi-VN" smtClean="0"/>
              <a:t>22/12/2022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0803A-6319-40C6-80A0-03EF784F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500DD-C50B-429D-A652-B1F43920E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1785-5441-4B63-A8A9-4400D94A41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954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B0F4A-A12E-433E-B039-CFB69A465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638C5-D709-459A-88EC-4D9FED3BD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ACB3D-BD05-4176-A20E-902060DC8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752C-B6A0-47FC-971C-37F53491EA38}" type="datetimeFigureOut">
              <a:rPr lang="vi-VN" smtClean="0"/>
              <a:t>22/12/2022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9FDE5-526F-47AC-B2F5-9F6EFF882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9C0CA-6286-45FE-8F7A-040B347BF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1785-5441-4B63-A8A9-4400D94A41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5190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71D3F-D9D2-4038-89DE-7F4C033E3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E6B1F-DEA7-44F4-9910-8BC44F675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47896-BEE9-4F69-B59B-E6CE96E61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752C-B6A0-47FC-971C-37F53491EA38}" type="datetimeFigureOut">
              <a:rPr lang="vi-VN" smtClean="0"/>
              <a:t>22/12/2022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3524E-104D-48E8-9F9C-05558925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B2A06-3B24-4FE5-B83C-05C4AB3FD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1785-5441-4B63-A8A9-4400D94A41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1674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AB5E9-0A81-4D0E-BC5B-2E1582A21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EC4DF-03AF-4461-BF07-6CFD49E9F0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6CD582-4326-4F63-BA72-2DB910AE6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9D713-4D2E-42F6-A47D-83394638C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752C-B6A0-47FC-971C-37F53491EA38}" type="datetimeFigureOut">
              <a:rPr lang="vi-VN" smtClean="0"/>
              <a:t>22/12/2022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97B474-973A-4E3A-8C5E-CAC3DA463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3C59AF-98CC-4021-90BF-38D3A4747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1785-5441-4B63-A8A9-4400D94A41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6399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F5250-2F1A-4B20-8DC7-4C496BDE2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9E9CFD-4902-4556-A7F0-C6F90B6DE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E0D3A0-0D0C-4F36-8298-FCBA016C0F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71C8BE-F006-47C3-A93A-70E2E72A19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FF294B-A35E-4909-92D2-A3A557718E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DE2247-ECD7-4321-B1DF-E219A3665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752C-B6A0-47FC-971C-37F53491EA38}" type="datetimeFigureOut">
              <a:rPr lang="vi-VN" smtClean="0"/>
              <a:t>22/12/2022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C1530E-780B-4E6D-82E0-A662DCED1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BC3D24-30CD-42A0-8A24-0F0D82E82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1785-5441-4B63-A8A9-4400D94A41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1249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93A25-A9E9-4B35-9C49-1C018B102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89BD43-3BA3-4DE0-8C17-114EE19F9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752C-B6A0-47FC-971C-37F53491EA38}" type="datetimeFigureOut">
              <a:rPr lang="vi-VN" smtClean="0"/>
              <a:t>22/12/2022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1DAE6C-BCDA-40C4-8153-90C72EFE9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DB091-17B5-4CC4-A1C9-F4711F9DD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1785-5441-4B63-A8A9-4400D94A41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56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C3685E-F497-484C-B47E-1D2386577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752C-B6A0-47FC-971C-37F53491EA38}" type="datetimeFigureOut">
              <a:rPr lang="vi-VN" smtClean="0"/>
              <a:t>22/12/2022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900939-DA16-44EF-946F-59DFCA7F7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DDE9E2-464E-45CD-9F87-06E9A72D5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1785-5441-4B63-A8A9-4400D94A41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5679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A56B1-C39A-4E4F-A6DF-4C6A10FDD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905D2-C9AF-4CDB-A5CA-15AFCC7F4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0CB9A1-18D5-474C-986F-BA7531BA85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C8BEDB-D6D1-4EBB-8163-94DF5C44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752C-B6A0-47FC-971C-37F53491EA38}" type="datetimeFigureOut">
              <a:rPr lang="vi-VN" smtClean="0"/>
              <a:t>22/12/2022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058BD6-6C47-4EB0-969E-BC05E2AFE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308110-61B2-4ADC-A088-64863D7A3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1785-5441-4B63-A8A9-4400D94A41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1798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54358-DA6F-4B94-91C5-AA6E06886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FD03EC-63CE-4226-B587-E7C36AF881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25EF65-083C-4F95-9875-7C0DE8BFF2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5A21C2-3E79-41E1-9CCD-BA965812D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752C-B6A0-47FC-971C-37F53491EA38}" type="datetimeFigureOut">
              <a:rPr lang="vi-VN" smtClean="0"/>
              <a:t>22/12/2022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868FB6-1083-4A3A-B6C4-BEDFCCE7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AF8F1E-7458-44E2-AE53-61743056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1785-5441-4B63-A8A9-4400D94A41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5424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670DA6-FE45-4C95-B1B9-DC1993BE2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6F22F6-5D4A-4FD6-81A7-56FF9B968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B727C-734A-4EE9-8D6A-9300CEE91D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6752C-B6A0-47FC-971C-37F53491EA38}" type="datetimeFigureOut">
              <a:rPr lang="vi-VN" smtClean="0"/>
              <a:t>22/12/2022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71E32-432B-4B37-A504-E5FD23497D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A408C-FD61-4B05-A81E-57C2D2FC5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C1785-5441-4B63-A8A9-4400D94A41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2118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7">
            <a:extLst>
              <a:ext uri="{FF2B5EF4-FFF2-40B4-BE49-F238E27FC236}">
                <a16:creationId xmlns:a16="http://schemas.microsoft.com/office/drawing/2014/main" id="{BDA4C388-CBF7-4F57-A5AE-EDE41FD9B8A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52700" y="1990725"/>
            <a:ext cx="6553200" cy="1238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28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28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" name="Text Box 316">
            <a:extLst>
              <a:ext uri="{FF2B5EF4-FFF2-40B4-BE49-F238E27FC236}">
                <a16:creationId xmlns:a16="http://schemas.microsoft.com/office/drawing/2014/main" id="{F066F36C-33B8-4D28-9E5C-D6E5DAC46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9700" y="378243"/>
            <a:ext cx="8839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PHÒNG GIÁO DỤC VÀ ĐÀO TẠO THÀNH PHỐ QUY NH</a:t>
            </a:r>
            <a:r>
              <a:rPr lang="vi-VN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Ơ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N</a:t>
            </a:r>
          </a:p>
          <a:p>
            <a:pPr algn="ctr" eaLnBrk="1" hangingPunct="1"/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TRƯỜNG TIỂU HỌC LÊ LỢI</a:t>
            </a:r>
          </a:p>
        </p:txBody>
      </p:sp>
      <p:sp>
        <p:nvSpPr>
          <p:cNvPr id="5" name="WordArt 321">
            <a:extLst>
              <a:ext uri="{FF2B5EF4-FFF2-40B4-BE49-F238E27FC236}">
                <a16:creationId xmlns:a16="http://schemas.microsoft.com/office/drawing/2014/main" id="{82E16447-6FE4-4A0B-9659-44ACF0468DC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09800" y="4267200"/>
            <a:ext cx="7848600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i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i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i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i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i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800" b="1" i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b="1" i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i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2800" b="1" i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i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i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2022 - 2023</a:t>
            </a:r>
          </a:p>
        </p:txBody>
      </p:sp>
      <p:pic>
        <p:nvPicPr>
          <p:cNvPr id="2053" name="Picture 20">
            <a:extLst>
              <a:ext uri="{FF2B5EF4-FFF2-40B4-BE49-F238E27FC236}">
                <a16:creationId xmlns:a16="http://schemas.microsoft.com/office/drawing/2014/main" id="{41C8247E-5C8A-4D29-87F3-B0F81429E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061" y="485587"/>
            <a:ext cx="11430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54" name="Picture 21">
            <a:extLst>
              <a:ext uri="{FF2B5EF4-FFF2-40B4-BE49-F238E27FC236}">
                <a16:creationId xmlns:a16="http://schemas.microsoft.com/office/drawing/2014/main" id="{CCA76FD7-B9EB-4A18-B3A2-07E1FCD11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137424"/>
            <a:ext cx="1270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55" name="Picture 26" descr="hoa lan copy">
            <a:extLst>
              <a:ext uri="{FF2B5EF4-FFF2-40B4-BE49-F238E27FC236}">
                <a16:creationId xmlns:a16="http://schemas.microsoft.com/office/drawing/2014/main" id="{C84A508A-945F-4F31-8C3C-F111EE11C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 bwMode="auto">
          <a:xfrm>
            <a:off x="304800" y="4901864"/>
            <a:ext cx="1524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4" descr="E:\image\anhdong moi\hd11.gif">
            <a:extLst>
              <a:ext uri="{FF2B5EF4-FFF2-40B4-BE49-F238E27FC236}">
                <a16:creationId xmlns:a16="http://schemas.microsoft.com/office/drawing/2014/main" id="{8124ACFD-1F99-4FB4-A6EB-D6578A1F03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66800" y="5715793"/>
            <a:ext cx="7620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20">
            <a:extLst>
              <a:ext uri="{FF2B5EF4-FFF2-40B4-BE49-F238E27FC236}">
                <a16:creationId xmlns:a16="http://schemas.microsoft.com/office/drawing/2014/main" id="{116F6976-178C-41FE-B04B-1E2F8330B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3" y="1"/>
            <a:ext cx="1400643" cy="83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58" name="Picture 21">
            <a:extLst>
              <a:ext uri="{FF2B5EF4-FFF2-40B4-BE49-F238E27FC236}">
                <a16:creationId xmlns:a16="http://schemas.microsoft.com/office/drawing/2014/main" id="{627BDD3B-88EE-4A6C-AC40-695CDF250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974" y="1229376"/>
            <a:ext cx="1731339" cy="50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59" name="Rectangle 308">
            <a:extLst>
              <a:ext uri="{FF2B5EF4-FFF2-40B4-BE49-F238E27FC236}">
                <a16:creationId xmlns:a16="http://schemas.microsoft.com/office/drawing/2014/main" id="{3F10CFC2-7CA9-4144-8123-EAB4121DB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4161" y="5663481"/>
            <a:ext cx="8153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b="1" i="1" u="sng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b="1" i="1" u="sng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000" b="1" i="1" u="sng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000" b="1" i="1" u="sng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000" b="1" i="1" u="sng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b="1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30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0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30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altLang="en-US" sz="30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0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vi-VN" altLang="en-US" sz="3000" b="1" i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>
            <a:extLst>
              <a:ext uri="{FF2B5EF4-FFF2-40B4-BE49-F238E27FC236}">
                <a16:creationId xmlns:a16="http://schemas.microsoft.com/office/drawing/2014/main" id="{9D270EF5-65A3-45CC-9917-0071293DA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69" y="256544"/>
            <a:ext cx="113968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vi-VN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alt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3" name="Rectangle 5">
            <a:extLst>
              <a:ext uri="{FF2B5EF4-FFF2-40B4-BE49-F238E27FC236}">
                <a16:creationId xmlns:a16="http://schemas.microsoft.com/office/drawing/2014/main" id="{8BC43BEE-7419-449C-BEB9-0611E8313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DBBAC807-0B62-4C3F-BB52-47F996960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862" y="841319"/>
            <a:ext cx="38298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B366D038-9C6A-4883-94BB-56978ECCC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330" y="1757972"/>
            <a:ext cx="11184835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8FAF5C0D-BA86-4C4A-BEAD-9B4141C66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330" y="2736502"/>
            <a:ext cx="11158331" cy="95410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8AA02D78-3950-47B2-A629-4906A4F2D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834" y="4277713"/>
            <a:ext cx="11158331" cy="5232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242BC498-6673-40D1-81A6-F925765AB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834" y="5310235"/>
            <a:ext cx="11158331" cy="5232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983127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F602935D-6F60-4860-BD3F-C599D1DBD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104" y="364240"/>
            <a:ext cx="10681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 eaLnBrk="1" hangingPunct="1">
              <a:spcBef>
                <a:spcPct val="50000"/>
              </a:spcBef>
            </a:pP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 Lê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altLang="en-US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EEABA1-5E53-4B87-89FB-A3A808E2AD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04798" y="1010588"/>
            <a:ext cx="5698435" cy="56685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03055C-5203-42B0-8A1D-D8A1A6D536F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188765" y="1010588"/>
            <a:ext cx="5698436" cy="566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2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F602935D-6F60-4860-BD3F-C599D1DBD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104" y="364240"/>
            <a:ext cx="10681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 eaLnBrk="1" hangingPunct="1">
              <a:spcBef>
                <a:spcPct val="50000"/>
              </a:spcBef>
            </a:pP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 Lê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altLang="en-US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7E501C-8EBB-49FD-8C6C-D8CE2B49E0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52412" y="887460"/>
            <a:ext cx="5843588" cy="57121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58AB2B-F0F1-4EBF-A868-2A91D0DB4AB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255026" y="887460"/>
            <a:ext cx="5684562" cy="58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86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F602935D-6F60-4860-BD3F-C599D1DBD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608" y="56247"/>
            <a:ext cx="10681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 eaLnBrk="1" hangingPunct="1">
              <a:spcBef>
                <a:spcPct val="50000"/>
              </a:spcBef>
            </a:pP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 Lê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altLang="en-US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4517D8-DF57-4989-AEFF-B4FB3ABC34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81000" y="533084"/>
            <a:ext cx="5622235" cy="60505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823015-1E09-4CE7-9A50-DE6294D2ABF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579466"/>
            <a:ext cx="5821680" cy="600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88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F602935D-6F60-4860-BD3F-C599D1DBD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3338" y="71834"/>
            <a:ext cx="935007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 eaLnBrk="1" hangingPunct="1">
              <a:spcBef>
                <a:spcPct val="50000"/>
              </a:spcBef>
            </a:pP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 Lê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altLang="en-US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F6BC0E-E999-422D-84F9-286786930C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62608" y="579467"/>
            <a:ext cx="10279712" cy="54250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DE854B1-6D7F-4CE7-913E-03E54548A0C2}"/>
              </a:ext>
            </a:extLst>
          </p:cNvPr>
          <p:cNvSpPr/>
          <p:nvPr/>
        </p:nvSpPr>
        <p:spPr>
          <a:xfrm>
            <a:off x="662608" y="6155422"/>
            <a:ext cx="100915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Nh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ơ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 (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989942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524BE6-0299-4577-B743-9B8608BFD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52" y="320040"/>
            <a:ext cx="11589287" cy="637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43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D93726-F6AE-4C8F-9DEC-3D2D02EEC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2" y="166540"/>
            <a:ext cx="5859047" cy="6584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9899A0-FC9F-4880-90CA-BBE15CF5A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6540"/>
            <a:ext cx="6026688" cy="658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26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Rectangle 3">
            <a:extLst>
              <a:ext uri="{FF2B5EF4-FFF2-40B4-BE49-F238E27FC236}">
                <a16:creationId xmlns:a16="http://schemas.microsoft.com/office/drawing/2014/main" id="{7CA6C158-5244-46C7-B105-21582780E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8980" y="884198"/>
            <a:ext cx="695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endParaRPr lang="en-US" altLang="en-US" sz="2800" b="1" dirty="0">
              <a:solidFill>
                <a:srgbClr val="000099"/>
              </a:solidFill>
            </a:endParaRPr>
          </a:p>
        </p:txBody>
      </p:sp>
      <p:sp>
        <p:nvSpPr>
          <p:cNvPr id="4107" name="Rectangle 3">
            <a:extLst>
              <a:ext uri="{FF2B5EF4-FFF2-40B4-BE49-F238E27FC236}">
                <a16:creationId xmlns:a16="http://schemas.microsoft.com/office/drawing/2014/main" id="{91FC9B00-13F1-42BC-9528-FCE891101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748" y="1894347"/>
            <a:ext cx="99325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XÚC CỦA EM TRONG NGÀY HỘI LÀM VIỆC TỐ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sp>
        <p:nvSpPr>
          <p:cNvPr id="2" name="Rectangle 308">
            <a:extLst>
              <a:ext uri="{FF2B5EF4-FFF2-40B4-BE49-F238E27FC236}">
                <a16:creationId xmlns:a16="http://schemas.microsoft.com/office/drawing/2014/main" id="{95CB27B2-0C85-4961-9105-5DA3AA7A4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3854" y="13998"/>
            <a:ext cx="86617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3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23  </a:t>
            </a:r>
            <a:r>
              <a:rPr lang="en-US" altLang="en-US" sz="3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altLang="en-US" sz="3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endParaRPr lang="vi-VN" altLang="en-US" sz="3200" b="1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52372DD2-8F06-4D2F-85A1-45141E1DF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326" y="306385"/>
            <a:ext cx="105087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altLang="en-US" sz="4000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8C91CC9-9D8B-4B36-AC54-06CB305286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393534"/>
              </p:ext>
            </p:extLst>
          </p:nvPr>
        </p:nvGraphicFramePr>
        <p:xfrm>
          <a:off x="700327" y="2810714"/>
          <a:ext cx="10272473" cy="29232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0417">
                  <a:extLst>
                    <a:ext uri="{9D8B030D-6E8A-4147-A177-3AD203B41FA5}">
                      <a16:colId xmlns:a16="http://schemas.microsoft.com/office/drawing/2014/main" val="3489054136"/>
                    </a:ext>
                  </a:extLst>
                </a:gridCol>
                <a:gridCol w="3461483">
                  <a:extLst>
                    <a:ext uri="{9D8B030D-6E8A-4147-A177-3AD203B41FA5}">
                      <a16:colId xmlns:a16="http://schemas.microsoft.com/office/drawing/2014/main" val="2393000584"/>
                    </a:ext>
                  </a:extLst>
                </a:gridCol>
                <a:gridCol w="3150573">
                  <a:extLst>
                    <a:ext uri="{9D8B030D-6E8A-4147-A177-3AD203B41FA5}">
                      <a16:colId xmlns:a16="http://schemas.microsoft.com/office/drawing/2014/main" val="3815403589"/>
                    </a:ext>
                  </a:extLst>
                </a:gridCol>
              </a:tblGrid>
              <a:tr h="11282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6789028"/>
                  </a:ext>
                </a:extLst>
              </a:tr>
              <a:tr h="17950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1522258"/>
                  </a:ext>
                </a:extLst>
              </a:tr>
            </a:tbl>
          </a:graphicData>
        </a:graphic>
      </p:graphicFrame>
      <p:sp>
        <p:nvSpPr>
          <p:cNvPr id="18" name="Rectangle 3">
            <a:extLst>
              <a:ext uri="{FF2B5EF4-FFF2-40B4-BE49-F238E27FC236}">
                <a16:creationId xmlns:a16="http://schemas.microsoft.com/office/drawing/2014/main" id="{13CC634B-4028-4ACE-B7B0-454716DE7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6378" y="1207363"/>
            <a:ext cx="40702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altLang="en-US" sz="40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2D2544-2510-4E9E-97AF-D5F9A825F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8580" y="4083591"/>
            <a:ext cx="1582616" cy="1650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326977-F08F-44CF-816A-00606BDE9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138" y="4011360"/>
            <a:ext cx="1582615" cy="16392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2D8153-A287-428A-A27C-3F01CFDED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692" y="4083591"/>
            <a:ext cx="1582616" cy="156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92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Rectangle 3">
            <a:extLst>
              <a:ext uri="{FF2B5EF4-FFF2-40B4-BE49-F238E27FC236}">
                <a16:creationId xmlns:a16="http://schemas.microsoft.com/office/drawing/2014/main" id="{7CA6C158-5244-46C7-B105-21582780E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393" y="1096691"/>
            <a:ext cx="695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endParaRPr lang="en-US" altLang="en-US" sz="3200" b="1" dirty="0">
              <a:solidFill>
                <a:srgbClr val="000099"/>
              </a:solidFill>
            </a:endParaRPr>
          </a:p>
        </p:txBody>
      </p:sp>
      <p:sp>
        <p:nvSpPr>
          <p:cNvPr id="4107" name="Rectangle 3">
            <a:extLst>
              <a:ext uri="{FF2B5EF4-FFF2-40B4-BE49-F238E27FC236}">
                <a16:creationId xmlns:a16="http://schemas.microsoft.com/office/drawing/2014/main" id="{91FC9B00-13F1-42BC-9528-FCE891101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6410" y="1927120"/>
            <a:ext cx="99325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XÚC CỦA EM TRONG NGÀY HỘI LÀM VIỆC TỐT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sp>
        <p:nvSpPr>
          <p:cNvPr id="2" name="Rectangle 308">
            <a:extLst>
              <a:ext uri="{FF2B5EF4-FFF2-40B4-BE49-F238E27FC236}">
                <a16:creationId xmlns:a16="http://schemas.microsoft.com/office/drawing/2014/main" id="{95CB27B2-0C85-4961-9105-5DA3AA7A4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3854" y="13998"/>
            <a:ext cx="86617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3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23  </a:t>
            </a:r>
            <a:r>
              <a:rPr lang="en-US" altLang="en-US" sz="3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altLang="en-US" sz="3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endParaRPr lang="vi-VN" altLang="en-US" sz="3200" b="1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06DA83CC-5313-4C1E-AAFF-E7CCE6160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42" y="2513597"/>
            <a:ext cx="1062671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0" indent="0" algn="just" eaLnBrk="1" hangingPunct="1">
              <a:spcBef>
                <a:spcPct val="50000"/>
              </a:spcBef>
            </a:pP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endParaRPr lang="en-US" alt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1330511311570993123">
            <a:hlinkClick r:id="" action="ppaction://media"/>
            <a:extLst>
              <a:ext uri="{FF2B5EF4-FFF2-40B4-BE49-F238E27FC236}">
                <a16:creationId xmlns:a16="http://schemas.microsoft.com/office/drawing/2014/main" id="{76550F22-8CB4-41E4-AC41-166C226896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001" y="4329479"/>
            <a:ext cx="9906000" cy="2544448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52372DD2-8F06-4D2F-85A1-45141E1DF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586" y="589427"/>
            <a:ext cx="105087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dục:Hoạt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alt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CC61586D-6741-4CF5-8FAE-265AF9B80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8116" y="1415833"/>
            <a:ext cx="40702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alt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80863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hoadep23jpg1367485536-20130717083923">
            <a:extLst>
              <a:ext uri="{FF2B5EF4-FFF2-40B4-BE49-F238E27FC236}">
                <a16:creationId xmlns:a16="http://schemas.microsoft.com/office/drawing/2014/main" id="{BE113276-1210-494F-9F0C-F77CEA912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E9200A-F38F-4800-8C77-F6DB33E55E1F}"/>
              </a:ext>
            </a:extLst>
          </p:cNvPr>
          <p:cNvSpPr/>
          <p:nvPr/>
        </p:nvSpPr>
        <p:spPr>
          <a:xfrm>
            <a:off x="620368" y="472040"/>
            <a:ext cx="10951264" cy="258532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Chúc</a:t>
            </a:r>
            <a:r>
              <a:rPr lang="en-US" sz="5400" b="1" spc="5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 Ban </a:t>
            </a:r>
            <a:r>
              <a:rPr lang="en-US" sz="5400" b="1" spc="5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giám</a:t>
            </a:r>
            <a:r>
              <a:rPr lang="en-US" sz="5400" b="1" spc="5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 </a:t>
            </a:r>
            <a:r>
              <a:rPr lang="en-US" sz="5400" b="1" spc="5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khảo</a:t>
            </a:r>
            <a:r>
              <a:rPr lang="en-US" sz="5400" b="1" spc="5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 </a:t>
            </a:r>
            <a:r>
              <a:rPr lang="en-US" sz="5400" b="1" spc="5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sức</a:t>
            </a:r>
            <a:r>
              <a:rPr lang="en-US" sz="5400" b="1" spc="5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 </a:t>
            </a:r>
            <a:r>
              <a:rPr lang="en-US" sz="5400" b="1" spc="5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khoẻ</a:t>
            </a:r>
            <a:r>
              <a:rPr lang="en-US" sz="5400" b="1" spc="5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, </a:t>
            </a:r>
            <a:r>
              <a:rPr lang="en-US" sz="5400" b="1" spc="5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công</a:t>
            </a:r>
            <a:r>
              <a:rPr lang="en-US" sz="5400" b="1" spc="5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 </a:t>
            </a:r>
            <a:r>
              <a:rPr lang="en-US" sz="5400" b="1" spc="5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tác</a:t>
            </a:r>
            <a:r>
              <a:rPr lang="en-US" sz="5400" b="1" spc="5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 </a:t>
            </a:r>
            <a:r>
              <a:rPr lang="en-US" sz="5400" b="1" spc="5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tốt</a:t>
            </a:r>
            <a:r>
              <a:rPr lang="en-US" sz="5400" b="1" spc="5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, </a:t>
            </a:r>
            <a:r>
              <a:rPr lang="en-US" sz="5400" b="1" spc="5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chúc</a:t>
            </a:r>
            <a:r>
              <a:rPr lang="en-US" sz="5400" b="1" spc="5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 </a:t>
            </a:r>
            <a:r>
              <a:rPr lang="en-US" sz="5400" b="1" spc="5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các</a:t>
            </a:r>
            <a:r>
              <a:rPr lang="en-US" sz="5400" b="1" spc="5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 </a:t>
            </a:r>
            <a:r>
              <a:rPr lang="en-US" sz="5400" b="1" spc="5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em</a:t>
            </a:r>
            <a:r>
              <a:rPr lang="en-US" sz="5400" b="1" spc="5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 </a:t>
            </a:r>
            <a:r>
              <a:rPr lang="en-US" sz="5400" b="1" spc="5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chăm</a:t>
            </a:r>
            <a:r>
              <a:rPr lang="en-US" sz="5400" b="1" spc="5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 </a:t>
            </a:r>
            <a:r>
              <a:rPr lang="en-US" sz="5400" b="1" spc="5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ngoan</a:t>
            </a:r>
            <a:r>
              <a:rPr lang="en-US" sz="5400" b="1" spc="5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 </a:t>
            </a:r>
            <a:r>
              <a:rPr lang="en-US" sz="5400" b="1" spc="5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học</a:t>
            </a:r>
            <a:r>
              <a:rPr lang="en-US" sz="5400" b="1" spc="5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 </a:t>
            </a:r>
            <a:r>
              <a:rPr lang="en-US" sz="5400" b="1" spc="5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giỏi</a:t>
            </a:r>
            <a:r>
              <a:rPr lang="en-US" sz="5400" b="1" spc="5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 !</a:t>
            </a:r>
            <a:endParaRPr lang="en-US" sz="5400" b="1" spc="50" dirty="0">
              <a:ln w="11430"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>
            <a:extLst>
              <a:ext uri="{FF2B5EF4-FFF2-40B4-BE49-F238E27FC236}">
                <a16:creationId xmlns:a16="http://schemas.microsoft.com/office/drawing/2014/main" id="{E15FC86B-D655-4B4C-BD3F-12C04D35A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400" y="681831"/>
            <a:ext cx="6959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4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sz="4400" b="1" dirty="0">
              <a:solidFill>
                <a:srgbClr val="000099"/>
              </a:solidFill>
            </a:endParaRPr>
          </a:p>
        </p:txBody>
      </p:sp>
      <p:pic>
        <p:nvPicPr>
          <p:cNvPr id="3075" name="Picture 20">
            <a:extLst>
              <a:ext uri="{FF2B5EF4-FFF2-40B4-BE49-F238E27FC236}">
                <a16:creationId xmlns:a16="http://schemas.microsoft.com/office/drawing/2014/main" id="{2AB206F9-82C9-467D-9AF0-5130FBA74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04801"/>
            <a:ext cx="11430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6" name="Picture 21">
            <a:extLst>
              <a:ext uri="{FF2B5EF4-FFF2-40B4-BE49-F238E27FC236}">
                <a16:creationId xmlns:a16="http://schemas.microsoft.com/office/drawing/2014/main" id="{EFD1ABE2-6441-4528-BF66-477B1569D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0" y="0"/>
            <a:ext cx="1270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7" name="Picture 26" descr="hoa lan copy">
            <a:extLst>
              <a:ext uri="{FF2B5EF4-FFF2-40B4-BE49-F238E27FC236}">
                <a16:creationId xmlns:a16="http://schemas.microsoft.com/office/drawing/2014/main" id="{E54D54A7-F21E-4E7A-97DB-31AC1C381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 bwMode="auto">
          <a:xfrm>
            <a:off x="5045768" y="5224669"/>
            <a:ext cx="1524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4" descr="E:\image\anhdong moi\hd11.gif">
            <a:extLst>
              <a:ext uri="{FF2B5EF4-FFF2-40B4-BE49-F238E27FC236}">
                <a16:creationId xmlns:a16="http://schemas.microsoft.com/office/drawing/2014/main" id="{33D91037-6B62-4305-AC5A-DF2F1FA1CC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860234" y="5715793"/>
            <a:ext cx="7620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0">
            <a:extLst>
              <a:ext uri="{FF2B5EF4-FFF2-40B4-BE49-F238E27FC236}">
                <a16:creationId xmlns:a16="http://schemas.microsoft.com/office/drawing/2014/main" id="{ADBE0937-821D-445C-8BCE-6BC4C744B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11557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80" name="Picture 21">
            <a:extLst>
              <a:ext uri="{FF2B5EF4-FFF2-40B4-BE49-F238E27FC236}">
                <a16:creationId xmlns:a16="http://schemas.microsoft.com/office/drawing/2014/main" id="{9D5A6DD6-96EA-46BB-BF8A-EEF29C4EF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62" y="76201"/>
            <a:ext cx="1239838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2862B537-8867-4779-AE01-FFAB30445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1433" y="1901031"/>
            <a:ext cx="6959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4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alt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ớp Chúng Mình - Nhạc Thiếu Nhi hoạt hình vui nhộn">
            <a:hlinkClick r:id="" action="ppaction://media"/>
            <a:extLst>
              <a:ext uri="{FF2B5EF4-FFF2-40B4-BE49-F238E27FC236}">
                <a16:creationId xmlns:a16="http://schemas.microsoft.com/office/drawing/2014/main" id="{97B45B21-C6BB-4734-948C-3FE9265E07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24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6" descr="hoa lan copy">
            <a:extLst>
              <a:ext uri="{FF2B5EF4-FFF2-40B4-BE49-F238E27FC236}">
                <a16:creationId xmlns:a16="http://schemas.microsoft.com/office/drawing/2014/main" id="{74B8D104-49A8-4E44-9D52-06BE98571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 bwMode="auto">
          <a:xfrm>
            <a:off x="1524000" y="5105400"/>
            <a:ext cx="1524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4" descr="E:\image\anhdong moi\hd11.gif">
            <a:extLst>
              <a:ext uri="{FF2B5EF4-FFF2-40B4-BE49-F238E27FC236}">
                <a16:creationId xmlns:a16="http://schemas.microsoft.com/office/drawing/2014/main" id="{3805F447-439E-40AF-B9D3-33156D6C12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905000" y="6019801"/>
            <a:ext cx="7620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Rectangle 3">
            <a:extLst>
              <a:ext uri="{FF2B5EF4-FFF2-40B4-BE49-F238E27FC236}">
                <a16:creationId xmlns:a16="http://schemas.microsoft.com/office/drawing/2014/main" id="{95F5532A-9F4F-48FB-B00F-FD632DEED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586" y="589427"/>
            <a:ext cx="105087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dục:Hoạt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altLang="en-US" sz="4000" b="1" dirty="0">
              <a:solidFill>
                <a:srgbClr val="FF0000"/>
              </a:solidFill>
            </a:endParaRPr>
          </a:p>
        </p:txBody>
      </p:sp>
      <p:sp>
        <p:nvSpPr>
          <p:cNvPr id="4106" name="Rectangle 3">
            <a:extLst>
              <a:ext uri="{FF2B5EF4-FFF2-40B4-BE49-F238E27FC236}">
                <a16:creationId xmlns:a16="http://schemas.microsoft.com/office/drawing/2014/main" id="{7CA6C158-5244-46C7-B105-21582780E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393" y="1096691"/>
            <a:ext cx="695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endParaRPr lang="en-US" altLang="en-US" sz="3200" b="1" dirty="0">
              <a:solidFill>
                <a:srgbClr val="000099"/>
              </a:solidFill>
            </a:endParaRPr>
          </a:p>
        </p:txBody>
      </p:sp>
      <p:sp>
        <p:nvSpPr>
          <p:cNvPr id="2" name="Rectangle 308">
            <a:extLst>
              <a:ext uri="{FF2B5EF4-FFF2-40B4-BE49-F238E27FC236}">
                <a16:creationId xmlns:a16="http://schemas.microsoft.com/office/drawing/2014/main" id="{95CB27B2-0C85-4961-9105-5DA3AA7A4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3854" y="13998"/>
            <a:ext cx="86617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3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23  </a:t>
            </a:r>
            <a:r>
              <a:rPr lang="en-US" altLang="en-US" sz="3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altLang="en-US" sz="3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endParaRPr lang="vi-VN" altLang="en-US" sz="3200" b="1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06DA83CC-5313-4C1E-AAFF-E7CCE6160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42" y="2513597"/>
            <a:ext cx="1062671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vi-VN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</a:t>
            </a:r>
            <a:endParaRPr lang="en-US" alt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1B235D0B-8537-4859-87B1-83496FA78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5308" y="1557604"/>
            <a:ext cx="407376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alt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66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14" descr="E:\image\anhdong moi\hd11.gif">
            <a:extLst>
              <a:ext uri="{FF2B5EF4-FFF2-40B4-BE49-F238E27FC236}">
                <a16:creationId xmlns:a16="http://schemas.microsoft.com/office/drawing/2014/main" id="{3805F447-439E-40AF-B9D3-33156D6C12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905000" y="6019801"/>
            <a:ext cx="7620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Rectangle 3">
            <a:extLst>
              <a:ext uri="{FF2B5EF4-FFF2-40B4-BE49-F238E27FC236}">
                <a16:creationId xmlns:a16="http://schemas.microsoft.com/office/drawing/2014/main" id="{7CA6C158-5244-46C7-B105-21582780E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393" y="1096691"/>
            <a:ext cx="695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endParaRPr lang="en-US" altLang="en-US" sz="3200" b="1" dirty="0">
              <a:solidFill>
                <a:srgbClr val="000099"/>
              </a:solidFill>
            </a:endParaRPr>
          </a:p>
        </p:txBody>
      </p:sp>
      <p:sp>
        <p:nvSpPr>
          <p:cNvPr id="4107" name="Rectangle 3">
            <a:extLst>
              <a:ext uri="{FF2B5EF4-FFF2-40B4-BE49-F238E27FC236}">
                <a16:creationId xmlns:a16="http://schemas.microsoft.com/office/drawing/2014/main" id="{91FC9B00-13F1-42BC-9528-FCE891101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464" y="1990377"/>
            <a:ext cx="99325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XÚC CỦA EM TRONG NGÀY HỘI LÀM VIỆC TỐT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sp>
        <p:nvSpPr>
          <p:cNvPr id="2" name="Rectangle 308">
            <a:extLst>
              <a:ext uri="{FF2B5EF4-FFF2-40B4-BE49-F238E27FC236}">
                <a16:creationId xmlns:a16="http://schemas.microsoft.com/office/drawing/2014/main" id="{95CB27B2-0C85-4961-9105-5DA3AA7A4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3854" y="13998"/>
            <a:ext cx="86617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3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23  </a:t>
            </a:r>
            <a:r>
              <a:rPr lang="en-US" altLang="en-US" sz="3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altLang="en-US" sz="3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endParaRPr lang="vi-VN" altLang="en-US" sz="3200" b="1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54C74115-843E-43AB-8D4B-D24265FD4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090" y="2513597"/>
            <a:ext cx="106812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vi-VN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alt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47C84B-0B22-487F-B362-79B3B98FC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393" y="3235147"/>
            <a:ext cx="3663635" cy="34318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06986C-6F6A-4A2C-AF5B-C028431D9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6028" y="3235147"/>
            <a:ext cx="3502510" cy="34318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2FA468-E610-4E88-9324-1E907DE230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9663" y="3258870"/>
            <a:ext cx="2951352" cy="3426029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07197008-C72E-4D7C-9F94-45414A6B4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326" y="537218"/>
            <a:ext cx="105087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dục:Hoạt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altLang="en-US" sz="4000" b="1" dirty="0">
              <a:solidFill>
                <a:srgbClr val="FF0000"/>
              </a:solidFill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25A6D283-0F90-4C4E-BF22-E76CFE1C4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8116" y="1415833"/>
            <a:ext cx="40702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alt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5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HỌC SINH LÀM VIỆC TỐT.jpg">
            <a:extLst>
              <a:ext uri="{FF2B5EF4-FFF2-40B4-BE49-F238E27FC236}">
                <a16:creationId xmlns:a16="http://schemas.microsoft.com/office/drawing/2014/main" id="{DB8FDD4D-FBDE-44FC-A84D-10D14D4A70E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4" y="1117710"/>
            <a:ext cx="5645427" cy="53760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F602935D-6F60-4860-BD3F-C599D1DBD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104" y="364240"/>
            <a:ext cx="10681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 eaLnBrk="1" hangingPunct="1">
              <a:spcBef>
                <a:spcPct val="50000"/>
              </a:spcBef>
            </a:pP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altLang="en-US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D:\BẠN NGHEO.jpg">
            <a:extLst>
              <a:ext uri="{FF2B5EF4-FFF2-40B4-BE49-F238E27FC236}">
                <a16:creationId xmlns:a16="http://schemas.microsoft.com/office/drawing/2014/main" id="{D4178D5A-C04B-4A34-A12C-61041B78DFB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270" y="1117710"/>
            <a:ext cx="5645426" cy="53760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192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F602935D-6F60-4860-BD3F-C599D1DBD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104" y="364240"/>
            <a:ext cx="10681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 eaLnBrk="1" hangingPunct="1">
              <a:spcBef>
                <a:spcPct val="50000"/>
              </a:spcBef>
            </a:pP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altLang="en-US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D:\HS.jpg">
            <a:extLst>
              <a:ext uri="{FF2B5EF4-FFF2-40B4-BE49-F238E27FC236}">
                <a16:creationId xmlns:a16="http://schemas.microsoft.com/office/drawing/2014/main" id="{4131CE9C-BDC5-4691-A116-866B3A12665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6" y="910650"/>
            <a:ext cx="5367130" cy="5755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C96CA5-2DC4-46F9-A972-9D5145C9B52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910470" y="910649"/>
            <a:ext cx="6003234" cy="575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57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F602935D-6F60-4860-BD3F-C599D1DBD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104" y="364240"/>
            <a:ext cx="10681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 eaLnBrk="1" hangingPunct="1">
              <a:spcBef>
                <a:spcPct val="50000"/>
              </a:spcBef>
            </a:pP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altLang="en-US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FEDE53-8961-4225-8EB8-EC76A5FF61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41437" y="887460"/>
            <a:ext cx="5589520" cy="57518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39392A-33AC-4642-AE81-4CF810F29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079" y="853708"/>
            <a:ext cx="5976483" cy="575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59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F602935D-6F60-4860-BD3F-C599D1DBD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104" y="364240"/>
            <a:ext cx="10681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 eaLnBrk="1" hangingPunct="1">
              <a:spcBef>
                <a:spcPct val="50000"/>
              </a:spcBef>
            </a:pP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altLang="en-US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D:\HS.jpg">
            <a:extLst>
              <a:ext uri="{FF2B5EF4-FFF2-40B4-BE49-F238E27FC236}">
                <a16:creationId xmlns:a16="http://schemas.microsoft.com/office/drawing/2014/main" id="{E4762DC2-AF85-4C6C-B9EA-FB842EDF243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43" y="887459"/>
            <a:ext cx="5655366" cy="5751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7D0E07-16BB-4384-8294-64DC5C772D1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03235" y="887458"/>
            <a:ext cx="5999922" cy="575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44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519</Words>
  <Application>Microsoft Office PowerPoint</Application>
  <PresentationFormat>Widescreen</PresentationFormat>
  <Paragraphs>48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IK</dc:creator>
  <cp:lastModifiedBy>HS</cp:lastModifiedBy>
  <cp:revision>49</cp:revision>
  <dcterms:created xsi:type="dcterms:W3CDTF">2020-09-18T23:54:10Z</dcterms:created>
  <dcterms:modified xsi:type="dcterms:W3CDTF">2022-12-22T04:39:00Z</dcterms:modified>
</cp:coreProperties>
</file>