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531" r:id="rId4"/>
    <p:sldId id="532" r:id="rId5"/>
    <p:sldId id="534" r:id="rId6"/>
    <p:sldId id="536" r:id="rId7"/>
    <p:sldId id="535" r:id="rId8"/>
    <p:sldId id="533" r:id="rId9"/>
    <p:sldId id="52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en25111995@gmail.com" userId="c2c63b7981cd8665" providerId="LiveId" clId="{B8596279-BD14-474D-A156-A2034F6AE94B}"/>
    <pc:docChg chg="addSld modSld">
      <pc:chgData name="duyen25111995@gmail.com" userId="c2c63b7981cd8665" providerId="LiveId" clId="{B8596279-BD14-474D-A156-A2034F6AE94B}" dt="2022-12-12T02:46:23.445" v="42" actId="14100"/>
      <pc:docMkLst>
        <pc:docMk/>
      </pc:docMkLst>
      <pc:sldChg chg="modAnim">
        <pc:chgData name="duyen25111995@gmail.com" userId="c2c63b7981cd8665" providerId="LiveId" clId="{B8596279-BD14-474D-A156-A2034F6AE94B}" dt="2022-12-12T01:07:43.286" v="15"/>
        <pc:sldMkLst>
          <pc:docMk/>
          <pc:sldMk cId="1497853184" sldId="256"/>
        </pc:sldMkLst>
      </pc:sldChg>
      <pc:sldChg chg="modAnim">
        <pc:chgData name="duyen25111995@gmail.com" userId="c2c63b7981cd8665" providerId="LiveId" clId="{B8596279-BD14-474D-A156-A2034F6AE94B}" dt="2022-12-12T01:05:01.524" v="14"/>
        <pc:sldMkLst>
          <pc:docMk/>
          <pc:sldMk cId="2628016004" sldId="527"/>
        </pc:sldMkLst>
      </pc:sldChg>
      <pc:sldChg chg="modSp mod">
        <pc:chgData name="duyen25111995@gmail.com" userId="c2c63b7981cd8665" providerId="LiveId" clId="{B8596279-BD14-474D-A156-A2034F6AE94B}" dt="2022-12-12T02:44:41.965" v="16" actId="14100"/>
        <pc:sldMkLst>
          <pc:docMk/>
          <pc:sldMk cId="1965380940" sldId="536"/>
        </pc:sldMkLst>
        <pc:picChg chg="mod">
          <ac:chgData name="duyen25111995@gmail.com" userId="c2c63b7981cd8665" providerId="LiveId" clId="{B8596279-BD14-474D-A156-A2034F6AE94B}" dt="2022-12-12T02:44:41.965" v="16" actId="14100"/>
          <ac:picMkLst>
            <pc:docMk/>
            <pc:sldMk cId="1965380940" sldId="536"/>
            <ac:picMk id="3" creationId="{FC1AF1E2-BF69-0F00-1091-0C508311FF1B}"/>
          </ac:picMkLst>
        </pc:picChg>
      </pc:sldChg>
      <pc:sldChg chg="modSp mod">
        <pc:chgData name="duyen25111995@gmail.com" userId="c2c63b7981cd8665" providerId="LiveId" clId="{B8596279-BD14-474D-A156-A2034F6AE94B}" dt="2022-12-12T02:46:23.445" v="42" actId="14100"/>
        <pc:sldMkLst>
          <pc:docMk/>
          <pc:sldMk cId="3827735769" sldId="537"/>
        </pc:sldMkLst>
        <pc:picChg chg="mod">
          <ac:chgData name="duyen25111995@gmail.com" userId="c2c63b7981cd8665" providerId="LiveId" clId="{B8596279-BD14-474D-A156-A2034F6AE94B}" dt="2022-12-12T02:46:23.445" v="42" actId="14100"/>
          <ac:picMkLst>
            <pc:docMk/>
            <pc:sldMk cId="3827735769" sldId="537"/>
            <ac:picMk id="6" creationId="{4AACA492-2B3D-88EC-91AB-381F95D890D0}"/>
          </ac:picMkLst>
        </pc:picChg>
        <pc:picChg chg="mod">
          <ac:chgData name="duyen25111995@gmail.com" userId="c2c63b7981cd8665" providerId="LiveId" clId="{B8596279-BD14-474D-A156-A2034F6AE94B}" dt="2022-12-12T02:46:01.691" v="30" actId="14100"/>
          <ac:picMkLst>
            <pc:docMk/>
            <pc:sldMk cId="3827735769" sldId="537"/>
            <ac:picMk id="8" creationId="{9384E38A-86A7-C2A2-EDCC-71AD47148DAD}"/>
          </ac:picMkLst>
        </pc:picChg>
        <pc:picChg chg="mod">
          <ac:chgData name="duyen25111995@gmail.com" userId="c2c63b7981cd8665" providerId="LiveId" clId="{B8596279-BD14-474D-A156-A2034F6AE94B}" dt="2022-12-12T02:46:17.796" v="41" actId="14100"/>
          <ac:picMkLst>
            <pc:docMk/>
            <pc:sldMk cId="3827735769" sldId="537"/>
            <ac:picMk id="14" creationId="{783D405B-7000-C589-54E5-39F6ABDAE22E}"/>
          </ac:picMkLst>
        </pc:picChg>
        <pc:picChg chg="mod">
          <ac:chgData name="duyen25111995@gmail.com" userId="c2c63b7981cd8665" providerId="LiveId" clId="{B8596279-BD14-474D-A156-A2034F6AE94B}" dt="2022-12-12T02:46:11.332" v="40" actId="1036"/>
          <ac:picMkLst>
            <pc:docMk/>
            <pc:sldMk cId="3827735769" sldId="537"/>
            <ac:picMk id="16" creationId="{2F7F669D-7BCF-A1F5-CB22-EEFA0F43C72F}"/>
          </ac:picMkLst>
        </pc:picChg>
      </pc:sldChg>
      <pc:sldChg chg="addSp modSp add mod modAnim">
        <pc:chgData name="duyen25111995@gmail.com" userId="c2c63b7981cd8665" providerId="LiveId" clId="{B8596279-BD14-474D-A156-A2034F6AE94B}" dt="2022-12-12T01:04:16.144" v="10" actId="1076"/>
        <pc:sldMkLst>
          <pc:docMk/>
          <pc:sldMk cId="3740048941" sldId="539"/>
        </pc:sldMkLst>
        <pc:spChg chg="add">
          <ac:chgData name="duyen25111995@gmail.com" userId="c2c63b7981cd8665" providerId="LiveId" clId="{B8596279-BD14-474D-A156-A2034F6AE94B}" dt="2022-12-12T01:03:57.744" v="4"/>
          <ac:spMkLst>
            <pc:docMk/>
            <pc:sldMk cId="3740048941" sldId="539"/>
            <ac:spMk id="2" creationId="{A753EDA2-E791-AFA1-BA45-D51141DFCA32}"/>
          </ac:spMkLst>
        </pc:spChg>
        <pc:picChg chg="add mod">
          <ac:chgData name="duyen25111995@gmail.com" userId="c2c63b7981cd8665" providerId="LiveId" clId="{B8596279-BD14-474D-A156-A2034F6AE94B}" dt="2022-12-12T01:04:16.144" v="10" actId="1076"/>
          <ac:picMkLst>
            <pc:docMk/>
            <pc:sldMk cId="3740048941" sldId="539"/>
            <ac:picMk id="3" creationId="{F234D1CC-CB12-A851-DA4C-E4753575949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5DAAF-BDE8-59C1-0509-9DFA31C5A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798A71-EE40-7AA5-4EB6-2EDB33C217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B689D-5066-EB7A-293A-8F9AC320B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E4E5-6EE5-4A8D-ADD8-E0E49621EA73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2EB24-F4B4-93D7-8E5F-879A1AA23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0FAEF-F4CA-48BB-3B99-5D4E49AC4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2C05-D478-4097-A24C-86179FC6B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55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BDE5D-22E3-286F-3A2F-0ED80972E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D215B-E560-5B69-6022-26B0D8FEAE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C1C05-CE37-4D76-7CA4-B003A2259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E4E5-6EE5-4A8D-ADD8-E0E49621EA73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0AEEA-3C13-8BBB-F984-2077B3E2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E3859-20D9-8F3E-71AD-2B6E0A607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2C05-D478-4097-A24C-86179FC6B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49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341C7F-7A61-12E4-A897-2576E52D63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2775AF-5BF8-DA89-95ED-3A947DF3A5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66573-8EDE-E819-52DB-48AC83478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E4E5-6EE5-4A8D-ADD8-E0E49621EA73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B3511-C18D-A1D5-497D-299CC752C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C7150-7B60-8106-B64F-234262250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2C05-D478-4097-A24C-86179FC6B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04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7785B-E670-BEEB-EC02-7748A810E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B2081-1F15-F020-253F-BE0F9D2B0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F3CD6-9929-193D-661D-A28508F5C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E4E5-6EE5-4A8D-ADD8-E0E49621EA73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72099-221B-6ABB-6DEB-8F61E8F31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0846D-3153-8275-08F5-7316ED504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2C05-D478-4097-A24C-86179FC6B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9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8B714-3B9F-DB81-A7D4-963AF6C3D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D3973F-D2FB-5200-0B9E-1CED6BC27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94481-0BDF-2899-0718-914EA5DFE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E4E5-6EE5-4A8D-ADD8-E0E49621EA73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5A884-CAE9-2980-7835-1A486FBF0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C6523-F8F1-B19C-F26C-4622A6DCF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2C05-D478-4097-A24C-86179FC6B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389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C1716-3A4C-4834-A51C-D8F463F6A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22E97-CCB0-3701-043C-096954950B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99BB17-3EE0-88CC-0A58-3FA6FC9AAB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9910FC-F1E6-7C61-0F16-0D4B192DE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E4E5-6EE5-4A8D-ADD8-E0E49621EA73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D4FDFE-DC94-57DA-6453-C7D86BFAC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1A9459-4E6C-E3EE-98E8-87A304C06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2C05-D478-4097-A24C-86179FC6B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17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E0327-3D2D-24E4-46FB-50E5C7DB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41DFE-D05D-A680-44CF-10766D9D7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1451BA-3C1A-02CB-E3B8-1B629506A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FF6613-A73A-BEC1-E789-E96506693A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327700-A5D8-5D5B-5C32-459C2710E6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38EA14-05CF-F4E6-EEBA-C112789A7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E4E5-6EE5-4A8D-ADD8-E0E49621EA73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770796-0110-AF4B-97E4-83CCBED2D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1A96D1-B6FB-149F-1E42-FC41F12D0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2C05-D478-4097-A24C-86179FC6B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292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07930-046D-D570-2B91-F402FF3F8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5EBD66-2A4F-43AA-5C69-F4EF8DD3D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E4E5-6EE5-4A8D-ADD8-E0E49621EA73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87C88E-D851-36FD-4D08-5A894AFC1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2A957A-B6DD-57B5-9537-6FA54B8D0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2C05-D478-4097-A24C-86179FC6B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5FDEAA-241A-C1B7-DB12-C4D347A97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E4E5-6EE5-4A8D-ADD8-E0E49621EA73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92ED55-8AF6-3FB1-BB6A-168244CD6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34CDB3-F9B3-58E4-E0A1-4B91EB99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2C05-D478-4097-A24C-86179FC6B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93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808E0-DD3E-1C07-0C73-62F80CEB0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D29D7-B964-A463-9BC4-851383388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39975B-B91E-25EA-E0E6-C8F439CF10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EE6448-A610-9BE2-EBFB-90E7DD7AC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E4E5-6EE5-4A8D-ADD8-E0E49621EA73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FFD4A9-4587-2FDA-D495-AC1D032DF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7383C6-693C-1880-F2A9-3A6EEF9FA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2C05-D478-4097-A24C-86179FC6B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49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6C137-C5DC-23AF-3CC8-0E3958F37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498F4-530E-E514-5DCD-F196482954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6D468-BA0C-62D7-A188-A9D95FA5CA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3C2ECB-F9C0-FDC9-7997-9403514B3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E4E5-6EE5-4A8D-ADD8-E0E49621EA73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CD892-B8E2-1228-9290-D50996CA2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6C0282-B3D2-5DD1-2FAC-34648FD4D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2C05-D478-4097-A24C-86179FC6B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38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FE39FA-C5A1-16B5-73EC-FDD63BBCD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56317A-3AA0-ED2A-FCE1-E739489DC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5447F-C8C9-B5F9-BAA9-8FE507C7E9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BE4E5-6EE5-4A8D-ADD8-E0E49621EA73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E4091-E3BD-1003-B1EB-5700DBBEB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96B6A-894E-6022-9ED5-F637609BF4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D2C05-D478-4097-A24C-86179FC6B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3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2C3B73-11E1-3185-93DB-25A1E941A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577" y="-59284"/>
            <a:ext cx="12626788" cy="7133558"/>
          </a:xfrm>
          <a:prstGeom prst="rect">
            <a:avLst/>
          </a:prstGeom>
        </p:spPr>
      </p:pic>
      <p:sp>
        <p:nvSpPr>
          <p:cNvPr id="6" name="Google Shape;54;p1">
            <a:extLst>
              <a:ext uri="{FF2B5EF4-FFF2-40B4-BE49-F238E27FC236}">
                <a16:creationId xmlns:a16="http://schemas.microsoft.com/office/drawing/2014/main" id="{0EE494E0-1D0C-4E2A-F9EC-EA7E1F8E97E0}"/>
              </a:ext>
            </a:extLst>
          </p:cNvPr>
          <p:cNvSpPr txBox="1">
            <a:spLocks/>
          </p:cNvSpPr>
          <p:nvPr/>
        </p:nvSpPr>
        <p:spPr>
          <a:xfrm>
            <a:off x="-107577" y="4180119"/>
            <a:ext cx="12626787" cy="130505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buSzPts val="990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50000"/>
              </a:lnSpc>
              <a:buSzPts val="990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0DFDDCF4-A648-7B78-1777-7253F2D33458}"/>
              </a:ext>
            </a:extLst>
          </p:cNvPr>
          <p:cNvSpPr txBox="1">
            <a:spLocks/>
          </p:cNvSpPr>
          <p:nvPr/>
        </p:nvSpPr>
        <p:spPr>
          <a:xfrm>
            <a:off x="2259417" y="2154336"/>
            <a:ext cx="8989154" cy="206932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buSzPts val="990"/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 VÀ CÁC EM </a:t>
            </a:r>
            <a:b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</a:t>
            </a:r>
          </a:p>
        </p:txBody>
      </p:sp>
    </p:spTree>
    <p:extLst>
      <p:ext uri="{BB962C8B-B14F-4D97-AF65-F5344CB8AC3E}">
        <p14:creationId xmlns:p14="http://schemas.microsoft.com/office/powerpoint/2010/main" val="1497853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ài hát Lớp Một thân yêu - SGK Âm nhạc 1 - Kết nối tri thức với cuộc sống.">
            <a:hlinkClick r:id="" action="ppaction://media"/>
            <a:extLst>
              <a:ext uri="{FF2B5EF4-FFF2-40B4-BE49-F238E27FC236}">
                <a16:creationId xmlns:a16="http://schemas.microsoft.com/office/drawing/2014/main" id="{4576DA72-B92A-2A19-466E-EF6035811F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4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989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884FCC-836F-6D03-057B-BDF1D4731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140"/>
            <a:ext cx="12192000" cy="6908140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9384E38A-86A7-C2A2-EDCC-71AD47148D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-1" y="2617123"/>
            <a:ext cx="4383315" cy="4240878"/>
          </a:xfrm>
          <a:prstGeom prst="rect">
            <a:avLst/>
          </a:prstGeom>
        </p:spPr>
      </p:pic>
      <p:sp>
        <p:nvSpPr>
          <p:cNvPr id="9" name="文本框 11">
            <a:extLst>
              <a:ext uri="{FF2B5EF4-FFF2-40B4-BE49-F238E27FC236}">
                <a16:creationId xmlns:a16="http://schemas.microsoft.com/office/drawing/2014/main" id="{9A90B06C-CD8F-C9A3-AF58-126FF6B65597}"/>
              </a:ext>
            </a:extLst>
          </p:cNvPr>
          <p:cNvSpPr txBox="1"/>
          <p:nvPr/>
        </p:nvSpPr>
        <p:spPr>
          <a:xfrm>
            <a:off x="0" y="-30343"/>
            <a:ext cx="12192000" cy="89255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ngày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13 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tháng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12 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năm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</a:t>
            </a:r>
            <a:r>
              <a:rPr lang="en-US" altLang="zh-CN" sz="26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ôn</a:t>
            </a:r>
            <a:r>
              <a:rPr lang="en-US" altLang="zh-CN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altLang="zh-CN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zh-CN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Việt</a:t>
            </a:r>
            <a:r>
              <a:rPr lang="en-US" altLang="zh-CN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</a:t>
            </a:r>
            <a:r>
              <a:rPr lang="en-US" altLang="zh-CN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Luyện</a:t>
            </a:r>
            <a:r>
              <a:rPr lang="en-US" altLang="zh-CN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viết</a:t>
            </a:r>
            <a:r>
              <a:rPr lang="en-US" altLang="zh-CN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endParaRPr kumimoji="0" lang="en-US" altLang="zh-CN" sz="2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47ABCD-DD05-DB91-75DC-44BDA8EB7A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8144" y="1675222"/>
            <a:ext cx="5595711" cy="35075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29C953-406E-811D-8F11-BD48FF7638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5136" y="1675222"/>
            <a:ext cx="6181726" cy="35075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E505DB-5F97-F846-752C-4ECC814398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6049" y="1650152"/>
            <a:ext cx="7143750" cy="350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8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B85420-9580-CFDE-C2F3-AFBE7CB7A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140"/>
            <a:ext cx="12192000" cy="6908140"/>
          </a:xfrm>
          <a:prstGeom prst="rect">
            <a:avLst/>
          </a:prstGeom>
        </p:spPr>
      </p:pic>
      <p:sp>
        <p:nvSpPr>
          <p:cNvPr id="5" name="文本框 11">
            <a:extLst>
              <a:ext uri="{FF2B5EF4-FFF2-40B4-BE49-F238E27FC236}">
                <a16:creationId xmlns:a16="http://schemas.microsoft.com/office/drawing/2014/main" id="{D1ADB4EE-18DB-B0C1-5820-A189B964B2D4}"/>
              </a:ext>
            </a:extLst>
          </p:cNvPr>
          <p:cNvSpPr txBox="1"/>
          <p:nvPr/>
        </p:nvSpPr>
        <p:spPr>
          <a:xfrm>
            <a:off x="0" y="-68443"/>
            <a:ext cx="12192000" cy="89255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ngày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13 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tháng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12 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năm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</a:t>
            </a:r>
            <a:r>
              <a:rPr lang="en-US" altLang="zh-CN" sz="26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ôn</a:t>
            </a:r>
            <a:r>
              <a:rPr lang="en-US" altLang="zh-CN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altLang="zh-CN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zh-CN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Việt</a:t>
            </a:r>
            <a:r>
              <a:rPr lang="en-US" altLang="zh-CN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</a:t>
            </a:r>
            <a:r>
              <a:rPr lang="en-US" altLang="zh-CN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Luyện</a:t>
            </a:r>
            <a:r>
              <a:rPr lang="en-US" altLang="zh-CN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viết</a:t>
            </a:r>
            <a:r>
              <a:rPr lang="en-US" altLang="zh-CN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endParaRPr kumimoji="0" lang="en-US" altLang="zh-CN" sz="2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11">
            <a:extLst>
              <a:ext uri="{FF2B5EF4-FFF2-40B4-BE49-F238E27FC236}">
                <a16:creationId xmlns:a16="http://schemas.microsoft.com/office/drawing/2014/main" id="{26263700-C36B-6F2F-5A2A-FED20EFF44B0}"/>
              </a:ext>
            </a:extLst>
          </p:cNvPr>
          <p:cNvSpPr txBox="1"/>
          <p:nvPr/>
        </p:nvSpPr>
        <p:spPr>
          <a:xfrm>
            <a:off x="19050" y="738417"/>
            <a:ext cx="12192000" cy="126188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8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altLang="zh-CN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altLang="zh-CN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ươn</a:t>
            </a:r>
            <a:r>
              <a:rPr lang="en-US" altLang="zh-CN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zh-CN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lươn</a:t>
            </a:r>
            <a:r>
              <a:rPr lang="en-US" altLang="zh-CN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zh-CN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ươt</a:t>
            </a:r>
            <a:r>
              <a:rPr lang="en-US" altLang="zh-CN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zh-CN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lướt</a:t>
            </a:r>
            <a:r>
              <a:rPr lang="en-US" altLang="zh-CN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ván</a:t>
            </a:r>
            <a:r>
              <a:rPr lang="en-US" altLang="zh-CN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ang, thang, ac, </a:t>
            </a:r>
            <a:r>
              <a:rPr lang="en-US" altLang="zh-CN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vạc</a:t>
            </a:r>
            <a:endParaRPr kumimoji="0" lang="en-US" altLang="zh-CN" sz="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02E2DE-3251-F884-31CA-6F4CD2119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1" y="2113176"/>
            <a:ext cx="12191999" cy="22005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E6CD9A-965B-6CDB-ED63-ED9B4E162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26350"/>
            <a:ext cx="12192000" cy="233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96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B85420-9580-CFDE-C2F3-AFBE7CB7A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140"/>
            <a:ext cx="12192000" cy="6908140"/>
          </a:xfrm>
          <a:prstGeom prst="rect">
            <a:avLst/>
          </a:prstGeom>
        </p:spPr>
      </p:pic>
      <p:sp>
        <p:nvSpPr>
          <p:cNvPr id="5" name="文本框 11">
            <a:extLst>
              <a:ext uri="{FF2B5EF4-FFF2-40B4-BE49-F238E27FC236}">
                <a16:creationId xmlns:a16="http://schemas.microsoft.com/office/drawing/2014/main" id="{D1ADB4EE-18DB-B0C1-5820-A189B964B2D4}"/>
              </a:ext>
            </a:extLst>
          </p:cNvPr>
          <p:cNvSpPr txBox="1"/>
          <p:nvPr/>
        </p:nvSpPr>
        <p:spPr>
          <a:xfrm>
            <a:off x="0" y="-87493"/>
            <a:ext cx="12192000" cy="187743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ngày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13 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tháng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12 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năm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</a:t>
            </a:r>
            <a:r>
              <a:rPr lang="en-US" altLang="zh-CN" sz="26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ôn</a:t>
            </a:r>
            <a:r>
              <a:rPr lang="en-US" altLang="zh-CN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altLang="zh-CN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zh-CN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Việt</a:t>
            </a:r>
            <a:r>
              <a:rPr lang="en-US" altLang="zh-CN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</a:t>
            </a:r>
            <a:r>
              <a:rPr lang="en-US" altLang="zh-CN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Luyện</a:t>
            </a:r>
            <a:r>
              <a:rPr lang="en-US" altLang="zh-CN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viết</a:t>
            </a:r>
            <a:r>
              <a:rPr lang="en-US" altLang="zh-CN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</a:p>
          <a:p>
            <a:pPr lvl="0" algn="ctr">
              <a:defRPr/>
            </a:pPr>
            <a:r>
              <a:rPr lang="en-US" altLang="zh-CN" sz="30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ươn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lươn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ươt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lướt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ván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</a:t>
            </a:r>
          </a:p>
          <a:p>
            <a:pPr lvl="0" algn="ctr">
              <a:defRPr/>
            </a:pP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ang, thang, ac,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vạc</a:t>
            </a:r>
            <a:endParaRPr lang="en-US" altLang="zh-C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02E2DE-3251-F884-31CA-6F4CD2119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1" y="2171700"/>
            <a:ext cx="12191999" cy="2457450"/>
          </a:xfrm>
          <a:prstGeom prst="rect">
            <a:avLst/>
          </a:prstGeom>
        </p:spPr>
      </p:pic>
      <p:pic>
        <p:nvPicPr>
          <p:cNvPr id="2" name="Picture 18">
            <a:extLst>
              <a:ext uri="{FF2B5EF4-FFF2-40B4-BE49-F238E27FC236}">
                <a16:creationId xmlns:a16="http://schemas.microsoft.com/office/drawing/2014/main" id="{B377BFE5-5A8A-ADBC-CEEB-3FEFB836A1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-1" y="3964339"/>
            <a:ext cx="2990851" cy="289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2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11">
            <a:extLst>
              <a:ext uri="{FF2B5EF4-FFF2-40B4-BE49-F238E27FC236}">
                <a16:creationId xmlns:a16="http://schemas.microsoft.com/office/drawing/2014/main" id="{8D349A54-6F03-A37C-F817-4AD88C28CFC9}"/>
              </a:ext>
            </a:extLst>
          </p:cNvPr>
          <p:cNvSpPr txBox="1"/>
          <p:nvPr/>
        </p:nvSpPr>
        <p:spPr>
          <a:xfrm>
            <a:off x="0" y="-87493"/>
            <a:ext cx="12192000" cy="187743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ngày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13 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tháng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12 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năm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</a:t>
            </a:r>
            <a:r>
              <a:rPr lang="en-US" altLang="zh-CN" sz="26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ôn</a:t>
            </a:r>
            <a:r>
              <a:rPr lang="en-US" altLang="zh-CN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altLang="zh-CN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zh-CN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Việt</a:t>
            </a:r>
            <a:r>
              <a:rPr lang="en-US" altLang="zh-CN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</a:t>
            </a:r>
            <a:r>
              <a:rPr lang="en-US" altLang="zh-CN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Luyện</a:t>
            </a:r>
            <a:r>
              <a:rPr lang="en-US" altLang="zh-CN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viết</a:t>
            </a:r>
            <a:r>
              <a:rPr lang="en-US" altLang="zh-CN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</a:p>
          <a:p>
            <a:pPr lvl="0" algn="ctr">
              <a:defRPr/>
            </a:pPr>
            <a:r>
              <a:rPr lang="en-US" altLang="zh-CN" sz="30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ươn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lươn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ươt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lướt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ván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</a:t>
            </a:r>
          </a:p>
          <a:p>
            <a:pPr lvl="0" algn="ctr">
              <a:defRPr/>
            </a:pP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ang, thang, ac,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vạc</a:t>
            </a:r>
            <a:endParaRPr lang="en-US" altLang="zh-C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uon uot">
            <a:hlinkClick r:id="" action="ppaction://media"/>
            <a:extLst>
              <a:ext uri="{FF2B5EF4-FFF2-40B4-BE49-F238E27FC236}">
                <a16:creationId xmlns:a16="http://schemas.microsoft.com/office/drawing/2014/main" id="{88150229-57D1-4E4F-23C3-4C25C58966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07127"/>
            <a:ext cx="12192000" cy="525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8094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B85420-9580-CFDE-C2F3-AFBE7CB7A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140"/>
            <a:ext cx="12192000" cy="6908140"/>
          </a:xfrm>
          <a:prstGeom prst="rect">
            <a:avLst/>
          </a:prstGeom>
        </p:spPr>
      </p:pic>
      <p:sp>
        <p:nvSpPr>
          <p:cNvPr id="5" name="文本框 11">
            <a:extLst>
              <a:ext uri="{FF2B5EF4-FFF2-40B4-BE49-F238E27FC236}">
                <a16:creationId xmlns:a16="http://schemas.microsoft.com/office/drawing/2014/main" id="{D1ADB4EE-18DB-B0C1-5820-A189B964B2D4}"/>
              </a:ext>
            </a:extLst>
          </p:cNvPr>
          <p:cNvSpPr txBox="1"/>
          <p:nvPr/>
        </p:nvSpPr>
        <p:spPr>
          <a:xfrm>
            <a:off x="0" y="-87493"/>
            <a:ext cx="12192000" cy="187743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ngày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13 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tháng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12 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năm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</a:t>
            </a:r>
            <a:r>
              <a:rPr lang="en-US" altLang="zh-CN" sz="26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ôn</a:t>
            </a:r>
            <a:r>
              <a:rPr lang="en-US" altLang="zh-CN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altLang="zh-CN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zh-CN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Việt</a:t>
            </a:r>
            <a:r>
              <a:rPr lang="en-US" altLang="zh-CN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</a:t>
            </a:r>
            <a:r>
              <a:rPr lang="en-US" altLang="zh-CN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Luyện</a:t>
            </a:r>
            <a:r>
              <a:rPr lang="en-US" altLang="zh-CN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viết</a:t>
            </a:r>
            <a:r>
              <a:rPr lang="en-US" altLang="zh-CN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</a:p>
          <a:p>
            <a:pPr lvl="0" algn="ctr">
              <a:defRPr/>
            </a:pPr>
            <a:r>
              <a:rPr lang="en-US" altLang="zh-CN" sz="30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ươn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lươn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ươt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lướt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ván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</a:t>
            </a:r>
          </a:p>
          <a:p>
            <a:pPr lvl="0" algn="ctr">
              <a:defRPr/>
            </a:pP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ang, thang, ac,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vạc</a:t>
            </a:r>
            <a:endParaRPr lang="en-US" altLang="zh-C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E6CD9A-965B-6CDB-ED63-ED9B4E162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63175"/>
            <a:ext cx="12192000" cy="2331650"/>
          </a:xfrm>
          <a:prstGeom prst="rect">
            <a:avLst/>
          </a:prstGeom>
        </p:spPr>
      </p:pic>
      <p:pic>
        <p:nvPicPr>
          <p:cNvPr id="2" name="Picture 18">
            <a:extLst>
              <a:ext uri="{FF2B5EF4-FFF2-40B4-BE49-F238E27FC236}">
                <a16:creationId xmlns:a16="http://schemas.microsoft.com/office/drawing/2014/main" id="{B377BFE5-5A8A-ADBC-CEEB-3FEFB836A1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-1" y="3964339"/>
            <a:ext cx="2990851" cy="289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8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1">
            <a:extLst>
              <a:ext uri="{FF2B5EF4-FFF2-40B4-BE49-F238E27FC236}">
                <a16:creationId xmlns:a16="http://schemas.microsoft.com/office/drawing/2014/main" id="{37ADA4C8-875F-94D3-D2C1-E0C2BA326C39}"/>
              </a:ext>
            </a:extLst>
          </p:cNvPr>
          <p:cNvSpPr txBox="1"/>
          <p:nvPr/>
        </p:nvSpPr>
        <p:spPr>
          <a:xfrm>
            <a:off x="0" y="-87493"/>
            <a:ext cx="12192000" cy="187743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ngày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13 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tháng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12 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năm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</a:t>
            </a:r>
            <a:r>
              <a:rPr lang="en-US" altLang="zh-CN" sz="26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ôn</a:t>
            </a:r>
            <a:r>
              <a:rPr lang="en-US" altLang="zh-CN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altLang="zh-CN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zh-CN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Việt</a:t>
            </a:r>
            <a:r>
              <a:rPr lang="en-US" altLang="zh-CN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</a:t>
            </a:r>
            <a:r>
              <a:rPr lang="en-US" altLang="zh-CN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Luyện</a:t>
            </a:r>
            <a:r>
              <a:rPr lang="en-US" altLang="zh-CN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viết</a:t>
            </a:r>
            <a:r>
              <a:rPr lang="en-US" altLang="zh-CN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</a:p>
          <a:p>
            <a:pPr lvl="0" algn="ctr">
              <a:defRPr/>
            </a:pPr>
            <a:r>
              <a:rPr lang="en-US" altLang="zh-CN" sz="30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ươn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lươn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ươt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lướt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ván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</a:t>
            </a:r>
          </a:p>
          <a:p>
            <a:pPr lvl="0" algn="ctr">
              <a:defRPr/>
            </a:pP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ang, thang, ac,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vạc</a:t>
            </a:r>
            <a:endParaRPr lang="en-US" altLang="zh-C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ang ac">
            <a:hlinkClick r:id="" action="ppaction://media"/>
            <a:extLst>
              <a:ext uri="{FF2B5EF4-FFF2-40B4-BE49-F238E27FC236}">
                <a16:creationId xmlns:a16="http://schemas.microsoft.com/office/drawing/2014/main" id="{B4114129-BC87-BF20-E6EA-C224BEEF4D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5017" y="1967345"/>
            <a:ext cx="10861965" cy="489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4959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9D4B76-17D8-5435-A3DB-CD26A5A26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576" y="-94129"/>
            <a:ext cx="12626788" cy="7133558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D577CC59-F1BC-B6F4-318E-A901071F5795}"/>
              </a:ext>
            </a:extLst>
          </p:cNvPr>
          <p:cNvSpPr txBox="1">
            <a:spLocks/>
          </p:cNvSpPr>
          <p:nvPr/>
        </p:nvSpPr>
        <p:spPr>
          <a:xfrm>
            <a:off x="2259417" y="2357538"/>
            <a:ext cx="8989154" cy="206932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801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220</Words>
  <Application>Microsoft Office PowerPoint</Application>
  <PresentationFormat>Widescreen</PresentationFormat>
  <Paragraphs>26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duyen25111995@gmail.com</dc:creator>
  <cp:lastModifiedBy>duyen25111995@gmail.com</cp:lastModifiedBy>
  <cp:revision>3</cp:revision>
  <dcterms:created xsi:type="dcterms:W3CDTF">2022-12-11T13:23:30Z</dcterms:created>
  <dcterms:modified xsi:type="dcterms:W3CDTF">2022-12-13T02:43:26Z</dcterms:modified>
</cp:coreProperties>
</file>